
<file path=[Content_Types].xml><?xml version="1.0" encoding="utf-8"?>
<Types xmlns="http://schemas.openxmlformats.org/package/2006/content-types"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diagrams/data15.xml" ContentType="application/vnd.openxmlformats-officedocument.drawingml.diagramData+xml"/>
  <Override PartName="/ppt/diagrams/layout15.xml" ContentType="application/vnd.openxmlformats-officedocument.drawingml.diagramLayout+xml"/>
  <Override PartName="/ppt/diagrams/quickStyle15.xml" ContentType="application/vnd.openxmlformats-officedocument.drawingml.diagramStyle+xml"/>
  <Override PartName="/ppt/diagrams/colors15.xml" ContentType="application/vnd.openxmlformats-officedocument.drawingml.diagramColors+xml"/>
  <Override PartName="/ppt/diagrams/drawing15.xml" ContentType="application/vnd.ms-office.drawingml.diagramDrawing+xml"/>
  <Override PartName="/ppt/diagrams/data16.xml" ContentType="application/vnd.openxmlformats-officedocument.drawingml.diagramData+xml"/>
  <Override PartName="/ppt/diagrams/layout16.xml" ContentType="application/vnd.openxmlformats-officedocument.drawingml.diagramLayout+xml"/>
  <Override PartName="/ppt/diagrams/quickStyle16.xml" ContentType="application/vnd.openxmlformats-officedocument.drawingml.diagramStyle+xml"/>
  <Override PartName="/ppt/diagrams/colors16.xml" ContentType="application/vnd.openxmlformats-officedocument.drawingml.diagramColors+xml"/>
  <Override PartName="/ppt/diagrams/drawing16.xml" ContentType="application/vnd.ms-office.drawingml.diagramDrawing+xml"/>
  <Override PartName="/ppt/diagrams/data17.xml" ContentType="application/vnd.openxmlformats-officedocument.drawingml.diagramData+xml"/>
  <Override PartName="/ppt/diagrams/layout17.xml" ContentType="application/vnd.openxmlformats-officedocument.drawingml.diagramLayout+xml"/>
  <Override PartName="/ppt/diagrams/quickStyle17.xml" ContentType="application/vnd.openxmlformats-officedocument.drawingml.diagramStyle+xml"/>
  <Override PartName="/ppt/diagrams/colors17.xml" ContentType="application/vnd.openxmlformats-officedocument.drawingml.diagramColors+xml"/>
  <Override PartName="/ppt/diagrams/drawing17.xml" ContentType="application/vnd.ms-office.drawingml.diagramDrawing+xml"/>
  <Override PartName="/ppt/diagrams/data18.xml" ContentType="application/vnd.openxmlformats-officedocument.drawingml.diagramData+xml"/>
  <Override PartName="/ppt/diagrams/layout18.xml" ContentType="application/vnd.openxmlformats-officedocument.drawingml.diagramLayout+xml"/>
  <Override PartName="/ppt/diagrams/quickStyle18.xml" ContentType="application/vnd.openxmlformats-officedocument.drawingml.diagramStyle+xml"/>
  <Override PartName="/ppt/diagrams/colors18.xml" ContentType="application/vnd.openxmlformats-officedocument.drawingml.diagramColors+xml"/>
  <Override PartName="/ppt/diagrams/drawing18.xml" ContentType="application/vnd.ms-office.drawingml.diagramDrawing+xml"/>
  <Override PartName="/ppt/diagrams/data19.xml" ContentType="application/vnd.openxmlformats-officedocument.drawingml.diagramData+xml"/>
  <Override PartName="/ppt/diagrams/layout19.xml" ContentType="application/vnd.openxmlformats-officedocument.drawingml.diagramLayout+xml"/>
  <Override PartName="/ppt/diagrams/quickStyle19.xml" ContentType="application/vnd.openxmlformats-officedocument.drawingml.diagramStyle+xml"/>
  <Override PartName="/ppt/diagrams/colors19.xml" ContentType="application/vnd.openxmlformats-officedocument.drawingml.diagramColors+xml"/>
  <Override PartName="/ppt/diagrams/drawing19.xml" ContentType="application/vnd.ms-office.drawingml.diagramDrawing+xml"/>
  <Override PartName="/ppt/diagrams/data20.xml" ContentType="application/vnd.openxmlformats-officedocument.drawingml.diagramData+xml"/>
  <Override PartName="/ppt/diagrams/layout20.xml" ContentType="application/vnd.openxmlformats-officedocument.drawingml.diagramLayout+xml"/>
  <Override PartName="/ppt/diagrams/quickStyle20.xml" ContentType="application/vnd.openxmlformats-officedocument.drawingml.diagramStyle+xml"/>
  <Override PartName="/ppt/diagrams/colors20.xml" ContentType="application/vnd.openxmlformats-officedocument.drawingml.diagramColors+xml"/>
  <Override PartName="/ppt/diagrams/drawing20.xml" ContentType="application/vnd.ms-office.drawingml.diagramDrawing+xml"/>
  <Override PartName="/ppt/diagrams/data21.xml" ContentType="application/vnd.openxmlformats-officedocument.drawingml.diagramData+xml"/>
  <Override PartName="/ppt/diagrams/layout21.xml" ContentType="application/vnd.openxmlformats-officedocument.drawingml.diagramLayout+xml"/>
  <Override PartName="/ppt/diagrams/quickStyle21.xml" ContentType="application/vnd.openxmlformats-officedocument.drawingml.diagramStyle+xml"/>
  <Override PartName="/ppt/diagrams/colors21.xml" ContentType="application/vnd.openxmlformats-officedocument.drawingml.diagramColors+xml"/>
  <Override PartName="/ppt/diagrams/drawing21.xml" ContentType="application/vnd.ms-office.drawingml.diagramDrawing+xml"/>
  <Override PartName="/ppt/diagrams/data22.xml" ContentType="application/vnd.openxmlformats-officedocument.drawingml.diagramData+xml"/>
  <Override PartName="/ppt/diagrams/layout22.xml" ContentType="application/vnd.openxmlformats-officedocument.drawingml.diagramLayout+xml"/>
  <Override PartName="/ppt/diagrams/quickStyle22.xml" ContentType="application/vnd.openxmlformats-officedocument.drawingml.diagramStyle+xml"/>
  <Override PartName="/ppt/diagrams/colors22.xml" ContentType="application/vnd.openxmlformats-officedocument.drawingml.diagramColors+xml"/>
  <Override PartName="/ppt/diagrams/drawing22.xml" ContentType="application/vnd.ms-office.drawingml.diagramDrawing+xml"/>
  <Override PartName="/ppt/diagrams/data23.xml" ContentType="application/vnd.openxmlformats-officedocument.drawingml.diagramData+xml"/>
  <Override PartName="/ppt/diagrams/layout23.xml" ContentType="application/vnd.openxmlformats-officedocument.drawingml.diagramLayout+xml"/>
  <Override PartName="/ppt/diagrams/quickStyle23.xml" ContentType="application/vnd.openxmlformats-officedocument.drawingml.diagramStyle+xml"/>
  <Override PartName="/ppt/diagrams/colors23.xml" ContentType="application/vnd.openxmlformats-officedocument.drawingml.diagramColors+xml"/>
  <Override PartName="/ppt/diagrams/drawing23.xml" ContentType="application/vnd.ms-office.drawingml.diagramDrawing+xml"/>
  <Override PartName="/ppt/diagrams/data24.xml" ContentType="application/vnd.openxmlformats-officedocument.drawingml.diagramData+xml"/>
  <Override PartName="/ppt/diagrams/layout24.xml" ContentType="application/vnd.openxmlformats-officedocument.drawingml.diagramLayout+xml"/>
  <Override PartName="/ppt/diagrams/quickStyle24.xml" ContentType="application/vnd.openxmlformats-officedocument.drawingml.diagramStyle+xml"/>
  <Override PartName="/ppt/diagrams/colors24.xml" ContentType="application/vnd.openxmlformats-officedocument.drawingml.diagramColors+xml"/>
  <Override PartName="/ppt/diagrams/drawing24.xml" ContentType="application/vnd.ms-office.drawingml.diagramDrawing+xml"/>
  <Override PartName="/ppt/diagrams/data25.xml" ContentType="application/vnd.openxmlformats-officedocument.drawingml.diagramData+xml"/>
  <Override PartName="/ppt/diagrams/layout25.xml" ContentType="application/vnd.openxmlformats-officedocument.drawingml.diagramLayout+xml"/>
  <Override PartName="/ppt/diagrams/quickStyle25.xml" ContentType="application/vnd.openxmlformats-officedocument.drawingml.diagramStyle+xml"/>
  <Override PartName="/ppt/diagrams/colors25.xml" ContentType="application/vnd.openxmlformats-officedocument.drawingml.diagramColors+xml"/>
  <Override PartName="/ppt/diagrams/drawing25.xml" ContentType="application/vnd.ms-office.drawingml.diagramDrawing+xml"/>
  <Override PartName="/ppt/diagrams/data26.xml" ContentType="application/vnd.openxmlformats-officedocument.drawingml.diagramData+xml"/>
  <Override PartName="/ppt/diagrams/layout26.xml" ContentType="application/vnd.openxmlformats-officedocument.drawingml.diagramLayout+xml"/>
  <Override PartName="/ppt/diagrams/quickStyle26.xml" ContentType="application/vnd.openxmlformats-officedocument.drawingml.diagramStyle+xml"/>
  <Override PartName="/ppt/diagrams/colors26.xml" ContentType="application/vnd.openxmlformats-officedocument.drawingml.diagramColors+xml"/>
  <Override PartName="/ppt/diagrams/drawing26.xml" ContentType="application/vnd.ms-office.drawingml.diagramDrawing+xml"/>
  <Override PartName="/ppt/diagrams/data27.xml" ContentType="application/vnd.openxmlformats-officedocument.drawingml.diagramData+xml"/>
  <Override PartName="/ppt/diagrams/layout27.xml" ContentType="application/vnd.openxmlformats-officedocument.drawingml.diagramLayout+xml"/>
  <Override PartName="/ppt/diagrams/quickStyle27.xml" ContentType="application/vnd.openxmlformats-officedocument.drawingml.diagramStyle+xml"/>
  <Override PartName="/ppt/diagrams/colors27.xml" ContentType="application/vnd.openxmlformats-officedocument.drawingml.diagramColors+xml"/>
  <Override PartName="/ppt/diagrams/drawing27.xml" ContentType="application/vnd.ms-office.drawingml.diagramDrawing+xml"/>
  <Override PartName="/ppt/diagrams/data28.xml" ContentType="application/vnd.openxmlformats-officedocument.drawingml.diagramData+xml"/>
  <Override PartName="/ppt/diagrams/layout28.xml" ContentType="application/vnd.openxmlformats-officedocument.drawingml.diagramLayout+xml"/>
  <Override PartName="/ppt/diagrams/quickStyle28.xml" ContentType="application/vnd.openxmlformats-officedocument.drawingml.diagramStyle+xml"/>
  <Override PartName="/ppt/diagrams/colors28.xml" ContentType="application/vnd.openxmlformats-officedocument.drawingml.diagramColors+xml"/>
  <Override PartName="/ppt/diagrams/drawing28.xml" ContentType="application/vnd.ms-office.drawingml.diagramDrawing+xml"/>
  <Override PartName="/ppt/diagrams/data29.xml" ContentType="application/vnd.openxmlformats-officedocument.drawingml.diagramData+xml"/>
  <Override PartName="/ppt/diagrams/layout29.xml" ContentType="application/vnd.openxmlformats-officedocument.drawingml.diagramLayout+xml"/>
  <Override PartName="/ppt/diagrams/quickStyle29.xml" ContentType="application/vnd.openxmlformats-officedocument.drawingml.diagramStyle+xml"/>
  <Override PartName="/ppt/diagrams/colors29.xml" ContentType="application/vnd.openxmlformats-officedocument.drawingml.diagramColors+xml"/>
  <Override PartName="/ppt/diagrams/drawing29.xml" ContentType="application/vnd.ms-office.drawingml.diagramDrawing+xml"/>
  <Override PartName="/ppt/diagrams/data30.xml" ContentType="application/vnd.openxmlformats-officedocument.drawingml.diagramData+xml"/>
  <Override PartName="/ppt/diagrams/layout30.xml" ContentType="application/vnd.openxmlformats-officedocument.drawingml.diagramLayout+xml"/>
  <Override PartName="/ppt/diagrams/quickStyle30.xml" ContentType="application/vnd.openxmlformats-officedocument.drawingml.diagramStyle+xml"/>
  <Override PartName="/ppt/diagrams/colors30.xml" ContentType="application/vnd.openxmlformats-officedocument.drawingml.diagramColors+xml"/>
  <Override PartName="/ppt/diagrams/drawing30.xml" ContentType="application/vnd.ms-office.drawingml.diagramDrawing+xml"/>
  <Override PartName="/ppt/diagrams/data31.xml" ContentType="application/vnd.openxmlformats-officedocument.drawingml.diagramData+xml"/>
  <Override PartName="/ppt/diagrams/layout31.xml" ContentType="application/vnd.openxmlformats-officedocument.drawingml.diagramLayout+xml"/>
  <Override PartName="/ppt/diagrams/quickStyle31.xml" ContentType="application/vnd.openxmlformats-officedocument.drawingml.diagramStyle+xml"/>
  <Override PartName="/ppt/diagrams/colors31.xml" ContentType="application/vnd.openxmlformats-officedocument.drawingml.diagramColors+xml"/>
  <Override PartName="/ppt/diagrams/drawing31.xml" ContentType="application/vnd.ms-office.drawingml.diagramDrawing+xml"/>
  <Override PartName="/ppt/diagrams/data32.xml" ContentType="application/vnd.openxmlformats-officedocument.drawingml.diagramData+xml"/>
  <Override PartName="/ppt/diagrams/layout32.xml" ContentType="application/vnd.openxmlformats-officedocument.drawingml.diagramLayout+xml"/>
  <Override PartName="/ppt/diagrams/quickStyle32.xml" ContentType="application/vnd.openxmlformats-officedocument.drawingml.diagramStyle+xml"/>
  <Override PartName="/ppt/diagrams/colors32.xml" ContentType="application/vnd.openxmlformats-officedocument.drawingml.diagramColors+xml"/>
  <Override PartName="/ppt/diagrams/drawing32.xml" ContentType="application/vnd.ms-office.drawingml.diagramDrawing+xml"/>
  <Override PartName="/ppt/diagrams/data33.xml" ContentType="application/vnd.openxmlformats-officedocument.drawingml.diagramData+xml"/>
  <Override PartName="/ppt/diagrams/layout33.xml" ContentType="application/vnd.openxmlformats-officedocument.drawingml.diagramLayout+xml"/>
  <Override PartName="/ppt/diagrams/quickStyle33.xml" ContentType="application/vnd.openxmlformats-officedocument.drawingml.diagramStyle+xml"/>
  <Override PartName="/ppt/diagrams/colors33.xml" ContentType="application/vnd.openxmlformats-officedocument.drawingml.diagramColors+xml"/>
  <Override PartName="/ppt/diagrams/drawing33.xml" ContentType="application/vnd.ms-office.drawingml.diagramDrawing+xml"/>
  <Override PartName="/ppt/diagrams/data34.xml" ContentType="application/vnd.openxmlformats-officedocument.drawingml.diagramData+xml"/>
  <Override PartName="/ppt/diagrams/layout34.xml" ContentType="application/vnd.openxmlformats-officedocument.drawingml.diagramLayout+xml"/>
  <Override PartName="/ppt/diagrams/quickStyle34.xml" ContentType="application/vnd.openxmlformats-officedocument.drawingml.diagramStyle+xml"/>
  <Override PartName="/ppt/diagrams/colors34.xml" ContentType="application/vnd.openxmlformats-officedocument.drawingml.diagramColors+xml"/>
  <Override PartName="/ppt/diagrams/drawing34.xml" ContentType="application/vnd.ms-office.drawingml.diagramDrawing+xml"/>
  <Override PartName="/ppt/diagrams/data35.xml" ContentType="application/vnd.openxmlformats-officedocument.drawingml.diagramData+xml"/>
  <Override PartName="/ppt/diagrams/layout35.xml" ContentType="application/vnd.openxmlformats-officedocument.drawingml.diagramLayout+xml"/>
  <Override PartName="/ppt/diagrams/quickStyle35.xml" ContentType="application/vnd.openxmlformats-officedocument.drawingml.diagramStyle+xml"/>
  <Override PartName="/ppt/diagrams/colors35.xml" ContentType="application/vnd.openxmlformats-officedocument.drawingml.diagramColors+xml"/>
  <Override PartName="/ppt/diagrams/drawing35.xml" ContentType="application/vnd.ms-office.drawingml.diagramDrawing+xml"/>
  <Override PartName="/ppt/diagrams/data36.xml" ContentType="application/vnd.openxmlformats-officedocument.drawingml.diagramData+xml"/>
  <Override PartName="/ppt/diagrams/layout36.xml" ContentType="application/vnd.openxmlformats-officedocument.drawingml.diagramLayout+xml"/>
  <Override PartName="/ppt/diagrams/quickStyle36.xml" ContentType="application/vnd.openxmlformats-officedocument.drawingml.diagramStyle+xml"/>
  <Override PartName="/ppt/diagrams/colors36.xml" ContentType="application/vnd.openxmlformats-officedocument.drawingml.diagramColors+xml"/>
  <Override PartName="/ppt/diagrams/drawing36.xml" ContentType="application/vnd.ms-office.drawingml.diagramDrawing+xml"/>
  <Override PartName="/ppt/diagrams/data37.xml" ContentType="application/vnd.openxmlformats-officedocument.drawingml.diagramData+xml"/>
  <Override PartName="/ppt/diagrams/layout37.xml" ContentType="application/vnd.openxmlformats-officedocument.drawingml.diagramLayout+xml"/>
  <Override PartName="/ppt/diagrams/quickStyle37.xml" ContentType="application/vnd.openxmlformats-officedocument.drawingml.diagramStyle+xml"/>
  <Override PartName="/ppt/diagrams/colors37.xml" ContentType="application/vnd.openxmlformats-officedocument.drawingml.diagramColors+xml"/>
  <Override PartName="/ppt/diagrams/drawing37.xml" ContentType="application/vnd.ms-office.drawingml.diagramDrawing+xml"/>
  <Override PartName="/ppt/diagrams/data38.xml" ContentType="application/vnd.openxmlformats-officedocument.drawingml.diagramData+xml"/>
  <Override PartName="/ppt/diagrams/layout38.xml" ContentType="application/vnd.openxmlformats-officedocument.drawingml.diagramLayout+xml"/>
  <Override PartName="/ppt/diagrams/quickStyle38.xml" ContentType="application/vnd.openxmlformats-officedocument.drawingml.diagramStyle+xml"/>
  <Override PartName="/ppt/diagrams/colors38.xml" ContentType="application/vnd.openxmlformats-officedocument.drawingml.diagramColors+xml"/>
  <Override PartName="/ppt/diagrams/drawing38.xml" ContentType="application/vnd.ms-office.drawingml.diagramDrawing+xml"/>
  <Override PartName="/ppt/diagrams/data39.xml" ContentType="application/vnd.openxmlformats-officedocument.drawingml.diagramData+xml"/>
  <Override PartName="/ppt/diagrams/layout39.xml" ContentType="application/vnd.openxmlformats-officedocument.drawingml.diagramLayout+xml"/>
  <Override PartName="/ppt/diagrams/quickStyle39.xml" ContentType="application/vnd.openxmlformats-officedocument.drawingml.diagramStyle+xml"/>
  <Override PartName="/ppt/diagrams/colors39.xml" ContentType="application/vnd.openxmlformats-officedocument.drawingml.diagramColors+xml"/>
  <Override PartName="/ppt/diagrams/drawing39.xml" ContentType="application/vnd.ms-office.drawingml.diagramDrawing+xml"/>
  <Override PartName="/ppt/diagrams/data40.xml" ContentType="application/vnd.openxmlformats-officedocument.drawingml.diagramData+xml"/>
  <Override PartName="/ppt/diagrams/layout40.xml" ContentType="application/vnd.openxmlformats-officedocument.drawingml.diagramLayout+xml"/>
  <Override PartName="/ppt/diagrams/quickStyle40.xml" ContentType="application/vnd.openxmlformats-officedocument.drawingml.diagramStyle+xml"/>
  <Override PartName="/ppt/diagrams/colors40.xml" ContentType="application/vnd.openxmlformats-officedocument.drawingml.diagramColors+xml"/>
  <Override PartName="/ppt/diagrams/drawing40.xml" ContentType="application/vnd.ms-office.drawingml.diagramDrawing+xml"/>
  <Override PartName="/ppt/diagrams/data41.xml" ContentType="application/vnd.openxmlformats-officedocument.drawingml.diagramData+xml"/>
  <Override PartName="/ppt/diagrams/layout41.xml" ContentType="application/vnd.openxmlformats-officedocument.drawingml.diagramLayout+xml"/>
  <Override PartName="/ppt/diagrams/quickStyle41.xml" ContentType="application/vnd.openxmlformats-officedocument.drawingml.diagramStyle+xml"/>
  <Override PartName="/ppt/diagrams/colors41.xml" ContentType="application/vnd.openxmlformats-officedocument.drawingml.diagramColors+xml"/>
  <Override PartName="/ppt/diagrams/drawing41.xml" ContentType="application/vnd.ms-office.drawingml.diagramDrawing+xml"/>
  <Override PartName="/ppt/diagrams/data42.xml" ContentType="application/vnd.openxmlformats-officedocument.drawingml.diagramData+xml"/>
  <Override PartName="/ppt/diagrams/layout42.xml" ContentType="application/vnd.openxmlformats-officedocument.drawingml.diagramLayout+xml"/>
  <Override PartName="/ppt/diagrams/quickStyle42.xml" ContentType="application/vnd.openxmlformats-officedocument.drawingml.diagramStyle+xml"/>
  <Override PartName="/ppt/diagrams/colors42.xml" ContentType="application/vnd.openxmlformats-officedocument.drawingml.diagramColors+xml"/>
  <Override PartName="/ppt/diagrams/drawing42.xml" ContentType="application/vnd.ms-office.drawingml.diagramDrawing+xml"/>
  <Override PartName="/ppt/diagrams/data43.xml" ContentType="application/vnd.openxmlformats-officedocument.drawingml.diagramData+xml"/>
  <Override PartName="/ppt/diagrams/layout43.xml" ContentType="application/vnd.openxmlformats-officedocument.drawingml.diagramLayout+xml"/>
  <Override PartName="/ppt/diagrams/quickStyle43.xml" ContentType="application/vnd.openxmlformats-officedocument.drawingml.diagramStyle+xml"/>
  <Override PartName="/ppt/diagrams/colors43.xml" ContentType="application/vnd.openxmlformats-officedocument.drawingml.diagramColors+xml"/>
  <Override PartName="/ppt/diagrams/drawing43.xml" ContentType="application/vnd.ms-office.drawingml.diagramDrawing+xml"/>
  <Override PartName="/ppt/diagrams/data44.xml" ContentType="application/vnd.openxmlformats-officedocument.drawingml.diagramData+xml"/>
  <Override PartName="/ppt/diagrams/layout44.xml" ContentType="application/vnd.openxmlformats-officedocument.drawingml.diagramLayout+xml"/>
  <Override PartName="/ppt/diagrams/quickStyle44.xml" ContentType="application/vnd.openxmlformats-officedocument.drawingml.diagramStyle+xml"/>
  <Override PartName="/ppt/diagrams/colors44.xml" ContentType="application/vnd.openxmlformats-officedocument.drawingml.diagramColors+xml"/>
  <Override PartName="/ppt/diagrams/drawing44.xml" ContentType="application/vnd.ms-office.drawingml.diagramDrawing+xml"/>
  <Override PartName="/ppt/diagrams/data45.xml" ContentType="application/vnd.openxmlformats-officedocument.drawingml.diagramData+xml"/>
  <Override PartName="/ppt/diagrams/layout45.xml" ContentType="application/vnd.openxmlformats-officedocument.drawingml.diagramLayout+xml"/>
  <Override PartName="/ppt/diagrams/quickStyle45.xml" ContentType="application/vnd.openxmlformats-officedocument.drawingml.diagramStyle+xml"/>
  <Override PartName="/ppt/diagrams/colors45.xml" ContentType="application/vnd.openxmlformats-officedocument.drawingml.diagramColors+xml"/>
  <Override PartName="/ppt/diagrams/drawing45.xml" ContentType="application/vnd.ms-office.drawingml.diagramDrawing+xml"/>
  <Override PartName="/ppt/diagrams/data46.xml" ContentType="application/vnd.openxmlformats-officedocument.drawingml.diagramData+xml"/>
  <Override PartName="/ppt/diagrams/layout46.xml" ContentType="application/vnd.openxmlformats-officedocument.drawingml.diagramLayout+xml"/>
  <Override PartName="/ppt/diagrams/quickStyle46.xml" ContentType="application/vnd.openxmlformats-officedocument.drawingml.diagramStyle+xml"/>
  <Override PartName="/ppt/diagrams/colors46.xml" ContentType="application/vnd.openxmlformats-officedocument.drawingml.diagramColors+xml"/>
  <Override PartName="/ppt/diagrams/drawing46.xml" ContentType="application/vnd.ms-office.drawingml.diagramDrawing+xml"/>
  <Override PartName="/ppt/diagrams/data47.xml" ContentType="application/vnd.openxmlformats-officedocument.drawingml.diagramData+xml"/>
  <Override PartName="/ppt/diagrams/layout47.xml" ContentType="application/vnd.openxmlformats-officedocument.drawingml.diagramLayout+xml"/>
  <Override PartName="/ppt/diagrams/quickStyle47.xml" ContentType="application/vnd.openxmlformats-officedocument.drawingml.diagramStyle+xml"/>
  <Override PartName="/ppt/diagrams/colors47.xml" ContentType="application/vnd.openxmlformats-officedocument.drawingml.diagramColors+xml"/>
  <Override PartName="/ppt/diagrams/drawing47.xml" ContentType="application/vnd.ms-office.drawingml.diagramDrawing+xml"/>
  <Override PartName="/ppt/diagrams/data48.xml" ContentType="application/vnd.openxmlformats-officedocument.drawingml.diagramData+xml"/>
  <Override PartName="/ppt/diagrams/layout48.xml" ContentType="application/vnd.openxmlformats-officedocument.drawingml.diagramLayout+xml"/>
  <Override PartName="/ppt/diagrams/quickStyle48.xml" ContentType="application/vnd.openxmlformats-officedocument.drawingml.diagramStyle+xml"/>
  <Override PartName="/ppt/diagrams/colors48.xml" ContentType="application/vnd.openxmlformats-officedocument.drawingml.diagramColors+xml"/>
  <Override PartName="/ppt/diagrams/drawing48.xml" ContentType="application/vnd.ms-office.drawingml.diagramDrawing+xml"/>
  <Override PartName="/ppt/diagrams/data49.xml" ContentType="application/vnd.openxmlformats-officedocument.drawingml.diagramData+xml"/>
  <Override PartName="/ppt/diagrams/layout49.xml" ContentType="application/vnd.openxmlformats-officedocument.drawingml.diagramLayout+xml"/>
  <Override PartName="/ppt/diagrams/quickStyle49.xml" ContentType="application/vnd.openxmlformats-officedocument.drawingml.diagramStyle+xml"/>
  <Override PartName="/ppt/diagrams/colors49.xml" ContentType="application/vnd.openxmlformats-officedocument.drawingml.diagramColors+xml"/>
  <Override PartName="/ppt/diagrams/drawing49.xml" ContentType="application/vnd.ms-office.drawingml.diagramDrawing+xml"/>
  <Override PartName="/ppt/diagrams/data50.xml" ContentType="application/vnd.openxmlformats-officedocument.drawingml.diagramData+xml"/>
  <Override PartName="/ppt/diagrams/layout50.xml" ContentType="application/vnd.openxmlformats-officedocument.drawingml.diagramLayout+xml"/>
  <Override PartName="/ppt/diagrams/quickStyle50.xml" ContentType="application/vnd.openxmlformats-officedocument.drawingml.diagramStyle+xml"/>
  <Override PartName="/ppt/diagrams/colors50.xml" ContentType="application/vnd.openxmlformats-officedocument.drawingml.diagramColors+xml"/>
  <Override PartName="/ppt/diagrams/drawing50.xml" ContentType="application/vnd.ms-office.drawingml.diagramDrawing+xml"/>
  <Override PartName="/ppt/diagrams/data51.xml" ContentType="application/vnd.openxmlformats-officedocument.drawingml.diagramData+xml"/>
  <Override PartName="/ppt/diagrams/layout51.xml" ContentType="application/vnd.openxmlformats-officedocument.drawingml.diagramLayout+xml"/>
  <Override PartName="/ppt/diagrams/quickStyle51.xml" ContentType="application/vnd.openxmlformats-officedocument.drawingml.diagramStyle+xml"/>
  <Override PartName="/ppt/diagrams/colors51.xml" ContentType="application/vnd.openxmlformats-officedocument.drawingml.diagramColors+xml"/>
  <Override PartName="/ppt/diagrams/drawing51.xml" ContentType="application/vnd.ms-office.drawingml.diagramDrawing+xml"/>
  <Override PartName="/ppt/diagrams/data52.xml" ContentType="application/vnd.openxmlformats-officedocument.drawingml.diagramData+xml"/>
  <Override PartName="/ppt/diagrams/layout52.xml" ContentType="application/vnd.openxmlformats-officedocument.drawingml.diagramLayout+xml"/>
  <Override PartName="/ppt/diagrams/quickStyle52.xml" ContentType="application/vnd.openxmlformats-officedocument.drawingml.diagramStyle+xml"/>
  <Override PartName="/ppt/diagrams/colors52.xml" ContentType="application/vnd.openxmlformats-officedocument.drawingml.diagramColors+xml"/>
  <Override PartName="/ppt/diagrams/drawing52.xml" ContentType="application/vnd.ms-office.drawingml.diagramDrawing+xml"/>
  <Override PartName="/ppt/diagrams/data53.xml" ContentType="application/vnd.openxmlformats-officedocument.drawingml.diagramData+xml"/>
  <Override PartName="/ppt/diagrams/layout53.xml" ContentType="application/vnd.openxmlformats-officedocument.drawingml.diagramLayout+xml"/>
  <Override PartName="/ppt/diagrams/quickStyle53.xml" ContentType="application/vnd.openxmlformats-officedocument.drawingml.diagramStyle+xml"/>
  <Override PartName="/ppt/diagrams/colors53.xml" ContentType="application/vnd.openxmlformats-officedocument.drawingml.diagramColors+xml"/>
  <Override PartName="/ppt/diagrams/drawing53.xml" ContentType="application/vnd.ms-office.drawingml.diagramDrawing+xml"/>
  <Override PartName="/ppt/diagrams/data54.xml" ContentType="application/vnd.openxmlformats-officedocument.drawingml.diagramData+xml"/>
  <Override PartName="/ppt/diagrams/layout54.xml" ContentType="application/vnd.openxmlformats-officedocument.drawingml.diagramLayout+xml"/>
  <Override PartName="/ppt/diagrams/quickStyle54.xml" ContentType="application/vnd.openxmlformats-officedocument.drawingml.diagramStyle+xml"/>
  <Override PartName="/ppt/diagrams/colors54.xml" ContentType="application/vnd.openxmlformats-officedocument.drawingml.diagramColors+xml"/>
  <Override PartName="/ppt/diagrams/drawing54.xml" ContentType="application/vnd.ms-office.drawingml.diagramDrawing+xml"/>
  <Override PartName="/ppt/diagrams/data55.xml" ContentType="application/vnd.openxmlformats-officedocument.drawingml.diagramData+xml"/>
  <Override PartName="/ppt/diagrams/layout55.xml" ContentType="application/vnd.openxmlformats-officedocument.drawingml.diagramLayout+xml"/>
  <Override PartName="/ppt/diagrams/quickStyle55.xml" ContentType="application/vnd.openxmlformats-officedocument.drawingml.diagramStyle+xml"/>
  <Override PartName="/ppt/diagrams/colors55.xml" ContentType="application/vnd.openxmlformats-officedocument.drawingml.diagramColors+xml"/>
  <Override PartName="/ppt/diagrams/drawing55.xml" ContentType="application/vnd.ms-office.drawingml.diagramDrawing+xml"/>
  <Override PartName="/ppt/diagrams/data56.xml" ContentType="application/vnd.openxmlformats-officedocument.drawingml.diagramData+xml"/>
  <Override PartName="/ppt/diagrams/layout56.xml" ContentType="application/vnd.openxmlformats-officedocument.drawingml.diagramLayout+xml"/>
  <Override PartName="/ppt/diagrams/quickStyle56.xml" ContentType="application/vnd.openxmlformats-officedocument.drawingml.diagramStyle+xml"/>
  <Override PartName="/ppt/diagrams/colors56.xml" ContentType="application/vnd.openxmlformats-officedocument.drawingml.diagramColors+xml"/>
  <Override PartName="/ppt/diagrams/drawing56.xml" ContentType="application/vnd.ms-office.drawingml.diagramDrawing+xml"/>
  <Override PartName="/ppt/diagrams/data57.xml" ContentType="application/vnd.openxmlformats-officedocument.drawingml.diagramData+xml"/>
  <Override PartName="/ppt/diagrams/layout57.xml" ContentType="application/vnd.openxmlformats-officedocument.drawingml.diagramLayout+xml"/>
  <Override PartName="/ppt/diagrams/quickStyle57.xml" ContentType="application/vnd.openxmlformats-officedocument.drawingml.diagramStyle+xml"/>
  <Override PartName="/ppt/diagrams/colors57.xml" ContentType="application/vnd.openxmlformats-officedocument.drawingml.diagramColors+xml"/>
  <Override PartName="/ppt/diagrams/drawing57.xml" ContentType="application/vnd.ms-office.drawingml.diagramDrawing+xml"/>
  <Override PartName="/ppt/diagrams/data58.xml" ContentType="application/vnd.openxmlformats-officedocument.drawingml.diagramData+xml"/>
  <Override PartName="/ppt/diagrams/layout58.xml" ContentType="application/vnd.openxmlformats-officedocument.drawingml.diagramLayout+xml"/>
  <Override PartName="/ppt/diagrams/quickStyle58.xml" ContentType="application/vnd.openxmlformats-officedocument.drawingml.diagramStyle+xml"/>
  <Override PartName="/ppt/diagrams/colors58.xml" ContentType="application/vnd.openxmlformats-officedocument.drawingml.diagramColors+xml"/>
  <Override PartName="/ppt/diagrams/drawing58.xml" ContentType="application/vnd.ms-office.drawingml.diagramDrawing+xml"/>
  <Override PartName="/ppt/diagrams/data59.xml" ContentType="application/vnd.openxmlformats-officedocument.drawingml.diagramData+xml"/>
  <Override PartName="/ppt/diagrams/layout59.xml" ContentType="application/vnd.openxmlformats-officedocument.drawingml.diagramLayout+xml"/>
  <Override PartName="/ppt/diagrams/quickStyle59.xml" ContentType="application/vnd.openxmlformats-officedocument.drawingml.diagramStyle+xml"/>
  <Override PartName="/ppt/diagrams/colors59.xml" ContentType="application/vnd.openxmlformats-officedocument.drawingml.diagramColors+xml"/>
  <Override PartName="/ppt/diagrams/drawing59.xml" ContentType="application/vnd.ms-office.drawingml.diagramDrawing+xml"/>
  <Override PartName="/ppt/diagrams/data60.xml" ContentType="application/vnd.openxmlformats-officedocument.drawingml.diagramData+xml"/>
  <Override PartName="/ppt/diagrams/layout60.xml" ContentType="application/vnd.openxmlformats-officedocument.drawingml.diagramLayout+xml"/>
  <Override PartName="/ppt/diagrams/quickStyle60.xml" ContentType="application/vnd.openxmlformats-officedocument.drawingml.diagramStyle+xml"/>
  <Override PartName="/ppt/diagrams/colors60.xml" ContentType="application/vnd.openxmlformats-officedocument.drawingml.diagramColors+xml"/>
  <Override PartName="/ppt/diagrams/drawing60.xml" ContentType="application/vnd.ms-office.drawingml.diagramDrawing+xml"/>
  <Override PartName="/ppt/diagrams/data61.xml" ContentType="application/vnd.openxmlformats-officedocument.drawingml.diagramData+xml"/>
  <Override PartName="/ppt/diagrams/layout61.xml" ContentType="application/vnd.openxmlformats-officedocument.drawingml.diagramLayout+xml"/>
  <Override PartName="/ppt/diagrams/quickStyle61.xml" ContentType="application/vnd.openxmlformats-officedocument.drawingml.diagramStyle+xml"/>
  <Override PartName="/ppt/diagrams/colors61.xml" ContentType="application/vnd.openxmlformats-officedocument.drawingml.diagramColors+xml"/>
  <Override PartName="/ppt/diagrams/drawing61.xml" ContentType="application/vnd.ms-office.drawingml.diagramDrawing+xml"/>
  <Override PartName="/ppt/diagrams/data62.xml" ContentType="application/vnd.openxmlformats-officedocument.drawingml.diagramData+xml"/>
  <Override PartName="/ppt/diagrams/layout62.xml" ContentType="application/vnd.openxmlformats-officedocument.drawingml.diagramLayout+xml"/>
  <Override PartName="/ppt/diagrams/quickStyle62.xml" ContentType="application/vnd.openxmlformats-officedocument.drawingml.diagramStyle+xml"/>
  <Override PartName="/ppt/diagrams/colors62.xml" ContentType="application/vnd.openxmlformats-officedocument.drawingml.diagramColors+xml"/>
  <Override PartName="/ppt/diagrams/drawing62.xml" ContentType="application/vnd.ms-office.drawingml.diagramDrawing+xml"/>
  <Override PartName="/ppt/diagrams/data63.xml" ContentType="application/vnd.openxmlformats-officedocument.drawingml.diagramData+xml"/>
  <Override PartName="/ppt/diagrams/layout63.xml" ContentType="application/vnd.openxmlformats-officedocument.drawingml.diagramLayout+xml"/>
  <Override PartName="/ppt/diagrams/quickStyle63.xml" ContentType="application/vnd.openxmlformats-officedocument.drawingml.diagramStyle+xml"/>
  <Override PartName="/ppt/diagrams/colors63.xml" ContentType="application/vnd.openxmlformats-officedocument.drawingml.diagramColors+xml"/>
  <Override PartName="/ppt/diagrams/drawing63.xml" ContentType="application/vnd.ms-office.drawingml.diagramDrawing+xml"/>
  <Override PartName="/ppt/diagrams/data64.xml" ContentType="application/vnd.openxmlformats-officedocument.drawingml.diagramData+xml"/>
  <Override PartName="/ppt/diagrams/layout64.xml" ContentType="application/vnd.openxmlformats-officedocument.drawingml.diagramLayout+xml"/>
  <Override PartName="/ppt/diagrams/quickStyle64.xml" ContentType="application/vnd.openxmlformats-officedocument.drawingml.diagramStyle+xml"/>
  <Override PartName="/ppt/diagrams/colors64.xml" ContentType="application/vnd.openxmlformats-officedocument.drawingml.diagramColors+xml"/>
  <Override PartName="/ppt/diagrams/drawing64.xml" ContentType="application/vnd.ms-office.drawingml.diagramDrawing+xml"/>
  <Override PartName="/ppt/diagrams/data65.xml" ContentType="application/vnd.openxmlformats-officedocument.drawingml.diagramData+xml"/>
  <Override PartName="/ppt/diagrams/layout65.xml" ContentType="application/vnd.openxmlformats-officedocument.drawingml.diagramLayout+xml"/>
  <Override PartName="/ppt/diagrams/quickStyle65.xml" ContentType="application/vnd.openxmlformats-officedocument.drawingml.diagramStyle+xml"/>
  <Override PartName="/ppt/diagrams/colors65.xml" ContentType="application/vnd.openxmlformats-officedocument.drawingml.diagramColors+xml"/>
  <Override PartName="/ppt/diagrams/drawing65.xml" ContentType="application/vnd.ms-office.drawingml.diagramDrawing+xml"/>
  <Override PartName="/ppt/diagrams/data66.xml" ContentType="application/vnd.openxmlformats-officedocument.drawingml.diagramData+xml"/>
  <Override PartName="/ppt/diagrams/layout66.xml" ContentType="application/vnd.openxmlformats-officedocument.drawingml.diagramLayout+xml"/>
  <Override PartName="/ppt/diagrams/quickStyle66.xml" ContentType="application/vnd.openxmlformats-officedocument.drawingml.diagramStyle+xml"/>
  <Override PartName="/ppt/diagrams/colors66.xml" ContentType="application/vnd.openxmlformats-officedocument.drawingml.diagramColors+xml"/>
  <Override PartName="/ppt/diagrams/drawing66.xml" ContentType="application/vnd.ms-office.drawingml.diagramDrawing+xml"/>
  <Override PartName="/ppt/diagrams/data67.xml" ContentType="application/vnd.openxmlformats-officedocument.drawingml.diagramData+xml"/>
  <Override PartName="/ppt/diagrams/layout67.xml" ContentType="application/vnd.openxmlformats-officedocument.drawingml.diagramLayout+xml"/>
  <Override PartName="/ppt/diagrams/quickStyle67.xml" ContentType="application/vnd.openxmlformats-officedocument.drawingml.diagramStyle+xml"/>
  <Override PartName="/ppt/diagrams/colors67.xml" ContentType="application/vnd.openxmlformats-officedocument.drawingml.diagramColors+xml"/>
  <Override PartName="/ppt/diagrams/drawing67.xml" ContentType="application/vnd.ms-office.drawingml.diagramDrawing+xml"/>
  <Override PartName="/ppt/diagrams/data68.xml" ContentType="application/vnd.openxmlformats-officedocument.drawingml.diagramData+xml"/>
  <Override PartName="/ppt/diagrams/layout68.xml" ContentType="application/vnd.openxmlformats-officedocument.drawingml.diagramLayout+xml"/>
  <Override PartName="/ppt/diagrams/quickStyle68.xml" ContentType="application/vnd.openxmlformats-officedocument.drawingml.diagramStyle+xml"/>
  <Override PartName="/ppt/diagrams/colors68.xml" ContentType="application/vnd.openxmlformats-officedocument.drawingml.diagramColors+xml"/>
  <Override PartName="/ppt/diagrams/drawing68.xml" ContentType="application/vnd.ms-office.drawingml.diagramDrawing+xml"/>
  <Override PartName="/ppt/diagrams/data69.xml" ContentType="application/vnd.openxmlformats-officedocument.drawingml.diagramData+xml"/>
  <Override PartName="/ppt/diagrams/layout69.xml" ContentType="application/vnd.openxmlformats-officedocument.drawingml.diagramLayout+xml"/>
  <Override PartName="/ppt/diagrams/quickStyle69.xml" ContentType="application/vnd.openxmlformats-officedocument.drawingml.diagramStyle+xml"/>
  <Override PartName="/ppt/diagrams/colors69.xml" ContentType="application/vnd.openxmlformats-officedocument.drawingml.diagramColors+xml"/>
  <Override PartName="/ppt/diagrams/drawing69.xml" ContentType="application/vnd.ms-office.drawingml.diagramDrawing+xml"/>
  <Override PartName="/ppt/diagrams/data70.xml" ContentType="application/vnd.openxmlformats-officedocument.drawingml.diagramData+xml"/>
  <Override PartName="/ppt/diagrams/layout70.xml" ContentType="application/vnd.openxmlformats-officedocument.drawingml.diagramLayout+xml"/>
  <Override PartName="/ppt/diagrams/quickStyle70.xml" ContentType="application/vnd.openxmlformats-officedocument.drawingml.diagramStyle+xml"/>
  <Override PartName="/ppt/diagrams/colors70.xml" ContentType="application/vnd.openxmlformats-officedocument.drawingml.diagramColors+xml"/>
  <Override PartName="/ppt/diagrams/drawing70.xml" ContentType="application/vnd.ms-office.drawingml.diagramDrawing+xml"/>
  <Override PartName="/ppt/diagrams/data71.xml" ContentType="application/vnd.openxmlformats-officedocument.drawingml.diagramData+xml"/>
  <Override PartName="/ppt/diagrams/layout71.xml" ContentType="application/vnd.openxmlformats-officedocument.drawingml.diagramLayout+xml"/>
  <Override PartName="/ppt/diagrams/quickStyle71.xml" ContentType="application/vnd.openxmlformats-officedocument.drawingml.diagramStyle+xml"/>
  <Override PartName="/ppt/diagrams/colors71.xml" ContentType="application/vnd.openxmlformats-officedocument.drawingml.diagramColors+xml"/>
  <Override PartName="/ppt/diagrams/drawing71.xml" ContentType="application/vnd.ms-office.drawingml.diagramDrawing+xml"/>
  <Override PartName="/ppt/diagrams/data72.xml" ContentType="application/vnd.openxmlformats-officedocument.drawingml.diagramData+xml"/>
  <Override PartName="/ppt/diagrams/layout72.xml" ContentType="application/vnd.openxmlformats-officedocument.drawingml.diagramLayout+xml"/>
  <Override PartName="/ppt/diagrams/quickStyle72.xml" ContentType="application/vnd.openxmlformats-officedocument.drawingml.diagramStyle+xml"/>
  <Override PartName="/ppt/diagrams/colors72.xml" ContentType="application/vnd.openxmlformats-officedocument.drawingml.diagramColors+xml"/>
  <Override PartName="/ppt/diagrams/drawing72.xml" ContentType="application/vnd.ms-office.drawingml.diagramDrawing+xml"/>
  <Override PartName="/ppt/diagrams/data73.xml" ContentType="application/vnd.openxmlformats-officedocument.drawingml.diagramData+xml"/>
  <Override PartName="/ppt/diagrams/layout73.xml" ContentType="application/vnd.openxmlformats-officedocument.drawingml.diagramLayout+xml"/>
  <Override PartName="/ppt/diagrams/quickStyle73.xml" ContentType="application/vnd.openxmlformats-officedocument.drawingml.diagramStyle+xml"/>
  <Override PartName="/ppt/diagrams/colors73.xml" ContentType="application/vnd.openxmlformats-officedocument.drawingml.diagramColors+xml"/>
  <Override PartName="/ppt/diagrams/drawing73.xml" ContentType="application/vnd.ms-office.drawingml.diagramDrawing+xml"/>
  <Override PartName="/ppt/diagrams/data74.xml" ContentType="application/vnd.openxmlformats-officedocument.drawingml.diagramData+xml"/>
  <Override PartName="/ppt/diagrams/layout74.xml" ContentType="application/vnd.openxmlformats-officedocument.drawingml.diagramLayout+xml"/>
  <Override PartName="/ppt/diagrams/quickStyle74.xml" ContentType="application/vnd.openxmlformats-officedocument.drawingml.diagramStyle+xml"/>
  <Override PartName="/ppt/diagrams/colors74.xml" ContentType="application/vnd.openxmlformats-officedocument.drawingml.diagramColors+xml"/>
  <Override PartName="/ppt/diagrams/drawing74.xml" ContentType="application/vnd.ms-office.drawingml.diagramDrawing+xml"/>
  <Override PartName="/ppt/diagrams/data75.xml" ContentType="application/vnd.openxmlformats-officedocument.drawingml.diagramData+xml"/>
  <Override PartName="/ppt/diagrams/layout75.xml" ContentType="application/vnd.openxmlformats-officedocument.drawingml.diagramLayout+xml"/>
  <Override PartName="/ppt/diagrams/quickStyle75.xml" ContentType="application/vnd.openxmlformats-officedocument.drawingml.diagramStyle+xml"/>
  <Override PartName="/ppt/diagrams/colors75.xml" ContentType="application/vnd.openxmlformats-officedocument.drawingml.diagramColors+xml"/>
  <Override PartName="/ppt/diagrams/drawing75.xml" ContentType="application/vnd.ms-office.drawingml.diagramDrawing+xml"/>
  <Override PartName="/ppt/diagrams/data76.xml" ContentType="application/vnd.openxmlformats-officedocument.drawingml.diagramData+xml"/>
  <Override PartName="/ppt/diagrams/layout76.xml" ContentType="application/vnd.openxmlformats-officedocument.drawingml.diagramLayout+xml"/>
  <Override PartName="/ppt/diagrams/quickStyle76.xml" ContentType="application/vnd.openxmlformats-officedocument.drawingml.diagramStyle+xml"/>
  <Override PartName="/ppt/diagrams/colors76.xml" ContentType="application/vnd.openxmlformats-officedocument.drawingml.diagramColors+xml"/>
  <Override PartName="/ppt/diagrams/drawing76.xml" ContentType="application/vnd.ms-office.drawingml.diagramDrawing+xml"/>
  <Override PartName="/ppt/diagrams/data77.xml" ContentType="application/vnd.openxmlformats-officedocument.drawingml.diagramData+xml"/>
  <Override PartName="/ppt/diagrams/layout77.xml" ContentType="application/vnd.openxmlformats-officedocument.drawingml.diagramLayout+xml"/>
  <Override PartName="/ppt/diagrams/quickStyle77.xml" ContentType="application/vnd.openxmlformats-officedocument.drawingml.diagramStyle+xml"/>
  <Override PartName="/ppt/diagrams/colors77.xml" ContentType="application/vnd.openxmlformats-officedocument.drawingml.diagramColors+xml"/>
  <Override PartName="/ppt/diagrams/drawing77.xml" ContentType="application/vnd.ms-office.drawingml.diagramDrawing+xml"/>
  <Override PartName="/ppt/diagrams/data78.xml" ContentType="application/vnd.openxmlformats-officedocument.drawingml.diagramData+xml"/>
  <Override PartName="/ppt/diagrams/layout78.xml" ContentType="application/vnd.openxmlformats-officedocument.drawingml.diagramLayout+xml"/>
  <Override PartName="/ppt/diagrams/quickStyle78.xml" ContentType="application/vnd.openxmlformats-officedocument.drawingml.diagramStyle+xml"/>
  <Override PartName="/ppt/diagrams/colors78.xml" ContentType="application/vnd.openxmlformats-officedocument.drawingml.diagramColors+xml"/>
  <Override PartName="/ppt/diagrams/drawing78.xml" ContentType="application/vnd.ms-office.drawingml.diagramDrawing+xml"/>
  <Override PartName="/ppt/diagrams/data79.xml" ContentType="application/vnd.openxmlformats-officedocument.drawingml.diagramData+xml"/>
  <Override PartName="/ppt/diagrams/layout79.xml" ContentType="application/vnd.openxmlformats-officedocument.drawingml.diagramLayout+xml"/>
  <Override PartName="/ppt/diagrams/quickStyle79.xml" ContentType="application/vnd.openxmlformats-officedocument.drawingml.diagramStyle+xml"/>
  <Override PartName="/ppt/diagrams/colors79.xml" ContentType="application/vnd.openxmlformats-officedocument.drawingml.diagramColors+xml"/>
  <Override PartName="/ppt/diagrams/drawing79.xml" ContentType="application/vnd.ms-office.drawingml.diagramDrawing+xml"/>
  <Override PartName="/ppt/diagrams/data80.xml" ContentType="application/vnd.openxmlformats-officedocument.drawingml.diagramData+xml"/>
  <Override PartName="/ppt/diagrams/layout80.xml" ContentType="application/vnd.openxmlformats-officedocument.drawingml.diagramLayout+xml"/>
  <Override PartName="/ppt/diagrams/quickStyle80.xml" ContentType="application/vnd.openxmlformats-officedocument.drawingml.diagramStyle+xml"/>
  <Override PartName="/ppt/diagrams/colors80.xml" ContentType="application/vnd.openxmlformats-officedocument.drawingml.diagramColors+xml"/>
  <Override PartName="/ppt/diagrams/drawing80.xml" ContentType="application/vnd.ms-office.drawingml.diagramDrawing+xml"/>
  <Override PartName="/ppt/diagrams/data81.xml" ContentType="application/vnd.openxmlformats-officedocument.drawingml.diagramData+xml"/>
  <Override PartName="/ppt/diagrams/layout81.xml" ContentType="application/vnd.openxmlformats-officedocument.drawingml.diagramLayout+xml"/>
  <Override PartName="/ppt/diagrams/quickStyle81.xml" ContentType="application/vnd.openxmlformats-officedocument.drawingml.diagramStyle+xml"/>
  <Override PartName="/ppt/diagrams/colors81.xml" ContentType="application/vnd.openxmlformats-officedocument.drawingml.diagramColors+xml"/>
  <Override PartName="/ppt/diagrams/drawing81.xml" ContentType="application/vnd.ms-office.drawingml.diagramDrawing+xml"/>
  <Override PartName="/ppt/diagrams/data82.xml" ContentType="application/vnd.openxmlformats-officedocument.drawingml.diagramData+xml"/>
  <Override PartName="/ppt/diagrams/layout82.xml" ContentType="application/vnd.openxmlformats-officedocument.drawingml.diagramLayout+xml"/>
  <Override PartName="/ppt/diagrams/quickStyle82.xml" ContentType="application/vnd.openxmlformats-officedocument.drawingml.diagramStyle+xml"/>
  <Override PartName="/ppt/diagrams/colors82.xml" ContentType="application/vnd.openxmlformats-officedocument.drawingml.diagramColors+xml"/>
  <Override PartName="/ppt/diagrams/drawing82.xml" ContentType="application/vnd.ms-office.drawingml.diagramDrawing+xml"/>
  <Override PartName="/ppt/diagrams/data83.xml" ContentType="application/vnd.openxmlformats-officedocument.drawingml.diagramData+xml"/>
  <Override PartName="/ppt/diagrams/layout83.xml" ContentType="application/vnd.openxmlformats-officedocument.drawingml.diagramLayout+xml"/>
  <Override PartName="/ppt/diagrams/quickStyle83.xml" ContentType="application/vnd.openxmlformats-officedocument.drawingml.diagramStyle+xml"/>
  <Override PartName="/ppt/diagrams/colors83.xml" ContentType="application/vnd.openxmlformats-officedocument.drawingml.diagramColors+xml"/>
  <Override PartName="/ppt/diagrams/drawing83.xml" ContentType="application/vnd.ms-office.drawingml.diagramDrawing+xml"/>
  <Override PartName="/ppt/diagrams/data84.xml" ContentType="application/vnd.openxmlformats-officedocument.drawingml.diagramData+xml"/>
  <Override PartName="/ppt/diagrams/layout84.xml" ContentType="application/vnd.openxmlformats-officedocument.drawingml.diagramLayout+xml"/>
  <Override PartName="/ppt/diagrams/quickStyle84.xml" ContentType="application/vnd.openxmlformats-officedocument.drawingml.diagramStyle+xml"/>
  <Override PartName="/ppt/diagrams/colors84.xml" ContentType="application/vnd.openxmlformats-officedocument.drawingml.diagramColors+xml"/>
  <Override PartName="/ppt/diagrams/drawing84.xml" ContentType="application/vnd.ms-office.drawingml.diagramDrawing+xml"/>
  <Override PartName="/ppt/diagrams/data85.xml" ContentType="application/vnd.openxmlformats-officedocument.drawingml.diagramData+xml"/>
  <Override PartName="/ppt/diagrams/layout85.xml" ContentType="application/vnd.openxmlformats-officedocument.drawingml.diagramLayout+xml"/>
  <Override PartName="/ppt/diagrams/quickStyle85.xml" ContentType="application/vnd.openxmlformats-officedocument.drawingml.diagramStyle+xml"/>
  <Override PartName="/ppt/diagrams/colors85.xml" ContentType="application/vnd.openxmlformats-officedocument.drawingml.diagramColors+xml"/>
  <Override PartName="/ppt/diagrams/drawing85.xml" ContentType="application/vnd.ms-office.drawingml.diagramDrawing+xml"/>
  <Override PartName="/ppt/diagrams/data86.xml" ContentType="application/vnd.openxmlformats-officedocument.drawingml.diagramData+xml"/>
  <Override PartName="/ppt/diagrams/layout86.xml" ContentType="application/vnd.openxmlformats-officedocument.drawingml.diagramLayout+xml"/>
  <Override PartName="/ppt/diagrams/quickStyle86.xml" ContentType="application/vnd.openxmlformats-officedocument.drawingml.diagramStyle+xml"/>
  <Override PartName="/ppt/diagrams/colors86.xml" ContentType="application/vnd.openxmlformats-officedocument.drawingml.diagramColors+xml"/>
  <Override PartName="/ppt/diagrams/drawing86.xml" ContentType="application/vnd.ms-office.drawingml.diagramDrawing+xml"/>
  <Override PartName="/ppt/diagrams/data87.xml" ContentType="application/vnd.openxmlformats-officedocument.drawingml.diagramData+xml"/>
  <Override PartName="/ppt/diagrams/layout87.xml" ContentType="application/vnd.openxmlformats-officedocument.drawingml.diagramLayout+xml"/>
  <Override PartName="/ppt/diagrams/quickStyle87.xml" ContentType="application/vnd.openxmlformats-officedocument.drawingml.diagramStyle+xml"/>
  <Override PartName="/ppt/diagrams/colors87.xml" ContentType="application/vnd.openxmlformats-officedocument.drawingml.diagramColors+xml"/>
  <Override PartName="/ppt/diagrams/drawing87.xml" ContentType="application/vnd.ms-office.drawingml.diagramDrawing+xml"/>
  <Override PartName="/ppt/diagrams/data88.xml" ContentType="application/vnd.openxmlformats-officedocument.drawingml.diagramData+xml"/>
  <Override PartName="/ppt/diagrams/layout88.xml" ContentType="application/vnd.openxmlformats-officedocument.drawingml.diagramLayout+xml"/>
  <Override PartName="/ppt/diagrams/quickStyle88.xml" ContentType="application/vnd.openxmlformats-officedocument.drawingml.diagramStyle+xml"/>
  <Override PartName="/ppt/diagrams/colors88.xml" ContentType="application/vnd.openxmlformats-officedocument.drawingml.diagramColors+xml"/>
  <Override PartName="/ppt/diagrams/drawing88.xml" ContentType="application/vnd.ms-office.drawingml.diagramDrawing+xml"/>
  <Override PartName="/ppt/diagrams/data89.xml" ContentType="application/vnd.openxmlformats-officedocument.drawingml.diagramData+xml"/>
  <Override PartName="/ppt/diagrams/layout89.xml" ContentType="application/vnd.openxmlformats-officedocument.drawingml.diagramLayout+xml"/>
  <Override PartName="/ppt/diagrams/quickStyle89.xml" ContentType="application/vnd.openxmlformats-officedocument.drawingml.diagramStyle+xml"/>
  <Override PartName="/ppt/diagrams/colors89.xml" ContentType="application/vnd.openxmlformats-officedocument.drawingml.diagramColors+xml"/>
  <Override PartName="/ppt/diagrams/drawing89.xml" ContentType="application/vnd.ms-office.drawingml.diagramDrawing+xml"/>
  <Override PartName="/ppt/diagrams/data90.xml" ContentType="application/vnd.openxmlformats-officedocument.drawingml.diagramData+xml"/>
  <Override PartName="/ppt/diagrams/layout90.xml" ContentType="application/vnd.openxmlformats-officedocument.drawingml.diagramLayout+xml"/>
  <Override PartName="/ppt/diagrams/quickStyle90.xml" ContentType="application/vnd.openxmlformats-officedocument.drawingml.diagramStyle+xml"/>
  <Override PartName="/ppt/diagrams/colors90.xml" ContentType="application/vnd.openxmlformats-officedocument.drawingml.diagramColors+xml"/>
  <Override PartName="/ppt/diagrams/drawing90.xml" ContentType="application/vnd.ms-office.drawingml.diagramDrawing+xml"/>
  <Override PartName="/ppt/diagrams/data91.xml" ContentType="application/vnd.openxmlformats-officedocument.drawingml.diagramData+xml"/>
  <Override PartName="/ppt/diagrams/layout91.xml" ContentType="application/vnd.openxmlformats-officedocument.drawingml.diagramLayout+xml"/>
  <Override PartName="/ppt/diagrams/quickStyle91.xml" ContentType="application/vnd.openxmlformats-officedocument.drawingml.diagramStyle+xml"/>
  <Override PartName="/ppt/diagrams/colors91.xml" ContentType="application/vnd.openxmlformats-officedocument.drawingml.diagramColors+xml"/>
  <Override PartName="/ppt/diagrams/drawing91.xml" ContentType="application/vnd.ms-office.drawingml.diagramDrawing+xml"/>
  <Override PartName="/ppt/diagrams/data92.xml" ContentType="application/vnd.openxmlformats-officedocument.drawingml.diagramData+xml"/>
  <Override PartName="/ppt/diagrams/layout92.xml" ContentType="application/vnd.openxmlformats-officedocument.drawingml.diagramLayout+xml"/>
  <Override PartName="/ppt/diagrams/quickStyle92.xml" ContentType="application/vnd.openxmlformats-officedocument.drawingml.diagramStyle+xml"/>
  <Override PartName="/ppt/diagrams/colors92.xml" ContentType="application/vnd.openxmlformats-officedocument.drawingml.diagramColors+xml"/>
  <Override PartName="/ppt/diagrams/drawing92.xml" ContentType="application/vnd.ms-office.drawingml.diagramDrawing+xml"/>
  <Override PartName="/ppt/diagrams/data93.xml" ContentType="application/vnd.openxmlformats-officedocument.drawingml.diagramData+xml"/>
  <Override PartName="/ppt/diagrams/layout93.xml" ContentType="application/vnd.openxmlformats-officedocument.drawingml.diagramLayout+xml"/>
  <Override PartName="/ppt/diagrams/quickStyle93.xml" ContentType="application/vnd.openxmlformats-officedocument.drawingml.diagramStyle+xml"/>
  <Override PartName="/ppt/diagrams/colors93.xml" ContentType="application/vnd.openxmlformats-officedocument.drawingml.diagramColors+xml"/>
  <Override PartName="/ppt/diagrams/drawing93.xml" ContentType="application/vnd.ms-office.drawingml.diagramDrawing+xml"/>
  <Override PartName="/ppt/diagrams/data94.xml" ContentType="application/vnd.openxmlformats-officedocument.drawingml.diagramData+xml"/>
  <Override PartName="/ppt/diagrams/layout94.xml" ContentType="application/vnd.openxmlformats-officedocument.drawingml.diagramLayout+xml"/>
  <Override PartName="/ppt/diagrams/quickStyle94.xml" ContentType="application/vnd.openxmlformats-officedocument.drawingml.diagramStyle+xml"/>
  <Override PartName="/ppt/diagrams/colors94.xml" ContentType="application/vnd.openxmlformats-officedocument.drawingml.diagramColors+xml"/>
  <Override PartName="/ppt/diagrams/drawing94.xml" ContentType="application/vnd.ms-office.drawingml.diagramDrawing+xml"/>
  <Override PartName="/ppt/diagrams/data95.xml" ContentType="application/vnd.openxmlformats-officedocument.drawingml.diagramData+xml"/>
  <Override PartName="/ppt/diagrams/layout95.xml" ContentType="application/vnd.openxmlformats-officedocument.drawingml.diagramLayout+xml"/>
  <Override PartName="/ppt/diagrams/quickStyle95.xml" ContentType="application/vnd.openxmlformats-officedocument.drawingml.diagramStyle+xml"/>
  <Override PartName="/ppt/diagrams/colors95.xml" ContentType="application/vnd.openxmlformats-officedocument.drawingml.diagramColors+xml"/>
  <Override PartName="/ppt/diagrams/drawing95.xml" ContentType="application/vnd.ms-office.drawingml.diagramDrawing+xml"/>
  <Override PartName="/ppt/diagrams/data96.xml" ContentType="application/vnd.openxmlformats-officedocument.drawingml.diagramData+xml"/>
  <Override PartName="/ppt/diagrams/layout96.xml" ContentType="application/vnd.openxmlformats-officedocument.drawingml.diagramLayout+xml"/>
  <Override PartName="/ppt/diagrams/quickStyle96.xml" ContentType="application/vnd.openxmlformats-officedocument.drawingml.diagramStyle+xml"/>
  <Override PartName="/ppt/diagrams/colors96.xml" ContentType="application/vnd.openxmlformats-officedocument.drawingml.diagramColors+xml"/>
  <Override PartName="/ppt/diagrams/drawing96.xml" ContentType="application/vnd.ms-office.drawingml.diagramDrawing+xml"/>
  <Override PartName="/ppt/diagrams/data97.xml" ContentType="application/vnd.openxmlformats-officedocument.drawingml.diagramData+xml"/>
  <Override PartName="/ppt/diagrams/layout97.xml" ContentType="application/vnd.openxmlformats-officedocument.drawingml.diagramLayout+xml"/>
  <Override PartName="/ppt/diagrams/quickStyle97.xml" ContentType="application/vnd.openxmlformats-officedocument.drawingml.diagramStyle+xml"/>
  <Override PartName="/ppt/diagrams/colors97.xml" ContentType="application/vnd.openxmlformats-officedocument.drawingml.diagramColors+xml"/>
  <Override PartName="/ppt/diagrams/drawing97.xml" ContentType="application/vnd.ms-office.drawingml.diagramDrawing+xml"/>
  <Override PartName="/ppt/diagrams/data98.xml" ContentType="application/vnd.openxmlformats-officedocument.drawingml.diagramData+xml"/>
  <Override PartName="/ppt/diagrams/layout98.xml" ContentType="application/vnd.openxmlformats-officedocument.drawingml.diagramLayout+xml"/>
  <Override PartName="/ppt/diagrams/quickStyle98.xml" ContentType="application/vnd.openxmlformats-officedocument.drawingml.diagramStyle+xml"/>
  <Override PartName="/ppt/diagrams/colors98.xml" ContentType="application/vnd.openxmlformats-officedocument.drawingml.diagramColors+xml"/>
  <Override PartName="/ppt/diagrams/drawing98.xml" ContentType="application/vnd.ms-office.drawingml.diagramDrawing+xml"/>
  <Override PartName="/ppt/diagrams/data99.xml" ContentType="application/vnd.openxmlformats-officedocument.drawingml.diagramData+xml"/>
  <Override PartName="/ppt/diagrams/layout99.xml" ContentType="application/vnd.openxmlformats-officedocument.drawingml.diagramLayout+xml"/>
  <Override PartName="/ppt/diagrams/quickStyle99.xml" ContentType="application/vnd.openxmlformats-officedocument.drawingml.diagramStyle+xml"/>
  <Override PartName="/ppt/diagrams/colors99.xml" ContentType="application/vnd.openxmlformats-officedocument.drawingml.diagramColors+xml"/>
  <Override PartName="/ppt/diagrams/drawing99.xml" ContentType="application/vnd.ms-office.drawingml.diagramDrawing+xml"/>
  <Override PartName="/ppt/diagrams/data100.xml" ContentType="application/vnd.openxmlformats-officedocument.drawingml.diagramData+xml"/>
  <Override PartName="/ppt/diagrams/layout100.xml" ContentType="application/vnd.openxmlformats-officedocument.drawingml.diagramLayout+xml"/>
  <Override PartName="/ppt/diagrams/quickStyle100.xml" ContentType="application/vnd.openxmlformats-officedocument.drawingml.diagramStyle+xml"/>
  <Override PartName="/ppt/diagrams/colors100.xml" ContentType="application/vnd.openxmlformats-officedocument.drawingml.diagramColors+xml"/>
  <Override PartName="/ppt/diagrams/drawing100.xml" ContentType="application/vnd.ms-office.drawingml.diagramDrawing+xml"/>
  <Override PartName="/ppt/diagrams/data101.xml" ContentType="application/vnd.openxmlformats-officedocument.drawingml.diagramData+xml"/>
  <Override PartName="/ppt/diagrams/layout101.xml" ContentType="application/vnd.openxmlformats-officedocument.drawingml.diagramLayout+xml"/>
  <Override PartName="/ppt/diagrams/quickStyle101.xml" ContentType="application/vnd.openxmlformats-officedocument.drawingml.diagramStyle+xml"/>
  <Override PartName="/ppt/diagrams/colors101.xml" ContentType="application/vnd.openxmlformats-officedocument.drawingml.diagramColors+xml"/>
  <Override PartName="/ppt/diagrams/drawing101.xml" ContentType="application/vnd.ms-office.drawingml.diagramDrawing+xml"/>
  <Override PartName="/ppt/diagrams/data102.xml" ContentType="application/vnd.openxmlformats-officedocument.drawingml.diagramData+xml"/>
  <Override PartName="/ppt/diagrams/layout102.xml" ContentType="application/vnd.openxmlformats-officedocument.drawingml.diagramLayout+xml"/>
  <Override PartName="/ppt/diagrams/quickStyle102.xml" ContentType="application/vnd.openxmlformats-officedocument.drawingml.diagramStyle+xml"/>
  <Override PartName="/ppt/diagrams/colors102.xml" ContentType="application/vnd.openxmlformats-officedocument.drawingml.diagramColors+xml"/>
  <Override PartName="/ppt/diagrams/drawing102.xml" ContentType="application/vnd.ms-office.drawingml.diagramDrawing+xml"/>
  <Override PartName="/ppt/diagrams/data103.xml" ContentType="application/vnd.openxmlformats-officedocument.drawingml.diagramData+xml"/>
  <Override PartName="/ppt/diagrams/layout103.xml" ContentType="application/vnd.openxmlformats-officedocument.drawingml.diagramLayout+xml"/>
  <Override PartName="/ppt/diagrams/quickStyle103.xml" ContentType="application/vnd.openxmlformats-officedocument.drawingml.diagramStyle+xml"/>
  <Override PartName="/ppt/diagrams/colors103.xml" ContentType="application/vnd.openxmlformats-officedocument.drawingml.diagramColors+xml"/>
  <Override PartName="/ppt/diagrams/drawing103.xml" ContentType="application/vnd.ms-office.drawingml.diagramDrawing+xml"/>
  <Override PartName="/ppt/diagrams/data104.xml" ContentType="application/vnd.openxmlformats-officedocument.drawingml.diagramData+xml"/>
  <Override PartName="/ppt/diagrams/layout104.xml" ContentType="application/vnd.openxmlformats-officedocument.drawingml.diagramLayout+xml"/>
  <Override PartName="/ppt/diagrams/quickStyle104.xml" ContentType="application/vnd.openxmlformats-officedocument.drawingml.diagramStyle+xml"/>
  <Override PartName="/ppt/diagrams/colors104.xml" ContentType="application/vnd.openxmlformats-officedocument.drawingml.diagramColors+xml"/>
  <Override PartName="/ppt/diagrams/drawing104.xml" ContentType="application/vnd.ms-office.drawingml.diagramDrawing+xml"/>
  <Override PartName="/ppt/diagrams/data105.xml" ContentType="application/vnd.openxmlformats-officedocument.drawingml.diagramData+xml"/>
  <Override PartName="/ppt/diagrams/layout105.xml" ContentType="application/vnd.openxmlformats-officedocument.drawingml.diagramLayout+xml"/>
  <Override PartName="/ppt/diagrams/quickStyle105.xml" ContentType="application/vnd.openxmlformats-officedocument.drawingml.diagramStyle+xml"/>
  <Override PartName="/ppt/diagrams/colors105.xml" ContentType="application/vnd.openxmlformats-officedocument.drawingml.diagramColors+xml"/>
  <Override PartName="/ppt/diagrams/drawing105.xml" ContentType="application/vnd.ms-office.drawingml.diagramDrawing+xml"/>
  <Override PartName="/ppt/diagrams/data106.xml" ContentType="application/vnd.openxmlformats-officedocument.drawingml.diagramData+xml"/>
  <Override PartName="/ppt/diagrams/layout106.xml" ContentType="application/vnd.openxmlformats-officedocument.drawingml.diagramLayout+xml"/>
  <Override PartName="/ppt/diagrams/quickStyle106.xml" ContentType="application/vnd.openxmlformats-officedocument.drawingml.diagramStyle+xml"/>
  <Override PartName="/ppt/diagrams/colors106.xml" ContentType="application/vnd.openxmlformats-officedocument.drawingml.diagramColors+xml"/>
  <Override PartName="/ppt/diagrams/drawing106.xml" ContentType="application/vnd.ms-office.drawingml.diagramDrawing+xml"/>
  <Override PartName="/ppt/diagrams/data107.xml" ContentType="application/vnd.openxmlformats-officedocument.drawingml.diagramData+xml"/>
  <Override PartName="/ppt/diagrams/layout107.xml" ContentType="application/vnd.openxmlformats-officedocument.drawingml.diagramLayout+xml"/>
  <Override PartName="/ppt/diagrams/quickStyle107.xml" ContentType="application/vnd.openxmlformats-officedocument.drawingml.diagramStyle+xml"/>
  <Override PartName="/ppt/diagrams/colors107.xml" ContentType="application/vnd.openxmlformats-officedocument.drawingml.diagramColors+xml"/>
  <Override PartName="/ppt/diagrams/drawing107.xml" ContentType="application/vnd.ms-office.drawingml.diagramDrawing+xml"/>
  <Override PartName="/ppt/diagrams/data108.xml" ContentType="application/vnd.openxmlformats-officedocument.drawingml.diagramData+xml"/>
  <Override PartName="/ppt/diagrams/layout108.xml" ContentType="application/vnd.openxmlformats-officedocument.drawingml.diagramLayout+xml"/>
  <Override PartName="/ppt/diagrams/quickStyle108.xml" ContentType="application/vnd.openxmlformats-officedocument.drawingml.diagramStyle+xml"/>
  <Override PartName="/ppt/diagrams/colors108.xml" ContentType="application/vnd.openxmlformats-officedocument.drawingml.diagramColors+xml"/>
  <Override PartName="/ppt/diagrams/drawing108.xml" ContentType="application/vnd.ms-office.drawingml.diagramDrawing+xml"/>
  <Override PartName="/ppt/diagrams/data109.xml" ContentType="application/vnd.openxmlformats-officedocument.drawingml.diagramData+xml"/>
  <Override PartName="/ppt/diagrams/layout109.xml" ContentType="application/vnd.openxmlformats-officedocument.drawingml.diagramLayout+xml"/>
  <Override PartName="/ppt/diagrams/quickStyle109.xml" ContentType="application/vnd.openxmlformats-officedocument.drawingml.diagramStyle+xml"/>
  <Override PartName="/ppt/diagrams/colors109.xml" ContentType="application/vnd.openxmlformats-officedocument.drawingml.diagramColors+xml"/>
  <Override PartName="/ppt/diagrams/drawing109.xml" ContentType="application/vnd.ms-office.drawingml.diagramDrawing+xml"/>
  <Override PartName="/ppt/diagrams/data110.xml" ContentType="application/vnd.openxmlformats-officedocument.drawingml.diagramData+xml"/>
  <Override PartName="/ppt/diagrams/layout110.xml" ContentType="application/vnd.openxmlformats-officedocument.drawingml.diagramLayout+xml"/>
  <Override PartName="/ppt/diagrams/quickStyle110.xml" ContentType="application/vnd.openxmlformats-officedocument.drawingml.diagramStyle+xml"/>
  <Override PartName="/ppt/diagrams/colors110.xml" ContentType="application/vnd.openxmlformats-officedocument.drawingml.diagramColors+xml"/>
  <Override PartName="/ppt/diagrams/drawing110.xml" ContentType="application/vnd.ms-office.drawingml.diagramDrawing+xml"/>
  <Override PartName="/ppt/diagrams/data111.xml" ContentType="application/vnd.openxmlformats-officedocument.drawingml.diagramData+xml"/>
  <Override PartName="/ppt/diagrams/layout111.xml" ContentType="application/vnd.openxmlformats-officedocument.drawingml.diagramLayout+xml"/>
  <Override PartName="/ppt/diagrams/quickStyle111.xml" ContentType="application/vnd.openxmlformats-officedocument.drawingml.diagramStyle+xml"/>
  <Override PartName="/ppt/diagrams/colors111.xml" ContentType="application/vnd.openxmlformats-officedocument.drawingml.diagramColors+xml"/>
  <Override PartName="/ppt/diagrams/drawing111.xml" ContentType="application/vnd.ms-office.drawingml.diagramDrawing+xml"/>
  <Override PartName="/ppt/diagrams/data112.xml" ContentType="application/vnd.openxmlformats-officedocument.drawingml.diagramData+xml"/>
  <Override PartName="/ppt/diagrams/layout112.xml" ContentType="application/vnd.openxmlformats-officedocument.drawingml.diagramLayout+xml"/>
  <Override PartName="/ppt/diagrams/quickStyle112.xml" ContentType="application/vnd.openxmlformats-officedocument.drawingml.diagramStyle+xml"/>
  <Override PartName="/ppt/diagrams/colors112.xml" ContentType="application/vnd.openxmlformats-officedocument.drawingml.diagramColors+xml"/>
  <Override PartName="/ppt/diagrams/drawing112.xml" ContentType="application/vnd.ms-office.drawingml.diagramDrawing+xml"/>
  <Override PartName="/ppt/diagrams/data113.xml" ContentType="application/vnd.openxmlformats-officedocument.drawingml.diagramData+xml"/>
  <Override PartName="/ppt/diagrams/layout113.xml" ContentType="application/vnd.openxmlformats-officedocument.drawingml.diagramLayout+xml"/>
  <Override PartName="/ppt/diagrams/quickStyle113.xml" ContentType="application/vnd.openxmlformats-officedocument.drawingml.diagramStyle+xml"/>
  <Override PartName="/ppt/diagrams/colors113.xml" ContentType="application/vnd.openxmlformats-officedocument.drawingml.diagramColors+xml"/>
  <Override PartName="/ppt/diagrams/drawing113.xml" ContentType="application/vnd.ms-office.drawingml.diagramDrawing+xml"/>
  <Override PartName="/ppt/diagrams/data114.xml" ContentType="application/vnd.openxmlformats-officedocument.drawingml.diagramData+xml"/>
  <Override PartName="/ppt/diagrams/layout114.xml" ContentType="application/vnd.openxmlformats-officedocument.drawingml.diagramLayout+xml"/>
  <Override PartName="/ppt/diagrams/quickStyle114.xml" ContentType="application/vnd.openxmlformats-officedocument.drawingml.diagramStyle+xml"/>
  <Override PartName="/ppt/diagrams/colors114.xml" ContentType="application/vnd.openxmlformats-officedocument.drawingml.diagramColors+xml"/>
  <Override PartName="/ppt/diagrams/drawing114.xml" ContentType="application/vnd.ms-office.drawingml.diagramDrawing+xml"/>
  <Override PartName="/ppt/diagrams/data115.xml" ContentType="application/vnd.openxmlformats-officedocument.drawingml.diagramData+xml"/>
  <Override PartName="/ppt/diagrams/layout115.xml" ContentType="application/vnd.openxmlformats-officedocument.drawingml.diagramLayout+xml"/>
  <Override PartName="/ppt/diagrams/quickStyle115.xml" ContentType="application/vnd.openxmlformats-officedocument.drawingml.diagramStyle+xml"/>
  <Override PartName="/ppt/diagrams/colors115.xml" ContentType="application/vnd.openxmlformats-officedocument.drawingml.diagramColors+xml"/>
  <Override PartName="/ppt/diagrams/drawing115.xml" ContentType="application/vnd.ms-office.drawingml.diagramDrawing+xml"/>
  <Override PartName="/ppt/diagrams/data116.xml" ContentType="application/vnd.openxmlformats-officedocument.drawingml.diagramData+xml"/>
  <Override PartName="/ppt/diagrams/layout116.xml" ContentType="application/vnd.openxmlformats-officedocument.drawingml.diagramLayout+xml"/>
  <Override PartName="/ppt/diagrams/quickStyle116.xml" ContentType="application/vnd.openxmlformats-officedocument.drawingml.diagramStyle+xml"/>
  <Override PartName="/ppt/diagrams/colors116.xml" ContentType="application/vnd.openxmlformats-officedocument.drawingml.diagramColors+xml"/>
  <Override PartName="/ppt/diagrams/drawing116.xml" ContentType="application/vnd.ms-office.drawingml.diagramDrawing+xml"/>
  <Override PartName="/ppt/diagrams/data117.xml" ContentType="application/vnd.openxmlformats-officedocument.drawingml.diagramData+xml"/>
  <Override PartName="/ppt/diagrams/layout117.xml" ContentType="application/vnd.openxmlformats-officedocument.drawingml.diagramLayout+xml"/>
  <Override PartName="/ppt/diagrams/quickStyle117.xml" ContentType="application/vnd.openxmlformats-officedocument.drawingml.diagramStyle+xml"/>
  <Override PartName="/ppt/diagrams/colors117.xml" ContentType="application/vnd.openxmlformats-officedocument.drawingml.diagramColors+xml"/>
  <Override PartName="/ppt/diagrams/drawing117.xml" ContentType="application/vnd.ms-office.drawingml.diagramDrawing+xml"/>
  <Override PartName="/ppt/diagrams/data118.xml" ContentType="application/vnd.openxmlformats-officedocument.drawingml.diagramData+xml"/>
  <Override PartName="/ppt/diagrams/layout118.xml" ContentType="application/vnd.openxmlformats-officedocument.drawingml.diagramLayout+xml"/>
  <Override PartName="/ppt/diagrams/quickStyle118.xml" ContentType="application/vnd.openxmlformats-officedocument.drawingml.diagramStyle+xml"/>
  <Override PartName="/ppt/diagrams/colors118.xml" ContentType="application/vnd.openxmlformats-officedocument.drawingml.diagramColors+xml"/>
  <Override PartName="/ppt/diagrams/drawing118.xml" ContentType="application/vnd.ms-office.drawingml.diagramDrawing+xml"/>
  <Override PartName="/ppt/diagrams/data119.xml" ContentType="application/vnd.openxmlformats-officedocument.drawingml.diagramData+xml"/>
  <Override PartName="/ppt/diagrams/layout119.xml" ContentType="application/vnd.openxmlformats-officedocument.drawingml.diagramLayout+xml"/>
  <Override PartName="/ppt/diagrams/quickStyle119.xml" ContentType="application/vnd.openxmlformats-officedocument.drawingml.diagramStyle+xml"/>
  <Override PartName="/ppt/diagrams/colors119.xml" ContentType="application/vnd.openxmlformats-officedocument.drawingml.diagramColors+xml"/>
  <Override PartName="/ppt/diagrams/drawing119.xml" ContentType="application/vnd.ms-office.drawingml.diagramDrawing+xml"/>
  <Override PartName="/ppt/diagrams/data120.xml" ContentType="application/vnd.openxmlformats-officedocument.drawingml.diagramData+xml"/>
  <Override PartName="/ppt/diagrams/layout120.xml" ContentType="application/vnd.openxmlformats-officedocument.drawingml.diagramLayout+xml"/>
  <Override PartName="/ppt/diagrams/quickStyle120.xml" ContentType="application/vnd.openxmlformats-officedocument.drawingml.diagramStyle+xml"/>
  <Override PartName="/ppt/diagrams/colors120.xml" ContentType="application/vnd.openxmlformats-officedocument.drawingml.diagramColors+xml"/>
  <Override PartName="/ppt/diagrams/drawing120.xml" ContentType="application/vnd.ms-office.drawingml.diagramDrawing+xml"/>
  <Override PartName="/ppt/diagrams/data121.xml" ContentType="application/vnd.openxmlformats-officedocument.drawingml.diagramData+xml"/>
  <Override PartName="/ppt/diagrams/layout121.xml" ContentType="application/vnd.openxmlformats-officedocument.drawingml.diagramLayout+xml"/>
  <Override PartName="/ppt/diagrams/quickStyle121.xml" ContentType="application/vnd.openxmlformats-officedocument.drawingml.diagramStyle+xml"/>
  <Override PartName="/ppt/diagrams/colors121.xml" ContentType="application/vnd.openxmlformats-officedocument.drawingml.diagramColors+xml"/>
  <Override PartName="/ppt/diagrams/drawing121.xml" ContentType="application/vnd.ms-office.drawingml.diagramDrawing+xml"/>
  <Override PartName="/ppt/diagrams/data122.xml" ContentType="application/vnd.openxmlformats-officedocument.drawingml.diagramData+xml"/>
  <Override PartName="/ppt/diagrams/layout122.xml" ContentType="application/vnd.openxmlformats-officedocument.drawingml.diagramLayout+xml"/>
  <Override PartName="/ppt/diagrams/quickStyle122.xml" ContentType="application/vnd.openxmlformats-officedocument.drawingml.diagramStyle+xml"/>
  <Override PartName="/ppt/diagrams/colors122.xml" ContentType="application/vnd.openxmlformats-officedocument.drawingml.diagramColors+xml"/>
  <Override PartName="/ppt/diagrams/drawing122.xml" ContentType="application/vnd.ms-office.drawingml.diagramDrawing+xml"/>
  <Override PartName="/ppt/diagrams/data123.xml" ContentType="application/vnd.openxmlformats-officedocument.drawingml.diagramData+xml"/>
  <Override PartName="/ppt/diagrams/layout123.xml" ContentType="application/vnd.openxmlformats-officedocument.drawingml.diagramLayout+xml"/>
  <Override PartName="/ppt/diagrams/quickStyle123.xml" ContentType="application/vnd.openxmlformats-officedocument.drawingml.diagramStyle+xml"/>
  <Override PartName="/ppt/diagrams/colors123.xml" ContentType="application/vnd.openxmlformats-officedocument.drawingml.diagramColors+xml"/>
  <Override PartName="/ppt/diagrams/drawing123.xml" ContentType="application/vnd.ms-office.drawingml.diagramDrawing+xml"/>
  <Override PartName="/ppt/diagrams/data124.xml" ContentType="application/vnd.openxmlformats-officedocument.drawingml.diagramData+xml"/>
  <Override PartName="/ppt/diagrams/layout124.xml" ContentType="application/vnd.openxmlformats-officedocument.drawingml.diagramLayout+xml"/>
  <Override PartName="/ppt/diagrams/quickStyle124.xml" ContentType="application/vnd.openxmlformats-officedocument.drawingml.diagramStyle+xml"/>
  <Override PartName="/ppt/diagrams/colors124.xml" ContentType="application/vnd.openxmlformats-officedocument.drawingml.diagramColors+xml"/>
  <Override PartName="/ppt/diagrams/drawing124.xml" ContentType="application/vnd.ms-office.drawingml.diagramDrawing+xml"/>
  <Override PartName="/ppt/diagrams/data125.xml" ContentType="application/vnd.openxmlformats-officedocument.drawingml.diagramData+xml"/>
  <Override PartName="/ppt/diagrams/layout125.xml" ContentType="application/vnd.openxmlformats-officedocument.drawingml.diagramLayout+xml"/>
  <Override PartName="/ppt/diagrams/quickStyle125.xml" ContentType="application/vnd.openxmlformats-officedocument.drawingml.diagramStyle+xml"/>
  <Override PartName="/ppt/diagrams/colors125.xml" ContentType="application/vnd.openxmlformats-officedocument.drawingml.diagramColors+xml"/>
  <Override PartName="/ppt/diagrams/drawing125.xml" ContentType="application/vnd.ms-office.drawingml.diagramDrawing+xml"/>
  <Override PartName="/ppt/diagrams/data126.xml" ContentType="application/vnd.openxmlformats-officedocument.drawingml.diagramData+xml"/>
  <Override PartName="/ppt/diagrams/layout126.xml" ContentType="application/vnd.openxmlformats-officedocument.drawingml.diagramLayout+xml"/>
  <Override PartName="/ppt/diagrams/quickStyle126.xml" ContentType="application/vnd.openxmlformats-officedocument.drawingml.diagramStyle+xml"/>
  <Override PartName="/ppt/diagrams/colors126.xml" ContentType="application/vnd.openxmlformats-officedocument.drawingml.diagramColors+xml"/>
  <Override PartName="/ppt/diagrams/drawing126.xml" ContentType="application/vnd.ms-office.drawingml.diagramDrawing+xml"/>
  <Override PartName="/ppt/diagrams/data127.xml" ContentType="application/vnd.openxmlformats-officedocument.drawingml.diagramData+xml"/>
  <Override PartName="/ppt/diagrams/layout127.xml" ContentType="application/vnd.openxmlformats-officedocument.drawingml.diagramLayout+xml"/>
  <Override PartName="/ppt/diagrams/quickStyle127.xml" ContentType="application/vnd.openxmlformats-officedocument.drawingml.diagramStyle+xml"/>
  <Override PartName="/ppt/diagrams/colors127.xml" ContentType="application/vnd.openxmlformats-officedocument.drawingml.diagramColors+xml"/>
  <Override PartName="/ppt/diagrams/drawing127.xml" ContentType="application/vnd.ms-office.drawingml.diagramDrawing+xml"/>
  <Override PartName="/ppt/diagrams/data128.xml" ContentType="application/vnd.openxmlformats-officedocument.drawingml.diagramData+xml"/>
  <Override PartName="/ppt/diagrams/layout128.xml" ContentType="application/vnd.openxmlformats-officedocument.drawingml.diagramLayout+xml"/>
  <Override PartName="/ppt/diagrams/quickStyle128.xml" ContentType="application/vnd.openxmlformats-officedocument.drawingml.diagramStyle+xml"/>
  <Override PartName="/ppt/diagrams/colors128.xml" ContentType="application/vnd.openxmlformats-officedocument.drawingml.diagramColors+xml"/>
  <Override PartName="/ppt/diagrams/drawing128.xml" ContentType="application/vnd.ms-office.drawingml.diagramDrawing+xml"/>
  <Override PartName="/ppt/diagrams/data129.xml" ContentType="application/vnd.openxmlformats-officedocument.drawingml.diagramData+xml"/>
  <Override PartName="/ppt/diagrams/layout129.xml" ContentType="application/vnd.openxmlformats-officedocument.drawingml.diagramLayout+xml"/>
  <Override PartName="/ppt/diagrams/quickStyle129.xml" ContentType="application/vnd.openxmlformats-officedocument.drawingml.diagramStyle+xml"/>
  <Override PartName="/ppt/diagrams/colors129.xml" ContentType="application/vnd.openxmlformats-officedocument.drawingml.diagramColors+xml"/>
  <Override PartName="/ppt/diagrams/drawing129.xml" ContentType="application/vnd.ms-office.drawingml.diagramDrawing+xml"/>
  <Override PartName="/ppt/diagrams/data130.xml" ContentType="application/vnd.openxmlformats-officedocument.drawingml.diagramData+xml"/>
  <Override PartName="/ppt/diagrams/layout130.xml" ContentType="application/vnd.openxmlformats-officedocument.drawingml.diagramLayout+xml"/>
  <Override PartName="/ppt/diagrams/quickStyle130.xml" ContentType="application/vnd.openxmlformats-officedocument.drawingml.diagramStyle+xml"/>
  <Override PartName="/ppt/diagrams/colors130.xml" ContentType="application/vnd.openxmlformats-officedocument.drawingml.diagramColors+xml"/>
  <Override PartName="/ppt/diagrams/drawing130.xml" ContentType="application/vnd.ms-office.drawingml.diagramDrawing+xml"/>
  <Override PartName="/ppt/diagrams/data131.xml" ContentType="application/vnd.openxmlformats-officedocument.drawingml.diagramData+xml"/>
  <Override PartName="/ppt/diagrams/layout131.xml" ContentType="application/vnd.openxmlformats-officedocument.drawingml.diagramLayout+xml"/>
  <Override PartName="/ppt/diagrams/quickStyle131.xml" ContentType="application/vnd.openxmlformats-officedocument.drawingml.diagramStyle+xml"/>
  <Override PartName="/ppt/diagrams/colors131.xml" ContentType="application/vnd.openxmlformats-officedocument.drawingml.diagramColors+xml"/>
  <Override PartName="/ppt/diagrams/drawing131.xml" ContentType="application/vnd.ms-office.drawingml.diagramDrawing+xml"/>
  <Override PartName="/ppt/diagrams/data132.xml" ContentType="application/vnd.openxmlformats-officedocument.drawingml.diagramData+xml"/>
  <Override PartName="/ppt/diagrams/layout132.xml" ContentType="application/vnd.openxmlformats-officedocument.drawingml.diagramLayout+xml"/>
  <Override PartName="/ppt/diagrams/quickStyle132.xml" ContentType="application/vnd.openxmlformats-officedocument.drawingml.diagramStyle+xml"/>
  <Override PartName="/ppt/diagrams/colors132.xml" ContentType="application/vnd.openxmlformats-officedocument.drawingml.diagramColors+xml"/>
  <Override PartName="/ppt/diagrams/drawing132.xml" ContentType="application/vnd.ms-office.drawingml.diagramDrawing+xml"/>
  <Override PartName="/ppt/diagrams/data133.xml" ContentType="application/vnd.openxmlformats-officedocument.drawingml.diagramData+xml"/>
  <Override PartName="/ppt/diagrams/layout133.xml" ContentType="application/vnd.openxmlformats-officedocument.drawingml.diagramLayout+xml"/>
  <Override PartName="/ppt/diagrams/quickStyle133.xml" ContentType="application/vnd.openxmlformats-officedocument.drawingml.diagramStyle+xml"/>
  <Override PartName="/ppt/diagrams/colors133.xml" ContentType="application/vnd.openxmlformats-officedocument.drawingml.diagramColors+xml"/>
  <Override PartName="/ppt/diagrams/drawing133.xml" ContentType="application/vnd.ms-office.drawingml.diagramDrawing+xml"/>
  <Override PartName="/ppt/diagrams/data134.xml" ContentType="application/vnd.openxmlformats-officedocument.drawingml.diagramData+xml"/>
  <Override PartName="/ppt/diagrams/layout134.xml" ContentType="application/vnd.openxmlformats-officedocument.drawingml.diagramLayout+xml"/>
  <Override PartName="/ppt/diagrams/quickStyle134.xml" ContentType="application/vnd.openxmlformats-officedocument.drawingml.diagramStyle+xml"/>
  <Override PartName="/ppt/diagrams/colors134.xml" ContentType="application/vnd.openxmlformats-officedocument.drawingml.diagramColors+xml"/>
  <Override PartName="/ppt/diagrams/drawing134.xml" ContentType="application/vnd.ms-office.drawingml.diagramDrawing+xml"/>
  <Override PartName="/ppt/diagrams/data135.xml" ContentType="application/vnd.openxmlformats-officedocument.drawingml.diagramData+xml"/>
  <Override PartName="/ppt/diagrams/layout135.xml" ContentType="application/vnd.openxmlformats-officedocument.drawingml.diagramLayout+xml"/>
  <Override PartName="/ppt/diagrams/quickStyle135.xml" ContentType="application/vnd.openxmlformats-officedocument.drawingml.diagramStyle+xml"/>
  <Override PartName="/ppt/diagrams/colors135.xml" ContentType="application/vnd.openxmlformats-officedocument.drawingml.diagramColors+xml"/>
  <Override PartName="/ppt/diagrams/drawing135.xml" ContentType="application/vnd.ms-office.drawingml.diagramDrawing+xml"/>
  <Override PartName="/ppt/diagrams/data136.xml" ContentType="application/vnd.openxmlformats-officedocument.drawingml.diagramData+xml"/>
  <Override PartName="/ppt/diagrams/layout136.xml" ContentType="application/vnd.openxmlformats-officedocument.drawingml.diagramLayout+xml"/>
  <Override PartName="/ppt/diagrams/quickStyle136.xml" ContentType="application/vnd.openxmlformats-officedocument.drawingml.diagramStyle+xml"/>
  <Override PartName="/ppt/diagrams/colors136.xml" ContentType="application/vnd.openxmlformats-officedocument.drawingml.diagramColors+xml"/>
  <Override PartName="/ppt/diagrams/drawing136.xml" ContentType="application/vnd.ms-office.drawingml.diagramDrawing+xml"/>
  <Override PartName="/ppt/diagrams/data137.xml" ContentType="application/vnd.openxmlformats-officedocument.drawingml.diagramData+xml"/>
  <Override PartName="/ppt/diagrams/layout137.xml" ContentType="application/vnd.openxmlformats-officedocument.drawingml.diagramLayout+xml"/>
  <Override PartName="/ppt/diagrams/quickStyle137.xml" ContentType="application/vnd.openxmlformats-officedocument.drawingml.diagramStyle+xml"/>
  <Override PartName="/ppt/diagrams/colors137.xml" ContentType="application/vnd.openxmlformats-officedocument.drawingml.diagramColors+xml"/>
  <Override PartName="/ppt/diagrams/drawing137.xml" ContentType="application/vnd.ms-office.drawingml.diagramDrawing+xml"/>
  <Override PartName="/ppt/diagrams/data138.xml" ContentType="application/vnd.openxmlformats-officedocument.drawingml.diagramData+xml"/>
  <Override PartName="/ppt/diagrams/layout138.xml" ContentType="application/vnd.openxmlformats-officedocument.drawingml.diagramLayout+xml"/>
  <Override PartName="/ppt/diagrams/quickStyle138.xml" ContentType="application/vnd.openxmlformats-officedocument.drawingml.diagramStyle+xml"/>
  <Override PartName="/ppt/diagrams/colors138.xml" ContentType="application/vnd.openxmlformats-officedocument.drawingml.diagramColors+xml"/>
  <Override PartName="/ppt/diagrams/drawing138.xml" ContentType="application/vnd.ms-office.drawingml.diagramDrawing+xml"/>
  <Override PartName="/ppt/diagrams/data139.xml" ContentType="application/vnd.openxmlformats-officedocument.drawingml.diagramData+xml"/>
  <Override PartName="/ppt/diagrams/layout139.xml" ContentType="application/vnd.openxmlformats-officedocument.drawingml.diagramLayout+xml"/>
  <Override PartName="/ppt/diagrams/quickStyle139.xml" ContentType="application/vnd.openxmlformats-officedocument.drawingml.diagramStyle+xml"/>
  <Override PartName="/ppt/diagrams/colors139.xml" ContentType="application/vnd.openxmlformats-officedocument.drawingml.diagramColors+xml"/>
  <Override PartName="/ppt/diagrams/drawing139.xml" ContentType="application/vnd.ms-office.drawingml.diagramDrawing+xml"/>
  <Override PartName="/ppt/diagrams/data140.xml" ContentType="application/vnd.openxmlformats-officedocument.drawingml.diagramData+xml"/>
  <Override PartName="/ppt/diagrams/layout140.xml" ContentType="application/vnd.openxmlformats-officedocument.drawingml.diagramLayout+xml"/>
  <Override PartName="/ppt/diagrams/quickStyle140.xml" ContentType="application/vnd.openxmlformats-officedocument.drawingml.diagramStyle+xml"/>
  <Override PartName="/ppt/diagrams/colors140.xml" ContentType="application/vnd.openxmlformats-officedocument.drawingml.diagramColors+xml"/>
  <Override PartName="/ppt/diagrams/drawing140.xml" ContentType="application/vnd.ms-office.drawingml.diagramDrawing+xml"/>
  <Override PartName="/ppt/diagrams/data141.xml" ContentType="application/vnd.openxmlformats-officedocument.drawingml.diagramData+xml"/>
  <Override PartName="/ppt/diagrams/layout141.xml" ContentType="application/vnd.openxmlformats-officedocument.drawingml.diagramLayout+xml"/>
  <Override PartName="/ppt/diagrams/quickStyle141.xml" ContentType="application/vnd.openxmlformats-officedocument.drawingml.diagramStyle+xml"/>
  <Override PartName="/ppt/diagrams/colors141.xml" ContentType="application/vnd.openxmlformats-officedocument.drawingml.diagramColors+xml"/>
  <Override PartName="/ppt/diagrams/drawing141.xml" ContentType="application/vnd.ms-office.drawingml.diagramDrawing+xml"/>
  <Override PartName="/ppt/diagrams/data142.xml" ContentType="application/vnd.openxmlformats-officedocument.drawingml.diagramData+xml"/>
  <Override PartName="/ppt/diagrams/layout142.xml" ContentType="application/vnd.openxmlformats-officedocument.drawingml.diagramLayout+xml"/>
  <Override PartName="/ppt/diagrams/quickStyle142.xml" ContentType="application/vnd.openxmlformats-officedocument.drawingml.diagramStyle+xml"/>
  <Override PartName="/ppt/diagrams/colors142.xml" ContentType="application/vnd.openxmlformats-officedocument.drawingml.diagramColors+xml"/>
  <Override PartName="/ppt/diagrams/drawing142.xml" ContentType="application/vnd.ms-office.drawingml.diagramDrawing+xml"/>
  <Override PartName="/ppt/diagrams/data143.xml" ContentType="application/vnd.openxmlformats-officedocument.drawingml.diagramData+xml"/>
  <Override PartName="/ppt/diagrams/layout143.xml" ContentType="application/vnd.openxmlformats-officedocument.drawingml.diagramLayout+xml"/>
  <Override PartName="/ppt/diagrams/quickStyle143.xml" ContentType="application/vnd.openxmlformats-officedocument.drawingml.diagramStyle+xml"/>
  <Override PartName="/ppt/diagrams/colors143.xml" ContentType="application/vnd.openxmlformats-officedocument.drawingml.diagramColors+xml"/>
  <Override PartName="/ppt/diagrams/drawing143.xml" ContentType="application/vnd.ms-office.drawingml.diagramDrawing+xml"/>
  <Override PartName="/ppt/diagrams/data144.xml" ContentType="application/vnd.openxmlformats-officedocument.drawingml.diagramData+xml"/>
  <Override PartName="/ppt/diagrams/layout144.xml" ContentType="application/vnd.openxmlformats-officedocument.drawingml.diagramLayout+xml"/>
  <Override PartName="/ppt/diagrams/quickStyle144.xml" ContentType="application/vnd.openxmlformats-officedocument.drawingml.diagramStyle+xml"/>
  <Override PartName="/ppt/diagrams/colors144.xml" ContentType="application/vnd.openxmlformats-officedocument.drawingml.diagramColors+xml"/>
  <Override PartName="/ppt/diagrams/drawing144.xml" ContentType="application/vnd.ms-office.drawingml.diagramDrawing+xml"/>
  <Override PartName="/ppt/diagrams/data145.xml" ContentType="application/vnd.openxmlformats-officedocument.drawingml.diagramData+xml"/>
  <Override PartName="/ppt/diagrams/layout145.xml" ContentType="application/vnd.openxmlformats-officedocument.drawingml.diagramLayout+xml"/>
  <Override PartName="/ppt/diagrams/quickStyle145.xml" ContentType="application/vnd.openxmlformats-officedocument.drawingml.diagramStyle+xml"/>
  <Override PartName="/ppt/diagrams/colors145.xml" ContentType="application/vnd.openxmlformats-officedocument.drawingml.diagramColors+xml"/>
  <Override PartName="/ppt/diagrams/drawing145.xml" ContentType="application/vnd.ms-office.drawingml.diagramDrawing+xml"/>
  <Override PartName="/ppt/diagrams/data146.xml" ContentType="application/vnd.openxmlformats-officedocument.drawingml.diagramData+xml"/>
  <Override PartName="/ppt/diagrams/layout146.xml" ContentType="application/vnd.openxmlformats-officedocument.drawingml.diagramLayout+xml"/>
  <Override PartName="/ppt/diagrams/quickStyle146.xml" ContentType="application/vnd.openxmlformats-officedocument.drawingml.diagramStyle+xml"/>
  <Override PartName="/ppt/diagrams/colors146.xml" ContentType="application/vnd.openxmlformats-officedocument.drawingml.diagramColors+xml"/>
  <Override PartName="/ppt/diagrams/drawing146.xml" ContentType="application/vnd.ms-office.drawingml.diagramDrawing+xml"/>
  <Override PartName="/ppt/diagrams/data147.xml" ContentType="application/vnd.openxmlformats-officedocument.drawingml.diagramData+xml"/>
  <Override PartName="/ppt/diagrams/layout147.xml" ContentType="application/vnd.openxmlformats-officedocument.drawingml.diagramLayout+xml"/>
  <Override PartName="/ppt/diagrams/quickStyle147.xml" ContentType="application/vnd.openxmlformats-officedocument.drawingml.diagramStyle+xml"/>
  <Override PartName="/ppt/diagrams/colors147.xml" ContentType="application/vnd.openxmlformats-officedocument.drawingml.diagramColors+xml"/>
  <Override PartName="/ppt/diagrams/drawing147.xml" ContentType="application/vnd.ms-office.drawingml.diagramDrawing+xml"/>
  <Override PartName="/ppt/diagrams/data148.xml" ContentType="application/vnd.openxmlformats-officedocument.drawingml.diagramData+xml"/>
  <Override PartName="/ppt/diagrams/layout148.xml" ContentType="application/vnd.openxmlformats-officedocument.drawingml.diagramLayout+xml"/>
  <Override PartName="/ppt/diagrams/quickStyle148.xml" ContentType="application/vnd.openxmlformats-officedocument.drawingml.diagramStyle+xml"/>
  <Override PartName="/ppt/diagrams/colors148.xml" ContentType="application/vnd.openxmlformats-officedocument.drawingml.diagramColors+xml"/>
  <Override PartName="/ppt/diagrams/drawing148.xml" ContentType="application/vnd.ms-office.drawingml.diagramDrawing+xml"/>
  <Override PartName="/ppt/diagrams/data149.xml" ContentType="application/vnd.openxmlformats-officedocument.drawingml.diagramData+xml"/>
  <Override PartName="/ppt/diagrams/layout149.xml" ContentType="application/vnd.openxmlformats-officedocument.drawingml.diagramLayout+xml"/>
  <Override PartName="/ppt/diagrams/quickStyle149.xml" ContentType="application/vnd.openxmlformats-officedocument.drawingml.diagramStyle+xml"/>
  <Override PartName="/ppt/diagrams/colors149.xml" ContentType="application/vnd.openxmlformats-officedocument.drawingml.diagramColors+xml"/>
  <Override PartName="/ppt/diagrams/drawing149.xml" ContentType="application/vnd.ms-office.drawingml.diagramDrawing+xml"/>
  <Override PartName="/ppt/diagrams/data150.xml" ContentType="application/vnd.openxmlformats-officedocument.drawingml.diagramData+xml"/>
  <Override PartName="/ppt/diagrams/layout150.xml" ContentType="application/vnd.openxmlformats-officedocument.drawingml.diagramLayout+xml"/>
  <Override PartName="/ppt/diagrams/quickStyle150.xml" ContentType="application/vnd.openxmlformats-officedocument.drawingml.diagramStyle+xml"/>
  <Override PartName="/ppt/diagrams/colors150.xml" ContentType="application/vnd.openxmlformats-officedocument.drawingml.diagramColors+xml"/>
  <Override PartName="/ppt/diagrams/drawing150.xml" ContentType="application/vnd.ms-office.drawingml.diagramDrawing+xml"/>
  <Override PartName="/ppt/diagrams/data151.xml" ContentType="application/vnd.openxmlformats-officedocument.drawingml.diagramData+xml"/>
  <Override PartName="/ppt/diagrams/layout151.xml" ContentType="application/vnd.openxmlformats-officedocument.drawingml.diagramLayout+xml"/>
  <Override PartName="/ppt/diagrams/quickStyle151.xml" ContentType="application/vnd.openxmlformats-officedocument.drawingml.diagramStyle+xml"/>
  <Override PartName="/ppt/diagrams/colors151.xml" ContentType="application/vnd.openxmlformats-officedocument.drawingml.diagramColors+xml"/>
  <Override PartName="/ppt/diagrams/drawing151.xml" ContentType="application/vnd.ms-office.drawingml.diagramDrawing+xml"/>
  <Override PartName="/ppt/diagrams/data152.xml" ContentType="application/vnd.openxmlformats-officedocument.drawingml.diagramData+xml"/>
  <Override PartName="/ppt/diagrams/layout152.xml" ContentType="application/vnd.openxmlformats-officedocument.drawingml.diagramLayout+xml"/>
  <Override PartName="/ppt/diagrams/quickStyle152.xml" ContentType="application/vnd.openxmlformats-officedocument.drawingml.diagramStyle+xml"/>
  <Override PartName="/ppt/diagrams/colors152.xml" ContentType="application/vnd.openxmlformats-officedocument.drawingml.diagramColors+xml"/>
  <Override PartName="/ppt/diagrams/drawing152.xml" ContentType="application/vnd.ms-office.drawingml.diagramDrawing+xml"/>
  <Override PartName="/ppt/diagrams/data153.xml" ContentType="application/vnd.openxmlformats-officedocument.drawingml.diagramData+xml"/>
  <Override PartName="/ppt/diagrams/layout153.xml" ContentType="application/vnd.openxmlformats-officedocument.drawingml.diagramLayout+xml"/>
  <Override PartName="/ppt/diagrams/quickStyle153.xml" ContentType="application/vnd.openxmlformats-officedocument.drawingml.diagramStyle+xml"/>
  <Override PartName="/ppt/diagrams/colors153.xml" ContentType="application/vnd.openxmlformats-officedocument.drawingml.diagramColors+xml"/>
  <Override PartName="/ppt/diagrams/drawing153.xml" ContentType="application/vnd.ms-office.drawingml.diagramDrawing+xml"/>
  <Override PartName="/ppt/diagrams/data154.xml" ContentType="application/vnd.openxmlformats-officedocument.drawingml.diagramData+xml"/>
  <Override PartName="/ppt/diagrams/layout154.xml" ContentType="application/vnd.openxmlformats-officedocument.drawingml.diagramLayout+xml"/>
  <Override PartName="/ppt/diagrams/quickStyle154.xml" ContentType="application/vnd.openxmlformats-officedocument.drawingml.diagramStyle+xml"/>
  <Override PartName="/ppt/diagrams/colors154.xml" ContentType="application/vnd.openxmlformats-officedocument.drawingml.diagramColors+xml"/>
  <Override PartName="/ppt/diagrams/drawing154.xml" ContentType="application/vnd.ms-office.drawingml.diagramDrawing+xml"/>
  <Override PartName="/ppt/diagrams/data155.xml" ContentType="application/vnd.openxmlformats-officedocument.drawingml.diagramData+xml"/>
  <Override PartName="/ppt/diagrams/layout155.xml" ContentType="application/vnd.openxmlformats-officedocument.drawingml.diagramLayout+xml"/>
  <Override PartName="/ppt/diagrams/quickStyle155.xml" ContentType="application/vnd.openxmlformats-officedocument.drawingml.diagramStyle+xml"/>
  <Override PartName="/ppt/diagrams/colors155.xml" ContentType="application/vnd.openxmlformats-officedocument.drawingml.diagramColors+xml"/>
  <Override PartName="/ppt/diagrams/drawing155.xml" ContentType="application/vnd.ms-office.drawingml.diagramDrawing+xml"/>
  <Override PartName="/ppt/diagrams/data156.xml" ContentType="application/vnd.openxmlformats-officedocument.drawingml.diagramData+xml"/>
  <Override PartName="/ppt/diagrams/layout156.xml" ContentType="application/vnd.openxmlformats-officedocument.drawingml.diagramLayout+xml"/>
  <Override PartName="/ppt/diagrams/quickStyle156.xml" ContentType="application/vnd.openxmlformats-officedocument.drawingml.diagramStyle+xml"/>
  <Override PartName="/ppt/diagrams/colors156.xml" ContentType="application/vnd.openxmlformats-officedocument.drawingml.diagramColors+xml"/>
  <Override PartName="/ppt/diagrams/drawing156.xml" ContentType="application/vnd.ms-office.drawingml.diagramDrawing+xml"/>
  <Override PartName="/ppt/diagrams/data157.xml" ContentType="application/vnd.openxmlformats-officedocument.drawingml.diagramData+xml"/>
  <Override PartName="/ppt/diagrams/layout157.xml" ContentType="application/vnd.openxmlformats-officedocument.drawingml.diagramLayout+xml"/>
  <Override PartName="/ppt/diagrams/quickStyle157.xml" ContentType="application/vnd.openxmlformats-officedocument.drawingml.diagramStyle+xml"/>
  <Override PartName="/ppt/diagrams/colors157.xml" ContentType="application/vnd.openxmlformats-officedocument.drawingml.diagramColors+xml"/>
  <Override PartName="/ppt/diagrams/drawing157.xml" ContentType="application/vnd.ms-office.drawingml.diagramDrawing+xml"/>
  <Override PartName="/ppt/diagrams/data158.xml" ContentType="application/vnd.openxmlformats-officedocument.drawingml.diagramData+xml"/>
  <Override PartName="/ppt/diagrams/layout158.xml" ContentType="application/vnd.openxmlformats-officedocument.drawingml.diagramLayout+xml"/>
  <Override PartName="/ppt/diagrams/quickStyle158.xml" ContentType="application/vnd.openxmlformats-officedocument.drawingml.diagramStyle+xml"/>
  <Override PartName="/ppt/diagrams/colors158.xml" ContentType="application/vnd.openxmlformats-officedocument.drawingml.diagramColors+xml"/>
  <Override PartName="/ppt/diagrams/drawing158.xml" ContentType="application/vnd.ms-office.drawingml.diagramDrawing+xml"/>
  <Override PartName="/ppt/diagrams/data159.xml" ContentType="application/vnd.openxmlformats-officedocument.drawingml.diagramData+xml"/>
  <Override PartName="/ppt/diagrams/layout159.xml" ContentType="application/vnd.openxmlformats-officedocument.drawingml.diagramLayout+xml"/>
  <Override PartName="/ppt/diagrams/quickStyle159.xml" ContentType="application/vnd.openxmlformats-officedocument.drawingml.diagramStyle+xml"/>
  <Override PartName="/ppt/diagrams/colors159.xml" ContentType="application/vnd.openxmlformats-officedocument.drawingml.diagramColors+xml"/>
  <Override PartName="/ppt/diagrams/drawing159.xml" ContentType="application/vnd.ms-office.drawingml.diagramDrawing+xml"/>
  <Override PartName="/ppt/diagrams/data160.xml" ContentType="application/vnd.openxmlformats-officedocument.drawingml.diagramData+xml"/>
  <Override PartName="/ppt/diagrams/layout160.xml" ContentType="application/vnd.openxmlformats-officedocument.drawingml.diagramLayout+xml"/>
  <Override PartName="/ppt/diagrams/quickStyle160.xml" ContentType="application/vnd.openxmlformats-officedocument.drawingml.diagramStyle+xml"/>
  <Override PartName="/ppt/diagrams/colors160.xml" ContentType="application/vnd.openxmlformats-officedocument.drawingml.diagramColors+xml"/>
  <Override PartName="/ppt/diagrams/drawing160.xml" ContentType="application/vnd.ms-office.drawingml.diagramDrawing+xml"/>
  <Override PartName="/ppt/diagrams/data161.xml" ContentType="application/vnd.openxmlformats-officedocument.drawingml.diagramData+xml"/>
  <Override PartName="/ppt/diagrams/layout161.xml" ContentType="application/vnd.openxmlformats-officedocument.drawingml.diagramLayout+xml"/>
  <Override PartName="/ppt/diagrams/quickStyle161.xml" ContentType="application/vnd.openxmlformats-officedocument.drawingml.diagramStyle+xml"/>
  <Override PartName="/ppt/diagrams/colors161.xml" ContentType="application/vnd.openxmlformats-officedocument.drawingml.diagramColors+xml"/>
  <Override PartName="/ppt/diagrams/drawing161.xml" ContentType="application/vnd.ms-office.drawingml.diagramDrawing+xml"/>
  <Override PartName="/ppt/diagrams/data162.xml" ContentType="application/vnd.openxmlformats-officedocument.drawingml.diagramData+xml"/>
  <Override PartName="/ppt/diagrams/layout162.xml" ContentType="application/vnd.openxmlformats-officedocument.drawingml.diagramLayout+xml"/>
  <Override PartName="/ppt/diagrams/quickStyle162.xml" ContentType="application/vnd.openxmlformats-officedocument.drawingml.diagramStyle+xml"/>
  <Override PartName="/ppt/diagrams/colors162.xml" ContentType="application/vnd.openxmlformats-officedocument.drawingml.diagramColors+xml"/>
  <Override PartName="/ppt/diagrams/drawing162.xml" ContentType="application/vnd.ms-office.drawingml.diagramDrawing+xml"/>
  <Override PartName="/ppt/diagrams/data163.xml" ContentType="application/vnd.openxmlformats-officedocument.drawingml.diagramData+xml"/>
  <Override PartName="/ppt/diagrams/layout163.xml" ContentType="application/vnd.openxmlformats-officedocument.drawingml.diagramLayout+xml"/>
  <Override PartName="/ppt/diagrams/quickStyle163.xml" ContentType="application/vnd.openxmlformats-officedocument.drawingml.diagramStyle+xml"/>
  <Override PartName="/ppt/diagrams/colors163.xml" ContentType="application/vnd.openxmlformats-officedocument.drawingml.diagramColors+xml"/>
  <Override PartName="/ppt/diagrams/drawing163.xml" ContentType="application/vnd.ms-office.drawingml.diagramDrawing+xml"/>
  <Override PartName="/ppt/diagrams/data164.xml" ContentType="application/vnd.openxmlformats-officedocument.drawingml.diagramData+xml"/>
  <Override PartName="/ppt/diagrams/layout164.xml" ContentType="application/vnd.openxmlformats-officedocument.drawingml.diagramLayout+xml"/>
  <Override PartName="/ppt/diagrams/quickStyle164.xml" ContentType="application/vnd.openxmlformats-officedocument.drawingml.diagramStyle+xml"/>
  <Override PartName="/ppt/diagrams/colors164.xml" ContentType="application/vnd.openxmlformats-officedocument.drawingml.diagramColors+xml"/>
  <Override PartName="/ppt/diagrams/drawing164.xml" ContentType="application/vnd.ms-office.drawingml.diagramDrawing+xml"/>
  <Override PartName="/ppt/diagrams/data165.xml" ContentType="application/vnd.openxmlformats-officedocument.drawingml.diagramData+xml"/>
  <Override PartName="/ppt/diagrams/layout165.xml" ContentType="application/vnd.openxmlformats-officedocument.drawingml.diagramLayout+xml"/>
  <Override PartName="/ppt/diagrams/quickStyle165.xml" ContentType="application/vnd.openxmlformats-officedocument.drawingml.diagramStyle+xml"/>
  <Override PartName="/ppt/diagrams/colors165.xml" ContentType="application/vnd.openxmlformats-officedocument.drawingml.diagramColors+xml"/>
  <Override PartName="/ppt/diagrams/drawing165.xml" ContentType="application/vnd.ms-office.drawingml.diagramDrawing+xml"/>
  <Override PartName="/ppt/diagrams/data166.xml" ContentType="application/vnd.openxmlformats-officedocument.drawingml.diagramData+xml"/>
  <Override PartName="/ppt/diagrams/layout166.xml" ContentType="application/vnd.openxmlformats-officedocument.drawingml.diagramLayout+xml"/>
  <Override PartName="/ppt/diagrams/quickStyle166.xml" ContentType="application/vnd.openxmlformats-officedocument.drawingml.diagramStyle+xml"/>
  <Override PartName="/ppt/diagrams/colors166.xml" ContentType="application/vnd.openxmlformats-officedocument.drawingml.diagramColors+xml"/>
  <Override PartName="/ppt/diagrams/drawing166.xml" ContentType="application/vnd.ms-office.drawingml.diagramDrawing+xml"/>
  <Override PartName="/ppt/diagrams/data167.xml" ContentType="application/vnd.openxmlformats-officedocument.drawingml.diagramData+xml"/>
  <Override PartName="/ppt/diagrams/layout167.xml" ContentType="application/vnd.openxmlformats-officedocument.drawingml.diagramLayout+xml"/>
  <Override PartName="/ppt/diagrams/quickStyle167.xml" ContentType="application/vnd.openxmlformats-officedocument.drawingml.diagramStyle+xml"/>
  <Override PartName="/ppt/diagrams/colors167.xml" ContentType="application/vnd.openxmlformats-officedocument.drawingml.diagramColors+xml"/>
  <Override PartName="/ppt/diagrams/drawing167.xml" ContentType="application/vnd.ms-office.drawingml.diagramDrawing+xml"/>
  <Override PartName="/ppt/diagrams/data168.xml" ContentType="application/vnd.openxmlformats-officedocument.drawingml.diagramData+xml"/>
  <Override PartName="/ppt/diagrams/layout168.xml" ContentType="application/vnd.openxmlformats-officedocument.drawingml.diagramLayout+xml"/>
  <Override PartName="/ppt/diagrams/quickStyle168.xml" ContentType="application/vnd.openxmlformats-officedocument.drawingml.diagramStyle+xml"/>
  <Override PartName="/ppt/diagrams/colors168.xml" ContentType="application/vnd.openxmlformats-officedocument.drawingml.diagramColors+xml"/>
  <Override PartName="/ppt/diagrams/drawing168.xml" ContentType="application/vnd.ms-office.drawingml.diagramDrawing+xml"/>
  <Override PartName="/ppt/diagrams/data169.xml" ContentType="application/vnd.openxmlformats-officedocument.drawingml.diagramData+xml"/>
  <Override PartName="/ppt/diagrams/layout169.xml" ContentType="application/vnd.openxmlformats-officedocument.drawingml.diagramLayout+xml"/>
  <Override PartName="/ppt/diagrams/quickStyle169.xml" ContentType="application/vnd.openxmlformats-officedocument.drawingml.diagramStyle+xml"/>
  <Override PartName="/ppt/diagrams/colors169.xml" ContentType="application/vnd.openxmlformats-officedocument.drawingml.diagramColors+xml"/>
  <Override PartName="/ppt/diagrams/drawing169.xml" ContentType="application/vnd.ms-office.drawingml.diagramDrawing+xml"/>
  <Override PartName="/ppt/diagrams/data170.xml" ContentType="application/vnd.openxmlformats-officedocument.drawingml.diagramData+xml"/>
  <Override PartName="/ppt/diagrams/layout170.xml" ContentType="application/vnd.openxmlformats-officedocument.drawingml.diagramLayout+xml"/>
  <Override PartName="/ppt/diagrams/quickStyle170.xml" ContentType="application/vnd.openxmlformats-officedocument.drawingml.diagramStyle+xml"/>
  <Override PartName="/ppt/diagrams/colors170.xml" ContentType="application/vnd.openxmlformats-officedocument.drawingml.diagramColors+xml"/>
  <Override PartName="/ppt/diagrams/drawing170.xml" ContentType="application/vnd.ms-office.drawingml.diagramDrawing+xml"/>
  <Override PartName="/ppt/diagrams/data171.xml" ContentType="application/vnd.openxmlformats-officedocument.drawingml.diagramData+xml"/>
  <Override PartName="/ppt/diagrams/layout171.xml" ContentType="application/vnd.openxmlformats-officedocument.drawingml.diagramLayout+xml"/>
  <Override PartName="/ppt/diagrams/quickStyle171.xml" ContentType="application/vnd.openxmlformats-officedocument.drawingml.diagramStyle+xml"/>
  <Override PartName="/ppt/diagrams/colors171.xml" ContentType="application/vnd.openxmlformats-officedocument.drawingml.diagramColors+xml"/>
  <Override PartName="/ppt/diagrams/drawing171.xml" ContentType="application/vnd.ms-office.drawingml.diagramDrawing+xml"/>
  <Override PartName="/ppt/diagrams/data172.xml" ContentType="application/vnd.openxmlformats-officedocument.drawingml.diagramData+xml"/>
  <Override PartName="/ppt/diagrams/layout172.xml" ContentType="application/vnd.openxmlformats-officedocument.drawingml.diagramLayout+xml"/>
  <Override PartName="/ppt/diagrams/quickStyle172.xml" ContentType="application/vnd.openxmlformats-officedocument.drawingml.diagramStyle+xml"/>
  <Override PartName="/ppt/diagrams/colors172.xml" ContentType="application/vnd.openxmlformats-officedocument.drawingml.diagramColors+xml"/>
  <Override PartName="/ppt/diagrams/drawing172.xml" ContentType="application/vnd.ms-office.drawingml.diagramDrawing+xml"/>
  <Override PartName="/ppt/diagrams/data173.xml" ContentType="application/vnd.openxmlformats-officedocument.drawingml.diagramData+xml"/>
  <Override PartName="/ppt/diagrams/layout173.xml" ContentType="application/vnd.openxmlformats-officedocument.drawingml.diagramLayout+xml"/>
  <Override PartName="/ppt/diagrams/quickStyle173.xml" ContentType="application/vnd.openxmlformats-officedocument.drawingml.diagramStyle+xml"/>
  <Override PartName="/ppt/diagrams/colors173.xml" ContentType="application/vnd.openxmlformats-officedocument.drawingml.diagramColors+xml"/>
  <Override PartName="/ppt/diagrams/drawing173.xml" ContentType="application/vnd.ms-office.drawingml.diagramDrawing+xml"/>
  <Override PartName="/ppt/diagrams/data174.xml" ContentType="application/vnd.openxmlformats-officedocument.drawingml.diagramData+xml"/>
  <Override PartName="/ppt/diagrams/layout174.xml" ContentType="application/vnd.openxmlformats-officedocument.drawingml.diagramLayout+xml"/>
  <Override PartName="/ppt/diagrams/quickStyle174.xml" ContentType="application/vnd.openxmlformats-officedocument.drawingml.diagramStyle+xml"/>
  <Override PartName="/ppt/diagrams/colors174.xml" ContentType="application/vnd.openxmlformats-officedocument.drawingml.diagramColors+xml"/>
  <Override PartName="/ppt/diagrams/drawing174.xml" ContentType="application/vnd.ms-office.drawingml.diagramDrawing+xml"/>
  <Override PartName="/ppt/diagrams/data175.xml" ContentType="application/vnd.openxmlformats-officedocument.drawingml.diagramData+xml"/>
  <Override PartName="/ppt/diagrams/layout175.xml" ContentType="application/vnd.openxmlformats-officedocument.drawingml.diagramLayout+xml"/>
  <Override PartName="/ppt/diagrams/quickStyle175.xml" ContentType="application/vnd.openxmlformats-officedocument.drawingml.diagramStyle+xml"/>
  <Override PartName="/ppt/diagrams/colors175.xml" ContentType="application/vnd.openxmlformats-officedocument.drawingml.diagramColors+xml"/>
  <Override PartName="/ppt/diagrams/drawing175.xml" ContentType="application/vnd.ms-office.drawingml.diagramDrawing+xml"/>
  <Override PartName="/ppt/diagrams/data176.xml" ContentType="application/vnd.openxmlformats-officedocument.drawingml.diagramData+xml"/>
  <Override PartName="/ppt/diagrams/layout176.xml" ContentType="application/vnd.openxmlformats-officedocument.drawingml.diagramLayout+xml"/>
  <Override PartName="/ppt/diagrams/quickStyle176.xml" ContentType="application/vnd.openxmlformats-officedocument.drawingml.diagramStyle+xml"/>
  <Override PartName="/ppt/diagrams/colors176.xml" ContentType="application/vnd.openxmlformats-officedocument.drawingml.diagramColors+xml"/>
  <Override PartName="/ppt/diagrams/drawing176.xml" ContentType="application/vnd.ms-office.drawingml.diagramDrawing+xml"/>
  <Override PartName="/ppt/diagrams/data177.xml" ContentType="application/vnd.openxmlformats-officedocument.drawingml.diagramData+xml"/>
  <Override PartName="/ppt/diagrams/layout177.xml" ContentType="application/vnd.openxmlformats-officedocument.drawingml.diagramLayout+xml"/>
  <Override PartName="/ppt/diagrams/quickStyle177.xml" ContentType="application/vnd.openxmlformats-officedocument.drawingml.diagramStyle+xml"/>
  <Override PartName="/ppt/diagrams/colors177.xml" ContentType="application/vnd.openxmlformats-officedocument.drawingml.diagramColors+xml"/>
  <Override PartName="/ppt/diagrams/drawing177.xml" ContentType="application/vnd.ms-office.drawingml.diagramDrawing+xml"/>
  <Override PartName="/ppt/diagrams/data178.xml" ContentType="application/vnd.openxmlformats-officedocument.drawingml.diagramData+xml"/>
  <Override PartName="/ppt/diagrams/layout178.xml" ContentType="application/vnd.openxmlformats-officedocument.drawingml.diagramLayout+xml"/>
  <Override PartName="/ppt/diagrams/quickStyle178.xml" ContentType="application/vnd.openxmlformats-officedocument.drawingml.diagramStyle+xml"/>
  <Override PartName="/ppt/diagrams/colors178.xml" ContentType="application/vnd.openxmlformats-officedocument.drawingml.diagramColors+xml"/>
  <Override PartName="/ppt/diagrams/drawing178.xml" ContentType="application/vnd.ms-office.drawingml.diagramDrawing+xml"/>
  <Override PartName="/ppt/diagrams/data179.xml" ContentType="application/vnd.openxmlformats-officedocument.drawingml.diagramData+xml"/>
  <Override PartName="/ppt/diagrams/layout179.xml" ContentType="application/vnd.openxmlformats-officedocument.drawingml.diagramLayout+xml"/>
  <Override PartName="/ppt/diagrams/quickStyle179.xml" ContentType="application/vnd.openxmlformats-officedocument.drawingml.diagramStyle+xml"/>
  <Override PartName="/ppt/diagrams/colors179.xml" ContentType="application/vnd.openxmlformats-officedocument.drawingml.diagramColors+xml"/>
  <Override PartName="/ppt/diagrams/drawing179.xml" ContentType="application/vnd.ms-office.drawingml.diagramDrawing+xml"/>
  <Override PartName="/ppt/diagrams/data180.xml" ContentType="application/vnd.openxmlformats-officedocument.drawingml.diagramData+xml"/>
  <Override PartName="/ppt/diagrams/layout180.xml" ContentType="application/vnd.openxmlformats-officedocument.drawingml.diagramLayout+xml"/>
  <Override PartName="/ppt/diagrams/quickStyle180.xml" ContentType="application/vnd.openxmlformats-officedocument.drawingml.diagramStyle+xml"/>
  <Override PartName="/ppt/diagrams/colors180.xml" ContentType="application/vnd.openxmlformats-officedocument.drawingml.diagramColors+xml"/>
  <Override PartName="/ppt/diagrams/drawing180.xml" ContentType="application/vnd.ms-office.drawingml.diagramDrawing+xml"/>
  <Override PartName="/ppt/diagrams/data181.xml" ContentType="application/vnd.openxmlformats-officedocument.drawingml.diagramData+xml"/>
  <Override PartName="/ppt/diagrams/layout181.xml" ContentType="application/vnd.openxmlformats-officedocument.drawingml.diagramLayout+xml"/>
  <Override PartName="/ppt/diagrams/quickStyle181.xml" ContentType="application/vnd.openxmlformats-officedocument.drawingml.diagramStyle+xml"/>
  <Override PartName="/ppt/diagrams/colors181.xml" ContentType="application/vnd.openxmlformats-officedocument.drawingml.diagramColors+xml"/>
  <Override PartName="/ppt/diagrams/drawing181.xml" ContentType="application/vnd.ms-office.drawingml.diagramDrawing+xml"/>
  <Override PartName="/ppt/diagrams/data182.xml" ContentType="application/vnd.openxmlformats-officedocument.drawingml.diagramData+xml"/>
  <Override PartName="/ppt/diagrams/layout182.xml" ContentType="application/vnd.openxmlformats-officedocument.drawingml.diagramLayout+xml"/>
  <Override PartName="/ppt/diagrams/quickStyle182.xml" ContentType="application/vnd.openxmlformats-officedocument.drawingml.diagramStyle+xml"/>
  <Override PartName="/ppt/diagrams/colors182.xml" ContentType="application/vnd.openxmlformats-officedocument.drawingml.diagramColors+xml"/>
  <Override PartName="/ppt/diagrams/drawing182.xml" ContentType="application/vnd.ms-office.drawingml.diagramDrawing+xml"/>
  <Override PartName="/ppt/diagrams/data183.xml" ContentType="application/vnd.openxmlformats-officedocument.drawingml.diagramData+xml"/>
  <Override PartName="/ppt/diagrams/layout183.xml" ContentType="application/vnd.openxmlformats-officedocument.drawingml.diagramLayout+xml"/>
  <Override PartName="/ppt/diagrams/quickStyle183.xml" ContentType="application/vnd.openxmlformats-officedocument.drawingml.diagramStyle+xml"/>
  <Override PartName="/ppt/diagrams/colors183.xml" ContentType="application/vnd.openxmlformats-officedocument.drawingml.diagramColors+xml"/>
  <Override PartName="/ppt/diagrams/drawing183.xml" ContentType="application/vnd.ms-office.drawingml.diagramDrawing+xml"/>
  <Override PartName="/ppt/diagrams/data184.xml" ContentType="application/vnd.openxmlformats-officedocument.drawingml.diagramData+xml"/>
  <Override PartName="/ppt/diagrams/layout184.xml" ContentType="application/vnd.openxmlformats-officedocument.drawingml.diagramLayout+xml"/>
  <Override PartName="/ppt/diagrams/quickStyle184.xml" ContentType="application/vnd.openxmlformats-officedocument.drawingml.diagramStyle+xml"/>
  <Override PartName="/ppt/diagrams/colors184.xml" ContentType="application/vnd.openxmlformats-officedocument.drawingml.diagramColors+xml"/>
  <Override PartName="/ppt/diagrams/drawing184.xml" ContentType="application/vnd.ms-office.drawingml.diagramDrawing+xml"/>
  <Override PartName="/ppt/diagrams/data185.xml" ContentType="application/vnd.openxmlformats-officedocument.drawingml.diagramData+xml"/>
  <Override PartName="/ppt/diagrams/layout185.xml" ContentType="application/vnd.openxmlformats-officedocument.drawingml.diagramLayout+xml"/>
  <Override PartName="/ppt/diagrams/quickStyle185.xml" ContentType="application/vnd.openxmlformats-officedocument.drawingml.diagramStyle+xml"/>
  <Override PartName="/ppt/diagrams/colors185.xml" ContentType="application/vnd.openxmlformats-officedocument.drawingml.diagramColors+xml"/>
  <Override PartName="/ppt/diagrams/drawing185.xml" ContentType="application/vnd.ms-office.drawingml.diagramDrawing+xml"/>
  <Override PartName="/ppt/diagrams/data186.xml" ContentType="application/vnd.openxmlformats-officedocument.drawingml.diagramData+xml"/>
  <Override PartName="/ppt/diagrams/layout186.xml" ContentType="application/vnd.openxmlformats-officedocument.drawingml.diagramLayout+xml"/>
  <Override PartName="/ppt/diagrams/quickStyle186.xml" ContentType="application/vnd.openxmlformats-officedocument.drawingml.diagramStyle+xml"/>
  <Override PartName="/ppt/diagrams/colors186.xml" ContentType="application/vnd.openxmlformats-officedocument.drawingml.diagramColors+xml"/>
  <Override PartName="/ppt/diagrams/drawing186.xml" ContentType="application/vnd.ms-office.drawingml.diagramDrawing+xml"/>
  <Override PartName="/ppt/diagrams/data187.xml" ContentType="application/vnd.openxmlformats-officedocument.drawingml.diagramData+xml"/>
  <Override PartName="/ppt/diagrams/layout187.xml" ContentType="application/vnd.openxmlformats-officedocument.drawingml.diagramLayout+xml"/>
  <Override PartName="/ppt/diagrams/quickStyle187.xml" ContentType="application/vnd.openxmlformats-officedocument.drawingml.diagramStyle+xml"/>
  <Override PartName="/ppt/diagrams/colors187.xml" ContentType="application/vnd.openxmlformats-officedocument.drawingml.diagramColors+xml"/>
  <Override PartName="/ppt/diagrams/drawing187.xml" ContentType="application/vnd.ms-office.drawingml.diagramDrawing+xml"/>
  <Override PartName="/ppt/diagrams/data188.xml" ContentType="application/vnd.openxmlformats-officedocument.drawingml.diagramData+xml"/>
  <Override PartName="/ppt/diagrams/layout188.xml" ContentType="application/vnd.openxmlformats-officedocument.drawingml.diagramLayout+xml"/>
  <Override PartName="/ppt/diagrams/quickStyle188.xml" ContentType="application/vnd.openxmlformats-officedocument.drawingml.diagramStyle+xml"/>
  <Override PartName="/ppt/diagrams/colors188.xml" ContentType="application/vnd.openxmlformats-officedocument.drawingml.diagramColors+xml"/>
  <Override PartName="/ppt/diagrams/drawing188.xml" ContentType="application/vnd.ms-office.drawingml.diagramDrawing+xml"/>
  <Override PartName="/ppt/diagrams/data189.xml" ContentType="application/vnd.openxmlformats-officedocument.drawingml.diagramData+xml"/>
  <Override PartName="/ppt/diagrams/layout189.xml" ContentType="application/vnd.openxmlformats-officedocument.drawingml.diagramLayout+xml"/>
  <Override PartName="/ppt/diagrams/quickStyle189.xml" ContentType="application/vnd.openxmlformats-officedocument.drawingml.diagramStyle+xml"/>
  <Override PartName="/ppt/diagrams/colors189.xml" ContentType="application/vnd.openxmlformats-officedocument.drawingml.diagramColors+xml"/>
  <Override PartName="/ppt/diagrams/drawing189.xml" ContentType="application/vnd.ms-office.drawingml.diagramDrawing+xml"/>
  <Override PartName="/ppt/diagrams/data190.xml" ContentType="application/vnd.openxmlformats-officedocument.drawingml.diagramData+xml"/>
  <Override PartName="/ppt/diagrams/layout190.xml" ContentType="application/vnd.openxmlformats-officedocument.drawingml.diagramLayout+xml"/>
  <Override PartName="/ppt/diagrams/quickStyle190.xml" ContentType="application/vnd.openxmlformats-officedocument.drawingml.diagramStyle+xml"/>
  <Override PartName="/ppt/diagrams/colors190.xml" ContentType="application/vnd.openxmlformats-officedocument.drawingml.diagramColors+xml"/>
  <Override PartName="/ppt/diagrams/drawing190.xml" ContentType="application/vnd.ms-office.drawingml.diagramDrawing+xml"/>
  <Override PartName="/ppt/diagrams/data191.xml" ContentType="application/vnd.openxmlformats-officedocument.drawingml.diagramData+xml"/>
  <Override PartName="/ppt/diagrams/layout191.xml" ContentType="application/vnd.openxmlformats-officedocument.drawingml.diagramLayout+xml"/>
  <Override PartName="/ppt/diagrams/quickStyle191.xml" ContentType="application/vnd.openxmlformats-officedocument.drawingml.diagramStyle+xml"/>
  <Override PartName="/ppt/diagrams/colors191.xml" ContentType="application/vnd.openxmlformats-officedocument.drawingml.diagramColors+xml"/>
  <Override PartName="/ppt/diagrams/drawing191.xml" ContentType="application/vnd.ms-office.drawingml.diagramDrawing+xml"/>
  <Override PartName="/ppt/diagrams/data192.xml" ContentType="application/vnd.openxmlformats-officedocument.drawingml.diagramData+xml"/>
  <Override PartName="/ppt/diagrams/layout192.xml" ContentType="application/vnd.openxmlformats-officedocument.drawingml.diagramLayout+xml"/>
  <Override PartName="/ppt/diagrams/quickStyle192.xml" ContentType="application/vnd.openxmlformats-officedocument.drawingml.diagramStyle+xml"/>
  <Override PartName="/ppt/diagrams/colors192.xml" ContentType="application/vnd.openxmlformats-officedocument.drawingml.diagramColors+xml"/>
  <Override PartName="/ppt/diagrams/drawing192.xml" ContentType="application/vnd.ms-office.drawingml.diagramDrawing+xml"/>
  <Override PartName="/ppt/diagrams/data193.xml" ContentType="application/vnd.openxmlformats-officedocument.drawingml.diagramData+xml"/>
  <Override PartName="/ppt/diagrams/layout193.xml" ContentType="application/vnd.openxmlformats-officedocument.drawingml.diagramLayout+xml"/>
  <Override PartName="/ppt/diagrams/quickStyle193.xml" ContentType="application/vnd.openxmlformats-officedocument.drawingml.diagramStyle+xml"/>
  <Override PartName="/ppt/diagrams/colors193.xml" ContentType="application/vnd.openxmlformats-officedocument.drawingml.diagramColors+xml"/>
  <Override PartName="/ppt/diagrams/drawing193.xml" ContentType="application/vnd.ms-office.drawingml.diagramDrawing+xml"/>
  <Override PartName="/ppt/diagrams/data194.xml" ContentType="application/vnd.openxmlformats-officedocument.drawingml.diagramData+xml"/>
  <Override PartName="/ppt/diagrams/layout194.xml" ContentType="application/vnd.openxmlformats-officedocument.drawingml.diagramLayout+xml"/>
  <Override PartName="/ppt/diagrams/quickStyle194.xml" ContentType="application/vnd.openxmlformats-officedocument.drawingml.diagramStyle+xml"/>
  <Override PartName="/ppt/diagrams/colors194.xml" ContentType="application/vnd.openxmlformats-officedocument.drawingml.diagramColors+xml"/>
  <Override PartName="/ppt/diagrams/drawing194.xml" ContentType="application/vnd.ms-office.drawingml.diagramDrawing+xml"/>
  <Override PartName="/ppt/diagrams/data195.xml" ContentType="application/vnd.openxmlformats-officedocument.drawingml.diagramData+xml"/>
  <Override PartName="/ppt/diagrams/layout195.xml" ContentType="application/vnd.openxmlformats-officedocument.drawingml.diagramLayout+xml"/>
  <Override PartName="/ppt/diagrams/quickStyle195.xml" ContentType="application/vnd.openxmlformats-officedocument.drawingml.diagramStyle+xml"/>
  <Override PartName="/ppt/diagrams/colors195.xml" ContentType="application/vnd.openxmlformats-officedocument.drawingml.diagramColors+xml"/>
  <Override PartName="/ppt/diagrams/drawing195.xml" ContentType="application/vnd.ms-office.drawingml.diagramDrawing+xml"/>
  <Override PartName="/ppt/diagrams/data196.xml" ContentType="application/vnd.openxmlformats-officedocument.drawingml.diagramData+xml"/>
  <Override PartName="/ppt/diagrams/layout196.xml" ContentType="application/vnd.openxmlformats-officedocument.drawingml.diagramLayout+xml"/>
  <Override PartName="/ppt/diagrams/quickStyle196.xml" ContentType="application/vnd.openxmlformats-officedocument.drawingml.diagramStyle+xml"/>
  <Override PartName="/ppt/diagrams/colors196.xml" ContentType="application/vnd.openxmlformats-officedocument.drawingml.diagramColors+xml"/>
  <Override PartName="/ppt/diagrams/drawing196.xml" ContentType="application/vnd.ms-office.drawingml.diagramDrawing+xml"/>
  <Override PartName="/ppt/diagrams/data197.xml" ContentType="application/vnd.openxmlformats-officedocument.drawingml.diagramData+xml"/>
  <Override PartName="/ppt/diagrams/layout197.xml" ContentType="application/vnd.openxmlformats-officedocument.drawingml.diagramLayout+xml"/>
  <Override PartName="/ppt/diagrams/quickStyle197.xml" ContentType="application/vnd.openxmlformats-officedocument.drawingml.diagramStyle+xml"/>
  <Override PartName="/ppt/diagrams/colors197.xml" ContentType="application/vnd.openxmlformats-officedocument.drawingml.diagramColors+xml"/>
  <Override PartName="/ppt/diagrams/drawing197.xml" ContentType="application/vnd.ms-office.drawingml.diagramDrawing+xml"/>
  <Override PartName="/ppt/diagrams/data198.xml" ContentType="application/vnd.openxmlformats-officedocument.drawingml.diagramData+xml"/>
  <Override PartName="/ppt/diagrams/layout198.xml" ContentType="application/vnd.openxmlformats-officedocument.drawingml.diagramLayout+xml"/>
  <Override PartName="/ppt/diagrams/quickStyle198.xml" ContentType="application/vnd.openxmlformats-officedocument.drawingml.diagramStyle+xml"/>
  <Override PartName="/ppt/diagrams/colors198.xml" ContentType="application/vnd.openxmlformats-officedocument.drawingml.diagramColors+xml"/>
  <Override PartName="/ppt/diagrams/drawing198.xml" ContentType="application/vnd.ms-office.drawingml.diagramDrawing+xml"/>
  <Override PartName="/ppt/diagrams/data199.xml" ContentType="application/vnd.openxmlformats-officedocument.drawingml.diagramData+xml"/>
  <Override PartName="/ppt/diagrams/layout199.xml" ContentType="application/vnd.openxmlformats-officedocument.drawingml.diagramLayout+xml"/>
  <Override PartName="/ppt/diagrams/quickStyle199.xml" ContentType="application/vnd.openxmlformats-officedocument.drawingml.diagramStyle+xml"/>
  <Override PartName="/ppt/diagrams/colors199.xml" ContentType="application/vnd.openxmlformats-officedocument.drawingml.diagramColors+xml"/>
  <Override PartName="/ppt/diagrams/drawing199.xml" ContentType="application/vnd.ms-office.drawingml.diagramDrawing+xml"/>
  <Override PartName="/ppt/diagrams/data200.xml" ContentType="application/vnd.openxmlformats-officedocument.drawingml.diagramData+xml"/>
  <Override PartName="/ppt/diagrams/layout200.xml" ContentType="application/vnd.openxmlformats-officedocument.drawingml.diagramLayout+xml"/>
  <Override PartName="/ppt/diagrams/quickStyle200.xml" ContentType="application/vnd.openxmlformats-officedocument.drawingml.diagramStyle+xml"/>
  <Override PartName="/ppt/diagrams/colors200.xml" ContentType="application/vnd.openxmlformats-officedocument.drawingml.diagramColors+xml"/>
  <Override PartName="/ppt/diagrams/drawing200.xml" ContentType="application/vnd.ms-office.drawingml.diagramDrawing+xml"/>
  <Override PartName="/ppt/diagrams/data201.xml" ContentType="application/vnd.openxmlformats-officedocument.drawingml.diagramData+xml"/>
  <Override PartName="/ppt/diagrams/layout201.xml" ContentType="application/vnd.openxmlformats-officedocument.drawingml.diagramLayout+xml"/>
  <Override PartName="/ppt/diagrams/quickStyle201.xml" ContentType="application/vnd.openxmlformats-officedocument.drawingml.diagramStyle+xml"/>
  <Override PartName="/ppt/diagrams/colors201.xml" ContentType="application/vnd.openxmlformats-officedocument.drawingml.diagramColors+xml"/>
  <Override PartName="/ppt/diagrams/drawing201.xml" ContentType="application/vnd.ms-office.drawingml.diagramDrawing+xml"/>
  <Override PartName="/ppt/diagrams/data202.xml" ContentType="application/vnd.openxmlformats-officedocument.drawingml.diagramData+xml"/>
  <Override PartName="/ppt/diagrams/layout202.xml" ContentType="application/vnd.openxmlformats-officedocument.drawingml.diagramLayout+xml"/>
  <Override PartName="/ppt/diagrams/quickStyle202.xml" ContentType="application/vnd.openxmlformats-officedocument.drawingml.diagramStyle+xml"/>
  <Override PartName="/ppt/diagrams/colors202.xml" ContentType="application/vnd.openxmlformats-officedocument.drawingml.diagramColors+xml"/>
  <Override PartName="/ppt/diagrams/drawing202.xml" ContentType="application/vnd.ms-office.drawingml.diagramDrawing+xml"/>
  <Override PartName="/ppt/diagrams/data203.xml" ContentType="application/vnd.openxmlformats-officedocument.drawingml.diagramData+xml"/>
  <Override PartName="/ppt/diagrams/layout203.xml" ContentType="application/vnd.openxmlformats-officedocument.drawingml.diagramLayout+xml"/>
  <Override PartName="/ppt/diagrams/quickStyle203.xml" ContentType="application/vnd.openxmlformats-officedocument.drawingml.diagramStyle+xml"/>
  <Override PartName="/ppt/diagrams/colors203.xml" ContentType="application/vnd.openxmlformats-officedocument.drawingml.diagramColors+xml"/>
  <Override PartName="/ppt/diagrams/drawing203.xml" ContentType="application/vnd.ms-office.drawingml.diagramDrawing+xml"/>
  <Override PartName="/ppt/diagrams/data204.xml" ContentType="application/vnd.openxmlformats-officedocument.drawingml.diagramData+xml"/>
  <Override PartName="/ppt/diagrams/layout204.xml" ContentType="application/vnd.openxmlformats-officedocument.drawingml.diagramLayout+xml"/>
  <Override PartName="/ppt/diagrams/quickStyle204.xml" ContentType="application/vnd.openxmlformats-officedocument.drawingml.diagramStyle+xml"/>
  <Override PartName="/ppt/diagrams/colors204.xml" ContentType="application/vnd.openxmlformats-officedocument.drawingml.diagramColors+xml"/>
  <Override PartName="/ppt/diagrams/drawing204.xml" ContentType="application/vnd.ms-office.drawingml.diagramDrawing+xml"/>
  <Override PartName="/ppt/diagrams/data205.xml" ContentType="application/vnd.openxmlformats-officedocument.drawingml.diagramData+xml"/>
  <Override PartName="/ppt/diagrams/layout205.xml" ContentType="application/vnd.openxmlformats-officedocument.drawingml.diagramLayout+xml"/>
  <Override PartName="/ppt/diagrams/quickStyle205.xml" ContentType="application/vnd.openxmlformats-officedocument.drawingml.diagramStyle+xml"/>
  <Override PartName="/ppt/diagrams/colors205.xml" ContentType="application/vnd.openxmlformats-officedocument.drawingml.diagramColors+xml"/>
  <Override PartName="/ppt/diagrams/drawing205.xml" ContentType="application/vnd.ms-office.drawingml.diagramDrawing+xml"/>
  <Override PartName="/ppt/diagrams/data206.xml" ContentType="application/vnd.openxmlformats-officedocument.drawingml.diagramData+xml"/>
  <Override PartName="/ppt/diagrams/layout206.xml" ContentType="application/vnd.openxmlformats-officedocument.drawingml.diagramLayout+xml"/>
  <Override PartName="/ppt/diagrams/quickStyle206.xml" ContentType="application/vnd.openxmlformats-officedocument.drawingml.diagramStyle+xml"/>
  <Override PartName="/ppt/diagrams/colors206.xml" ContentType="application/vnd.openxmlformats-officedocument.drawingml.diagramColors+xml"/>
  <Override PartName="/ppt/diagrams/drawing206.xml" ContentType="application/vnd.ms-office.drawingml.diagramDrawing+xml"/>
  <Override PartName="/ppt/diagrams/data207.xml" ContentType="application/vnd.openxmlformats-officedocument.drawingml.diagramData+xml"/>
  <Override PartName="/ppt/diagrams/layout207.xml" ContentType="application/vnd.openxmlformats-officedocument.drawingml.diagramLayout+xml"/>
  <Override PartName="/ppt/diagrams/quickStyle207.xml" ContentType="application/vnd.openxmlformats-officedocument.drawingml.diagramStyle+xml"/>
  <Override PartName="/ppt/diagrams/colors207.xml" ContentType="application/vnd.openxmlformats-officedocument.drawingml.diagramColors+xml"/>
  <Override PartName="/ppt/diagrams/drawing207.xml" ContentType="application/vnd.ms-office.drawingml.diagramDrawing+xml"/>
  <Override PartName="/ppt/diagrams/data208.xml" ContentType="application/vnd.openxmlformats-officedocument.drawingml.diagramData+xml"/>
  <Override PartName="/ppt/diagrams/layout208.xml" ContentType="application/vnd.openxmlformats-officedocument.drawingml.diagramLayout+xml"/>
  <Override PartName="/ppt/diagrams/quickStyle208.xml" ContentType="application/vnd.openxmlformats-officedocument.drawingml.diagramStyle+xml"/>
  <Override PartName="/ppt/diagrams/colors208.xml" ContentType="application/vnd.openxmlformats-officedocument.drawingml.diagramColors+xml"/>
  <Override PartName="/ppt/diagrams/drawing208.xml" ContentType="application/vnd.ms-office.drawingml.diagramDrawing+xml"/>
  <Override PartName="/ppt/diagrams/data209.xml" ContentType="application/vnd.openxmlformats-officedocument.drawingml.diagramData+xml"/>
  <Override PartName="/ppt/diagrams/layout209.xml" ContentType="application/vnd.openxmlformats-officedocument.drawingml.diagramLayout+xml"/>
  <Override PartName="/ppt/diagrams/quickStyle209.xml" ContentType="application/vnd.openxmlformats-officedocument.drawingml.diagramStyle+xml"/>
  <Override PartName="/ppt/diagrams/colors209.xml" ContentType="application/vnd.openxmlformats-officedocument.drawingml.diagramColors+xml"/>
  <Override PartName="/ppt/diagrams/drawing209.xml" ContentType="application/vnd.ms-office.drawingml.diagramDrawing+xml"/>
  <Override PartName="/ppt/diagrams/data210.xml" ContentType="application/vnd.openxmlformats-officedocument.drawingml.diagramData+xml"/>
  <Override PartName="/ppt/diagrams/layout210.xml" ContentType="application/vnd.openxmlformats-officedocument.drawingml.diagramLayout+xml"/>
  <Override PartName="/ppt/diagrams/quickStyle210.xml" ContentType="application/vnd.openxmlformats-officedocument.drawingml.diagramStyle+xml"/>
  <Override PartName="/ppt/diagrams/colors210.xml" ContentType="application/vnd.openxmlformats-officedocument.drawingml.diagramColors+xml"/>
  <Override PartName="/ppt/diagrams/drawing210.xml" ContentType="application/vnd.ms-office.drawingml.diagramDrawing+xml"/>
  <Override PartName="/ppt/diagrams/data211.xml" ContentType="application/vnd.openxmlformats-officedocument.drawingml.diagramData+xml"/>
  <Override PartName="/ppt/diagrams/layout211.xml" ContentType="application/vnd.openxmlformats-officedocument.drawingml.diagramLayout+xml"/>
  <Override PartName="/ppt/diagrams/quickStyle211.xml" ContentType="application/vnd.openxmlformats-officedocument.drawingml.diagramStyle+xml"/>
  <Override PartName="/ppt/diagrams/colors211.xml" ContentType="application/vnd.openxmlformats-officedocument.drawingml.diagramColors+xml"/>
  <Override PartName="/ppt/diagrams/drawing211.xml" ContentType="application/vnd.ms-office.drawingml.diagramDrawing+xml"/>
  <Override PartName="/ppt/diagrams/data212.xml" ContentType="application/vnd.openxmlformats-officedocument.drawingml.diagramData+xml"/>
  <Override PartName="/ppt/diagrams/layout212.xml" ContentType="application/vnd.openxmlformats-officedocument.drawingml.diagramLayout+xml"/>
  <Override PartName="/ppt/diagrams/quickStyle212.xml" ContentType="application/vnd.openxmlformats-officedocument.drawingml.diagramStyle+xml"/>
  <Override PartName="/ppt/diagrams/colors212.xml" ContentType="application/vnd.openxmlformats-officedocument.drawingml.diagramColors+xml"/>
  <Override PartName="/ppt/diagrams/drawing212.xml" ContentType="application/vnd.ms-office.drawingml.diagramDrawing+xml"/>
  <Override PartName="/ppt/diagrams/data213.xml" ContentType="application/vnd.openxmlformats-officedocument.drawingml.diagramData+xml"/>
  <Override PartName="/ppt/diagrams/layout213.xml" ContentType="application/vnd.openxmlformats-officedocument.drawingml.diagramLayout+xml"/>
  <Override PartName="/ppt/diagrams/quickStyle213.xml" ContentType="application/vnd.openxmlformats-officedocument.drawingml.diagramStyle+xml"/>
  <Override PartName="/ppt/diagrams/colors213.xml" ContentType="application/vnd.openxmlformats-officedocument.drawingml.diagramColors+xml"/>
  <Override PartName="/ppt/diagrams/drawing213.xml" ContentType="application/vnd.ms-office.drawingml.diagramDrawing+xml"/>
  <Override PartName="/ppt/diagrams/data214.xml" ContentType="application/vnd.openxmlformats-officedocument.drawingml.diagramData+xml"/>
  <Override PartName="/ppt/diagrams/layout214.xml" ContentType="application/vnd.openxmlformats-officedocument.drawingml.diagramLayout+xml"/>
  <Override PartName="/ppt/diagrams/quickStyle214.xml" ContentType="application/vnd.openxmlformats-officedocument.drawingml.diagramStyle+xml"/>
  <Override PartName="/ppt/diagrams/colors214.xml" ContentType="application/vnd.openxmlformats-officedocument.drawingml.diagramColors+xml"/>
  <Override PartName="/ppt/diagrams/drawing214.xml" ContentType="application/vnd.ms-office.drawingml.diagramDrawing+xml"/>
  <Override PartName="/ppt/diagrams/data215.xml" ContentType="application/vnd.openxmlformats-officedocument.drawingml.diagramData+xml"/>
  <Override PartName="/ppt/diagrams/layout215.xml" ContentType="application/vnd.openxmlformats-officedocument.drawingml.diagramLayout+xml"/>
  <Override PartName="/ppt/diagrams/quickStyle215.xml" ContentType="application/vnd.openxmlformats-officedocument.drawingml.diagramStyle+xml"/>
  <Override PartName="/ppt/diagrams/colors215.xml" ContentType="application/vnd.openxmlformats-officedocument.drawingml.diagramColors+xml"/>
  <Override PartName="/ppt/diagrams/drawing215.xml" ContentType="application/vnd.ms-office.drawingml.diagramDrawing+xml"/>
  <Override PartName="/ppt/diagrams/data216.xml" ContentType="application/vnd.openxmlformats-officedocument.drawingml.diagramData+xml"/>
  <Override PartName="/ppt/diagrams/layout216.xml" ContentType="application/vnd.openxmlformats-officedocument.drawingml.diagramLayout+xml"/>
  <Override PartName="/ppt/diagrams/quickStyle216.xml" ContentType="application/vnd.openxmlformats-officedocument.drawingml.diagramStyle+xml"/>
  <Override PartName="/ppt/diagrams/colors216.xml" ContentType="application/vnd.openxmlformats-officedocument.drawingml.diagramColors+xml"/>
  <Override PartName="/ppt/diagrams/drawing216.xml" ContentType="application/vnd.ms-office.drawingml.diagramDrawing+xml"/>
  <Override PartName="/ppt/diagrams/data217.xml" ContentType="application/vnd.openxmlformats-officedocument.drawingml.diagramData+xml"/>
  <Override PartName="/ppt/diagrams/layout217.xml" ContentType="application/vnd.openxmlformats-officedocument.drawingml.diagramLayout+xml"/>
  <Override PartName="/ppt/diagrams/quickStyle217.xml" ContentType="application/vnd.openxmlformats-officedocument.drawingml.diagramStyle+xml"/>
  <Override PartName="/ppt/diagrams/colors217.xml" ContentType="application/vnd.openxmlformats-officedocument.drawingml.diagramColors+xml"/>
  <Override PartName="/ppt/diagrams/drawing217.xml" ContentType="application/vnd.ms-office.drawingml.diagramDrawing+xml"/>
  <Override PartName="/ppt/diagrams/data218.xml" ContentType="application/vnd.openxmlformats-officedocument.drawingml.diagramData+xml"/>
  <Override PartName="/ppt/diagrams/layout218.xml" ContentType="application/vnd.openxmlformats-officedocument.drawingml.diagramLayout+xml"/>
  <Override PartName="/ppt/diagrams/quickStyle218.xml" ContentType="application/vnd.openxmlformats-officedocument.drawingml.diagramStyle+xml"/>
  <Override PartName="/ppt/diagrams/colors218.xml" ContentType="application/vnd.openxmlformats-officedocument.drawingml.diagramColors+xml"/>
  <Override PartName="/ppt/diagrams/drawing218.xml" ContentType="application/vnd.ms-office.drawingml.diagramDrawing+xml"/>
  <Override PartName="/ppt/diagrams/data219.xml" ContentType="application/vnd.openxmlformats-officedocument.drawingml.diagramData+xml"/>
  <Override PartName="/ppt/diagrams/layout219.xml" ContentType="application/vnd.openxmlformats-officedocument.drawingml.diagramLayout+xml"/>
  <Override PartName="/ppt/diagrams/quickStyle219.xml" ContentType="application/vnd.openxmlformats-officedocument.drawingml.diagramStyle+xml"/>
  <Override PartName="/ppt/diagrams/colors219.xml" ContentType="application/vnd.openxmlformats-officedocument.drawingml.diagramColors+xml"/>
  <Override PartName="/ppt/diagrams/drawing219.xml" ContentType="application/vnd.ms-office.drawingml.diagramDrawing+xml"/>
  <Override PartName="/ppt/diagrams/data220.xml" ContentType="application/vnd.openxmlformats-officedocument.drawingml.diagramData+xml"/>
  <Override PartName="/ppt/diagrams/layout220.xml" ContentType="application/vnd.openxmlformats-officedocument.drawingml.diagramLayout+xml"/>
  <Override PartName="/ppt/diagrams/quickStyle220.xml" ContentType="application/vnd.openxmlformats-officedocument.drawingml.diagramStyle+xml"/>
  <Override PartName="/ppt/diagrams/colors220.xml" ContentType="application/vnd.openxmlformats-officedocument.drawingml.diagramColors+xml"/>
  <Override PartName="/ppt/diagrams/drawing220.xml" ContentType="application/vnd.ms-office.drawingml.diagramDrawing+xml"/>
  <Override PartName="/ppt/diagrams/data221.xml" ContentType="application/vnd.openxmlformats-officedocument.drawingml.diagramData+xml"/>
  <Override PartName="/ppt/diagrams/layout221.xml" ContentType="application/vnd.openxmlformats-officedocument.drawingml.diagramLayout+xml"/>
  <Override PartName="/ppt/diagrams/quickStyle221.xml" ContentType="application/vnd.openxmlformats-officedocument.drawingml.diagramStyle+xml"/>
  <Override PartName="/ppt/diagrams/colors221.xml" ContentType="application/vnd.openxmlformats-officedocument.drawingml.diagramColors+xml"/>
  <Override PartName="/ppt/diagrams/drawing221.xml" ContentType="application/vnd.ms-office.drawingml.diagramDrawing+xml"/>
  <Override PartName="/ppt/diagrams/data222.xml" ContentType="application/vnd.openxmlformats-officedocument.drawingml.diagramData+xml"/>
  <Override PartName="/ppt/diagrams/layout222.xml" ContentType="application/vnd.openxmlformats-officedocument.drawingml.diagramLayout+xml"/>
  <Override PartName="/ppt/diagrams/quickStyle222.xml" ContentType="application/vnd.openxmlformats-officedocument.drawingml.diagramStyle+xml"/>
  <Override PartName="/ppt/diagrams/colors222.xml" ContentType="application/vnd.openxmlformats-officedocument.drawingml.diagramColors+xml"/>
  <Override PartName="/ppt/diagrams/drawing222.xml" ContentType="application/vnd.ms-office.drawingml.diagramDrawing+xml"/>
  <Override PartName="/ppt/diagrams/data223.xml" ContentType="application/vnd.openxmlformats-officedocument.drawingml.diagramData+xml"/>
  <Override PartName="/ppt/diagrams/layout223.xml" ContentType="application/vnd.openxmlformats-officedocument.drawingml.diagramLayout+xml"/>
  <Override PartName="/ppt/diagrams/quickStyle223.xml" ContentType="application/vnd.openxmlformats-officedocument.drawingml.diagramStyle+xml"/>
  <Override PartName="/ppt/diagrams/colors223.xml" ContentType="application/vnd.openxmlformats-officedocument.drawingml.diagramColors+xml"/>
  <Override PartName="/ppt/diagrams/drawing223.xml" ContentType="application/vnd.ms-office.drawingml.diagramDrawing+xml"/>
  <Override PartName="/ppt/diagrams/data224.xml" ContentType="application/vnd.openxmlformats-officedocument.drawingml.diagramData+xml"/>
  <Override PartName="/ppt/diagrams/layout224.xml" ContentType="application/vnd.openxmlformats-officedocument.drawingml.diagramLayout+xml"/>
  <Override PartName="/ppt/diagrams/quickStyle224.xml" ContentType="application/vnd.openxmlformats-officedocument.drawingml.diagramStyle+xml"/>
  <Override PartName="/ppt/diagrams/colors224.xml" ContentType="application/vnd.openxmlformats-officedocument.drawingml.diagramColors+xml"/>
  <Override PartName="/ppt/diagrams/drawing224.xml" ContentType="application/vnd.ms-office.drawingml.diagramDrawing+xml"/>
  <Override PartName="/ppt/diagrams/data225.xml" ContentType="application/vnd.openxmlformats-officedocument.drawingml.diagramData+xml"/>
  <Override PartName="/ppt/diagrams/layout225.xml" ContentType="application/vnd.openxmlformats-officedocument.drawingml.diagramLayout+xml"/>
  <Override PartName="/ppt/diagrams/quickStyle225.xml" ContentType="application/vnd.openxmlformats-officedocument.drawingml.diagramStyle+xml"/>
  <Override PartName="/ppt/diagrams/colors225.xml" ContentType="application/vnd.openxmlformats-officedocument.drawingml.diagramColors+xml"/>
  <Override PartName="/ppt/diagrams/drawing225.xml" ContentType="application/vnd.ms-office.drawingml.diagramDrawing+xml"/>
  <Override PartName="/ppt/diagrams/data226.xml" ContentType="application/vnd.openxmlformats-officedocument.drawingml.diagramData+xml"/>
  <Override PartName="/ppt/diagrams/layout226.xml" ContentType="application/vnd.openxmlformats-officedocument.drawingml.diagramLayout+xml"/>
  <Override PartName="/ppt/diagrams/quickStyle226.xml" ContentType="application/vnd.openxmlformats-officedocument.drawingml.diagramStyle+xml"/>
  <Override PartName="/ppt/diagrams/colors226.xml" ContentType="application/vnd.openxmlformats-officedocument.drawingml.diagramColors+xml"/>
  <Override PartName="/ppt/diagrams/drawing226.xml" ContentType="application/vnd.ms-office.drawingml.diagramDrawing+xml"/>
  <Override PartName="/ppt/diagrams/data227.xml" ContentType="application/vnd.openxmlformats-officedocument.drawingml.diagramData+xml"/>
  <Override PartName="/ppt/diagrams/layout227.xml" ContentType="application/vnd.openxmlformats-officedocument.drawingml.diagramLayout+xml"/>
  <Override PartName="/ppt/diagrams/quickStyle227.xml" ContentType="application/vnd.openxmlformats-officedocument.drawingml.diagramStyle+xml"/>
  <Override PartName="/ppt/diagrams/colors227.xml" ContentType="application/vnd.openxmlformats-officedocument.drawingml.diagramColors+xml"/>
  <Override PartName="/ppt/diagrams/drawing227.xml" ContentType="application/vnd.ms-office.drawingml.diagramDrawing+xml"/>
  <Override PartName="/ppt/diagrams/data228.xml" ContentType="application/vnd.openxmlformats-officedocument.drawingml.diagramData+xml"/>
  <Override PartName="/ppt/diagrams/layout228.xml" ContentType="application/vnd.openxmlformats-officedocument.drawingml.diagramLayout+xml"/>
  <Override PartName="/ppt/diagrams/quickStyle228.xml" ContentType="application/vnd.openxmlformats-officedocument.drawingml.diagramStyle+xml"/>
  <Override PartName="/ppt/diagrams/colors228.xml" ContentType="application/vnd.openxmlformats-officedocument.drawingml.diagramColors+xml"/>
  <Override PartName="/ppt/diagrams/drawing228.xml" ContentType="application/vnd.ms-office.drawingml.diagramDrawing+xml"/>
  <Override PartName="/ppt/diagrams/data229.xml" ContentType="application/vnd.openxmlformats-officedocument.drawingml.diagramData+xml"/>
  <Override PartName="/ppt/diagrams/layout229.xml" ContentType="application/vnd.openxmlformats-officedocument.drawingml.diagramLayout+xml"/>
  <Override PartName="/ppt/diagrams/quickStyle229.xml" ContentType="application/vnd.openxmlformats-officedocument.drawingml.diagramStyle+xml"/>
  <Override PartName="/ppt/diagrams/colors229.xml" ContentType="application/vnd.openxmlformats-officedocument.drawingml.diagramColors+xml"/>
  <Override PartName="/ppt/diagrams/drawing229.xml" ContentType="application/vnd.ms-office.drawingml.diagramDrawing+xml"/>
  <Override PartName="/ppt/diagrams/data230.xml" ContentType="application/vnd.openxmlformats-officedocument.drawingml.diagramData+xml"/>
  <Override PartName="/ppt/diagrams/layout230.xml" ContentType="application/vnd.openxmlformats-officedocument.drawingml.diagramLayout+xml"/>
  <Override PartName="/ppt/diagrams/quickStyle230.xml" ContentType="application/vnd.openxmlformats-officedocument.drawingml.diagramStyle+xml"/>
  <Override PartName="/ppt/diagrams/colors230.xml" ContentType="application/vnd.openxmlformats-officedocument.drawingml.diagramColors+xml"/>
  <Override PartName="/ppt/diagrams/drawing230.xml" ContentType="application/vnd.ms-office.drawingml.diagramDrawing+xml"/>
  <Override PartName="/ppt/diagrams/data231.xml" ContentType="application/vnd.openxmlformats-officedocument.drawingml.diagramData+xml"/>
  <Override PartName="/ppt/diagrams/layout231.xml" ContentType="application/vnd.openxmlformats-officedocument.drawingml.diagramLayout+xml"/>
  <Override PartName="/ppt/diagrams/quickStyle231.xml" ContentType="application/vnd.openxmlformats-officedocument.drawingml.diagramStyle+xml"/>
  <Override PartName="/ppt/diagrams/colors231.xml" ContentType="application/vnd.openxmlformats-officedocument.drawingml.diagramColors+xml"/>
  <Override PartName="/ppt/diagrams/drawing231.xml" ContentType="application/vnd.ms-office.drawingml.diagramDrawing+xml"/>
  <Override PartName="/ppt/diagrams/data232.xml" ContentType="application/vnd.openxmlformats-officedocument.drawingml.diagramData+xml"/>
  <Override PartName="/ppt/diagrams/layout232.xml" ContentType="application/vnd.openxmlformats-officedocument.drawingml.diagramLayout+xml"/>
  <Override PartName="/ppt/diagrams/quickStyle232.xml" ContentType="application/vnd.openxmlformats-officedocument.drawingml.diagramStyle+xml"/>
  <Override PartName="/ppt/diagrams/colors232.xml" ContentType="application/vnd.openxmlformats-officedocument.drawingml.diagramColors+xml"/>
  <Override PartName="/ppt/diagrams/drawing232.xml" ContentType="application/vnd.ms-office.drawingml.diagramDrawing+xml"/>
  <Override PartName="/ppt/diagrams/data233.xml" ContentType="application/vnd.openxmlformats-officedocument.drawingml.diagramData+xml"/>
  <Override PartName="/ppt/diagrams/layout233.xml" ContentType="application/vnd.openxmlformats-officedocument.drawingml.diagramLayout+xml"/>
  <Override PartName="/ppt/diagrams/quickStyle233.xml" ContentType="application/vnd.openxmlformats-officedocument.drawingml.diagramStyle+xml"/>
  <Override PartName="/ppt/diagrams/colors233.xml" ContentType="application/vnd.openxmlformats-officedocument.drawingml.diagramColors+xml"/>
  <Override PartName="/ppt/diagrams/drawing233.xml" ContentType="application/vnd.ms-office.drawingml.diagramDrawing+xml"/>
  <Override PartName="/ppt/diagrams/data234.xml" ContentType="application/vnd.openxmlformats-officedocument.drawingml.diagramData+xml"/>
  <Override PartName="/ppt/diagrams/layout234.xml" ContentType="application/vnd.openxmlformats-officedocument.drawingml.diagramLayout+xml"/>
  <Override PartName="/ppt/diagrams/quickStyle234.xml" ContentType="application/vnd.openxmlformats-officedocument.drawingml.diagramStyle+xml"/>
  <Override PartName="/ppt/diagrams/colors234.xml" ContentType="application/vnd.openxmlformats-officedocument.drawingml.diagramColors+xml"/>
  <Override PartName="/ppt/diagrams/drawing234.xml" ContentType="application/vnd.ms-office.drawingml.diagramDrawing+xml"/>
  <Override PartName="/ppt/diagrams/data235.xml" ContentType="application/vnd.openxmlformats-officedocument.drawingml.diagramData+xml"/>
  <Override PartName="/ppt/diagrams/layout235.xml" ContentType="application/vnd.openxmlformats-officedocument.drawingml.diagramLayout+xml"/>
  <Override PartName="/ppt/diagrams/quickStyle235.xml" ContentType="application/vnd.openxmlformats-officedocument.drawingml.diagramStyle+xml"/>
  <Override PartName="/ppt/diagrams/colors235.xml" ContentType="application/vnd.openxmlformats-officedocument.drawingml.diagramColors+xml"/>
  <Override PartName="/ppt/diagrams/drawing235.xml" ContentType="application/vnd.ms-office.drawingml.diagramDrawing+xml"/>
  <Override PartName="/ppt/diagrams/data236.xml" ContentType="application/vnd.openxmlformats-officedocument.drawingml.diagramData+xml"/>
  <Override PartName="/ppt/diagrams/layout236.xml" ContentType="application/vnd.openxmlformats-officedocument.drawingml.diagramLayout+xml"/>
  <Override PartName="/ppt/diagrams/quickStyle236.xml" ContentType="application/vnd.openxmlformats-officedocument.drawingml.diagramStyle+xml"/>
  <Override PartName="/ppt/diagrams/colors236.xml" ContentType="application/vnd.openxmlformats-officedocument.drawingml.diagramColors+xml"/>
  <Override PartName="/ppt/diagrams/drawing236.xml" ContentType="application/vnd.ms-office.drawingml.diagramDrawing+xml"/>
  <Override PartName="/ppt/diagrams/data237.xml" ContentType="application/vnd.openxmlformats-officedocument.drawingml.diagramData+xml"/>
  <Override PartName="/ppt/diagrams/layout237.xml" ContentType="application/vnd.openxmlformats-officedocument.drawingml.diagramLayout+xml"/>
  <Override PartName="/ppt/diagrams/quickStyle237.xml" ContentType="application/vnd.openxmlformats-officedocument.drawingml.diagramStyle+xml"/>
  <Override PartName="/ppt/diagrams/colors237.xml" ContentType="application/vnd.openxmlformats-officedocument.drawingml.diagramColors+xml"/>
  <Override PartName="/ppt/diagrams/drawing237.xml" ContentType="application/vnd.ms-office.drawingml.diagramDrawing+xml"/>
  <Override PartName="/ppt/diagrams/data238.xml" ContentType="application/vnd.openxmlformats-officedocument.drawingml.diagramData+xml"/>
  <Override PartName="/ppt/diagrams/layout238.xml" ContentType="application/vnd.openxmlformats-officedocument.drawingml.diagramLayout+xml"/>
  <Override PartName="/ppt/diagrams/quickStyle238.xml" ContentType="application/vnd.openxmlformats-officedocument.drawingml.diagramStyle+xml"/>
  <Override PartName="/ppt/diagrams/colors238.xml" ContentType="application/vnd.openxmlformats-officedocument.drawingml.diagramColors+xml"/>
  <Override PartName="/ppt/diagrams/drawing238.xml" ContentType="application/vnd.ms-office.drawingml.diagramDrawing+xml"/>
  <Override PartName="/ppt/diagrams/data239.xml" ContentType="application/vnd.openxmlformats-officedocument.drawingml.diagramData+xml"/>
  <Override PartName="/ppt/diagrams/layout239.xml" ContentType="application/vnd.openxmlformats-officedocument.drawingml.diagramLayout+xml"/>
  <Override PartName="/ppt/diagrams/quickStyle239.xml" ContentType="application/vnd.openxmlformats-officedocument.drawingml.diagramStyle+xml"/>
  <Override PartName="/ppt/diagrams/colors239.xml" ContentType="application/vnd.openxmlformats-officedocument.drawingml.diagramColors+xml"/>
  <Override PartName="/ppt/diagrams/drawing239.xml" ContentType="application/vnd.ms-office.drawingml.diagramDrawing+xml"/>
  <Override PartName="/ppt/diagrams/data240.xml" ContentType="application/vnd.openxmlformats-officedocument.drawingml.diagramData+xml"/>
  <Override PartName="/ppt/diagrams/layout240.xml" ContentType="application/vnd.openxmlformats-officedocument.drawingml.diagramLayout+xml"/>
  <Override PartName="/ppt/diagrams/quickStyle240.xml" ContentType="application/vnd.openxmlformats-officedocument.drawingml.diagramStyle+xml"/>
  <Override PartName="/ppt/diagrams/colors240.xml" ContentType="application/vnd.openxmlformats-officedocument.drawingml.diagramColors+xml"/>
  <Override PartName="/ppt/diagrams/drawing240.xml" ContentType="application/vnd.ms-office.drawingml.diagramDrawing+xml"/>
  <Override PartName="/ppt/diagrams/data241.xml" ContentType="application/vnd.openxmlformats-officedocument.drawingml.diagramData+xml"/>
  <Override PartName="/ppt/diagrams/layout241.xml" ContentType="application/vnd.openxmlformats-officedocument.drawingml.diagramLayout+xml"/>
  <Override PartName="/ppt/diagrams/quickStyle241.xml" ContentType="application/vnd.openxmlformats-officedocument.drawingml.diagramStyle+xml"/>
  <Override PartName="/ppt/diagrams/colors241.xml" ContentType="application/vnd.openxmlformats-officedocument.drawingml.diagramColors+xml"/>
  <Override PartName="/ppt/diagrams/drawing241.xml" ContentType="application/vnd.ms-office.drawingml.diagramDrawing+xml"/>
  <Override PartName="/ppt/diagrams/data242.xml" ContentType="application/vnd.openxmlformats-officedocument.drawingml.diagramData+xml"/>
  <Override PartName="/ppt/diagrams/layout242.xml" ContentType="application/vnd.openxmlformats-officedocument.drawingml.diagramLayout+xml"/>
  <Override PartName="/ppt/diagrams/quickStyle242.xml" ContentType="application/vnd.openxmlformats-officedocument.drawingml.diagramStyle+xml"/>
  <Override PartName="/ppt/diagrams/colors242.xml" ContentType="application/vnd.openxmlformats-officedocument.drawingml.diagramColors+xml"/>
  <Override PartName="/ppt/diagrams/drawing242.xml" ContentType="application/vnd.ms-office.drawingml.diagramDrawing+xml"/>
  <Override PartName="/ppt/diagrams/data243.xml" ContentType="application/vnd.openxmlformats-officedocument.drawingml.diagramData+xml"/>
  <Override PartName="/ppt/diagrams/layout243.xml" ContentType="application/vnd.openxmlformats-officedocument.drawingml.diagramLayout+xml"/>
  <Override PartName="/ppt/diagrams/quickStyle243.xml" ContentType="application/vnd.openxmlformats-officedocument.drawingml.diagramStyle+xml"/>
  <Override PartName="/ppt/diagrams/colors243.xml" ContentType="application/vnd.openxmlformats-officedocument.drawingml.diagramColors+xml"/>
  <Override PartName="/ppt/diagrams/drawing243.xml" ContentType="application/vnd.ms-office.drawingml.diagramDrawing+xml"/>
  <Override PartName="/ppt/diagrams/data244.xml" ContentType="application/vnd.openxmlformats-officedocument.drawingml.diagramData+xml"/>
  <Override PartName="/ppt/diagrams/layout244.xml" ContentType="application/vnd.openxmlformats-officedocument.drawingml.diagramLayout+xml"/>
  <Override PartName="/ppt/diagrams/quickStyle244.xml" ContentType="application/vnd.openxmlformats-officedocument.drawingml.diagramStyle+xml"/>
  <Override PartName="/ppt/diagrams/colors244.xml" ContentType="application/vnd.openxmlformats-officedocument.drawingml.diagramColors+xml"/>
  <Override PartName="/ppt/diagrams/drawing244.xml" ContentType="application/vnd.ms-office.drawingml.diagramDrawing+xml"/>
  <Override PartName="/ppt/diagrams/data245.xml" ContentType="application/vnd.openxmlformats-officedocument.drawingml.diagramData+xml"/>
  <Override PartName="/ppt/diagrams/layout245.xml" ContentType="application/vnd.openxmlformats-officedocument.drawingml.diagramLayout+xml"/>
  <Override PartName="/ppt/diagrams/quickStyle245.xml" ContentType="application/vnd.openxmlformats-officedocument.drawingml.diagramStyle+xml"/>
  <Override PartName="/ppt/diagrams/colors245.xml" ContentType="application/vnd.openxmlformats-officedocument.drawingml.diagramColors+xml"/>
  <Override PartName="/ppt/diagrams/drawing245.xml" ContentType="application/vnd.ms-office.drawingml.diagramDrawing+xml"/>
  <Override PartName="/ppt/diagrams/data246.xml" ContentType="application/vnd.openxmlformats-officedocument.drawingml.diagramData+xml"/>
  <Override PartName="/ppt/diagrams/layout246.xml" ContentType="application/vnd.openxmlformats-officedocument.drawingml.diagramLayout+xml"/>
  <Override PartName="/ppt/diagrams/quickStyle246.xml" ContentType="application/vnd.openxmlformats-officedocument.drawingml.diagramStyle+xml"/>
  <Override PartName="/ppt/diagrams/colors246.xml" ContentType="application/vnd.openxmlformats-officedocument.drawingml.diagramColors+xml"/>
  <Override PartName="/ppt/diagrams/drawing246.xml" ContentType="application/vnd.ms-office.drawingml.diagramDrawing+xml"/>
  <Override PartName="/ppt/diagrams/data247.xml" ContentType="application/vnd.openxmlformats-officedocument.drawingml.diagramData+xml"/>
  <Override PartName="/ppt/diagrams/layout247.xml" ContentType="application/vnd.openxmlformats-officedocument.drawingml.diagramLayout+xml"/>
  <Override PartName="/ppt/diagrams/quickStyle247.xml" ContentType="application/vnd.openxmlformats-officedocument.drawingml.diagramStyle+xml"/>
  <Override PartName="/ppt/diagrams/colors247.xml" ContentType="application/vnd.openxmlformats-officedocument.drawingml.diagramColors+xml"/>
  <Override PartName="/ppt/diagrams/drawing247.xml" ContentType="application/vnd.ms-office.drawingml.diagramDrawing+xml"/>
  <Override PartName="/ppt/diagrams/data248.xml" ContentType="application/vnd.openxmlformats-officedocument.drawingml.diagramData+xml"/>
  <Override PartName="/ppt/diagrams/layout248.xml" ContentType="application/vnd.openxmlformats-officedocument.drawingml.diagramLayout+xml"/>
  <Override PartName="/ppt/diagrams/quickStyle248.xml" ContentType="application/vnd.openxmlformats-officedocument.drawingml.diagramStyle+xml"/>
  <Override PartName="/ppt/diagrams/colors248.xml" ContentType="application/vnd.openxmlformats-officedocument.drawingml.diagramColors+xml"/>
  <Override PartName="/ppt/diagrams/drawing248.xml" ContentType="application/vnd.ms-office.drawingml.diagramDrawing+xml"/>
  <Override PartName="/ppt/diagrams/data249.xml" ContentType="application/vnd.openxmlformats-officedocument.drawingml.diagramData+xml"/>
  <Override PartName="/ppt/diagrams/layout249.xml" ContentType="application/vnd.openxmlformats-officedocument.drawingml.diagramLayout+xml"/>
  <Override PartName="/ppt/diagrams/quickStyle249.xml" ContentType="application/vnd.openxmlformats-officedocument.drawingml.diagramStyle+xml"/>
  <Override PartName="/ppt/diagrams/colors249.xml" ContentType="application/vnd.openxmlformats-officedocument.drawingml.diagramColors+xml"/>
  <Override PartName="/ppt/diagrams/drawing249.xml" ContentType="application/vnd.ms-office.drawingml.diagramDrawing+xml"/>
  <Override PartName="/ppt/diagrams/data250.xml" ContentType="application/vnd.openxmlformats-officedocument.drawingml.diagramData+xml"/>
  <Override PartName="/ppt/diagrams/layout250.xml" ContentType="application/vnd.openxmlformats-officedocument.drawingml.diagramLayout+xml"/>
  <Override PartName="/ppt/diagrams/quickStyle250.xml" ContentType="application/vnd.openxmlformats-officedocument.drawingml.diagramStyle+xml"/>
  <Override PartName="/ppt/diagrams/colors250.xml" ContentType="application/vnd.openxmlformats-officedocument.drawingml.diagramColors+xml"/>
  <Override PartName="/ppt/diagrams/drawing250.xml" ContentType="application/vnd.ms-office.drawingml.diagramDrawing+xml"/>
  <Override PartName="/ppt/diagrams/data251.xml" ContentType="application/vnd.openxmlformats-officedocument.drawingml.diagramData+xml"/>
  <Override PartName="/ppt/diagrams/layout251.xml" ContentType="application/vnd.openxmlformats-officedocument.drawingml.diagramLayout+xml"/>
  <Override PartName="/ppt/diagrams/quickStyle251.xml" ContentType="application/vnd.openxmlformats-officedocument.drawingml.diagramStyle+xml"/>
  <Override PartName="/ppt/diagrams/colors251.xml" ContentType="application/vnd.openxmlformats-officedocument.drawingml.diagramColors+xml"/>
  <Override PartName="/ppt/diagrams/drawing251.xml" ContentType="application/vnd.ms-office.drawingml.diagramDrawing+xml"/>
  <Override PartName="/ppt/diagrams/data252.xml" ContentType="application/vnd.openxmlformats-officedocument.drawingml.diagramData+xml"/>
  <Override PartName="/ppt/diagrams/layout252.xml" ContentType="application/vnd.openxmlformats-officedocument.drawingml.diagramLayout+xml"/>
  <Override PartName="/ppt/diagrams/quickStyle252.xml" ContentType="application/vnd.openxmlformats-officedocument.drawingml.diagramStyle+xml"/>
  <Override PartName="/ppt/diagrams/colors252.xml" ContentType="application/vnd.openxmlformats-officedocument.drawingml.diagramColors+xml"/>
  <Override PartName="/ppt/diagrams/drawing252.xml" ContentType="application/vnd.ms-office.drawingml.diagramDrawing+xml"/>
  <Override PartName="/ppt/diagrams/data253.xml" ContentType="application/vnd.openxmlformats-officedocument.drawingml.diagramData+xml"/>
  <Override PartName="/ppt/diagrams/layout253.xml" ContentType="application/vnd.openxmlformats-officedocument.drawingml.diagramLayout+xml"/>
  <Override PartName="/ppt/diagrams/quickStyle253.xml" ContentType="application/vnd.openxmlformats-officedocument.drawingml.diagramStyle+xml"/>
  <Override PartName="/ppt/diagrams/colors253.xml" ContentType="application/vnd.openxmlformats-officedocument.drawingml.diagramColors+xml"/>
  <Override PartName="/ppt/diagrams/drawing253.xml" ContentType="application/vnd.ms-office.drawingml.diagramDrawing+xml"/>
  <Override PartName="/ppt/diagrams/data254.xml" ContentType="application/vnd.openxmlformats-officedocument.drawingml.diagramData+xml"/>
  <Override PartName="/ppt/diagrams/layout254.xml" ContentType="application/vnd.openxmlformats-officedocument.drawingml.diagramLayout+xml"/>
  <Override PartName="/ppt/diagrams/quickStyle254.xml" ContentType="application/vnd.openxmlformats-officedocument.drawingml.diagramStyle+xml"/>
  <Override PartName="/ppt/diagrams/colors254.xml" ContentType="application/vnd.openxmlformats-officedocument.drawingml.diagramColors+xml"/>
  <Override PartName="/ppt/diagrams/drawing254.xml" ContentType="application/vnd.ms-office.drawingml.diagramDrawing+xml"/>
  <Override PartName="/ppt/diagrams/data255.xml" ContentType="application/vnd.openxmlformats-officedocument.drawingml.diagramData+xml"/>
  <Override PartName="/ppt/diagrams/layout255.xml" ContentType="application/vnd.openxmlformats-officedocument.drawingml.diagramLayout+xml"/>
  <Override PartName="/ppt/diagrams/quickStyle255.xml" ContentType="application/vnd.openxmlformats-officedocument.drawingml.diagramStyle+xml"/>
  <Override PartName="/ppt/diagrams/colors255.xml" ContentType="application/vnd.openxmlformats-officedocument.drawingml.diagramColors+xml"/>
  <Override PartName="/ppt/diagrams/drawing255.xml" ContentType="application/vnd.ms-office.drawingml.diagramDrawing+xml"/>
  <Override PartName="/ppt/diagrams/data256.xml" ContentType="application/vnd.openxmlformats-officedocument.drawingml.diagramData+xml"/>
  <Override PartName="/ppt/diagrams/layout256.xml" ContentType="application/vnd.openxmlformats-officedocument.drawingml.diagramLayout+xml"/>
  <Override PartName="/ppt/diagrams/quickStyle256.xml" ContentType="application/vnd.openxmlformats-officedocument.drawingml.diagramStyle+xml"/>
  <Override PartName="/ppt/diagrams/colors256.xml" ContentType="application/vnd.openxmlformats-officedocument.drawingml.diagramColors+xml"/>
  <Override PartName="/ppt/diagrams/drawing256.xml" ContentType="application/vnd.ms-office.drawingml.diagramDrawing+xml"/>
  <Override PartName="/ppt/diagrams/data257.xml" ContentType="application/vnd.openxmlformats-officedocument.drawingml.diagramData+xml"/>
  <Override PartName="/ppt/diagrams/layout257.xml" ContentType="application/vnd.openxmlformats-officedocument.drawingml.diagramLayout+xml"/>
  <Override PartName="/ppt/diagrams/quickStyle257.xml" ContentType="application/vnd.openxmlformats-officedocument.drawingml.diagramStyle+xml"/>
  <Override PartName="/ppt/diagrams/colors257.xml" ContentType="application/vnd.openxmlformats-officedocument.drawingml.diagramColors+xml"/>
  <Override PartName="/ppt/diagrams/drawing257.xml" ContentType="application/vnd.ms-office.drawingml.diagramDrawing+xml"/>
  <Override PartName="/ppt/diagrams/data258.xml" ContentType="application/vnd.openxmlformats-officedocument.drawingml.diagramData+xml"/>
  <Override PartName="/ppt/diagrams/layout258.xml" ContentType="application/vnd.openxmlformats-officedocument.drawingml.diagramLayout+xml"/>
  <Override PartName="/ppt/diagrams/quickStyle258.xml" ContentType="application/vnd.openxmlformats-officedocument.drawingml.diagramStyle+xml"/>
  <Override PartName="/ppt/diagrams/colors258.xml" ContentType="application/vnd.openxmlformats-officedocument.drawingml.diagramColors+xml"/>
  <Override PartName="/ppt/diagrams/drawing258.xml" ContentType="application/vnd.ms-office.drawingml.diagramDrawing+xml"/>
  <Override PartName="/ppt/diagrams/data259.xml" ContentType="application/vnd.openxmlformats-officedocument.drawingml.diagramData+xml"/>
  <Override PartName="/ppt/diagrams/layout259.xml" ContentType="application/vnd.openxmlformats-officedocument.drawingml.diagramLayout+xml"/>
  <Override PartName="/ppt/diagrams/quickStyle259.xml" ContentType="application/vnd.openxmlformats-officedocument.drawingml.diagramStyle+xml"/>
  <Override PartName="/ppt/diagrams/colors259.xml" ContentType="application/vnd.openxmlformats-officedocument.drawingml.diagramColors+xml"/>
  <Override PartName="/ppt/diagrams/drawing259.xml" ContentType="application/vnd.ms-office.drawingml.diagramDrawing+xml"/>
  <Override PartName="/ppt/diagrams/data260.xml" ContentType="application/vnd.openxmlformats-officedocument.drawingml.diagramData+xml"/>
  <Override PartName="/ppt/diagrams/layout260.xml" ContentType="application/vnd.openxmlformats-officedocument.drawingml.diagramLayout+xml"/>
  <Override PartName="/ppt/diagrams/quickStyle260.xml" ContentType="application/vnd.openxmlformats-officedocument.drawingml.diagramStyle+xml"/>
  <Override PartName="/ppt/diagrams/colors260.xml" ContentType="application/vnd.openxmlformats-officedocument.drawingml.diagramColors+xml"/>
  <Override PartName="/ppt/diagrams/drawing260.xml" ContentType="application/vnd.ms-office.drawingml.diagramDrawing+xml"/>
  <Override PartName="/ppt/diagrams/data261.xml" ContentType="application/vnd.openxmlformats-officedocument.drawingml.diagramData+xml"/>
  <Override PartName="/ppt/diagrams/layout261.xml" ContentType="application/vnd.openxmlformats-officedocument.drawingml.diagramLayout+xml"/>
  <Override PartName="/ppt/diagrams/quickStyle261.xml" ContentType="application/vnd.openxmlformats-officedocument.drawingml.diagramStyle+xml"/>
  <Override PartName="/ppt/diagrams/colors261.xml" ContentType="application/vnd.openxmlformats-officedocument.drawingml.diagramColors+xml"/>
  <Override PartName="/ppt/diagrams/drawing261.xml" ContentType="application/vnd.ms-office.drawingml.diagramDrawing+xml"/>
  <Override PartName="/ppt/diagrams/data262.xml" ContentType="application/vnd.openxmlformats-officedocument.drawingml.diagramData+xml"/>
  <Override PartName="/ppt/diagrams/layout262.xml" ContentType="application/vnd.openxmlformats-officedocument.drawingml.diagramLayout+xml"/>
  <Override PartName="/ppt/diagrams/quickStyle262.xml" ContentType="application/vnd.openxmlformats-officedocument.drawingml.diagramStyle+xml"/>
  <Override PartName="/ppt/diagrams/colors262.xml" ContentType="application/vnd.openxmlformats-officedocument.drawingml.diagramColors+xml"/>
  <Override PartName="/ppt/diagrams/drawing262.xml" ContentType="application/vnd.ms-office.drawingml.diagramDrawing+xml"/>
  <Override PartName="/ppt/diagrams/data263.xml" ContentType="application/vnd.openxmlformats-officedocument.drawingml.diagramData+xml"/>
  <Override PartName="/ppt/diagrams/layout263.xml" ContentType="application/vnd.openxmlformats-officedocument.drawingml.diagramLayout+xml"/>
  <Override PartName="/ppt/diagrams/quickStyle263.xml" ContentType="application/vnd.openxmlformats-officedocument.drawingml.diagramStyle+xml"/>
  <Override PartName="/ppt/diagrams/colors263.xml" ContentType="application/vnd.openxmlformats-officedocument.drawingml.diagramColors+xml"/>
  <Override PartName="/ppt/diagrams/drawing263.xml" ContentType="application/vnd.ms-office.drawingml.diagramDrawing+xml"/>
  <Override PartName="/ppt/diagrams/data264.xml" ContentType="application/vnd.openxmlformats-officedocument.drawingml.diagramData+xml"/>
  <Override PartName="/ppt/diagrams/layout264.xml" ContentType="application/vnd.openxmlformats-officedocument.drawingml.diagramLayout+xml"/>
  <Override PartName="/ppt/diagrams/quickStyle264.xml" ContentType="application/vnd.openxmlformats-officedocument.drawingml.diagramStyle+xml"/>
  <Override PartName="/ppt/diagrams/colors264.xml" ContentType="application/vnd.openxmlformats-officedocument.drawingml.diagramColors+xml"/>
  <Override PartName="/ppt/diagrams/drawing264.xml" ContentType="application/vnd.ms-office.drawingml.diagramDrawing+xml"/>
  <Override PartName="/ppt/diagrams/data265.xml" ContentType="application/vnd.openxmlformats-officedocument.drawingml.diagramData+xml"/>
  <Override PartName="/ppt/diagrams/layout265.xml" ContentType="application/vnd.openxmlformats-officedocument.drawingml.diagramLayout+xml"/>
  <Override PartName="/ppt/diagrams/quickStyle265.xml" ContentType="application/vnd.openxmlformats-officedocument.drawingml.diagramStyle+xml"/>
  <Override PartName="/ppt/diagrams/colors265.xml" ContentType="application/vnd.openxmlformats-officedocument.drawingml.diagramColors+xml"/>
  <Override PartName="/ppt/diagrams/drawing265.xml" ContentType="application/vnd.ms-office.drawingml.diagramDrawing+xml"/>
  <Override PartName="/ppt/diagrams/data266.xml" ContentType="application/vnd.openxmlformats-officedocument.drawingml.diagramData+xml"/>
  <Override PartName="/ppt/diagrams/layout266.xml" ContentType="application/vnd.openxmlformats-officedocument.drawingml.diagramLayout+xml"/>
  <Override PartName="/ppt/diagrams/quickStyle266.xml" ContentType="application/vnd.openxmlformats-officedocument.drawingml.diagramStyle+xml"/>
  <Override PartName="/ppt/diagrams/colors266.xml" ContentType="application/vnd.openxmlformats-officedocument.drawingml.diagramColors+xml"/>
  <Override PartName="/ppt/diagrams/drawing266.xml" ContentType="application/vnd.ms-office.drawingml.diagramDrawing+xml"/>
  <Override PartName="/ppt/diagrams/data267.xml" ContentType="application/vnd.openxmlformats-officedocument.drawingml.diagramData+xml"/>
  <Override PartName="/ppt/diagrams/layout267.xml" ContentType="application/vnd.openxmlformats-officedocument.drawingml.diagramLayout+xml"/>
  <Override PartName="/ppt/diagrams/quickStyle267.xml" ContentType="application/vnd.openxmlformats-officedocument.drawingml.diagramStyle+xml"/>
  <Override PartName="/ppt/diagrams/colors267.xml" ContentType="application/vnd.openxmlformats-officedocument.drawingml.diagramColors+xml"/>
  <Override PartName="/ppt/diagrams/drawing267.xml" ContentType="application/vnd.ms-office.drawingml.diagramDrawing+xml"/>
  <Override PartName="/ppt/diagrams/data268.xml" ContentType="application/vnd.openxmlformats-officedocument.drawingml.diagramData+xml"/>
  <Override PartName="/ppt/diagrams/layout268.xml" ContentType="application/vnd.openxmlformats-officedocument.drawingml.diagramLayout+xml"/>
  <Override PartName="/ppt/diagrams/quickStyle268.xml" ContentType="application/vnd.openxmlformats-officedocument.drawingml.diagramStyle+xml"/>
  <Override PartName="/ppt/diagrams/colors268.xml" ContentType="application/vnd.openxmlformats-officedocument.drawingml.diagramColors+xml"/>
  <Override PartName="/ppt/diagrams/drawing268.xml" ContentType="application/vnd.ms-office.drawingml.diagramDrawing+xml"/>
  <Override PartName="/ppt/diagrams/data269.xml" ContentType="application/vnd.openxmlformats-officedocument.drawingml.diagramData+xml"/>
  <Override PartName="/ppt/diagrams/layout269.xml" ContentType="application/vnd.openxmlformats-officedocument.drawingml.diagramLayout+xml"/>
  <Override PartName="/ppt/diagrams/quickStyle269.xml" ContentType="application/vnd.openxmlformats-officedocument.drawingml.diagramStyle+xml"/>
  <Override PartName="/ppt/diagrams/colors269.xml" ContentType="application/vnd.openxmlformats-officedocument.drawingml.diagramColors+xml"/>
  <Override PartName="/ppt/diagrams/drawing269.xml" ContentType="application/vnd.ms-office.drawingml.diagramDrawing+xml"/>
  <Override PartName="/ppt/diagrams/data270.xml" ContentType="application/vnd.openxmlformats-officedocument.drawingml.diagramData+xml"/>
  <Override PartName="/ppt/diagrams/layout270.xml" ContentType="application/vnd.openxmlformats-officedocument.drawingml.diagramLayout+xml"/>
  <Override PartName="/ppt/diagrams/quickStyle270.xml" ContentType="application/vnd.openxmlformats-officedocument.drawingml.diagramStyle+xml"/>
  <Override PartName="/ppt/diagrams/colors270.xml" ContentType="application/vnd.openxmlformats-officedocument.drawingml.diagramColors+xml"/>
  <Override PartName="/ppt/diagrams/drawing270.xml" ContentType="application/vnd.ms-office.drawingml.diagramDrawing+xml"/>
  <Override PartName="/ppt/diagrams/data271.xml" ContentType="application/vnd.openxmlformats-officedocument.drawingml.diagramData+xml"/>
  <Override PartName="/ppt/diagrams/layout271.xml" ContentType="application/vnd.openxmlformats-officedocument.drawingml.diagramLayout+xml"/>
  <Override PartName="/ppt/diagrams/quickStyle271.xml" ContentType="application/vnd.openxmlformats-officedocument.drawingml.diagramStyle+xml"/>
  <Override PartName="/ppt/diagrams/colors271.xml" ContentType="application/vnd.openxmlformats-officedocument.drawingml.diagramColors+xml"/>
  <Override PartName="/ppt/diagrams/drawing271.xml" ContentType="application/vnd.ms-office.drawingml.diagramDrawing+xml"/>
  <Override PartName="/ppt/diagrams/data272.xml" ContentType="application/vnd.openxmlformats-officedocument.drawingml.diagramData+xml"/>
  <Override PartName="/ppt/diagrams/layout272.xml" ContentType="application/vnd.openxmlformats-officedocument.drawingml.diagramLayout+xml"/>
  <Override PartName="/ppt/diagrams/quickStyle272.xml" ContentType="application/vnd.openxmlformats-officedocument.drawingml.diagramStyle+xml"/>
  <Override PartName="/ppt/diagrams/colors272.xml" ContentType="application/vnd.openxmlformats-officedocument.drawingml.diagramColors+xml"/>
  <Override PartName="/ppt/diagrams/drawing272.xml" ContentType="application/vnd.ms-office.drawingml.diagramDrawing+xml"/>
  <Override PartName="/ppt/diagrams/data273.xml" ContentType="application/vnd.openxmlformats-officedocument.drawingml.diagramData+xml"/>
  <Override PartName="/ppt/diagrams/layout273.xml" ContentType="application/vnd.openxmlformats-officedocument.drawingml.diagramLayout+xml"/>
  <Override PartName="/ppt/diagrams/quickStyle273.xml" ContentType="application/vnd.openxmlformats-officedocument.drawingml.diagramStyle+xml"/>
  <Override PartName="/ppt/diagrams/colors273.xml" ContentType="application/vnd.openxmlformats-officedocument.drawingml.diagramColors+xml"/>
  <Override PartName="/ppt/diagrams/drawing273.xml" ContentType="application/vnd.ms-office.drawingml.diagramDrawing+xml"/>
  <Override PartName="/ppt/diagrams/data274.xml" ContentType="application/vnd.openxmlformats-officedocument.drawingml.diagramData+xml"/>
  <Override PartName="/ppt/diagrams/layout274.xml" ContentType="application/vnd.openxmlformats-officedocument.drawingml.diagramLayout+xml"/>
  <Override PartName="/ppt/diagrams/quickStyle274.xml" ContentType="application/vnd.openxmlformats-officedocument.drawingml.diagramStyle+xml"/>
  <Override PartName="/ppt/diagrams/colors274.xml" ContentType="application/vnd.openxmlformats-officedocument.drawingml.diagramColors+xml"/>
  <Override PartName="/ppt/diagrams/drawing274.xml" ContentType="application/vnd.ms-office.drawingml.diagramDrawing+xml"/>
  <Override PartName="/ppt/diagrams/data275.xml" ContentType="application/vnd.openxmlformats-officedocument.drawingml.diagramData+xml"/>
  <Override PartName="/ppt/diagrams/layout275.xml" ContentType="application/vnd.openxmlformats-officedocument.drawingml.diagramLayout+xml"/>
  <Override PartName="/ppt/diagrams/quickStyle275.xml" ContentType="application/vnd.openxmlformats-officedocument.drawingml.diagramStyle+xml"/>
  <Override PartName="/ppt/diagrams/colors275.xml" ContentType="application/vnd.openxmlformats-officedocument.drawingml.diagramColors+xml"/>
  <Override PartName="/ppt/diagrams/drawing275.xml" ContentType="application/vnd.ms-office.drawingml.diagramDrawing+xml"/>
  <Override PartName="/ppt/diagrams/data276.xml" ContentType="application/vnd.openxmlformats-officedocument.drawingml.diagramData+xml"/>
  <Override PartName="/ppt/diagrams/layout276.xml" ContentType="application/vnd.openxmlformats-officedocument.drawingml.diagramLayout+xml"/>
  <Override PartName="/ppt/diagrams/quickStyle276.xml" ContentType="application/vnd.openxmlformats-officedocument.drawingml.diagramStyle+xml"/>
  <Override PartName="/ppt/diagrams/colors276.xml" ContentType="application/vnd.openxmlformats-officedocument.drawingml.diagramColors+xml"/>
  <Override PartName="/ppt/diagrams/drawing276.xml" ContentType="application/vnd.ms-office.drawingml.diagramDrawing+xml"/>
  <Override PartName="/ppt/diagrams/data277.xml" ContentType="application/vnd.openxmlformats-officedocument.drawingml.diagramData+xml"/>
  <Override PartName="/ppt/diagrams/layout277.xml" ContentType="application/vnd.openxmlformats-officedocument.drawingml.diagramLayout+xml"/>
  <Override PartName="/ppt/diagrams/quickStyle277.xml" ContentType="application/vnd.openxmlformats-officedocument.drawingml.diagramStyle+xml"/>
  <Override PartName="/ppt/diagrams/colors277.xml" ContentType="application/vnd.openxmlformats-officedocument.drawingml.diagramColors+xml"/>
  <Override PartName="/ppt/diagrams/drawing277.xml" ContentType="application/vnd.ms-office.drawingml.diagramDrawing+xml"/>
  <Override PartName="/ppt/diagrams/data278.xml" ContentType="application/vnd.openxmlformats-officedocument.drawingml.diagramData+xml"/>
  <Override PartName="/ppt/diagrams/layout278.xml" ContentType="application/vnd.openxmlformats-officedocument.drawingml.diagramLayout+xml"/>
  <Override PartName="/ppt/diagrams/quickStyle278.xml" ContentType="application/vnd.openxmlformats-officedocument.drawingml.diagramStyle+xml"/>
  <Override PartName="/ppt/diagrams/colors278.xml" ContentType="application/vnd.openxmlformats-officedocument.drawingml.diagramColors+xml"/>
  <Override PartName="/ppt/diagrams/drawing278.xml" ContentType="application/vnd.ms-office.drawingml.diagramDrawing+xml"/>
  <Override PartName="/ppt/diagrams/data279.xml" ContentType="application/vnd.openxmlformats-officedocument.drawingml.diagramData+xml"/>
  <Override PartName="/ppt/diagrams/layout279.xml" ContentType="application/vnd.openxmlformats-officedocument.drawingml.diagramLayout+xml"/>
  <Override PartName="/ppt/diagrams/quickStyle279.xml" ContentType="application/vnd.openxmlformats-officedocument.drawingml.diagramStyle+xml"/>
  <Override PartName="/ppt/diagrams/colors279.xml" ContentType="application/vnd.openxmlformats-officedocument.drawingml.diagramColors+xml"/>
  <Override PartName="/ppt/diagrams/drawing279.xml" ContentType="application/vnd.ms-office.drawingml.diagramDrawing+xml"/>
  <Override PartName="/ppt/diagrams/data280.xml" ContentType="application/vnd.openxmlformats-officedocument.drawingml.diagramData+xml"/>
  <Override PartName="/ppt/diagrams/layout280.xml" ContentType="application/vnd.openxmlformats-officedocument.drawingml.diagramLayout+xml"/>
  <Override PartName="/ppt/diagrams/quickStyle280.xml" ContentType="application/vnd.openxmlformats-officedocument.drawingml.diagramStyle+xml"/>
  <Override PartName="/ppt/diagrams/colors280.xml" ContentType="application/vnd.openxmlformats-officedocument.drawingml.diagramColors+xml"/>
  <Override PartName="/ppt/diagrams/drawing280.xml" ContentType="application/vnd.ms-office.drawingml.diagramDrawing+xml"/>
  <Override PartName="/ppt/diagrams/data281.xml" ContentType="application/vnd.openxmlformats-officedocument.drawingml.diagramData+xml"/>
  <Override PartName="/ppt/diagrams/layout281.xml" ContentType="application/vnd.openxmlformats-officedocument.drawingml.diagramLayout+xml"/>
  <Override PartName="/ppt/diagrams/quickStyle281.xml" ContentType="application/vnd.openxmlformats-officedocument.drawingml.diagramStyle+xml"/>
  <Override PartName="/ppt/diagrams/colors281.xml" ContentType="application/vnd.openxmlformats-officedocument.drawingml.diagramColors+xml"/>
  <Override PartName="/ppt/diagrams/drawing281.xml" ContentType="application/vnd.ms-office.drawingml.diagramDrawing+xml"/>
  <Override PartName="/ppt/diagrams/data282.xml" ContentType="application/vnd.openxmlformats-officedocument.drawingml.diagramData+xml"/>
  <Override PartName="/ppt/diagrams/layout282.xml" ContentType="application/vnd.openxmlformats-officedocument.drawingml.diagramLayout+xml"/>
  <Override PartName="/ppt/diagrams/quickStyle282.xml" ContentType="application/vnd.openxmlformats-officedocument.drawingml.diagramStyle+xml"/>
  <Override PartName="/ppt/diagrams/colors282.xml" ContentType="application/vnd.openxmlformats-officedocument.drawingml.diagramColors+xml"/>
  <Override PartName="/ppt/diagrams/drawing282.xml" ContentType="application/vnd.ms-office.drawingml.diagramDrawing+xml"/>
  <Override PartName="/ppt/diagrams/data283.xml" ContentType="application/vnd.openxmlformats-officedocument.drawingml.diagramData+xml"/>
  <Override PartName="/ppt/diagrams/layout283.xml" ContentType="application/vnd.openxmlformats-officedocument.drawingml.diagramLayout+xml"/>
  <Override PartName="/ppt/diagrams/quickStyle283.xml" ContentType="application/vnd.openxmlformats-officedocument.drawingml.diagramStyle+xml"/>
  <Override PartName="/ppt/diagrams/colors283.xml" ContentType="application/vnd.openxmlformats-officedocument.drawingml.diagramColors+xml"/>
  <Override PartName="/ppt/diagrams/drawing283.xml" ContentType="application/vnd.ms-office.drawingml.diagramDrawing+xml"/>
  <Override PartName="/ppt/diagrams/data284.xml" ContentType="application/vnd.openxmlformats-officedocument.drawingml.diagramData+xml"/>
  <Override PartName="/ppt/diagrams/layout284.xml" ContentType="application/vnd.openxmlformats-officedocument.drawingml.diagramLayout+xml"/>
  <Override PartName="/ppt/diagrams/quickStyle284.xml" ContentType="application/vnd.openxmlformats-officedocument.drawingml.diagramStyle+xml"/>
  <Override PartName="/ppt/diagrams/colors284.xml" ContentType="application/vnd.openxmlformats-officedocument.drawingml.diagramColors+xml"/>
  <Override PartName="/ppt/diagrams/drawing284.xml" ContentType="application/vnd.ms-office.drawingml.diagramDrawing+xml"/>
  <Override PartName="/ppt/diagrams/data285.xml" ContentType="application/vnd.openxmlformats-officedocument.drawingml.diagramData+xml"/>
  <Override PartName="/ppt/diagrams/layout285.xml" ContentType="application/vnd.openxmlformats-officedocument.drawingml.diagramLayout+xml"/>
  <Override PartName="/ppt/diagrams/quickStyle285.xml" ContentType="application/vnd.openxmlformats-officedocument.drawingml.diagramStyle+xml"/>
  <Override PartName="/ppt/diagrams/colors285.xml" ContentType="application/vnd.openxmlformats-officedocument.drawingml.diagramColors+xml"/>
  <Override PartName="/ppt/diagrams/drawing285.xml" ContentType="application/vnd.ms-office.drawingml.diagramDrawing+xml"/>
  <Override PartName="/ppt/diagrams/data286.xml" ContentType="application/vnd.openxmlformats-officedocument.drawingml.diagramData+xml"/>
  <Override PartName="/ppt/diagrams/layout286.xml" ContentType="application/vnd.openxmlformats-officedocument.drawingml.diagramLayout+xml"/>
  <Override PartName="/ppt/diagrams/quickStyle286.xml" ContentType="application/vnd.openxmlformats-officedocument.drawingml.diagramStyle+xml"/>
  <Override PartName="/ppt/diagrams/colors286.xml" ContentType="application/vnd.openxmlformats-officedocument.drawingml.diagramColors+xml"/>
  <Override PartName="/ppt/diagrams/drawing286.xml" ContentType="application/vnd.ms-office.drawingml.diagramDrawing+xml"/>
  <Override PartName="/ppt/diagrams/data287.xml" ContentType="application/vnd.openxmlformats-officedocument.drawingml.diagramData+xml"/>
  <Override PartName="/ppt/diagrams/layout287.xml" ContentType="application/vnd.openxmlformats-officedocument.drawingml.diagramLayout+xml"/>
  <Override PartName="/ppt/diagrams/quickStyle287.xml" ContentType="application/vnd.openxmlformats-officedocument.drawingml.diagramStyle+xml"/>
  <Override PartName="/ppt/diagrams/colors287.xml" ContentType="application/vnd.openxmlformats-officedocument.drawingml.diagramColors+xml"/>
  <Override PartName="/ppt/diagrams/drawing287.xml" ContentType="application/vnd.ms-office.drawingml.diagramDrawing+xml"/>
  <Override PartName="/ppt/diagrams/data288.xml" ContentType="application/vnd.openxmlformats-officedocument.drawingml.diagramData+xml"/>
  <Override PartName="/ppt/diagrams/layout288.xml" ContentType="application/vnd.openxmlformats-officedocument.drawingml.diagramLayout+xml"/>
  <Override PartName="/ppt/diagrams/quickStyle288.xml" ContentType="application/vnd.openxmlformats-officedocument.drawingml.diagramStyle+xml"/>
  <Override PartName="/ppt/diagrams/colors288.xml" ContentType="application/vnd.openxmlformats-officedocument.drawingml.diagramColors+xml"/>
  <Override PartName="/ppt/diagrams/drawing288.xml" ContentType="application/vnd.ms-office.drawingml.diagramDrawing+xml"/>
  <Override PartName="/ppt/diagrams/data289.xml" ContentType="application/vnd.openxmlformats-officedocument.drawingml.diagramData+xml"/>
  <Override PartName="/ppt/diagrams/layout289.xml" ContentType="application/vnd.openxmlformats-officedocument.drawingml.diagramLayout+xml"/>
  <Override PartName="/ppt/diagrams/quickStyle289.xml" ContentType="application/vnd.openxmlformats-officedocument.drawingml.diagramStyle+xml"/>
  <Override PartName="/ppt/diagrams/colors289.xml" ContentType="application/vnd.openxmlformats-officedocument.drawingml.diagramColors+xml"/>
  <Override PartName="/ppt/diagrams/drawing289.xml" ContentType="application/vnd.ms-office.drawingml.diagramDrawing+xml"/>
  <Override PartName="/ppt/diagrams/data290.xml" ContentType="application/vnd.openxmlformats-officedocument.drawingml.diagramData+xml"/>
  <Override PartName="/ppt/diagrams/layout290.xml" ContentType="application/vnd.openxmlformats-officedocument.drawingml.diagramLayout+xml"/>
  <Override PartName="/ppt/diagrams/quickStyle290.xml" ContentType="application/vnd.openxmlformats-officedocument.drawingml.diagramStyle+xml"/>
  <Override PartName="/ppt/diagrams/colors290.xml" ContentType="application/vnd.openxmlformats-officedocument.drawingml.diagramColors+xml"/>
  <Override PartName="/ppt/diagrams/drawing290.xml" ContentType="application/vnd.ms-office.drawingml.diagramDrawing+xml"/>
  <Override PartName="/ppt/diagrams/data291.xml" ContentType="application/vnd.openxmlformats-officedocument.drawingml.diagramData+xml"/>
  <Override PartName="/ppt/diagrams/layout291.xml" ContentType="application/vnd.openxmlformats-officedocument.drawingml.diagramLayout+xml"/>
  <Override PartName="/ppt/diagrams/quickStyle291.xml" ContentType="application/vnd.openxmlformats-officedocument.drawingml.diagramStyle+xml"/>
  <Override PartName="/ppt/diagrams/colors291.xml" ContentType="application/vnd.openxmlformats-officedocument.drawingml.diagramColors+xml"/>
  <Override PartName="/ppt/diagrams/drawing291.xml" ContentType="application/vnd.ms-office.drawingml.diagramDrawing+xml"/>
  <Override PartName="/ppt/diagrams/data292.xml" ContentType="application/vnd.openxmlformats-officedocument.drawingml.diagramData+xml"/>
  <Override PartName="/ppt/diagrams/layout292.xml" ContentType="application/vnd.openxmlformats-officedocument.drawingml.diagramLayout+xml"/>
  <Override PartName="/ppt/diagrams/quickStyle292.xml" ContentType="application/vnd.openxmlformats-officedocument.drawingml.diagramStyle+xml"/>
  <Override PartName="/ppt/diagrams/colors292.xml" ContentType="application/vnd.openxmlformats-officedocument.drawingml.diagramColors+xml"/>
  <Override PartName="/ppt/diagrams/drawing292.xml" ContentType="application/vnd.ms-office.drawingml.diagramDrawing+xml"/>
  <Override PartName="/ppt/diagrams/data293.xml" ContentType="application/vnd.openxmlformats-officedocument.drawingml.diagramData+xml"/>
  <Override PartName="/ppt/diagrams/layout293.xml" ContentType="application/vnd.openxmlformats-officedocument.drawingml.diagramLayout+xml"/>
  <Override PartName="/ppt/diagrams/quickStyle293.xml" ContentType="application/vnd.openxmlformats-officedocument.drawingml.diagramStyle+xml"/>
  <Override PartName="/ppt/diagrams/colors293.xml" ContentType="application/vnd.openxmlformats-officedocument.drawingml.diagramColors+xml"/>
  <Override PartName="/ppt/diagrams/drawing293.xml" ContentType="application/vnd.ms-office.drawingml.diagramDrawing+xml"/>
  <Override PartName="/ppt/diagrams/data294.xml" ContentType="application/vnd.openxmlformats-officedocument.drawingml.diagramData+xml"/>
  <Override PartName="/ppt/diagrams/layout294.xml" ContentType="application/vnd.openxmlformats-officedocument.drawingml.diagramLayout+xml"/>
  <Override PartName="/ppt/diagrams/quickStyle294.xml" ContentType="application/vnd.openxmlformats-officedocument.drawingml.diagramStyle+xml"/>
  <Override PartName="/ppt/diagrams/colors294.xml" ContentType="application/vnd.openxmlformats-officedocument.drawingml.diagramColors+xml"/>
  <Override PartName="/ppt/diagrams/drawing294.xml" ContentType="application/vnd.ms-office.drawingml.diagramDrawing+xml"/>
  <Override PartName="/ppt/diagrams/data295.xml" ContentType="application/vnd.openxmlformats-officedocument.drawingml.diagramData+xml"/>
  <Override PartName="/ppt/diagrams/layout295.xml" ContentType="application/vnd.openxmlformats-officedocument.drawingml.diagramLayout+xml"/>
  <Override PartName="/ppt/diagrams/quickStyle295.xml" ContentType="application/vnd.openxmlformats-officedocument.drawingml.diagramStyle+xml"/>
  <Override PartName="/ppt/diagrams/colors295.xml" ContentType="application/vnd.openxmlformats-officedocument.drawingml.diagramColors+xml"/>
  <Override PartName="/ppt/diagrams/drawing295.xml" ContentType="application/vnd.ms-office.drawingml.diagramDrawing+xml"/>
  <Override PartName="/ppt/diagrams/data296.xml" ContentType="application/vnd.openxmlformats-officedocument.drawingml.diagramData+xml"/>
  <Override PartName="/ppt/diagrams/layout296.xml" ContentType="application/vnd.openxmlformats-officedocument.drawingml.diagramLayout+xml"/>
  <Override PartName="/ppt/diagrams/quickStyle296.xml" ContentType="application/vnd.openxmlformats-officedocument.drawingml.diagramStyle+xml"/>
  <Override PartName="/ppt/diagrams/colors296.xml" ContentType="application/vnd.openxmlformats-officedocument.drawingml.diagramColors+xml"/>
  <Override PartName="/ppt/diagrams/drawing296.xml" ContentType="application/vnd.ms-office.drawingml.diagramDrawing+xml"/>
  <Override PartName="/ppt/diagrams/data297.xml" ContentType="application/vnd.openxmlformats-officedocument.drawingml.diagramData+xml"/>
  <Override PartName="/ppt/diagrams/layout297.xml" ContentType="application/vnd.openxmlformats-officedocument.drawingml.diagramLayout+xml"/>
  <Override PartName="/ppt/diagrams/quickStyle297.xml" ContentType="application/vnd.openxmlformats-officedocument.drawingml.diagramStyle+xml"/>
  <Override PartName="/ppt/diagrams/colors297.xml" ContentType="application/vnd.openxmlformats-officedocument.drawingml.diagramColors+xml"/>
  <Override PartName="/ppt/diagrams/drawing297.xml" ContentType="application/vnd.ms-office.drawingml.diagramDrawing+xml"/>
  <Override PartName="/ppt/diagrams/data298.xml" ContentType="application/vnd.openxmlformats-officedocument.drawingml.diagramData+xml"/>
  <Override PartName="/ppt/diagrams/layout298.xml" ContentType="application/vnd.openxmlformats-officedocument.drawingml.diagramLayout+xml"/>
  <Override PartName="/ppt/diagrams/quickStyle298.xml" ContentType="application/vnd.openxmlformats-officedocument.drawingml.diagramStyle+xml"/>
  <Override PartName="/ppt/diagrams/colors298.xml" ContentType="application/vnd.openxmlformats-officedocument.drawingml.diagramColors+xml"/>
  <Override PartName="/ppt/diagrams/drawing298.xml" ContentType="application/vnd.ms-office.drawingml.diagramDrawing+xml"/>
  <Override PartName="/ppt/diagrams/data299.xml" ContentType="application/vnd.openxmlformats-officedocument.drawingml.diagramData+xml"/>
  <Override PartName="/ppt/diagrams/layout299.xml" ContentType="application/vnd.openxmlformats-officedocument.drawingml.diagramLayout+xml"/>
  <Override PartName="/ppt/diagrams/quickStyle299.xml" ContentType="application/vnd.openxmlformats-officedocument.drawingml.diagramStyle+xml"/>
  <Override PartName="/ppt/diagrams/colors299.xml" ContentType="application/vnd.openxmlformats-officedocument.drawingml.diagramColors+xml"/>
  <Override PartName="/ppt/diagrams/drawing299.xml" ContentType="application/vnd.ms-office.drawingml.diagramDrawing+xml"/>
  <Override PartName="/ppt/diagrams/data300.xml" ContentType="application/vnd.openxmlformats-officedocument.drawingml.diagramData+xml"/>
  <Override PartName="/ppt/diagrams/layout300.xml" ContentType="application/vnd.openxmlformats-officedocument.drawingml.diagramLayout+xml"/>
  <Override PartName="/ppt/diagrams/quickStyle300.xml" ContentType="application/vnd.openxmlformats-officedocument.drawingml.diagramStyle+xml"/>
  <Override PartName="/ppt/diagrams/colors300.xml" ContentType="application/vnd.openxmlformats-officedocument.drawingml.diagramColors+xml"/>
  <Override PartName="/ppt/diagrams/drawing300.xml" ContentType="application/vnd.ms-office.drawingml.diagramDrawing+xml"/>
  <Override PartName="/ppt/diagrams/data301.xml" ContentType="application/vnd.openxmlformats-officedocument.drawingml.diagramData+xml"/>
  <Override PartName="/ppt/diagrams/layout301.xml" ContentType="application/vnd.openxmlformats-officedocument.drawingml.diagramLayout+xml"/>
  <Override PartName="/ppt/diagrams/quickStyle301.xml" ContentType="application/vnd.openxmlformats-officedocument.drawingml.diagramStyle+xml"/>
  <Override PartName="/ppt/diagrams/colors301.xml" ContentType="application/vnd.openxmlformats-officedocument.drawingml.diagramColors+xml"/>
  <Override PartName="/ppt/diagrams/drawing301.xml" ContentType="application/vnd.ms-office.drawingml.diagramDrawing+xml"/>
  <Override PartName="/ppt/diagrams/data302.xml" ContentType="application/vnd.openxmlformats-officedocument.drawingml.diagramData+xml"/>
  <Override PartName="/ppt/diagrams/layout302.xml" ContentType="application/vnd.openxmlformats-officedocument.drawingml.diagramLayout+xml"/>
  <Override PartName="/ppt/diagrams/quickStyle302.xml" ContentType="application/vnd.openxmlformats-officedocument.drawingml.diagramStyle+xml"/>
  <Override PartName="/ppt/diagrams/colors302.xml" ContentType="application/vnd.openxmlformats-officedocument.drawingml.diagramColors+xml"/>
  <Override PartName="/ppt/diagrams/drawing302.xml" ContentType="application/vnd.ms-office.drawingml.diagramDrawing+xml"/>
  <Override PartName="/ppt/diagrams/data303.xml" ContentType="application/vnd.openxmlformats-officedocument.drawingml.diagramData+xml"/>
  <Override PartName="/ppt/diagrams/layout303.xml" ContentType="application/vnd.openxmlformats-officedocument.drawingml.diagramLayout+xml"/>
  <Override PartName="/ppt/diagrams/quickStyle303.xml" ContentType="application/vnd.openxmlformats-officedocument.drawingml.diagramStyle+xml"/>
  <Override PartName="/ppt/diagrams/colors303.xml" ContentType="application/vnd.openxmlformats-officedocument.drawingml.diagramColors+xml"/>
  <Override PartName="/ppt/diagrams/drawing303.xml" ContentType="application/vnd.ms-office.drawingml.diagramDrawing+xml"/>
  <Override PartName="/ppt/diagrams/data304.xml" ContentType="application/vnd.openxmlformats-officedocument.drawingml.diagramData+xml"/>
  <Override PartName="/ppt/diagrams/layout304.xml" ContentType="application/vnd.openxmlformats-officedocument.drawingml.diagramLayout+xml"/>
  <Override PartName="/ppt/diagrams/quickStyle304.xml" ContentType="application/vnd.openxmlformats-officedocument.drawingml.diagramStyle+xml"/>
  <Override PartName="/ppt/diagrams/colors304.xml" ContentType="application/vnd.openxmlformats-officedocument.drawingml.diagramColors+xml"/>
  <Override PartName="/ppt/diagrams/drawing304.xml" ContentType="application/vnd.ms-office.drawingml.diagramDrawing+xml"/>
  <Override PartName="/ppt/diagrams/data305.xml" ContentType="application/vnd.openxmlformats-officedocument.drawingml.diagramData+xml"/>
  <Override PartName="/ppt/diagrams/layout305.xml" ContentType="application/vnd.openxmlformats-officedocument.drawingml.diagramLayout+xml"/>
  <Override PartName="/ppt/diagrams/quickStyle305.xml" ContentType="application/vnd.openxmlformats-officedocument.drawingml.diagramStyle+xml"/>
  <Override PartName="/ppt/diagrams/colors305.xml" ContentType="application/vnd.openxmlformats-officedocument.drawingml.diagramColors+xml"/>
  <Override PartName="/ppt/diagrams/drawing305.xml" ContentType="application/vnd.ms-office.drawingml.diagramDrawing+xml"/>
  <Override PartName="/ppt/diagrams/data306.xml" ContentType="application/vnd.openxmlformats-officedocument.drawingml.diagramData+xml"/>
  <Override PartName="/ppt/diagrams/layout306.xml" ContentType="application/vnd.openxmlformats-officedocument.drawingml.diagramLayout+xml"/>
  <Override PartName="/ppt/diagrams/quickStyle306.xml" ContentType="application/vnd.openxmlformats-officedocument.drawingml.diagramStyle+xml"/>
  <Override PartName="/ppt/diagrams/colors306.xml" ContentType="application/vnd.openxmlformats-officedocument.drawingml.diagramColors+xml"/>
  <Override PartName="/ppt/diagrams/drawing306.xml" ContentType="application/vnd.ms-office.drawingml.diagramDrawing+xml"/>
  <Override PartName="/ppt/diagrams/data307.xml" ContentType="application/vnd.openxmlformats-officedocument.drawingml.diagramData+xml"/>
  <Override PartName="/ppt/diagrams/layout307.xml" ContentType="application/vnd.openxmlformats-officedocument.drawingml.diagramLayout+xml"/>
  <Override PartName="/ppt/diagrams/quickStyle307.xml" ContentType="application/vnd.openxmlformats-officedocument.drawingml.diagramStyle+xml"/>
  <Override PartName="/ppt/diagrams/colors307.xml" ContentType="application/vnd.openxmlformats-officedocument.drawingml.diagramColors+xml"/>
  <Override PartName="/ppt/diagrams/drawing307.xml" ContentType="application/vnd.ms-office.drawingml.diagramDrawing+xml"/>
  <Override PartName="/ppt/diagrams/data308.xml" ContentType="application/vnd.openxmlformats-officedocument.drawingml.diagramData+xml"/>
  <Override PartName="/ppt/diagrams/layout308.xml" ContentType="application/vnd.openxmlformats-officedocument.drawingml.diagramLayout+xml"/>
  <Override PartName="/ppt/diagrams/quickStyle308.xml" ContentType="application/vnd.openxmlformats-officedocument.drawingml.diagramStyle+xml"/>
  <Override PartName="/ppt/diagrams/colors308.xml" ContentType="application/vnd.openxmlformats-officedocument.drawingml.diagramColors+xml"/>
  <Override PartName="/ppt/diagrams/drawing308.xml" ContentType="application/vnd.ms-office.drawingml.diagramDrawing+xml"/>
  <Override PartName="/ppt/diagrams/data309.xml" ContentType="application/vnd.openxmlformats-officedocument.drawingml.diagramData+xml"/>
  <Override PartName="/ppt/diagrams/layout309.xml" ContentType="application/vnd.openxmlformats-officedocument.drawingml.diagramLayout+xml"/>
  <Override PartName="/ppt/diagrams/quickStyle309.xml" ContentType="application/vnd.openxmlformats-officedocument.drawingml.diagramStyle+xml"/>
  <Override PartName="/ppt/diagrams/colors309.xml" ContentType="application/vnd.openxmlformats-officedocument.drawingml.diagramColors+xml"/>
  <Override PartName="/ppt/diagrams/drawing309.xml" ContentType="application/vnd.ms-office.drawingml.diagramDrawing+xml"/>
  <Override PartName="/ppt/diagrams/data310.xml" ContentType="application/vnd.openxmlformats-officedocument.drawingml.diagramData+xml"/>
  <Override PartName="/ppt/diagrams/layout310.xml" ContentType="application/vnd.openxmlformats-officedocument.drawingml.diagramLayout+xml"/>
  <Override PartName="/ppt/diagrams/quickStyle310.xml" ContentType="application/vnd.openxmlformats-officedocument.drawingml.diagramStyle+xml"/>
  <Override PartName="/ppt/diagrams/colors310.xml" ContentType="application/vnd.openxmlformats-officedocument.drawingml.diagramColors+xml"/>
  <Override PartName="/ppt/diagrams/drawing310.xml" ContentType="application/vnd.ms-office.drawingml.diagramDrawing+xml"/>
  <Override PartName="/ppt/diagrams/data311.xml" ContentType="application/vnd.openxmlformats-officedocument.drawingml.diagramData+xml"/>
  <Override PartName="/ppt/diagrams/layout311.xml" ContentType="application/vnd.openxmlformats-officedocument.drawingml.diagramLayout+xml"/>
  <Override PartName="/ppt/diagrams/quickStyle311.xml" ContentType="application/vnd.openxmlformats-officedocument.drawingml.diagramStyle+xml"/>
  <Override PartName="/ppt/diagrams/colors311.xml" ContentType="application/vnd.openxmlformats-officedocument.drawingml.diagramColors+xml"/>
  <Override PartName="/ppt/diagrams/drawing311.xml" ContentType="application/vnd.ms-office.drawingml.diagramDrawing+xml"/>
  <Override PartName="/ppt/diagrams/data312.xml" ContentType="application/vnd.openxmlformats-officedocument.drawingml.diagramData+xml"/>
  <Override PartName="/ppt/diagrams/layout312.xml" ContentType="application/vnd.openxmlformats-officedocument.drawingml.diagramLayout+xml"/>
  <Override PartName="/ppt/diagrams/quickStyle312.xml" ContentType="application/vnd.openxmlformats-officedocument.drawingml.diagramStyle+xml"/>
  <Override PartName="/ppt/diagrams/colors312.xml" ContentType="application/vnd.openxmlformats-officedocument.drawingml.diagramColors+xml"/>
  <Override PartName="/ppt/diagrams/drawing312.xml" ContentType="application/vnd.ms-office.drawingml.diagramDrawing+xml"/>
  <Override PartName="/ppt/diagrams/data313.xml" ContentType="application/vnd.openxmlformats-officedocument.drawingml.diagramData+xml"/>
  <Override PartName="/ppt/diagrams/layout313.xml" ContentType="application/vnd.openxmlformats-officedocument.drawingml.diagramLayout+xml"/>
  <Override PartName="/ppt/diagrams/quickStyle313.xml" ContentType="application/vnd.openxmlformats-officedocument.drawingml.diagramStyle+xml"/>
  <Override PartName="/ppt/diagrams/colors313.xml" ContentType="application/vnd.openxmlformats-officedocument.drawingml.diagramColors+xml"/>
  <Override PartName="/ppt/diagrams/drawing313.xml" ContentType="application/vnd.ms-office.drawingml.diagramDrawing+xml"/>
  <Override PartName="/ppt/diagrams/data314.xml" ContentType="application/vnd.openxmlformats-officedocument.drawingml.diagramData+xml"/>
  <Override PartName="/ppt/diagrams/layout314.xml" ContentType="application/vnd.openxmlformats-officedocument.drawingml.diagramLayout+xml"/>
  <Override PartName="/ppt/diagrams/quickStyle314.xml" ContentType="application/vnd.openxmlformats-officedocument.drawingml.diagramStyle+xml"/>
  <Override PartName="/ppt/diagrams/colors314.xml" ContentType="application/vnd.openxmlformats-officedocument.drawingml.diagramColors+xml"/>
  <Override PartName="/ppt/diagrams/drawing314.xml" ContentType="application/vnd.ms-office.drawingml.diagramDrawing+xml"/>
  <Override PartName="/ppt/diagrams/data315.xml" ContentType="application/vnd.openxmlformats-officedocument.drawingml.diagramData+xml"/>
  <Override PartName="/ppt/diagrams/layout315.xml" ContentType="application/vnd.openxmlformats-officedocument.drawingml.diagramLayout+xml"/>
  <Override PartName="/ppt/diagrams/quickStyle315.xml" ContentType="application/vnd.openxmlformats-officedocument.drawingml.diagramStyle+xml"/>
  <Override PartName="/ppt/diagrams/colors315.xml" ContentType="application/vnd.openxmlformats-officedocument.drawingml.diagramColors+xml"/>
  <Override PartName="/ppt/diagrams/drawing315.xml" ContentType="application/vnd.ms-office.drawingml.diagramDrawing+xml"/>
  <Override PartName="/ppt/diagrams/data316.xml" ContentType="application/vnd.openxmlformats-officedocument.drawingml.diagramData+xml"/>
  <Override PartName="/ppt/diagrams/layout316.xml" ContentType="application/vnd.openxmlformats-officedocument.drawingml.diagramLayout+xml"/>
  <Override PartName="/ppt/diagrams/quickStyle316.xml" ContentType="application/vnd.openxmlformats-officedocument.drawingml.diagramStyle+xml"/>
  <Override PartName="/ppt/diagrams/colors316.xml" ContentType="application/vnd.openxmlformats-officedocument.drawingml.diagramColors+xml"/>
  <Override PartName="/ppt/diagrams/drawing316.xml" ContentType="application/vnd.ms-office.drawingml.diagramDrawing+xml"/>
  <Override PartName="/ppt/diagrams/data317.xml" ContentType="application/vnd.openxmlformats-officedocument.drawingml.diagramData+xml"/>
  <Override PartName="/ppt/diagrams/layout317.xml" ContentType="application/vnd.openxmlformats-officedocument.drawingml.diagramLayout+xml"/>
  <Override PartName="/ppt/diagrams/quickStyle317.xml" ContentType="application/vnd.openxmlformats-officedocument.drawingml.diagramStyle+xml"/>
  <Override PartName="/ppt/diagrams/colors317.xml" ContentType="application/vnd.openxmlformats-officedocument.drawingml.diagramColors+xml"/>
  <Override PartName="/ppt/diagrams/drawing317.xml" ContentType="application/vnd.ms-office.drawingml.diagramDrawing+xml"/>
  <Override PartName="/ppt/diagrams/data318.xml" ContentType="application/vnd.openxmlformats-officedocument.drawingml.diagramData+xml"/>
  <Override PartName="/ppt/diagrams/layout318.xml" ContentType="application/vnd.openxmlformats-officedocument.drawingml.diagramLayout+xml"/>
  <Override PartName="/ppt/diagrams/quickStyle318.xml" ContentType="application/vnd.openxmlformats-officedocument.drawingml.diagramStyle+xml"/>
  <Override PartName="/ppt/diagrams/colors318.xml" ContentType="application/vnd.openxmlformats-officedocument.drawingml.diagramColors+xml"/>
  <Override PartName="/ppt/diagrams/drawing318.xml" ContentType="application/vnd.ms-office.drawingml.diagramDrawing+xml"/>
  <Override PartName="/ppt/diagrams/data319.xml" ContentType="application/vnd.openxmlformats-officedocument.drawingml.diagramData+xml"/>
  <Override PartName="/ppt/diagrams/layout319.xml" ContentType="application/vnd.openxmlformats-officedocument.drawingml.diagramLayout+xml"/>
  <Override PartName="/ppt/diagrams/quickStyle319.xml" ContentType="application/vnd.openxmlformats-officedocument.drawingml.diagramStyle+xml"/>
  <Override PartName="/ppt/diagrams/colors319.xml" ContentType="application/vnd.openxmlformats-officedocument.drawingml.diagramColors+xml"/>
  <Override PartName="/ppt/diagrams/drawing319.xml" ContentType="application/vnd.ms-office.drawingml.diagramDrawing+xml"/>
  <Override PartName="/ppt/diagrams/data320.xml" ContentType="application/vnd.openxmlformats-officedocument.drawingml.diagramData+xml"/>
  <Override PartName="/ppt/diagrams/layout320.xml" ContentType="application/vnd.openxmlformats-officedocument.drawingml.diagramLayout+xml"/>
  <Override PartName="/ppt/diagrams/quickStyle320.xml" ContentType="application/vnd.openxmlformats-officedocument.drawingml.diagramStyle+xml"/>
  <Override PartName="/ppt/diagrams/colors320.xml" ContentType="application/vnd.openxmlformats-officedocument.drawingml.diagramColors+xml"/>
  <Override PartName="/ppt/diagrams/drawing320.xml" ContentType="application/vnd.ms-office.drawingml.diagramDrawing+xml"/>
  <Override PartName="/ppt/diagrams/data321.xml" ContentType="application/vnd.openxmlformats-officedocument.drawingml.diagramData+xml"/>
  <Override PartName="/ppt/diagrams/layout321.xml" ContentType="application/vnd.openxmlformats-officedocument.drawingml.diagramLayout+xml"/>
  <Override PartName="/ppt/diagrams/quickStyle321.xml" ContentType="application/vnd.openxmlformats-officedocument.drawingml.diagramStyle+xml"/>
  <Override PartName="/ppt/diagrams/colors321.xml" ContentType="application/vnd.openxmlformats-officedocument.drawingml.diagramColors+xml"/>
  <Override PartName="/ppt/diagrams/drawing321.xml" ContentType="application/vnd.ms-office.drawingml.diagramDrawing+xml"/>
  <Override PartName="/ppt/diagrams/data322.xml" ContentType="application/vnd.openxmlformats-officedocument.drawingml.diagramData+xml"/>
  <Override PartName="/ppt/diagrams/layout322.xml" ContentType="application/vnd.openxmlformats-officedocument.drawingml.diagramLayout+xml"/>
  <Override PartName="/ppt/diagrams/quickStyle322.xml" ContentType="application/vnd.openxmlformats-officedocument.drawingml.diagramStyle+xml"/>
  <Override PartName="/ppt/diagrams/colors322.xml" ContentType="application/vnd.openxmlformats-officedocument.drawingml.diagramColors+xml"/>
  <Override PartName="/ppt/diagrams/drawing322.xml" ContentType="application/vnd.ms-office.drawingml.diagramDrawing+xml"/>
  <Override PartName="/ppt/diagrams/data323.xml" ContentType="application/vnd.openxmlformats-officedocument.drawingml.diagramData+xml"/>
  <Override PartName="/ppt/diagrams/layout323.xml" ContentType="application/vnd.openxmlformats-officedocument.drawingml.diagramLayout+xml"/>
  <Override PartName="/ppt/diagrams/quickStyle323.xml" ContentType="application/vnd.openxmlformats-officedocument.drawingml.diagramStyle+xml"/>
  <Override PartName="/ppt/diagrams/colors323.xml" ContentType="application/vnd.openxmlformats-officedocument.drawingml.diagramColors+xml"/>
  <Override PartName="/ppt/diagrams/drawing323.xml" ContentType="application/vnd.ms-office.drawingml.diagramDrawing+xml"/>
  <Override PartName="/ppt/diagrams/data324.xml" ContentType="application/vnd.openxmlformats-officedocument.drawingml.diagramData+xml"/>
  <Override PartName="/ppt/diagrams/layout324.xml" ContentType="application/vnd.openxmlformats-officedocument.drawingml.diagramLayout+xml"/>
  <Override PartName="/ppt/diagrams/quickStyle324.xml" ContentType="application/vnd.openxmlformats-officedocument.drawingml.diagramStyle+xml"/>
  <Override PartName="/ppt/diagrams/colors324.xml" ContentType="application/vnd.openxmlformats-officedocument.drawingml.diagramColors+xml"/>
  <Override PartName="/ppt/diagrams/drawing324.xml" ContentType="application/vnd.ms-office.drawingml.diagramDrawing+xml"/>
  <Override PartName="/ppt/diagrams/data325.xml" ContentType="application/vnd.openxmlformats-officedocument.drawingml.diagramData+xml"/>
  <Override PartName="/ppt/diagrams/layout325.xml" ContentType="application/vnd.openxmlformats-officedocument.drawingml.diagramLayout+xml"/>
  <Override PartName="/ppt/diagrams/quickStyle325.xml" ContentType="application/vnd.openxmlformats-officedocument.drawingml.diagramStyle+xml"/>
  <Override PartName="/ppt/diagrams/colors325.xml" ContentType="application/vnd.openxmlformats-officedocument.drawingml.diagramColors+xml"/>
  <Override PartName="/ppt/diagrams/drawing325.xml" ContentType="application/vnd.ms-office.drawingml.diagramDrawing+xml"/>
  <Override PartName="/ppt/diagrams/data326.xml" ContentType="application/vnd.openxmlformats-officedocument.drawingml.diagramData+xml"/>
  <Override PartName="/ppt/diagrams/layout326.xml" ContentType="application/vnd.openxmlformats-officedocument.drawingml.diagramLayout+xml"/>
  <Override PartName="/ppt/diagrams/quickStyle326.xml" ContentType="application/vnd.openxmlformats-officedocument.drawingml.diagramStyle+xml"/>
  <Override PartName="/ppt/diagrams/colors326.xml" ContentType="application/vnd.openxmlformats-officedocument.drawingml.diagramColors+xml"/>
  <Override PartName="/ppt/diagrams/drawing326.xml" ContentType="application/vnd.ms-office.drawingml.diagramDrawing+xml"/>
  <Override PartName="/ppt/diagrams/data327.xml" ContentType="application/vnd.openxmlformats-officedocument.drawingml.diagramData+xml"/>
  <Override PartName="/ppt/diagrams/layout327.xml" ContentType="application/vnd.openxmlformats-officedocument.drawingml.diagramLayout+xml"/>
  <Override PartName="/ppt/diagrams/quickStyle327.xml" ContentType="application/vnd.openxmlformats-officedocument.drawingml.diagramStyle+xml"/>
  <Override PartName="/ppt/diagrams/colors327.xml" ContentType="application/vnd.openxmlformats-officedocument.drawingml.diagramColors+xml"/>
  <Override PartName="/ppt/diagrams/drawing327.xml" ContentType="application/vnd.ms-office.drawingml.diagramDrawing+xml"/>
  <Override PartName="/ppt/diagrams/data328.xml" ContentType="application/vnd.openxmlformats-officedocument.drawingml.diagramData+xml"/>
  <Override PartName="/ppt/diagrams/layout328.xml" ContentType="application/vnd.openxmlformats-officedocument.drawingml.diagramLayout+xml"/>
  <Override PartName="/ppt/diagrams/quickStyle328.xml" ContentType="application/vnd.openxmlformats-officedocument.drawingml.diagramStyle+xml"/>
  <Override PartName="/ppt/diagrams/colors328.xml" ContentType="application/vnd.openxmlformats-officedocument.drawingml.diagramColors+xml"/>
  <Override PartName="/ppt/diagrams/drawing328.xml" ContentType="application/vnd.ms-office.drawingml.diagramDrawing+xml"/>
  <Override PartName="/ppt/diagrams/data329.xml" ContentType="application/vnd.openxmlformats-officedocument.drawingml.diagramData+xml"/>
  <Override PartName="/ppt/diagrams/layout329.xml" ContentType="application/vnd.openxmlformats-officedocument.drawingml.diagramLayout+xml"/>
  <Override PartName="/ppt/diagrams/quickStyle329.xml" ContentType="application/vnd.openxmlformats-officedocument.drawingml.diagramStyle+xml"/>
  <Override PartName="/ppt/diagrams/colors329.xml" ContentType="application/vnd.openxmlformats-officedocument.drawingml.diagramColors+xml"/>
  <Override PartName="/ppt/diagrams/drawing329.xml" ContentType="application/vnd.ms-office.drawingml.diagramDrawing+xml"/>
  <Override PartName="/ppt/diagrams/data330.xml" ContentType="application/vnd.openxmlformats-officedocument.drawingml.diagramData+xml"/>
  <Override PartName="/ppt/diagrams/layout330.xml" ContentType="application/vnd.openxmlformats-officedocument.drawingml.diagramLayout+xml"/>
  <Override PartName="/ppt/diagrams/quickStyle330.xml" ContentType="application/vnd.openxmlformats-officedocument.drawingml.diagramStyle+xml"/>
  <Override PartName="/ppt/diagrams/colors330.xml" ContentType="application/vnd.openxmlformats-officedocument.drawingml.diagramColors+xml"/>
  <Override PartName="/ppt/diagrams/drawing330.xml" ContentType="application/vnd.ms-office.drawingml.diagramDrawing+xml"/>
  <Override PartName="/ppt/diagrams/data331.xml" ContentType="application/vnd.openxmlformats-officedocument.drawingml.diagramData+xml"/>
  <Override PartName="/ppt/diagrams/layout331.xml" ContentType="application/vnd.openxmlformats-officedocument.drawingml.diagramLayout+xml"/>
  <Override PartName="/ppt/diagrams/quickStyle331.xml" ContentType="application/vnd.openxmlformats-officedocument.drawingml.diagramStyle+xml"/>
  <Override PartName="/ppt/diagrams/colors331.xml" ContentType="application/vnd.openxmlformats-officedocument.drawingml.diagramColors+xml"/>
  <Override PartName="/ppt/diagrams/drawing331.xml" ContentType="application/vnd.ms-office.drawingml.diagramDrawing+xml"/>
  <Override PartName="/ppt/diagrams/data332.xml" ContentType="application/vnd.openxmlformats-officedocument.drawingml.diagramData+xml"/>
  <Override PartName="/ppt/diagrams/layout332.xml" ContentType="application/vnd.openxmlformats-officedocument.drawingml.diagramLayout+xml"/>
  <Override PartName="/ppt/diagrams/quickStyle332.xml" ContentType="application/vnd.openxmlformats-officedocument.drawingml.diagramStyle+xml"/>
  <Override PartName="/ppt/diagrams/colors332.xml" ContentType="application/vnd.openxmlformats-officedocument.drawingml.diagramColors+xml"/>
  <Override PartName="/ppt/diagrams/drawing332.xml" ContentType="application/vnd.ms-office.drawingml.diagramDrawing+xml"/>
  <Override PartName="/ppt/diagrams/data333.xml" ContentType="application/vnd.openxmlformats-officedocument.drawingml.diagramData+xml"/>
  <Override PartName="/ppt/diagrams/layout333.xml" ContentType="application/vnd.openxmlformats-officedocument.drawingml.diagramLayout+xml"/>
  <Override PartName="/ppt/diagrams/quickStyle333.xml" ContentType="application/vnd.openxmlformats-officedocument.drawingml.diagramStyle+xml"/>
  <Override PartName="/ppt/diagrams/colors333.xml" ContentType="application/vnd.openxmlformats-officedocument.drawingml.diagramColors+xml"/>
  <Override PartName="/ppt/diagrams/drawing333.xml" ContentType="application/vnd.ms-office.drawingml.diagramDrawing+xml"/>
  <Override PartName="/ppt/diagrams/data334.xml" ContentType="application/vnd.openxmlformats-officedocument.drawingml.diagramData+xml"/>
  <Override PartName="/ppt/diagrams/layout334.xml" ContentType="application/vnd.openxmlformats-officedocument.drawingml.diagramLayout+xml"/>
  <Override PartName="/ppt/diagrams/quickStyle334.xml" ContentType="application/vnd.openxmlformats-officedocument.drawingml.diagramStyle+xml"/>
  <Override PartName="/ppt/diagrams/colors334.xml" ContentType="application/vnd.openxmlformats-officedocument.drawingml.diagramColors+xml"/>
  <Override PartName="/ppt/diagrams/drawing334.xml" ContentType="application/vnd.ms-office.drawingml.diagramDrawing+xml"/>
  <Override PartName="/ppt/diagrams/data335.xml" ContentType="application/vnd.openxmlformats-officedocument.drawingml.diagramData+xml"/>
  <Override PartName="/ppt/diagrams/layout335.xml" ContentType="application/vnd.openxmlformats-officedocument.drawingml.diagramLayout+xml"/>
  <Override PartName="/ppt/diagrams/quickStyle335.xml" ContentType="application/vnd.openxmlformats-officedocument.drawingml.diagramStyle+xml"/>
  <Override PartName="/ppt/diagrams/colors335.xml" ContentType="application/vnd.openxmlformats-officedocument.drawingml.diagramColors+xml"/>
  <Override PartName="/ppt/diagrams/drawing335.xml" ContentType="application/vnd.ms-office.drawingml.diagramDrawing+xml"/>
  <Override PartName="/ppt/diagrams/data336.xml" ContentType="application/vnd.openxmlformats-officedocument.drawingml.diagramData+xml"/>
  <Override PartName="/ppt/diagrams/layout336.xml" ContentType="application/vnd.openxmlformats-officedocument.drawingml.diagramLayout+xml"/>
  <Override PartName="/ppt/diagrams/quickStyle336.xml" ContentType="application/vnd.openxmlformats-officedocument.drawingml.diagramStyle+xml"/>
  <Override PartName="/ppt/diagrams/colors336.xml" ContentType="application/vnd.openxmlformats-officedocument.drawingml.diagramColors+xml"/>
  <Override PartName="/ppt/diagrams/drawing336.xml" ContentType="application/vnd.ms-office.drawingml.diagramDrawing+xml"/>
  <Override PartName="/ppt/diagrams/data337.xml" ContentType="application/vnd.openxmlformats-officedocument.drawingml.diagramData+xml"/>
  <Override PartName="/ppt/diagrams/layout337.xml" ContentType="application/vnd.openxmlformats-officedocument.drawingml.diagramLayout+xml"/>
  <Override PartName="/ppt/diagrams/quickStyle337.xml" ContentType="application/vnd.openxmlformats-officedocument.drawingml.diagramStyle+xml"/>
  <Override PartName="/ppt/diagrams/colors337.xml" ContentType="application/vnd.openxmlformats-officedocument.drawingml.diagramColors+xml"/>
  <Override PartName="/ppt/diagrams/drawing337.xml" ContentType="application/vnd.ms-office.drawingml.diagramDrawing+xml"/>
  <Override PartName="/ppt/diagrams/data338.xml" ContentType="application/vnd.openxmlformats-officedocument.drawingml.diagramData+xml"/>
  <Override PartName="/ppt/diagrams/layout338.xml" ContentType="application/vnd.openxmlformats-officedocument.drawingml.diagramLayout+xml"/>
  <Override PartName="/ppt/diagrams/quickStyle338.xml" ContentType="application/vnd.openxmlformats-officedocument.drawingml.diagramStyle+xml"/>
  <Override PartName="/ppt/diagrams/colors338.xml" ContentType="application/vnd.openxmlformats-officedocument.drawingml.diagramColors+xml"/>
  <Override PartName="/ppt/diagrams/drawing338.xml" ContentType="application/vnd.ms-office.drawingml.diagramDrawing+xml"/>
  <Override PartName="/ppt/diagrams/data339.xml" ContentType="application/vnd.openxmlformats-officedocument.drawingml.diagramData+xml"/>
  <Override PartName="/ppt/diagrams/layout339.xml" ContentType="application/vnd.openxmlformats-officedocument.drawingml.diagramLayout+xml"/>
  <Override PartName="/ppt/diagrams/quickStyle339.xml" ContentType="application/vnd.openxmlformats-officedocument.drawingml.diagramStyle+xml"/>
  <Override PartName="/ppt/diagrams/colors339.xml" ContentType="application/vnd.openxmlformats-officedocument.drawingml.diagramColors+xml"/>
  <Override PartName="/ppt/diagrams/drawing339.xml" ContentType="application/vnd.ms-office.drawingml.diagramDrawing+xml"/>
  <Override PartName="/ppt/diagrams/data340.xml" ContentType="application/vnd.openxmlformats-officedocument.drawingml.diagramData+xml"/>
  <Override PartName="/ppt/diagrams/layout340.xml" ContentType="application/vnd.openxmlformats-officedocument.drawingml.diagramLayout+xml"/>
  <Override PartName="/ppt/diagrams/quickStyle340.xml" ContentType="application/vnd.openxmlformats-officedocument.drawingml.diagramStyle+xml"/>
  <Override PartName="/ppt/diagrams/colors340.xml" ContentType="application/vnd.openxmlformats-officedocument.drawingml.diagramColors+xml"/>
  <Override PartName="/ppt/diagrams/drawing340.xml" ContentType="application/vnd.ms-office.drawingml.diagramDrawing+xml"/>
  <Override PartName="/ppt/diagrams/data341.xml" ContentType="application/vnd.openxmlformats-officedocument.drawingml.diagramData+xml"/>
  <Override PartName="/ppt/diagrams/layout341.xml" ContentType="application/vnd.openxmlformats-officedocument.drawingml.diagramLayout+xml"/>
  <Override PartName="/ppt/diagrams/quickStyle341.xml" ContentType="application/vnd.openxmlformats-officedocument.drawingml.diagramStyle+xml"/>
  <Override PartName="/ppt/diagrams/colors341.xml" ContentType="application/vnd.openxmlformats-officedocument.drawingml.diagramColors+xml"/>
  <Override PartName="/ppt/diagrams/drawing341.xml" ContentType="application/vnd.ms-office.drawingml.diagramDrawing+xml"/>
  <Override PartName="/ppt/diagrams/data342.xml" ContentType="application/vnd.openxmlformats-officedocument.drawingml.diagramData+xml"/>
  <Override PartName="/ppt/diagrams/layout342.xml" ContentType="application/vnd.openxmlformats-officedocument.drawingml.diagramLayout+xml"/>
  <Override PartName="/ppt/diagrams/quickStyle342.xml" ContentType="application/vnd.openxmlformats-officedocument.drawingml.diagramStyle+xml"/>
  <Override PartName="/ppt/diagrams/colors342.xml" ContentType="application/vnd.openxmlformats-officedocument.drawingml.diagramColors+xml"/>
  <Override PartName="/ppt/diagrams/drawing342.xml" ContentType="application/vnd.ms-office.drawingml.diagramDrawing+xml"/>
  <Override PartName="/ppt/diagrams/data343.xml" ContentType="application/vnd.openxmlformats-officedocument.drawingml.diagramData+xml"/>
  <Override PartName="/ppt/diagrams/layout343.xml" ContentType="application/vnd.openxmlformats-officedocument.drawingml.diagramLayout+xml"/>
  <Override PartName="/ppt/diagrams/quickStyle343.xml" ContentType="application/vnd.openxmlformats-officedocument.drawingml.diagramStyle+xml"/>
  <Override PartName="/ppt/diagrams/colors343.xml" ContentType="application/vnd.openxmlformats-officedocument.drawingml.diagramColors+xml"/>
  <Override PartName="/ppt/diagrams/drawing343.xml" ContentType="application/vnd.ms-office.drawingml.diagramDrawing+xml"/>
  <Override PartName="/ppt/diagrams/data344.xml" ContentType="application/vnd.openxmlformats-officedocument.drawingml.diagramData+xml"/>
  <Override PartName="/ppt/diagrams/layout344.xml" ContentType="application/vnd.openxmlformats-officedocument.drawingml.diagramLayout+xml"/>
  <Override PartName="/ppt/diagrams/quickStyle344.xml" ContentType="application/vnd.openxmlformats-officedocument.drawingml.diagramStyle+xml"/>
  <Override PartName="/ppt/diagrams/colors344.xml" ContentType="application/vnd.openxmlformats-officedocument.drawingml.diagramColors+xml"/>
  <Override PartName="/ppt/diagrams/drawing344.xml" ContentType="application/vnd.ms-office.drawingml.diagramDrawing+xml"/>
  <Override PartName="/ppt/diagrams/data345.xml" ContentType="application/vnd.openxmlformats-officedocument.drawingml.diagramData+xml"/>
  <Override PartName="/ppt/diagrams/layout345.xml" ContentType="application/vnd.openxmlformats-officedocument.drawingml.diagramLayout+xml"/>
  <Override PartName="/ppt/diagrams/quickStyle345.xml" ContentType="application/vnd.openxmlformats-officedocument.drawingml.diagramStyle+xml"/>
  <Override PartName="/ppt/diagrams/colors345.xml" ContentType="application/vnd.openxmlformats-officedocument.drawingml.diagramColors+xml"/>
  <Override PartName="/ppt/diagrams/drawing345.xml" ContentType="application/vnd.ms-office.drawingml.diagramDrawing+xml"/>
  <Override PartName="/ppt/diagrams/data346.xml" ContentType="application/vnd.openxmlformats-officedocument.drawingml.diagramData+xml"/>
  <Override PartName="/ppt/diagrams/layout346.xml" ContentType="application/vnd.openxmlformats-officedocument.drawingml.diagramLayout+xml"/>
  <Override PartName="/ppt/diagrams/quickStyle346.xml" ContentType="application/vnd.openxmlformats-officedocument.drawingml.diagramStyle+xml"/>
  <Override PartName="/ppt/diagrams/colors346.xml" ContentType="application/vnd.openxmlformats-officedocument.drawingml.diagramColors+xml"/>
  <Override PartName="/ppt/diagrams/drawing346.xml" ContentType="application/vnd.ms-office.drawingml.diagramDrawing+xml"/>
  <Override PartName="/ppt/diagrams/data347.xml" ContentType="application/vnd.openxmlformats-officedocument.drawingml.diagramData+xml"/>
  <Override PartName="/ppt/diagrams/layout347.xml" ContentType="application/vnd.openxmlformats-officedocument.drawingml.diagramLayout+xml"/>
  <Override PartName="/ppt/diagrams/quickStyle347.xml" ContentType="application/vnd.openxmlformats-officedocument.drawingml.diagramStyle+xml"/>
  <Override PartName="/ppt/diagrams/colors347.xml" ContentType="application/vnd.openxmlformats-officedocument.drawingml.diagramColors+xml"/>
  <Override PartName="/ppt/diagrams/drawing347.xml" ContentType="application/vnd.ms-office.drawingml.diagramDrawing+xml"/>
  <Override PartName="/ppt/diagrams/data348.xml" ContentType="application/vnd.openxmlformats-officedocument.drawingml.diagramData+xml"/>
  <Override PartName="/ppt/diagrams/layout348.xml" ContentType="application/vnd.openxmlformats-officedocument.drawingml.diagramLayout+xml"/>
  <Override PartName="/ppt/diagrams/quickStyle348.xml" ContentType="application/vnd.openxmlformats-officedocument.drawingml.diagramStyle+xml"/>
  <Override PartName="/ppt/diagrams/colors348.xml" ContentType="application/vnd.openxmlformats-officedocument.drawingml.diagramColors+xml"/>
  <Override PartName="/ppt/diagrams/drawing348.xml" ContentType="application/vnd.ms-office.drawingml.diagramDrawing+xml"/>
  <Override PartName="/ppt/diagrams/data349.xml" ContentType="application/vnd.openxmlformats-officedocument.drawingml.diagramData+xml"/>
  <Override PartName="/ppt/diagrams/layout349.xml" ContentType="application/vnd.openxmlformats-officedocument.drawingml.diagramLayout+xml"/>
  <Override PartName="/ppt/diagrams/quickStyle349.xml" ContentType="application/vnd.openxmlformats-officedocument.drawingml.diagramStyle+xml"/>
  <Override PartName="/ppt/diagrams/colors349.xml" ContentType="application/vnd.openxmlformats-officedocument.drawingml.diagramColors+xml"/>
  <Override PartName="/ppt/diagrams/drawing349.xml" ContentType="application/vnd.ms-office.drawingml.diagramDrawing+xml"/>
  <Override PartName="/ppt/diagrams/data350.xml" ContentType="application/vnd.openxmlformats-officedocument.drawingml.diagramData+xml"/>
  <Override PartName="/ppt/diagrams/layout350.xml" ContentType="application/vnd.openxmlformats-officedocument.drawingml.diagramLayout+xml"/>
  <Override PartName="/ppt/diagrams/quickStyle350.xml" ContentType="application/vnd.openxmlformats-officedocument.drawingml.diagramStyle+xml"/>
  <Override PartName="/ppt/diagrams/colors350.xml" ContentType="application/vnd.openxmlformats-officedocument.drawingml.diagramColors+xml"/>
  <Override PartName="/ppt/diagrams/drawing350.xml" ContentType="application/vnd.ms-office.drawingml.diagramDrawing+xml"/>
  <Override PartName="/ppt/diagrams/data351.xml" ContentType="application/vnd.openxmlformats-officedocument.drawingml.diagramData+xml"/>
  <Override PartName="/ppt/diagrams/layout351.xml" ContentType="application/vnd.openxmlformats-officedocument.drawingml.diagramLayout+xml"/>
  <Override PartName="/ppt/diagrams/quickStyle351.xml" ContentType="application/vnd.openxmlformats-officedocument.drawingml.diagramStyle+xml"/>
  <Override PartName="/ppt/diagrams/colors351.xml" ContentType="application/vnd.openxmlformats-officedocument.drawingml.diagramColors+xml"/>
  <Override PartName="/ppt/diagrams/drawing351.xml" ContentType="application/vnd.ms-office.drawingml.diagramDrawing+xml"/>
  <Override PartName="/ppt/diagrams/data352.xml" ContentType="application/vnd.openxmlformats-officedocument.drawingml.diagramData+xml"/>
  <Override PartName="/ppt/diagrams/layout352.xml" ContentType="application/vnd.openxmlformats-officedocument.drawingml.diagramLayout+xml"/>
  <Override PartName="/ppt/diagrams/quickStyle352.xml" ContentType="application/vnd.openxmlformats-officedocument.drawingml.diagramStyle+xml"/>
  <Override PartName="/ppt/diagrams/colors352.xml" ContentType="application/vnd.openxmlformats-officedocument.drawingml.diagramColors+xml"/>
  <Override PartName="/ppt/diagrams/drawing352.xml" ContentType="application/vnd.ms-office.drawingml.diagramDrawing+xml"/>
  <Override PartName="/ppt/diagrams/data353.xml" ContentType="application/vnd.openxmlformats-officedocument.drawingml.diagramData+xml"/>
  <Override PartName="/ppt/diagrams/layout353.xml" ContentType="application/vnd.openxmlformats-officedocument.drawingml.diagramLayout+xml"/>
  <Override PartName="/ppt/diagrams/quickStyle353.xml" ContentType="application/vnd.openxmlformats-officedocument.drawingml.diagramStyle+xml"/>
  <Override PartName="/ppt/diagrams/colors353.xml" ContentType="application/vnd.openxmlformats-officedocument.drawingml.diagramColors+xml"/>
  <Override PartName="/ppt/diagrams/drawing353.xml" ContentType="application/vnd.ms-office.drawingml.diagramDrawing+xml"/>
  <Override PartName="/ppt/diagrams/data354.xml" ContentType="application/vnd.openxmlformats-officedocument.drawingml.diagramData+xml"/>
  <Override PartName="/ppt/diagrams/layout354.xml" ContentType="application/vnd.openxmlformats-officedocument.drawingml.diagramLayout+xml"/>
  <Override PartName="/ppt/diagrams/quickStyle354.xml" ContentType="application/vnd.openxmlformats-officedocument.drawingml.diagramStyle+xml"/>
  <Override PartName="/ppt/diagrams/colors354.xml" ContentType="application/vnd.openxmlformats-officedocument.drawingml.diagramColors+xml"/>
  <Override PartName="/ppt/diagrams/drawing354.xml" ContentType="application/vnd.ms-office.drawingml.diagramDrawing+xml"/>
  <Override PartName="/ppt/diagrams/data355.xml" ContentType="application/vnd.openxmlformats-officedocument.drawingml.diagramData+xml"/>
  <Override PartName="/ppt/diagrams/layout355.xml" ContentType="application/vnd.openxmlformats-officedocument.drawingml.diagramLayout+xml"/>
  <Override PartName="/ppt/diagrams/quickStyle355.xml" ContentType="application/vnd.openxmlformats-officedocument.drawingml.diagramStyle+xml"/>
  <Override PartName="/ppt/diagrams/colors355.xml" ContentType="application/vnd.openxmlformats-officedocument.drawingml.diagramColors+xml"/>
  <Override PartName="/ppt/diagrams/drawing355.xml" ContentType="application/vnd.ms-office.drawingml.diagramDrawing+xml"/>
  <Override PartName="/ppt/diagrams/data356.xml" ContentType="application/vnd.openxmlformats-officedocument.drawingml.diagramData+xml"/>
  <Override PartName="/ppt/diagrams/layout356.xml" ContentType="application/vnd.openxmlformats-officedocument.drawingml.diagramLayout+xml"/>
  <Override PartName="/ppt/diagrams/quickStyle356.xml" ContentType="application/vnd.openxmlformats-officedocument.drawingml.diagramStyle+xml"/>
  <Override PartName="/ppt/diagrams/colors356.xml" ContentType="application/vnd.openxmlformats-officedocument.drawingml.diagramColors+xml"/>
  <Override PartName="/ppt/diagrams/drawing356.xml" ContentType="application/vnd.ms-office.drawingml.diagramDrawing+xml"/>
  <Override PartName="/ppt/diagrams/data357.xml" ContentType="application/vnd.openxmlformats-officedocument.drawingml.diagramData+xml"/>
  <Override PartName="/ppt/diagrams/layout357.xml" ContentType="application/vnd.openxmlformats-officedocument.drawingml.diagramLayout+xml"/>
  <Override PartName="/ppt/diagrams/quickStyle357.xml" ContentType="application/vnd.openxmlformats-officedocument.drawingml.diagramStyle+xml"/>
  <Override PartName="/ppt/diagrams/colors357.xml" ContentType="application/vnd.openxmlformats-officedocument.drawingml.diagramColors+xml"/>
  <Override PartName="/ppt/diagrams/drawing357.xml" ContentType="application/vnd.ms-office.drawingml.diagramDrawing+xml"/>
  <Override PartName="/ppt/diagrams/data358.xml" ContentType="application/vnd.openxmlformats-officedocument.drawingml.diagramData+xml"/>
  <Override PartName="/ppt/diagrams/layout358.xml" ContentType="application/vnd.openxmlformats-officedocument.drawingml.diagramLayout+xml"/>
  <Override PartName="/ppt/diagrams/quickStyle358.xml" ContentType="application/vnd.openxmlformats-officedocument.drawingml.diagramStyle+xml"/>
  <Override PartName="/ppt/diagrams/colors358.xml" ContentType="application/vnd.openxmlformats-officedocument.drawingml.diagramColors+xml"/>
  <Override PartName="/ppt/diagrams/drawing358.xml" ContentType="application/vnd.ms-office.drawingml.diagramDrawing+xml"/>
  <Override PartName="/ppt/diagrams/data359.xml" ContentType="application/vnd.openxmlformats-officedocument.drawingml.diagramData+xml"/>
  <Override PartName="/ppt/diagrams/layout359.xml" ContentType="application/vnd.openxmlformats-officedocument.drawingml.diagramLayout+xml"/>
  <Override PartName="/ppt/diagrams/quickStyle359.xml" ContentType="application/vnd.openxmlformats-officedocument.drawingml.diagramStyle+xml"/>
  <Override PartName="/ppt/diagrams/colors359.xml" ContentType="application/vnd.openxmlformats-officedocument.drawingml.diagramColors+xml"/>
  <Override PartName="/ppt/diagrams/drawing359.xml" ContentType="application/vnd.ms-office.drawingml.diagramDrawing+xml"/>
  <Override PartName="/ppt/diagrams/data360.xml" ContentType="application/vnd.openxmlformats-officedocument.drawingml.diagramData+xml"/>
  <Override PartName="/ppt/diagrams/layout360.xml" ContentType="application/vnd.openxmlformats-officedocument.drawingml.diagramLayout+xml"/>
  <Override PartName="/ppt/diagrams/quickStyle360.xml" ContentType="application/vnd.openxmlformats-officedocument.drawingml.diagramStyle+xml"/>
  <Override PartName="/ppt/diagrams/colors360.xml" ContentType="application/vnd.openxmlformats-officedocument.drawingml.diagramColors+xml"/>
  <Override PartName="/ppt/diagrams/drawing360.xml" ContentType="application/vnd.ms-office.drawingml.diagramDrawing+xml"/>
  <Override PartName="/ppt/diagrams/data361.xml" ContentType="application/vnd.openxmlformats-officedocument.drawingml.diagramData+xml"/>
  <Override PartName="/ppt/diagrams/layout361.xml" ContentType="application/vnd.openxmlformats-officedocument.drawingml.diagramLayout+xml"/>
  <Override PartName="/ppt/diagrams/quickStyle361.xml" ContentType="application/vnd.openxmlformats-officedocument.drawingml.diagramStyle+xml"/>
  <Override PartName="/ppt/diagrams/colors361.xml" ContentType="application/vnd.openxmlformats-officedocument.drawingml.diagramColors+xml"/>
  <Override PartName="/ppt/diagrams/drawing361.xml" ContentType="application/vnd.ms-office.drawingml.diagramDrawing+xml"/>
  <Override PartName="/ppt/diagrams/data362.xml" ContentType="application/vnd.openxmlformats-officedocument.drawingml.diagramData+xml"/>
  <Override PartName="/ppt/diagrams/layout362.xml" ContentType="application/vnd.openxmlformats-officedocument.drawingml.diagramLayout+xml"/>
  <Override PartName="/ppt/diagrams/quickStyle362.xml" ContentType="application/vnd.openxmlformats-officedocument.drawingml.diagramStyle+xml"/>
  <Override PartName="/ppt/diagrams/colors362.xml" ContentType="application/vnd.openxmlformats-officedocument.drawingml.diagramColors+xml"/>
  <Override PartName="/ppt/diagrams/drawing362.xml" ContentType="application/vnd.ms-office.drawingml.diagramDrawing+xml"/>
  <Override PartName="/ppt/diagrams/data363.xml" ContentType="application/vnd.openxmlformats-officedocument.drawingml.diagramData+xml"/>
  <Override PartName="/ppt/diagrams/layout363.xml" ContentType="application/vnd.openxmlformats-officedocument.drawingml.diagramLayout+xml"/>
  <Override PartName="/ppt/diagrams/quickStyle363.xml" ContentType="application/vnd.openxmlformats-officedocument.drawingml.diagramStyle+xml"/>
  <Override PartName="/ppt/diagrams/colors363.xml" ContentType="application/vnd.openxmlformats-officedocument.drawingml.diagramColors+xml"/>
  <Override PartName="/ppt/diagrams/drawing363.xml" ContentType="application/vnd.ms-office.drawingml.diagramDrawing+xml"/>
  <Override PartName="/ppt/diagrams/data364.xml" ContentType="application/vnd.openxmlformats-officedocument.drawingml.diagramData+xml"/>
  <Override PartName="/ppt/diagrams/layout364.xml" ContentType="application/vnd.openxmlformats-officedocument.drawingml.diagramLayout+xml"/>
  <Override PartName="/ppt/diagrams/quickStyle364.xml" ContentType="application/vnd.openxmlformats-officedocument.drawingml.diagramStyle+xml"/>
  <Override PartName="/ppt/diagrams/colors364.xml" ContentType="application/vnd.openxmlformats-officedocument.drawingml.diagramColors+xml"/>
  <Override PartName="/ppt/diagrams/drawing364.xml" ContentType="application/vnd.ms-office.drawingml.diagramDrawing+xml"/>
  <Override PartName="/ppt/diagrams/data365.xml" ContentType="application/vnd.openxmlformats-officedocument.drawingml.diagramData+xml"/>
  <Override PartName="/ppt/diagrams/layout365.xml" ContentType="application/vnd.openxmlformats-officedocument.drawingml.diagramLayout+xml"/>
  <Override PartName="/ppt/diagrams/quickStyle365.xml" ContentType="application/vnd.openxmlformats-officedocument.drawingml.diagramStyle+xml"/>
  <Override PartName="/ppt/diagrams/colors365.xml" ContentType="application/vnd.openxmlformats-officedocument.drawingml.diagramColors+xml"/>
  <Override PartName="/ppt/diagrams/drawing365.xml" ContentType="application/vnd.ms-office.drawingml.diagramDrawing+xml"/>
  <Override PartName="/ppt/diagrams/data366.xml" ContentType="application/vnd.openxmlformats-officedocument.drawingml.diagramData+xml"/>
  <Override PartName="/ppt/diagrams/layout366.xml" ContentType="application/vnd.openxmlformats-officedocument.drawingml.diagramLayout+xml"/>
  <Override PartName="/ppt/diagrams/quickStyle366.xml" ContentType="application/vnd.openxmlformats-officedocument.drawingml.diagramStyle+xml"/>
  <Override PartName="/ppt/diagrams/colors366.xml" ContentType="application/vnd.openxmlformats-officedocument.drawingml.diagramColors+xml"/>
  <Override PartName="/ppt/diagrams/drawing366.xml" ContentType="application/vnd.ms-office.drawingml.diagramDrawing+xml"/>
  <Override PartName="/ppt/diagrams/data367.xml" ContentType="application/vnd.openxmlformats-officedocument.drawingml.diagramData+xml"/>
  <Override PartName="/ppt/diagrams/layout367.xml" ContentType="application/vnd.openxmlformats-officedocument.drawingml.diagramLayout+xml"/>
  <Override PartName="/ppt/diagrams/quickStyle367.xml" ContentType="application/vnd.openxmlformats-officedocument.drawingml.diagramStyle+xml"/>
  <Override PartName="/ppt/diagrams/colors367.xml" ContentType="application/vnd.openxmlformats-officedocument.drawingml.diagramColors+xml"/>
  <Override PartName="/ppt/diagrams/drawing367.xml" ContentType="application/vnd.ms-office.drawingml.diagramDrawing+xml"/>
  <Override PartName="/ppt/diagrams/data368.xml" ContentType="application/vnd.openxmlformats-officedocument.drawingml.diagramData+xml"/>
  <Override PartName="/ppt/diagrams/layout368.xml" ContentType="application/vnd.openxmlformats-officedocument.drawingml.diagramLayout+xml"/>
  <Override PartName="/ppt/diagrams/quickStyle368.xml" ContentType="application/vnd.openxmlformats-officedocument.drawingml.diagramStyle+xml"/>
  <Override PartName="/ppt/diagrams/colors368.xml" ContentType="application/vnd.openxmlformats-officedocument.drawingml.diagramColors+xml"/>
  <Override PartName="/ppt/diagrams/drawing368.xml" ContentType="application/vnd.ms-office.drawingml.diagramDrawing+xml"/>
  <Override PartName="/ppt/diagrams/data369.xml" ContentType="application/vnd.openxmlformats-officedocument.drawingml.diagramData+xml"/>
  <Override PartName="/ppt/diagrams/layout369.xml" ContentType="application/vnd.openxmlformats-officedocument.drawingml.diagramLayout+xml"/>
  <Override PartName="/ppt/diagrams/quickStyle369.xml" ContentType="application/vnd.openxmlformats-officedocument.drawingml.diagramStyle+xml"/>
  <Override PartName="/ppt/diagrams/colors369.xml" ContentType="application/vnd.openxmlformats-officedocument.drawingml.diagramColors+xml"/>
  <Override PartName="/ppt/diagrams/drawing369.xml" ContentType="application/vnd.ms-office.drawingml.diagramDrawing+xml"/>
  <Override PartName="/ppt/diagrams/data370.xml" ContentType="application/vnd.openxmlformats-officedocument.drawingml.diagramData+xml"/>
  <Override PartName="/ppt/diagrams/layout370.xml" ContentType="application/vnd.openxmlformats-officedocument.drawingml.diagramLayout+xml"/>
  <Override PartName="/ppt/diagrams/quickStyle370.xml" ContentType="application/vnd.openxmlformats-officedocument.drawingml.diagramStyle+xml"/>
  <Override PartName="/ppt/diagrams/colors370.xml" ContentType="application/vnd.openxmlformats-officedocument.drawingml.diagramColors+xml"/>
  <Override PartName="/ppt/diagrams/drawing370.xml" ContentType="application/vnd.ms-office.drawingml.diagramDrawing+xml"/>
  <Override PartName="/ppt/diagrams/data371.xml" ContentType="application/vnd.openxmlformats-officedocument.drawingml.diagramData+xml"/>
  <Override PartName="/ppt/diagrams/layout371.xml" ContentType="application/vnd.openxmlformats-officedocument.drawingml.diagramLayout+xml"/>
  <Override PartName="/ppt/diagrams/quickStyle371.xml" ContentType="application/vnd.openxmlformats-officedocument.drawingml.diagramStyle+xml"/>
  <Override PartName="/ppt/diagrams/colors371.xml" ContentType="application/vnd.openxmlformats-officedocument.drawingml.diagramColors+xml"/>
  <Override PartName="/ppt/diagrams/drawing371.xml" ContentType="application/vnd.ms-office.drawingml.diagramDrawing+xml"/>
  <Override PartName="/ppt/diagrams/data372.xml" ContentType="application/vnd.openxmlformats-officedocument.drawingml.diagramData+xml"/>
  <Override PartName="/ppt/diagrams/layout372.xml" ContentType="application/vnd.openxmlformats-officedocument.drawingml.diagramLayout+xml"/>
  <Override PartName="/ppt/diagrams/quickStyle372.xml" ContentType="application/vnd.openxmlformats-officedocument.drawingml.diagramStyle+xml"/>
  <Override PartName="/ppt/diagrams/colors372.xml" ContentType="application/vnd.openxmlformats-officedocument.drawingml.diagramColors+xml"/>
  <Override PartName="/ppt/diagrams/drawing372.xml" ContentType="application/vnd.ms-office.drawingml.diagramDrawing+xml"/>
  <Override PartName="/ppt/diagrams/data373.xml" ContentType="application/vnd.openxmlformats-officedocument.drawingml.diagramData+xml"/>
  <Override PartName="/ppt/diagrams/layout373.xml" ContentType="application/vnd.openxmlformats-officedocument.drawingml.diagramLayout+xml"/>
  <Override PartName="/ppt/diagrams/quickStyle373.xml" ContentType="application/vnd.openxmlformats-officedocument.drawingml.diagramStyle+xml"/>
  <Override PartName="/ppt/diagrams/colors373.xml" ContentType="application/vnd.openxmlformats-officedocument.drawingml.diagramColors+xml"/>
  <Override PartName="/ppt/diagrams/drawing373.xml" ContentType="application/vnd.ms-office.drawingml.diagramDrawing+xml"/>
  <Override PartName="/ppt/diagrams/data374.xml" ContentType="application/vnd.openxmlformats-officedocument.drawingml.diagramData+xml"/>
  <Override PartName="/ppt/diagrams/layout374.xml" ContentType="application/vnd.openxmlformats-officedocument.drawingml.diagramLayout+xml"/>
  <Override PartName="/ppt/diagrams/quickStyle374.xml" ContentType="application/vnd.openxmlformats-officedocument.drawingml.diagramStyle+xml"/>
  <Override PartName="/ppt/diagrams/colors374.xml" ContentType="application/vnd.openxmlformats-officedocument.drawingml.diagramColors+xml"/>
  <Override PartName="/ppt/diagrams/drawing374.xml" ContentType="application/vnd.ms-office.drawingml.diagramDrawing+xml"/>
  <Override PartName="/ppt/diagrams/data375.xml" ContentType="application/vnd.openxmlformats-officedocument.drawingml.diagramData+xml"/>
  <Override PartName="/ppt/diagrams/layout375.xml" ContentType="application/vnd.openxmlformats-officedocument.drawingml.diagramLayout+xml"/>
  <Override PartName="/ppt/diagrams/quickStyle375.xml" ContentType="application/vnd.openxmlformats-officedocument.drawingml.diagramStyle+xml"/>
  <Override PartName="/ppt/diagrams/colors375.xml" ContentType="application/vnd.openxmlformats-officedocument.drawingml.diagramColors+xml"/>
  <Override PartName="/ppt/diagrams/drawing375.xml" ContentType="application/vnd.ms-office.drawingml.diagramDrawing+xml"/>
  <Override PartName="/ppt/diagrams/data376.xml" ContentType="application/vnd.openxmlformats-officedocument.drawingml.diagramData+xml"/>
  <Override PartName="/ppt/diagrams/layout376.xml" ContentType="application/vnd.openxmlformats-officedocument.drawingml.diagramLayout+xml"/>
  <Override PartName="/ppt/diagrams/quickStyle376.xml" ContentType="application/vnd.openxmlformats-officedocument.drawingml.diagramStyle+xml"/>
  <Override PartName="/ppt/diagrams/colors376.xml" ContentType="application/vnd.openxmlformats-officedocument.drawingml.diagramColors+xml"/>
  <Override PartName="/ppt/diagrams/drawing376.xml" ContentType="application/vnd.ms-office.drawingml.diagramDrawing+xml"/>
  <Override PartName="/ppt/diagrams/data377.xml" ContentType="application/vnd.openxmlformats-officedocument.drawingml.diagramData+xml"/>
  <Override PartName="/ppt/diagrams/layout377.xml" ContentType="application/vnd.openxmlformats-officedocument.drawingml.diagramLayout+xml"/>
  <Override PartName="/ppt/diagrams/quickStyle377.xml" ContentType="application/vnd.openxmlformats-officedocument.drawingml.diagramStyle+xml"/>
  <Override PartName="/ppt/diagrams/colors377.xml" ContentType="application/vnd.openxmlformats-officedocument.drawingml.diagramColors+xml"/>
  <Override PartName="/ppt/diagrams/drawing377.xml" ContentType="application/vnd.ms-office.drawingml.diagramDrawing+xml"/>
  <Override PartName="/ppt/diagrams/data378.xml" ContentType="application/vnd.openxmlformats-officedocument.drawingml.diagramData+xml"/>
  <Override PartName="/ppt/diagrams/layout378.xml" ContentType="application/vnd.openxmlformats-officedocument.drawingml.diagramLayout+xml"/>
  <Override PartName="/ppt/diagrams/quickStyle378.xml" ContentType="application/vnd.openxmlformats-officedocument.drawingml.diagramStyle+xml"/>
  <Override PartName="/ppt/diagrams/colors378.xml" ContentType="application/vnd.openxmlformats-officedocument.drawingml.diagramColors+xml"/>
  <Override PartName="/ppt/diagrams/drawing378.xml" ContentType="application/vnd.ms-office.drawingml.diagramDrawing+xml"/>
  <Override PartName="/ppt/diagrams/data379.xml" ContentType="application/vnd.openxmlformats-officedocument.drawingml.diagramData+xml"/>
  <Override PartName="/ppt/diagrams/layout379.xml" ContentType="application/vnd.openxmlformats-officedocument.drawingml.diagramLayout+xml"/>
  <Override PartName="/ppt/diagrams/quickStyle379.xml" ContentType="application/vnd.openxmlformats-officedocument.drawingml.diagramStyle+xml"/>
  <Override PartName="/ppt/diagrams/colors379.xml" ContentType="application/vnd.openxmlformats-officedocument.drawingml.diagramColors+xml"/>
  <Override PartName="/ppt/diagrams/drawing379.xml" ContentType="application/vnd.ms-office.drawingml.diagramDrawing+xml"/>
  <Override PartName="/ppt/diagrams/data380.xml" ContentType="application/vnd.openxmlformats-officedocument.drawingml.diagramData+xml"/>
  <Override PartName="/ppt/diagrams/layout380.xml" ContentType="application/vnd.openxmlformats-officedocument.drawingml.diagramLayout+xml"/>
  <Override PartName="/ppt/diagrams/quickStyle380.xml" ContentType="application/vnd.openxmlformats-officedocument.drawingml.diagramStyle+xml"/>
  <Override PartName="/ppt/diagrams/colors380.xml" ContentType="application/vnd.openxmlformats-officedocument.drawingml.diagramColors+xml"/>
  <Override PartName="/ppt/diagrams/drawing380.xml" ContentType="application/vnd.ms-office.drawingml.diagramDrawing+xml"/>
  <Override PartName="/ppt/diagrams/data381.xml" ContentType="application/vnd.openxmlformats-officedocument.drawingml.diagramData+xml"/>
  <Override PartName="/ppt/diagrams/layout381.xml" ContentType="application/vnd.openxmlformats-officedocument.drawingml.diagramLayout+xml"/>
  <Override PartName="/ppt/diagrams/quickStyle381.xml" ContentType="application/vnd.openxmlformats-officedocument.drawingml.diagramStyle+xml"/>
  <Override PartName="/ppt/diagrams/colors381.xml" ContentType="application/vnd.openxmlformats-officedocument.drawingml.diagramColors+xml"/>
  <Override PartName="/ppt/diagrams/drawing381.xml" ContentType="application/vnd.ms-office.drawingml.diagramDrawing+xml"/>
  <Override PartName="/ppt/diagrams/data382.xml" ContentType="application/vnd.openxmlformats-officedocument.drawingml.diagramData+xml"/>
  <Override PartName="/ppt/diagrams/layout382.xml" ContentType="application/vnd.openxmlformats-officedocument.drawingml.diagramLayout+xml"/>
  <Override PartName="/ppt/diagrams/quickStyle382.xml" ContentType="application/vnd.openxmlformats-officedocument.drawingml.diagramStyle+xml"/>
  <Override PartName="/ppt/diagrams/colors382.xml" ContentType="application/vnd.openxmlformats-officedocument.drawingml.diagramColors+xml"/>
  <Override PartName="/ppt/diagrams/drawing382.xml" ContentType="application/vnd.ms-office.drawingml.diagramDrawing+xml"/>
  <Override PartName="/ppt/diagrams/data383.xml" ContentType="application/vnd.openxmlformats-officedocument.drawingml.diagramData+xml"/>
  <Override PartName="/ppt/diagrams/layout383.xml" ContentType="application/vnd.openxmlformats-officedocument.drawingml.diagramLayout+xml"/>
  <Override PartName="/ppt/diagrams/quickStyle383.xml" ContentType="application/vnd.openxmlformats-officedocument.drawingml.diagramStyle+xml"/>
  <Override PartName="/ppt/diagrams/colors383.xml" ContentType="application/vnd.openxmlformats-officedocument.drawingml.diagramColors+xml"/>
  <Override PartName="/ppt/diagrams/drawing383.xml" ContentType="application/vnd.ms-office.drawingml.diagramDrawing+xml"/>
  <Override PartName="/ppt/diagrams/data384.xml" ContentType="application/vnd.openxmlformats-officedocument.drawingml.diagramData+xml"/>
  <Override PartName="/ppt/diagrams/layout384.xml" ContentType="application/vnd.openxmlformats-officedocument.drawingml.diagramLayout+xml"/>
  <Override PartName="/ppt/diagrams/quickStyle384.xml" ContentType="application/vnd.openxmlformats-officedocument.drawingml.diagramStyle+xml"/>
  <Override PartName="/ppt/diagrams/colors384.xml" ContentType="application/vnd.openxmlformats-officedocument.drawingml.diagramColors+xml"/>
  <Override PartName="/ppt/diagrams/drawing384.xml" ContentType="application/vnd.ms-office.drawingml.diagramDrawing+xml"/>
  <Override PartName="/ppt/diagrams/data385.xml" ContentType="application/vnd.openxmlformats-officedocument.drawingml.diagramData+xml"/>
  <Override PartName="/ppt/diagrams/layout385.xml" ContentType="application/vnd.openxmlformats-officedocument.drawingml.diagramLayout+xml"/>
  <Override PartName="/ppt/diagrams/quickStyle385.xml" ContentType="application/vnd.openxmlformats-officedocument.drawingml.diagramStyle+xml"/>
  <Override PartName="/ppt/diagrams/colors385.xml" ContentType="application/vnd.openxmlformats-officedocument.drawingml.diagramColors+xml"/>
  <Override PartName="/ppt/diagrams/drawing385.xml" ContentType="application/vnd.ms-office.drawingml.diagramDrawing+xml"/>
  <Override PartName="/ppt/diagrams/data386.xml" ContentType="application/vnd.openxmlformats-officedocument.drawingml.diagramData+xml"/>
  <Override PartName="/ppt/diagrams/layout386.xml" ContentType="application/vnd.openxmlformats-officedocument.drawingml.diagramLayout+xml"/>
  <Override PartName="/ppt/diagrams/quickStyle386.xml" ContentType="application/vnd.openxmlformats-officedocument.drawingml.diagramStyle+xml"/>
  <Override PartName="/ppt/diagrams/colors386.xml" ContentType="application/vnd.openxmlformats-officedocument.drawingml.diagramColors+xml"/>
  <Override PartName="/ppt/diagrams/drawing386.xml" ContentType="application/vnd.ms-office.drawingml.diagramDrawing+xml"/>
  <Override PartName="/ppt/diagrams/data387.xml" ContentType="application/vnd.openxmlformats-officedocument.drawingml.diagramData+xml"/>
  <Override PartName="/ppt/diagrams/layout387.xml" ContentType="application/vnd.openxmlformats-officedocument.drawingml.diagramLayout+xml"/>
  <Override PartName="/ppt/diagrams/quickStyle387.xml" ContentType="application/vnd.openxmlformats-officedocument.drawingml.diagramStyle+xml"/>
  <Override PartName="/ppt/diagrams/colors387.xml" ContentType="application/vnd.openxmlformats-officedocument.drawingml.diagramColors+xml"/>
  <Override PartName="/ppt/diagrams/drawing387.xml" ContentType="application/vnd.ms-office.drawingml.diagramDrawing+xml"/>
  <Override PartName="/ppt/diagrams/data388.xml" ContentType="application/vnd.openxmlformats-officedocument.drawingml.diagramData+xml"/>
  <Override PartName="/ppt/diagrams/layout388.xml" ContentType="application/vnd.openxmlformats-officedocument.drawingml.diagramLayout+xml"/>
  <Override PartName="/ppt/diagrams/quickStyle388.xml" ContentType="application/vnd.openxmlformats-officedocument.drawingml.diagramStyle+xml"/>
  <Override PartName="/ppt/diagrams/colors388.xml" ContentType="application/vnd.openxmlformats-officedocument.drawingml.diagramColors+xml"/>
  <Override PartName="/ppt/diagrams/drawing388.xml" ContentType="application/vnd.ms-office.drawingml.diagramDrawing+xml"/>
  <Override PartName="/ppt/diagrams/data389.xml" ContentType="application/vnd.openxmlformats-officedocument.drawingml.diagramData+xml"/>
  <Override PartName="/ppt/diagrams/layout389.xml" ContentType="application/vnd.openxmlformats-officedocument.drawingml.diagramLayout+xml"/>
  <Override PartName="/ppt/diagrams/quickStyle389.xml" ContentType="application/vnd.openxmlformats-officedocument.drawingml.diagramStyle+xml"/>
  <Override PartName="/ppt/diagrams/colors389.xml" ContentType="application/vnd.openxmlformats-officedocument.drawingml.diagramColors+xml"/>
  <Override PartName="/ppt/diagrams/drawing389.xml" ContentType="application/vnd.ms-office.drawingml.diagramDrawing+xml"/>
  <Override PartName="/ppt/diagrams/data390.xml" ContentType="application/vnd.openxmlformats-officedocument.drawingml.diagramData+xml"/>
  <Override PartName="/ppt/diagrams/layout390.xml" ContentType="application/vnd.openxmlformats-officedocument.drawingml.diagramLayout+xml"/>
  <Override PartName="/ppt/diagrams/quickStyle390.xml" ContentType="application/vnd.openxmlformats-officedocument.drawingml.diagramStyle+xml"/>
  <Override PartName="/ppt/diagrams/colors390.xml" ContentType="application/vnd.openxmlformats-officedocument.drawingml.diagramColors+xml"/>
  <Override PartName="/ppt/diagrams/drawing390.xml" ContentType="application/vnd.ms-office.drawingml.diagramDrawing+xml"/>
  <Override PartName="/ppt/diagrams/data391.xml" ContentType="application/vnd.openxmlformats-officedocument.drawingml.diagramData+xml"/>
  <Override PartName="/ppt/diagrams/layout391.xml" ContentType="application/vnd.openxmlformats-officedocument.drawingml.diagramLayout+xml"/>
  <Override PartName="/ppt/diagrams/quickStyle391.xml" ContentType="application/vnd.openxmlformats-officedocument.drawingml.diagramStyle+xml"/>
  <Override PartName="/ppt/diagrams/colors391.xml" ContentType="application/vnd.openxmlformats-officedocument.drawingml.diagramColors+xml"/>
  <Override PartName="/ppt/diagrams/drawing391.xml" ContentType="application/vnd.ms-office.drawingml.diagramDrawing+xml"/>
  <Override PartName="/ppt/diagrams/data392.xml" ContentType="application/vnd.openxmlformats-officedocument.drawingml.diagramData+xml"/>
  <Override PartName="/ppt/diagrams/layout392.xml" ContentType="application/vnd.openxmlformats-officedocument.drawingml.diagramLayout+xml"/>
  <Override PartName="/ppt/diagrams/quickStyle392.xml" ContentType="application/vnd.openxmlformats-officedocument.drawingml.diagramStyle+xml"/>
  <Override PartName="/ppt/diagrams/colors392.xml" ContentType="application/vnd.openxmlformats-officedocument.drawingml.diagramColors+xml"/>
  <Override PartName="/ppt/diagrams/drawing392.xml" ContentType="application/vnd.ms-office.drawingml.diagramDrawing+xml"/>
  <Override PartName="/ppt/diagrams/data393.xml" ContentType="application/vnd.openxmlformats-officedocument.drawingml.diagramData+xml"/>
  <Override PartName="/ppt/diagrams/layout393.xml" ContentType="application/vnd.openxmlformats-officedocument.drawingml.diagramLayout+xml"/>
  <Override PartName="/ppt/diagrams/quickStyle393.xml" ContentType="application/vnd.openxmlformats-officedocument.drawingml.diagramStyle+xml"/>
  <Override PartName="/ppt/diagrams/colors393.xml" ContentType="application/vnd.openxmlformats-officedocument.drawingml.diagramColors+xml"/>
  <Override PartName="/ppt/diagrams/drawing393.xml" ContentType="application/vnd.ms-office.drawingml.diagramDrawing+xml"/>
  <Override PartName="/ppt/diagrams/data394.xml" ContentType="application/vnd.openxmlformats-officedocument.drawingml.diagramData+xml"/>
  <Override PartName="/ppt/diagrams/layout394.xml" ContentType="application/vnd.openxmlformats-officedocument.drawingml.diagramLayout+xml"/>
  <Override PartName="/ppt/diagrams/quickStyle394.xml" ContentType="application/vnd.openxmlformats-officedocument.drawingml.diagramStyle+xml"/>
  <Override PartName="/ppt/diagrams/colors394.xml" ContentType="application/vnd.openxmlformats-officedocument.drawingml.diagramColors+xml"/>
  <Override PartName="/ppt/diagrams/drawing394.xml" ContentType="application/vnd.ms-office.drawingml.diagramDrawing+xml"/>
  <Override PartName="/ppt/diagrams/data395.xml" ContentType="application/vnd.openxmlformats-officedocument.drawingml.diagramData+xml"/>
  <Override PartName="/ppt/diagrams/layout395.xml" ContentType="application/vnd.openxmlformats-officedocument.drawingml.diagramLayout+xml"/>
  <Override PartName="/ppt/diagrams/quickStyle395.xml" ContentType="application/vnd.openxmlformats-officedocument.drawingml.diagramStyle+xml"/>
  <Override PartName="/ppt/diagrams/colors395.xml" ContentType="application/vnd.openxmlformats-officedocument.drawingml.diagramColors+xml"/>
  <Override PartName="/ppt/diagrams/drawing395.xml" ContentType="application/vnd.ms-office.drawingml.diagramDrawing+xml"/>
  <Override PartName="/ppt/diagrams/data396.xml" ContentType="application/vnd.openxmlformats-officedocument.drawingml.diagramData+xml"/>
  <Override PartName="/ppt/diagrams/layout396.xml" ContentType="application/vnd.openxmlformats-officedocument.drawingml.diagramLayout+xml"/>
  <Override PartName="/ppt/diagrams/quickStyle396.xml" ContentType="application/vnd.openxmlformats-officedocument.drawingml.diagramStyle+xml"/>
  <Override PartName="/ppt/diagrams/colors396.xml" ContentType="application/vnd.openxmlformats-officedocument.drawingml.diagramColors+xml"/>
  <Override PartName="/ppt/diagrams/drawing396.xml" ContentType="application/vnd.ms-office.drawingml.diagramDrawing+xml"/>
  <Override PartName="/ppt/diagrams/data397.xml" ContentType="application/vnd.openxmlformats-officedocument.drawingml.diagramData+xml"/>
  <Override PartName="/ppt/diagrams/layout397.xml" ContentType="application/vnd.openxmlformats-officedocument.drawingml.diagramLayout+xml"/>
  <Override PartName="/ppt/diagrams/quickStyle397.xml" ContentType="application/vnd.openxmlformats-officedocument.drawingml.diagramStyle+xml"/>
  <Override PartName="/ppt/diagrams/colors397.xml" ContentType="application/vnd.openxmlformats-officedocument.drawingml.diagramColors+xml"/>
  <Override PartName="/ppt/diagrams/drawing397.xml" ContentType="application/vnd.ms-office.drawingml.diagramDrawing+xml"/>
  <Override PartName="/ppt/diagrams/data398.xml" ContentType="application/vnd.openxmlformats-officedocument.drawingml.diagramData+xml"/>
  <Override PartName="/ppt/diagrams/layout398.xml" ContentType="application/vnd.openxmlformats-officedocument.drawingml.diagramLayout+xml"/>
  <Override PartName="/ppt/diagrams/quickStyle398.xml" ContentType="application/vnd.openxmlformats-officedocument.drawingml.diagramStyle+xml"/>
  <Override PartName="/ppt/diagrams/colors398.xml" ContentType="application/vnd.openxmlformats-officedocument.drawingml.diagramColors+xml"/>
  <Override PartName="/ppt/diagrams/drawing398.xml" ContentType="application/vnd.ms-office.drawingml.diagramDrawing+xml"/>
  <Override PartName="/ppt/diagrams/data399.xml" ContentType="application/vnd.openxmlformats-officedocument.drawingml.diagramData+xml"/>
  <Override PartName="/ppt/diagrams/layout399.xml" ContentType="application/vnd.openxmlformats-officedocument.drawingml.diagramLayout+xml"/>
  <Override PartName="/ppt/diagrams/quickStyle399.xml" ContentType="application/vnd.openxmlformats-officedocument.drawingml.diagramStyle+xml"/>
  <Override PartName="/ppt/diagrams/colors399.xml" ContentType="application/vnd.openxmlformats-officedocument.drawingml.diagramColors+xml"/>
  <Override PartName="/ppt/diagrams/drawing399.xml" ContentType="application/vnd.ms-office.drawingml.diagramDrawing+xml"/>
  <Override PartName="/ppt/diagrams/data400.xml" ContentType="application/vnd.openxmlformats-officedocument.drawingml.diagramData+xml"/>
  <Override PartName="/ppt/diagrams/layout400.xml" ContentType="application/vnd.openxmlformats-officedocument.drawingml.diagramLayout+xml"/>
  <Override PartName="/ppt/diagrams/quickStyle400.xml" ContentType="application/vnd.openxmlformats-officedocument.drawingml.diagramStyle+xml"/>
  <Override PartName="/ppt/diagrams/colors400.xml" ContentType="application/vnd.openxmlformats-officedocument.drawingml.diagramColors+xml"/>
  <Override PartName="/ppt/diagrams/drawing400.xml" ContentType="application/vnd.ms-office.drawingml.diagramDrawing+xml"/>
  <Override PartName="/ppt/diagrams/data401.xml" ContentType="application/vnd.openxmlformats-officedocument.drawingml.diagramData+xml"/>
  <Override PartName="/ppt/diagrams/layout401.xml" ContentType="application/vnd.openxmlformats-officedocument.drawingml.diagramLayout+xml"/>
  <Override PartName="/ppt/diagrams/quickStyle401.xml" ContentType="application/vnd.openxmlformats-officedocument.drawingml.diagramStyle+xml"/>
  <Override PartName="/ppt/diagrams/colors401.xml" ContentType="application/vnd.openxmlformats-officedocument.drawingml.diagramColors+xml"/>
  <Override PartName="/ppt/diagrams/drawing401.xml" ContentType="application/vnd.ms-office.drawingml.diagramDrawing+xml"/>
  <Override PartName="/ppt/diagrams/data402.xml" ContentType="application/vnd.openxmlformats-officedocument.drawingml.diagramData+xml"/>
  <Override PartName="/ppt/diagrams/layout402.xml" ContentType="application/vnd.openxmlformats-officedocument.drawingml.diagramLayout+xml"/>
  <Override PartName="/ppt/diagrams/quickStyle402.xml" ContentType="application/vnd.openxmlformats-officedocument.drawingml.diagramStyle+xml"/>
  <Override PartName="/ppt/diagrams/colors402.xml" ContentType="application/vnd.openxmlformats-officedocument.drawingml.diagramColors+xml"/>
  <Override PartName="/ppt/diagrams/drawing402.xml" ContentType="application/vnd.ms-office.drawingml.diagramDrawing+xml"/>
  <Override PartName="/ppt/diagrams/data403.xml" ContentType="application/vnd.openxmlformats-officedocument.drawingml.diagramData+xml"/>
  <Override PartName="/ppt/diagrams/layout403.xml" ContentType="application/vnd.openxmlformats-officedocument.drawingml.diagramLayout+xml"/>
  <Override PartName="/ppt/diagrams/quickStyle403.xml" ContentType="application/vnd.openxmlformats-officedocument.drawingml.diagramStyle+xml"/>
  <Override PartName="/ppt/diagrams/colors403.xml" ContentType="application/vnd.openxmlformats-officedocument.drawingml.diagramColors+xml"/>
  <Override PartName="/ppt/diagrams/drawing403.xml" ContentType="application/vnd.ms-office.drawingml.diagramDrawing+xml"/>
  <Override PartName="/ppt/diagrams/data404.xml" ContentType="application/vnd.openxmlformats-officedocument.drawingml.diagramData+xml"/>
  <Override PartName="/ppt/diagrams/layout404.xml" ContentType="application/vnd.openxmlformats-officedocument.drawingml.diagramLayout+xml"/>
  <Override PartName="/ppt/diagrams/quickStyle404.xml" ContentType="application/vnd.openxmlformats-officedocument.drawingml.diagramStyle+xml"/>
  <Override PartName="/ppt/diagrams/colors404.xml" ContentType="application/vnd.openxmlformats-officedocument.drawingml.diagramColors+xml"/>
  <Override PartName="/ppt/diagrams/drawing404.xml" ContentType="application/vnd.ms-office.drawingml.diagramDrawing+xml"/>
  <Override PartName="/ppt/diagrams/data405.xml" ContentType="application/vnd.openxmlformats-officedocument.drawingml.diagramData+xml"/>
  <Override PartName="/ppt/diagrams/layout405.xml" ContentType="application/vnd.openxmlformats-officedocument.drawingml.diagramLayout+xml"/>
  <Override PartName="/ppt/diagrams/quickStyle405.xml" ContentType="application/vnd.openxmlformats-officedocument.drawingml.diagramStyle+xml"/>
  <Override PartName="/ppt/diagrams/colors405.xml" ContentType="application/vnd.openxmlformats-officedocument.drawingml.diagramColors+xml"/>
  <Override PartName="/ppt/diagrams/drawing405.xml" ContentType="application/vnd.ms-office.drawingml.diagramDrawing+xml"/>
  <Override PartName="/ppt/diagrams/data406.xml" ContentType="application/vnd.openxmlformats-officedocument.drawingml.diagramData+xml"/>
  <Override PartName="/ppt/diagrams/layout406.xml" ContentType="application/vnd.openxmlformats-officedocument.drawingml.diagramLayout+xml"/>
  <Override PartName="/ppt/diagrams/quickStyle406.xml" ContentType="application/vnd.openxmlformats-officedocument.drawingml.diagramStyle+xml"/>
  <Override PartName="/ppt/diagrams/colors406.xml" ContentType="application/vnd.openxmlformats-officedocument.drawingml.diagramColors+xml"/>
  <Override PartName="/ppt/diagrams/drawing406.xml" ContentType="application/vnd.ms-office.drawingml.diagramDrawing+xml"/>
  <Override PartName="/ppt/diagrams/data407.xml" ContentType="application/vnd.openxmlformats-officedocument.drawingml.diagramData+xml"/>
  <Override PartName="/ppt/diagrams/layout407.xml" ContentType="application/vnd.openxmlformats-officedocument.drawingml.diagramLayout+xml"/>
  <Override PartName="/ppt/diagrams/quickStyle407.xml" ContentType="application/vnd.openxmlformats-officedocument.drawingml.diagramStyle+xml"/>
  <Override PartName="/ppt/diagrams/colors407.xml" ContentType="application/vnd.openxmlformats-officedocument.drawingml.diagramColors+xml"/>
  <Override PartName="/ppt/diagrams/drawing407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autoCompressPictures="0">
  <p:sldMasterIdLst>
    <p:sldMasterId id="2147483688" r:id="rId1"/>
  </p:sldMasterIdLst>
  <p:notesMasterIdLst>
    <p:notesMasterId r:id="rId200"/>
  </p:notesMasterIdLst>
  <p:sldIdLst>
    <p:sldId id="256" r:id="rId2"/>
    <p:sldId id="258" r:id="rId3"/>
    <p:sldId id="332" r:id="rId4"/>
    <p:sldId id="261" r:id="rId5"/>
    <p:sldId id="260" r:id="rId6"/>
    <p:sldId id="333" r:id="rId7"/>
    <p:sldId id="263" r:id="rId8"/>
    <p:sldId id="265" r:id="rId9"/>
    <p:sldId id="267" r:id="rId10"/>
    <p:sldId id="264" r:id="rId11"/>
    <p:sldId id="272" r:id="rId12"/>
    <p:sldId id="495" r:id="rId13"/>
    <p:sldId id="335" r:id="rId14"/>
    <p:sldId id="278" r:id="rId15"/>
    <p:sldId id="277" r:id="rId16"/>
    <p:sldId id="502" r:id="rId17"/>
    <p:sldId id="336" r:id="rId18"/>
    <p:sldId id="271" r:id="rId19"/>
    <p:sldId id="503" r:id="rId20"/>
    <p:sldId id="537" r:id="rId21"/>
    <p:sldId id="422" r:id="rId22"/>
    <p:sldId id="388" r:id="rId23"/>
    <p:sldId id="283" r:id="rId24"/>
    <p:sldId id="282" r:id="rId25"/>
    <p:sldId id="292" r:id="rId26"/>
    <p:sldId id="561" r:id="rId27"/>
    <p:sldId id="294" r:id="rId28"/>
    <p:sldId id="293" r:id="rId29"/>
    <p:sldId id="305" r:id="rId30"/>
    <p:sldId id="296" r:id="rId31"/>
    <p:sldId id="398" r:id="rId32"/>
    <p:sldId id="306" r:id="rId33"/>
    <p:sldId id="396" r:id="rId34"/>
    <p:sldId id="573" r:id="rId35"/>
    <p:sldId id="559" r:id="rId36"/>
    <p:sldId id="397" r:id="rId37"/>
    <p:sldId id="337" r:id="rId38"/>
    <p:sldId id="372" r:id="rId39"/>
    <p:sldId id="568" r:id="rId40"/>
    <p:sldId id="352" r:id="rId41"/>
    <p:sldId id="367" r:id="rId42"/>
    <p:sldId id="368" r:id="rId43"/>
    <p:sldId id="369" r:id="rId44"/>
    <p:sldId id="508" r:id="rId45"/>
    <p:sldId id="371" r:id="rId46"/>
    <p:sldId id="538" r:id="rId47"/>
    <p:sldId id="338" r:id="rId48"/>
    <p:sldId id="298" r:id="rId49"/>
    <p:sldId id="310" r:id="rId50"/>
    <p:sldId id="311" r:id="rId51"/>
    <p:sldId id="312" r:id="rId52"/>
    <p:sldId id="313" r:id="rId53"/>
    <p:sldId id="315" r:id="rId54"/>
    <p:sldId id="316" r:id="rId55"/>
    <p:sldId id="318" r:id="rId56"/>
    <p:sldId id="319" r:id="rId57"/>
    <p:sldId id="322" r:id="rId58"/>
    <p:sldId id="321" r:id="rId59"/>
    <p:sldId id="323" r:id="rId60"/>
    <p:sldId id="324" r:id="rId61"/>
    <p:sldId id="326" r:id="rId62"/>
    <p:sldId id="327" r:id="rId63"/>
    <p:sldId id="339" r:id="rId64"/>
    <p:sldId id="539" r:id="rId65"/>
    <p:sldId id="556" r:id="rId66"/>
    <p:sldId id="558" r:id="rId67"/>
    <p:sldId id="330" r:id="rId68"/>
    <p:sldId id="540" r:id="rId69"/>
    <p:sldId id="331" r:id="rId70"/>
    <p:sldId id="544" r:id="rId71"/>
    <p:sldId id="546" r:id="rId72"/>
    <p:sldId id="547" r:id="rId73"/>
    <p:sldId id="541" r:id="rId74"/>
    <p:sldId id="572" r:id="rId75"/>
    <p:sldId id="287" r:id="rId76"/>
    <p:sldId id="569" r:id="rId77"/>
    <p:sldId id="286" r:id="rId78"/>
    <p:sldId id="343" r:id="rId79"/>
    <p:sldId id="342" r:id="rId80"/>
    <p:sldId id="543" r:id="rId81"/>
    <p:sldId id="345" r:id="rId82"/>
    <p:sldId id="418" r:id="rId83"/>
    <p:sldId id="373" r:id="rId84"/>
    <p:sldId id="378" r:id="rId85"/>
    <p:sldId id="377" r:id="rId86"/>
    <p:sldId id="357" r:id="rId87"/>
    <p:sldId id="379" r:id="rId88"/>
    <p:sldId id="380" r:id="rId89"/>
    <p:sldId id="382" r:id="rId90"/>
    <p:sldId id="381" r:id="rId91"/>
    <p:sldId id="383" r:id="rId92"/>
    <p:sldId id="361" r:id="rId93"/>
    <p:sldId id="384" r:id="rId94"/>
    <p:sldId id="389" r:id="rId95"/>
    <p:sldId id="390" r:id="rId96"/>
    <p:sldId id="385" r:id="rId97"/>
    <p:sldId id="365" r:id="rId98"/>
    <p:sldId id="506" r:id="rId99"/>
    <p:sldId id="507" r:id="rId100"/>
    <p:sldId id="387" r:id="rId101"/>
    <p:sldId id="570" r:id="rId102"/>
    <p:sldId id="393" r:id="rId103"/>
    <p:sldId id="392" r:id="rId104"/>
    <p:sldId id="394" r:id="rId105"/>
    <p:sldId id="552" r:id="rId106"/>
    <p:sldId id="485" r:id="rId107"/>
    <p:sldId id="395" r:id="rId108"/>
    <p:sldId id="399" r:id="rId109"/>
    <p:sldId id="510" r:id="rId110"/>
    <p:sldId id="309" r:id="rId111"/>
    <p:sldId id="511" r:id="rId112"/>
    <p:sldId id="571" r:id="rId113"/>
    <p:sldId id="401" r:id="rId114"/>
    <p:sldId id="402" r:id="rId115"/>
    <p:sldId id="403" r:id="rId116"/>
    <p:sldId id="404" r:id="rId117"/>
    <p:sldId id="405" r:id="rId118"/>
    <p:sldId id="406" r:id="rId119"/>
    <p:sldId id="407" r:id="rId120"/>
    <p:sldId id="408" r:id="rId121"/>
    <p:sldId id="409" r:id="rId122"/>
    <p:sldId id="410" r:id="rId123"/>
    <p:sldId id="533" r:id="rId124"/>
    <p:sldId id="412" r:id="rId125"/>
    <p:sldId id="416" r:id="rId126"/>
    <p:sldId id="413" r:id="rId127"/>
    <p:sldId id="414" r:id="rId128"/>
    <p:sldId id="528" r:id="rId129"/>
    <p:sldId id="526" r:id="rId130"/>
    <p:sldId id="415" r:id="rId131"/>
    <p:sldId id="457" r:id="rId132"/>
    <p:sldId id="423" r:id="rId133"/>
    <p:sldId id="424" r:id="rId134"/>
    <p:sldId id="425" r:id="rId135"/>
    <p:sldId id="288" r:id="rId136"/>
    <p:sldId id="426" r:id="rId137"/>
    <p:sldId id="427" r:id="rId138"/>
    <p:sldId id="481" r:id="rId139"/>
    <p:sldId id="483" r:id="rId140"/>
    <p:sldId id="482" r:id="rId141"/>
    <p:sldId id="563" r:id="rId142"/>
    <p:sldId id="551" r:id="rId143"/>
    <p:sldId id="486" r:id="rId144"/>
    <p:sldId id="459" r:id="rId145"/>
    <p:sldId id="460" r:id="rId146"/>
    <p:sldId id="487" r:id="rId147"/>
    <p:sldId id="488" r:id="rId148"/>
    <p:sldId id="550" r:id="rId149"/>
    <p:sldId id="549" r:id="rId150"/>
    <p:sldId id="489" r:id="rId151"/>
    <p:sldId id="490" r:id="rId152"/>
    <p:sldId id="522" r:id="rId153"/>
    <p:sldId id="531" r:id="rId154"/>
    <p:sldId id="532" r:id="rId155"/>
    <p:sldId id="428" r:id="rId156"/>
    <p:sldId id="273" r:id="rId157"/>
    <p:sldId id="515" r:id="rId158"/>
    <p:sldId id="535" r:id="rId159"/>
    <p:sldId id="566" r:id="rId160"/>
    <p:sldId id="548" r:id="rId161"/>
    <p:sldId id="421" r:id="rId162"/>
    <p:sldId id="429" r:id="rId163"/>
    <p:sldId id="430" r:id="rId164"/>
    <p:sldId id="431" r:id="rId165"/>
    <p:sldId id="524" r:id="rId166"/>
    <p:sldId id="432" r:id="rId167"/>
    <p:sldId id="512" r:id="rId168"/>
    <p:sldId id="516" r:id="rId169"/>
    <p:sldId id="519" r:id="rId170"/>
    <p:sldId id="435" r:id="rId171"/>
    <p:sldId id="437" r:id="rId172"/>
    <p:sldId id="514" r:id="rId173"/>
    <p:sldId id="513" r:id="rId174"/>
    <p:sldId id="440" r:id="rId175"/>
    <p:sldId id="443" r:id="rId176"/>
    <p:sldId id="534" r:id="rId177"/>
    <p:sldId id="476" r:id="rId178"/>
    <p:sldId id="472" r:id="rId179"/>
    <p:sldId id="473" r:id="rId180"/>
    <p:sldId id="474" r:id="rId181"/>
    <p:sldId id="475" r:id="rId182"/>
    <p:sldId id="567" r:id="rId183"/>
    <p:sldId id="518" r:id="rId184"/>
    <p:sldId id="444" r:id="rId185"/>
    <p:sldId id="445" r:id="rId186"/>
    <p:sldId id="525" r:id="rId187"/>
    <p:sldId id="447" r:id="rId188"/>
    <p:sldId id="448" r:id="rId189"/>
    <p:sldId id="530" r:id="rId190"/>
    <p:sldId id="449" r:id="rId191"/>
    <p:sldId id="529" r:id="rId192"/>
    <p:sldId id="451" r:id="rId193"/>
    <p:sldId id="452" r:id="rId194"/>
    <p:sldId id="480" r:id="rId195"/>
    <p:sldId id="463" r:id="rId196"/>
    <p:sldId id="464" r:id="rId197"/>
    <p:sldId id="465" r:id="rId198"/>
    <p:sldId id="466" r:id="rId199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Policy and Web Forms Training" id="{E048C0A8-B4CA-43B5-B554-8914CA65A61F}">
          <p14:sldIdLst>
            <p14:sldId id="256"/>
            <p14:sldId id="258"/>
          </p14:sldIdLst>
        </p14:section>
        <p14:section name="Postdoc Definition and Acronyms" id="{3FBA3986-F5E6-4E32-A21F-039E7050FEA0}">
          <p14:sldIdLst>
            <p14:sldId id="332"/>
            <p14:sldId id="261"/>
            <p14:sldId id="260"/>
          </p14:sldIdLst>
        </p14:section>
        <p14:section name="Postdoc Admin Roles &amp; Resources" id="{8D350A76-1A4C-46BF-8F6E-F5D2C0498896}">
          <p14:sldIdLst>
            <p14:sldId id="333"/>
            <p14:sldId id="263"/>
            <p14:sldId id="265"/>
            <p14:sldId id="267"/>
            <p14:sldId id="264"/>
            <p14:sldId id="272"/>
            <p14:sldId id="495"/>
          </p14:sldIdLst>
        </p14:section>
        <p14:section name="Appointment: Criteria, Timelines, SUNet ID" id="{021677CB-81C1-4DAB-A1CA-F05CC1383EF5}">
          <p14:sldIdLst>
            <p14:sldId id="335"/>
            <p14:sldId id="278"/>
            <p14:sldId id="277"/>
            <p14:sldId id="502"/>
          </p14:sldIdLst>
        </p14:section>
        <p14:section name="Appointment: Overview, Sponsorship, Budget, Eligibility" id="{2D48D225-564E-4D16-AD14-F0AF05CCCD3A}">
          <p14:sldIdLst>
            <p14:sldId id="336"/>
            <p14:sldId id="271"/>
            <p14:sldId id="503"/>
            <p14:sldId id="537"/>
            <p14:sldId id="422"/>
            <p14:sldId id="388"/>
            <p14:sldId id="283"/>
            <p14:sldId id="282"/>
            <p14:sldId id="292"/>
            <p14:sldId id="561"/>
            <p14:sldId id="294"/>
            <p14:sldId id="293"/>
            <p14:sldId id="305"/>
            <p14:sldId id="296"/>
            <p14:sldId id="398"/>
            <p14:sldId id="306"/>
            <p14:sldId id="396"/>
            <p14:sldId id="573"/>
            <p14:sldId id="559"/>
            <p14:sldId id="397"/>
          </p14:sldIdLst>
        </p14:section>
        <p14:section name="New Appt: Invite" id="{EBE2EF9A-03D2-4080-9866-F41D69D97065}">
          <p14:sldIdLst>
            <p14:sldId id="337"/>
            <p14:sldId id="372"/>
            <p14:sldId id="568"/>
            <p14:sldId id="352"/>
            <p14:sldId id="367"/>
            <p14:sldId id="368"/>
            <p14:sldId id="369"/>
            <p14:sldId id="508"/>
            <p14:sldId id="371"/>
            <p14:sldId id="538"/>
          </p14:sldIdLst>
        </p14:section>
        <p14:section name="New Appt: Candidate's View of Invite" id="{3A31CF91-61C3-4441-92E9-4D03337209B1}">
          <p14:sldIdLst>
            <p14:sldId id="338"/>
            <p14:sldId id="298"/>
            <p14:sldId id="310"/>
            <p14:sldId id="311"/>
            <p14:sldId id="312"/>
            <p14:sldId id="313"/>
            <p14:sldId id="315"/>
            <p14:sldId id="316"/>
            <p14:sldId id="318"/>
            <p14:sldId id="319"/>
            <p14:sldId id="322"/>
            <p14:sldId id="321"/>
            <p14:sldId id="323"/>
            <p14:sldId id="324"/>
            <p14:sldId id="326"/>
            <p14:sldId id="327"/>
          </p14:sldIdLst>
        </p14:section>
        <p14:section name="New Appt: Data Form Review" id="{C123FB03-AA40-4995-9B25-E11522298C33}">
          <p14:sldIdLst>
            <p14:sldId id="339"/>
            <p14:sldId id="539"/>
            <p14:sldId id="556"/>
            <p14:sldId id="558"/>
            <p14:sldId id="330"/>
            <p14:sldId id="540"/>
            <p14:sldId id="331"/>
            <p14:sldId id="544"/>
            <p14:sldId id="546"/>
            <p14:sldId id="547"/>
            <p14:sldId id="541"/>
            <p14:sldId id="572"/>
            <p14:sldId id="287"/>
            <p14:sldId id="569"/>
            <p14:sldId id="286"/>
            <p14:sldId id="343"/>
            <p14:sldId id="342"/>
            <p14:sldId id="543"/>
          </p14:sldIdLst>
        </p14:section>
        <p14:section name="New Appt: Admin Rec Form" id="{46EF0989-65CB-4197-BB01-1770BF552450}">
          <p14:sldIdLst>
            <p14:sldId id="345"/>
            <p14:sldId id="418"/>
            <p14:sldId id="373"/>
            <p14:sldId id="378"/>
            <p14:sldId id="377"/>
            <p14:sldId id="357"/>
            <p14:sldId id="379"/>
            <p14:sldId id="380"/>
            <p14:sldId id="382"/>
            <p14:sldId id="381"/>
            <p14:sldId id="383"/>
            <p14:sldId id="361"/>
            <p14:sldId id="384"/>
            <p14:sldId id="389"/>
            <p14:sldId id="390"/>
            <p14:sldId id="385"/>
            <p14:sldId id="365"/>
            <p14:sldId id="506"/>
            <p14:sldId id="507"/>
            <p14:sldId id="387"/>
            <p14:sldId id="570"/>
            <p14:sldId id="393"/>
            <p14:sldId id="392"/>
            <p14:sldId id="394"/>
            <p14:sldId id="552"/>
            <p14:sldId id="485"/>
            <p14:sldId id="395"/>
            <p14:sldId id="399"/>
            <p14:sldId id="510"/>
            <p14:sldId id="309"/>
            <p14:sldId id="511"/>
            <p14:sldId id="571"/>
            <p14:sldId id="401"/>
            <p14:sldId id="402"/>
            <p14:sldId id="403"/>
            <p14:sldId id="404"/>
          </p14:sldIdLst>
        </p14:section>
        <p14:section name="New Appt: Candidate Rvw Offer" id="{CF207E48-3C84-4248-B0C6-AA57F457D0EB}">
          <p14:sldIdLst>
            <p14:sldId id="405"/>
            <p14:sldId id="406"/>
            <p14:sldId id="407"/>
            <p14:sldId id="408"/>
            <p14:sldId id="409"/>
            <p14:sldId id="410"/>
          </p14:sldIdLst>
        </p14:section>
        <p14:section name="New Appt: Admin Submit Rec Form" id="{4F59EC2B-DB51-40FA-8083-586B77706D96}">
          <p14:sldIdLst>
            <p14:sldId id="533"/>
            <p14:sldId id="412"/>
            <p14:sldId id="416"/>
            <p14:sldId id="413"/>
            <p14:sldId id="414"/>
            <p14:sldId id="528"/>
            <p14:sldId id="526"/>
            <p14:sldId id="415"/>
            <p14:sldId id="457"/>
          </p14:sldIdLst>
        </p14:section>
        <p14:section name="New Appt: Visas International Scholars" id="{D51200AC-4539-4D3A-A9E1-0F0135F93F99}">
          <p14:sldIdLst>
            <p14:sldId id="423"/>
            <p14:sldId id="424"/>
            <p14:sldId id="425"/>
            <p14:sldId id="288"/>
            <p14:sldId id="426"/>
            <p14:sldId id="427"/>
          </p14:sldIdLst>
        </p14:section>
        <p14:section name="New Appt: Salary and Stipend" id="{4D2FD5CF-7A5B-4FB6-A099-B620C6E71060}">
          <p14:sldIdLst>
            <p14:sldId id="481"/>
            <p14:sldId id="483"/>
            <p14:sldId id="482"/>
            <p14:sldId id="563"/>
            <p14:sldId id="551"/>
            <p14:sldId id="486"/>
            <p14:sldId id="459"/>
            <p14:sldId id="460"/>
          </p14:sldIdLst>
        </p14:section>
        <p14:section name="New Appt: Postdoc Benefits, IDP" id="{D28C23A1-67C0-463A-ABE4-F8BB1C1FB505}">
          <p14:sldIdLst>
            <p14:sldId id="487"/>
            <p14:sldId id="488"/>
            <p14:sldId id="550"/>
            <p14:sldId id="549"/>
            <p14:sldId id="489"/>
            <p14:sldId id="490"/>
            <p14:sldId id="522"/>
            <p14:sldId id="531"/>
            <p14:sldId id="532"/>
          </p14:sldIdLst>
        </p14:section>
        <p14:section name="Change Web Form" id="{A551B591-2E0E-4114-875C-2D364821627E}">
          <p14:sldIdLst>
            <p14:sldId id="428"/>
            <p14:sldId id="273"/>
            <p14:sldId id="515"/>
            <p14:sldId id="535"/>
            <p14:sldId id="566"/>
            <p14:sldId id="548"/>
            <p14:sldId id="421"/>
            <p14:sldId id="429"/>
            <p14:sldId id="430"/>
            <p14:sldId id="431"/>
            <p14:sldId id="524"/>
            <p14:sldId id="432"/>
            <p14:sldId id="512"/>
            <p14:sldId id="516"/>
            <p14:sldId id="519"/>
            <p14:sldId id="435"/>
            <p14:sldId id="437"/>
            <p14:sldId id="514"/>
            <p14:sldId id="513"/>
            <p14:sldId id="440"/>
          </p14:sldIdLst>
        </p14:section>
        <p14:section name="Termination Forms" id="{32C22035-C6A5-44D9-95B9-3D67AF8B68CD}">
          <p14:sldIdLst>
            <p14:sldId id="443"/>
            <p14:sldId id="534"/>
            <p14:sldId id="476"/>
            <p14:sldId id="472"/>
            <p14:sldId id="473"/>
            <p14:sldId id="474"/>
            <p14:sldId id="475"/>
            <p14:sldId id="567"/>
            <p14:sldId id="518"/>
            <p14:sldId id="444"/>
            <p14:sldId id="445"/>
            <p14:sldId id="525"/>
            <p14:sldId id="447"/>
            <p14:sldId id="448"/>
            <p14:sldId id="530"/>
            <p14:sldId id="449"/>
            <p14:sldId id="529"/>
            <p14:sldId id="451"/>
            <p14:sldId id="452"/>
            <p14:sldId id="480"/>
          </p14:sldIdLst>
        </p14:section>
        <p14:section name="Unpaid Leaves of Absence" id="{3FD8C059-2570-4D00-B59F-59FB0864143F}">
          <p14:sldIdLst>
            <p14:sldId id="463"/>
            <p14:sldId id="464"/>
            <p14:sldId id="465"/>
            <p14:sldId id="46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BA418"/>
    <a:srgbClr val="006666"/>
    <a:srgbClr val="808000"/>
    <a:srgbClr val="EB431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5068" autoAdjust="0"/>
    <p:restoredTop sz="95441" autoAdjust="0"/>
  </p:normalViewPr>
  <p:slideViewPr>
    <p:cSldViewPr snapToGrid="0">
      <p:cViewPr varScale="1">
        <p:scale>
          <a:sx n="105" d="100"/>
          <a:sy n="105" d="100"/>
        </p:scale>
        <p:origin x="1404" y="114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96" Type="http://schemas.openxmlformats.org/officeDocument/2006/relationships/slide" Target="slides/slide195.xml"/><Relationship Id="rId200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1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/Relationships>
</file>

<file path=ppt/diagrams/_rels/data119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ata128.xml.rels><?xml version="1.0" encoding="UTF-8" standalone="yes"?>
<Relationships xmlns="http://schemas.openxmlformats.org/package/2006/relationships"><Relationship Id="rId1" Type="http://schemas.openxmlformats.org/officeDocument/2006/relationships/hyperlink" Target="http://web.stanford.edu/group/fms/fingate/staff/payadmin/payadmin_student.html" TargetMode="External"/></Relationships>
</file>

<file path=ppt/diagrams/_rels/data13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postdoctoral-administrators/new-administrators/administrator-responsibilities" TargetMode="External"/><Relationship Id="rId2" Type="http://schemas.openxmlformats.org/officeDocument/2006/relationships/hyperlink" Target="https://postdocs.stanford.edu/postdoctoral-administrators" TargetMode="External"/><Relationship Id="rId1" Type="http://schemas.openxmlformats.org/officeDocument/2006/relationships/hyperlink" Target="https://postdocbenefits.stanford.edu/programs-activities/information-sessions/postdoctoral-scholar-benefit-sessions" TargetMode="External"/></Relationships>
</file>

<file path=ppt/diagrams/_rels/data13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2.png"/></Relationships>
</file>

<file path=ppt/diagrams/_rels/data14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142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14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147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appoint-postdoctoral-scholars" TargetMode="External"/><Relationship Id="rId1" Type="http://schemas.openxmlformats.org/officeDocument/2006/relationships/hyperlink" Target="http://www.oanda.com/" TargetMode="External"/></Relationships>
</file>

<file path=ppt/diagrams/_rels/data15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postdoctoral-administrators" TargetMode="External"/><Relationship Id="rId7" Type="http://schemas.openxmlformats.org/officeDocument/2006/relationships/hyperlink" Target="http://postdocs.stanford.edu/" TargetMode="External"/><Relationship Id="rId2" Type="http://schemas.openxmlformats.org/officeDocument/2006/relationships/hyperlink" Target="https://postdocs.stanford.edu/postdoctoral-administrators/appoint-postdoctoral-scholars" TargetMode="External"/><Relationship Id="rId1" Type="http://schemas.openxmlformats.org/officeDocument/2006/relationships/hyperlink" Target="https://postdocs.stanford.edu/policy" TargetMode="External"/><Relationship Id="rId6" Type="http://schemas.openxmlformats.org/officeDocument/2006/relationships/hyperlink" Target="https://postdocs.stanford.edu/staff/blog" TargetMode="External"/><Relationship Id="rId5" Type="http://schemas.openxmlformats.org/officeDocument/2006/relationships/hyperlink" Target="https://postdocbenefits.stanford.edu/" TargetMode="External"/><Relationship Id="rId4" Type="http://schemas.openxmlformats.org/officeDocument/2006/relationships/hyperlink" Target="https://postdocs.stanford.edu/postdoctoral-administrators/jobaids" TargetMode="External"/></Relationships>
</file>

<file path=ppt/diagrams/_rels/data15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sites/default/files/processingofclinicaltraineeappointments_2016.pdf" TargetMode="External"/></Relationships>
</file>

<file path=ppt/diagrams/_rels/data1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about/staff" TargetMode="External"/></Relationships>
</file>

<file path=ppt/diagrams/_rels/data184.xml.rels><?xml version="1.0" encoding="UTF-8" standalone="yes"?>
<Relationships xmlns="http://schemas.openxmlformats.org/package/2006/relationships"><Relationship Id="rId1" Type="http://schemas.openxmlformats.org/officeDocument/2006/relationships/hyperlink" Target="mailto:postdocbenefits@stanford.edu" TargetMode="External"/></Relationships>
</file>

<file path=ppt/diagrams/_rels/data19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current-postdocs/people-and-offices-support-you" TargetMode="External"/><Relationship Id="rId2" Type="http://schemas.openxmlformats.org/officeDocument/2006/relationships/hyperlink" Target="https://postdocs.stanford.edu/onboardingchecklist" TargetMode="External"/><Relationship Id="rId1" Type="http://schemas.openxmlformats.org/officeDocument/2006/relationships/hyperlink" Target="https://postdocs.stanford.edu/postdoctoral-administrators/orientation-toolkit-administrators" TargetMode="External"/></Relationships>
</file>

<file path=ppt/diagrams/_rels/data19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ata204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research-administration/proposal-and-award-lifecycle/rates" TargetMode="External"/></Relationships>
</file>

<file path=ppt/diagrams/_rels/data21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mentoring-group-postdoctoral-administrators" TargetMode="External"/><Relationship Id="rId1" Type="http://schemas.openxmlformats.org/officeDocument/2006/relationships/hyperlink" Target="https://stanford.service-now.com/postdoctoral_services?id=sc_cat_item&amp;sys_id=322ff39913746f4019813598d144b0e1" TargetMode="External"/></Relationships>
</file>

<file path=ppt/diagrams/_rels/data23.xml.rels><?xml version="1.0" encoding="UTF-8" standalone="yes"?>
<Relationships xmlns="http://schemas.openxmlformats.org/package/2006/relationships"><Relationship Id="rId3" Type="http://schemas.openxmlformats.org/officeDocument/2006/relationships/hyperlink" Target="https://gfs.stanford.edu/howto.html" TargetMode="External"/><Relationship Id="rId2" Type="http://schemas.openxmlformats.org/officeDocument/2006/relationships/hyperlink" Target="https://gfs.stanford.edu/help.html" TargetMode="External"/><Relationship Id="rId1" Type="http://schemas.openxmlformats.org/officeDocument/2006/relationships/hyperlink" Target="https://stanford.service-now.com/student_services?id=sc_cat_item&amp;sys_id=8e3f124013ed6b04d3b6b3b12244b0ae" TargetMode="External"/><Relationship Id="rId4" Type="http://schemas.openxmlformats.org/officeDocument/2006/relationships/hyperlink" Target="https://uit.stanford.edu/service/peoplesoft/training" TargetMode="External"/></Relationships>
</file>

<file path=ppt/diagrams/_rels/data242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ata25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licy" TargetMode="External"/></Relationships>
</file>

<file path=ppt/diagrams/_rels/data26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request-visas-postdoctoral-scholars" TargetMode="External"/></Relationships>
</file>

<file path=ppt/diagrams/_rels/data268.xml.rels><?xml version="1.0" encoding="UTF-8" standalone="yes"?>
<Relationships xmlns="http://schemas.openxmlformats.org/package/2006/relationships"><Relationship Id="rId2" Type="http://schemas.openxmlformats.org/officeDocument/2006/relationships/hyperlink" Target="https://bechtel.stanford.edu/departments/training-basic-j-and-h-1b-workflow-processing" TargetMode="External"/><Relationship Id="rId1" Type="http://schemas.openxmlformats.org/officeDocument/2006/relationships/hyperlink" Target="https://bechtel.stanford.edu/" TargetMode="External"/></Relationships>
</file>

<file path=ppt/diagrams/_rels/data2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ata27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272.xml.rels><?xml version="1.0" encoding="UTF-8" standalone="yes"?>
<Relationships xmlns="http://schemas.openxmlformats.org/package/2006/relationships"><Relationship Id="rId3" Type="http://schemas.openxmlformats.org/officeDocument/2006/relationships/hyperlink" Target="https://registrar.stanford.edu/staff/visiting-student-researchers" TargetMode="External"/><Relationship Id="rId2" Type="http://schemas.openxmlformats.org/officeDocument/2006/relationships/hyperlink" Target="https://doresearch.stanford.edu/policies/research-policy-handbook/non-faculty-research-appointments/procedures-appointing-visiting" TargetMode="External"/><Relationship Id="rId1" Type="http://schemas.openxmlformats.org/officeDocument/2006/relationships/hyperlink" Target="https://gap.stanford.edu/handbooks/gap-handbook/chapter-2/subchapter-3/page-2-3-2" TargetMode="External"/></Relationships>
</file>

<file path=ppt/diagrams/_rels/data27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request-visas-postdoctoral-scholars" TargetMode="External"/></Relationships>
</file>

<file path=ppt/diagrams/_rels/data279.xml.rels><?xml version="1.0" encoding="UTF-8" standalone="yes"?>
<Relationships xmlns="http://schemas.openxmlformats.org/package/2006/relationships"><Relationship Id="rId1" Type="http://schemas.openxmlformats.org/officeDocument/2006/relationships/hyperlink" Target="http://web.stanford.edu/group/fms/fingate/staff/payadmin/payadmin_student.html" TargetMode="External"/></Relationships>
</file>

<file path=ppt/diagrams/_rels/data28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pay-postdocs" TargetMode="External"/></Relationships>
</file>

<file path=ppt/diagrams/_rels/data28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pay-postdocs" TargetMode="External"/></Relationships>
</file>

<file path=ppt/diagrams/_rels/data287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research-administration/proposal-preparation-submission/rates" TargetMode="External"/></Relationships>
</file>

<file path=ppt/diagrams/_rels/data28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ata2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291.xml.rels><?xml version="1.0" encoding="UTF-8" standalone="yes"?>
<Relationships xmlns="http://schemas.openxmlformats.org/package/2006/relationships"><Relationship Id="rId1" Type="http://schemas.openxmlformats.org/officeDocument/2006/relationships/hyperlink" Target="http://www.oanda.com/" TargetMode="External"/></Relationships>
</file>

<file path=ppt/diagrams/_rels/data29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new-administrators/benelogic-system-administrators" TargetMode="External"/></Relationships>
</file>

<file path=ppt/diagrams/_rels/data299.xml.rels><?xml version="1.0" encoding="UTF-8" standalone="yes"?>
<Relationships xmlns="http://schemas.openxmlformats.org/package/2006/relationships"><Relationship Id="rId2" Type="http://schemas.openxmlformats.org/officeDocument/2006/relationships/hyperlink" Target="mailto:postdocbenefits@stanford.edu" TargetMode="External"/><Relationship Id="rId1" Type="http://schemas.openxmlformats.org/officeDocument/2006/relationships/hyperlink" Target="https://postdocbenefits.stanford.edu/programs-activities/information-sessions/postdoctoral-scholar-benefit-sessions" TargetMode="External"/></Relationships>
</file>

<file path=ppt/diagrams/_rels/data301.xml.rels><?xml version="1.0" encoding="UTF-8" standalone="yes"?>
<Relationships xmlns="http://schemas.openxmlformats.org/package/2006/relationships"><Relationship Id="rId1" Type="http://schemas.openxmlformats.org/officeDocument/2006/relationships/hyperlink" Target="https://teamcreativa.com/SUPD/2026/SUPD-2026-Rate-Sheet.html" TargetMode="External"/></Relationships>
</file>

<file path=ppt/diagrams/_rels/data30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benefits.stanford.edu/eligibility-enrollment/waiving-stanfords-medical-insurance" TargetMode="External"/></Relationships>
</file>

<file path=ppt/diagrams/_rels/data305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-admins/how-quick-links/exception-policy-postdoc-pay-all-health-insurance" TargetMode="External"/><Relationship Id="rId1" Type="http://schemas.openxmlformats.org/officeDocument/2006/relationships/hyperlink" Target="https://stanford.app.box.com/s/8iabjanys7wgaykqqkbvwmsgcpp8ckh6" TargetMode="External"/></Relationships>
</file>

<file path=ppt/diagrams/_rels/data30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current-postdocs/navigating-your-individual-development-plan-idp/your-individual-development-plan" TargetMode="External"/></Relationships>
</file>

<file path=ppt/diagrams/_rels/data31.xml.rels><?xml version="1.0" encoding="UTF-8" standalone="yes"?>
<Relationships xmlns="http://schemas.openxmlformats.org/package/2006/relationships"><Relationship Id="rId2" Type="http://schemas.openxmlformats.org/officeDocument/2006/relationships/hyperlink" Target="https://uit.stanford.edu/service/sponsorship/person" TargetMode="External"/><Relationship Id="rId1" Type="http://schemas.openxmlformats.org/officeDocument/2006/relationships/hyperlink" Target="https://accounts.stanford.edu/create?execution=e1s1" TargetMode="External"/></Relationships>
</file>

<file path=ppt/diagrams/_rels/data31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ata31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ata318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ata320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xtend-postdoctoral-appointments" TargetMode="External"/><Relationship Id="rId1" Type="http://schemas.openxmlformats.org/officeDocument/2006/relationships/hyperlink" Target="https://app.smartsheet.com/dashboards/wvvJ6PXPPrXqVGw7ch75CFGrhhqJ94XwWQ6ccCH1" TargetMode="External"/></Relationships>
</file>

<file path=ppt/diagrams/_rels/data326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ata341.xml.rels><?xml version="1.0" encoding="UTF-8" standalone="yes"?>
<Relationships xmlns="http://schemas.openxmlformats.org/package/2006/relationships"><Relationship Id="rId1" Type="http://schemas.openxmlformats.org/officeDocument/2006/relationships/hyperlink" Target="https://app.smartsheet.com/dashboards/8M9Mf6hHRJVgfmRcG2VXpV9jw3PcpVmqM4R7GJg1" TargetMode="External"/></Relationships>
</file>

<file path=ppt/diagrams/_rels/data35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ata3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36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ata362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ata36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arly-termination-appointing-department" TargetMode="External"/></Relationships>
</file>

<file path=ppt/diagrams/_rels/data366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arly-termination-appointing-department" TargetMode="External"/><Relationship Id="rId1" Type="http://schemas.openxmlformats.org/officeDocument/2006/relationships/hyperlink" Target="https://postdocs.stanford.edu/sites/default/files/samplenoticeearlytermination.docx" TargetMode="External"/></Relationships>
</file>

<file path=ppt/diagrams/_rels/data368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arly-termination-appointing-department" TargetMode="External"/><Relationship Id="rId1" Type="http://schemas.openxmlformats.org/officeDocument/2006/relationships/hyperlink" Target="https://bechtel.stanford.edu/immigration/visa-types/h-1b-employee/h-1b-departure" TargetMode="External"/></Relationships>
</file>

<file path=ppt/diagrams/_rels/data37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transfer-another-stanford-department" TargetMode="External"/></Relationships>
</file>

<file path=ppt/diagrams/_rels/data374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ata38.xml.rels><?xml version="1.0" encoding="UTF-8" standalone="yes"?>
<Relationships xmlns="http://schemas.openxmlformats.org/package/2006/relationships"><Relationship Id="rId1" Type="http://schemas.openxmlformats.org/officeDocument/2006/relationships/hyperlink" Target="https://facultyhandbook.stanford.edu/1-university" TargetMode="External"/></Relationships>
</file>

<file path=ppt/diagrams/_rels/data38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transfer-another-stanford-department" TargetMode="External"/></Relationships>
</file>

<file path=ppt/diagrams/_rels/data398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about/verifications" TargetMode="External"/></Relationships>
</file>

<file path=ppt/diagrams/_rels/data40.xml.rels><?xml version="1.0" encoding="UTF-8" standalone="yes"?>
<Relationships xmlns="http://schemas.openxmlformats.org/package/2006/relationships"><Relationship Id="rId1" Type="http://schemas.openxmlformats.org/officeDocument/2006/relationships/hyperlink" Target="https://facultyhandbook.stanford.edu/1-university" TargetMode="External"/></Relationships>
</file>

<file path=ppt/diagrams/_rels/data40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ata40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ata40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ata44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budgeting-postdoctoral-fellowship" TargetMode="External"/><Relationship Id="rId2" Type="http://schemas.openxmlformats.org/officeDocument/2006/relationships/hyperlink" Target="https://teamcreativa.com/SUPD/2026/SUPD-2026-Rate-Sheet.html" TargetMode="External"/><Relationship Id="rId1" Type="http://schemas.openxmlformats.org/officeDocument/2006/relationships/hyperlink" Target="https://postdocs.stanford.edu/funding-guidelines" TargetMode="External"/></Relationships>
</file>

<file path=ppt/diagrams/_rels/data4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49.xml.rels><?xml version="1.0" encoding="UTF-8" standalone="yes"?>
<Relationships xmlns="http://schemas.openxmlformats.org/package/2006/relationships"><Relationship Id="rId1" Type="http://schemas.openxmlformats.org/officeDocument/2006/relationships/hyperlink" Target="https://registrar.stanford.edu/staff/visiting-student-researchers" TargetMode="External"/></Relationships>
</file>

<file path=ppt/diagrams/_rels/data51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ata57.xml.rels><?xml version="1.0" encoding="UTF-8" standalone="yes"?>
<Relationships xmlns="http://schemas.openxmlformats.org/package/2006/relationships"><Relationship Id="rId2" Type="http://schemas.openxmlformats.org/officeDocument/2006/relationships/hyperlink" Target="https://doresearch.stanford.edu/policies/research-policy-handbook/non-faculty-research-appointments/visiting-scholars" TargetMode="External"/><Relationship Id="rId1" Type="http://schemas.openxmlformats.org/officeDocument/2006/relationships/hyperlink" Target="https://doresearch.stanford.edu/policies/research-policy-handbook/non-faculty-research-appointments/visiting-postdoctoral-scholars" TargetMode="External"/></Relationships>
</file>

<file path=ppt/diagrams/_rels/data59.xml.rels><?xml version="1.0" encoding="UTF-8" standalone="yes"?>
<Relationships xmlns="http://schemas.openxmlformats.org/package/2006/relationships"><Relationship Id="rId3" Type="http://schemas.openxmlformats.org/officeDocument/2006/relationships/hyperlink" Target="https://doresearch.stanford.edu/policies/research-policy-handbook/non-faculty-research-appointments/policy-and-procedures-appointment-and-promotion-academic-staff-research" TargetMode="External"/><Relationship Id="rId2" Type="http://schemas.openxmlformats.org/officeDocument/2006/relationships/hyperlink" Target="https://doresearch.stanford.edu/policies/research-policy-handbook/non-faculty-research-appointments/visiting-scholars" TargetMode="External"/><Relationship Id="rId1" Type="http://schemas.openxmlformats.org/officeDocument/2006/relationships/hyperlink" Target="https://doresearch.stanford.edu/policies/research-policy-handbook/non-faculty-research-appointments/postdoctoral-scholars" TargetMode="External"/><Relationship Id="rId5" Type="http://schemas.openxmlformats.org/officeDocument/2006/relationships/hyperlink" Target="https://postdocs.stanford.edu/postdoctoral-administrators/how-quick-links/calculate-months-experience-research-non-clinical" TargetMode="External"/><Relationship Id="rId4" Type="http://schemas.openxmlformats.org/officeDocument/2006/relationships/hyperlink" Target="https://doresearch.stanford.edu/policies/research-policy-handbook/non-faculty-research-appointments/retention-consultants" TargetMode="External"/></Relationships>
</file>

<file path=ppt/diagrams/_rels/data6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policies/research-policy-handbook/non-faculty-research-appointments/postdoctoral-scholars" TargetMode="External"/></Relationships>
</file>

<file path=ppt/diagrams/_rels/data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licy" TargetMode="External"/></Relationships>
</file>

<file path=ppt/diagrams/_rels/data7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calculate-months-experience-research-non-clinical" TargetMode="External"/></Relationships>
</file>

<file path=ppt/diagrams/_rels/data92.xml.rels><?xml version="1.0" encoding="UTF-8" standalone="yes"?>
<Relationships xmlns="http://schemas.openxmlformats.org/package/2006/relationships"><Relationship Id="rId1" Type="http://schemas.openxmlformats.org/officeDocument/2006/relationships/hyperlink" Target="https://stanford.service-now.com/postdoctoral_services" TargetMode="External"/></Relationships>
</file>

<file path=ppt/diagrams/_rels/drawing119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rawing128.xml.rels><?xml version="1.0" encoding="UTF-8" standalone="yes"?>
<Relationships xmlns="http://schemas.openxmlformats.org/package/2006/relationships"><Relationship Id="rId1" Type="http://schemas.openxmlformats.org/officeDocument/2006/relationships/hyperlink" Target="http://web.stanford.edu/group/fms/fingate/staff/payadmin/payadmin_student.html" TargetMode="External"/></Relationships>
</file>

<file path=ppt/diagrams/_rels/drawing13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postdoctoral-administrators/new-administrators/administrator-responsibilities" TargetMode="External"/><Relationship Id="rId2" Type="http://schemas.openxmlformats.org/officeDocument/2006/relationships/hyperlink" Target="https://postdocs.stanford.edu/postdoctoral-administrators" TargetMode="External"/><Relationship Id="rId1" Type="http://schemas.openxmlformats.org/officeDocument/2006/relationships/hyperlink" Target="https://postdocbenefits.stanford.edu/programs-activities/information-sessions/postdoctoral-scholar-benefit-sessions" TargetMode="External"/></Relationships>
</file>

<file path=ppt/diagrams/_rels/drawing13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2.png"/></Relationships>
</file>

<file path=ppt/diagrams/_rels/drawing14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142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14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147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appoint-postdoctoral-scholars" TargetMode="External"/><Relationship Id="rId1" Type="http://schemas.openxmlformats.org/officeDocument/2006/relationships/hyperlink" Target="http://www.oanda.com/" TargetMode="External"/></Relationships>
</file>

<file path=ppt/diagrams/_rels/drawing15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postdoctoral-administrators" TargetMode="External"/><Relationship Id="rId7" Type="http://schemas.openxmlformats.org/officeDocument/2006/relationships/hyperlink" Target="http://postdocs.stanford.edu/" TargetMode="External"/><Relationship Id="rId2" Type="http://schemas.openxmlformats.org/officeDocument/2006/relationships/hyperlink" Target="https://postdocs.stanford.edu/postdoctoral-administrators/appoint-postdoctoral-scholars" TargetMode="External"/><Relationship Id="rId1" Type="http://schemas.openxmlformats.org/officeDocument/2006/relationships/hyperlink" Target="https://postdocs.stanford.edu/policy" TargetMode="External"/><Relationship Id="rId6" Type="http://schemas.openxmlformats.org/officeDocument/2006/relationships/hyperlink" Target="https://postdocs.stanford.edu/staff/blog" TargetMode="External"/><Relationship Id="rId5" Type="http://schemas.openxmlformats.org/officeDocument/2006/relationships/hyperlink" Target="https://postdocbenefits.stanford.edu/" TargetMode="External"/><Relationship Id="rId4" Type="http://schemas.openxmlformats.org/officeDocument/2006/relationships/hyperlink" Target="https://postdocs.stanford.edu/postdoctoral-administrators/jobaids" TargetMode="External"/></Relationships>
</file>

<file path=ppt/diagrams/_rels/drawing15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sites/default/files/processingofclinicaltraineeappointments_2016.pdf" TargetMode="External"/></Relationships>
</file>

<file path=ppt/diagrams/_rels/drawing1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about/staff" TargetMode="External"/></Relationships>
</file>

<file path=ppt/diagrams/_rels/drawing184.xml.rels><?xml version="1.0" encoding="UTF-8" standalone="yes"?>
<Relationships xmlns="http://schemas.openxmlformats.org/package/2006/relationships"><Relationship Id="rId1" Type="http://schemas.openxmlformats.org/officeDocument/2006/relationships/hyperlink" Target="mailto:postdocbenefits@stanford.edu" TargetMode="External"/></Relationships>
</file>

<file path=ppt/diagrams/_rels/drawing19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current-postdocs/people-and-offices-support-you" TargetMode="External"/><Relationship Id="rId2" Type="http://schemas.openxmlformats.org/officeDocument/2006/relationships/hyperlink" Target="https://postdocs.stanford.edu/onboardingchecklist" TargetMode="External"/><Relationship Id="rId1" Type="http://schemas.openxmlformats.org/officeDocument/2006/relationships/hyperlink" Target="https://postdocs.stanford.edu/postdoctoral-administrators/orientation-toolkit-administrators" TargetMode="External"/></Relationships>
</file>

<file path=ppt/diagrams/_rels/drawing19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rawing204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research-administration/proposal-and-award-lifecycle/rates" TargetMode="External"/></Relationships>
</file>

<file path=ppt/diagrams/_rels/drawing21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mentoring-group-postdoctoral-administrators" TargetMode="External"/><Relationship Id="rId1" Type="http://schemas.openxmlformats.org/officeDocument/2006/relationships/hyperlink" Target="https://stanford.service-now.com/postdoctoral_services?id=sc_cat_item&amp;sys_id=322ff39913746f4019813598d144b0e1" TargetMode="External"/></Relationships>
</file>

<file path=ppt/diagrams/_rels/drawing23.xml.rels><?xml version="1.0" encoding="UTF-8" standalone="yes"?>
<Relationships xmlns="http://schemas.openxmlformats.org/package/2006/relationships"><Relationship Id="rId3" Type="http://schemas.openxmlformats.org/officeDocument/2006/relationships/hyperlink" Target="https://gfs.stanford.edu/howto.html" TargetMode="External"/><Relationship Id="rId2" Type="http://schemas.openxmlformats.org/officeDocument/2006/relationships/hyperlink" Target="https://gfs.stanford.edu/help.html" TargetMode="External"/><Relationship Id="rId1" Type="http://schemas.openxmlformats.org/officeDocument/2006/relationships/hyperlink" Target="https://stanford.service-now.com/student_services?id=sc_cat_item&amp;sys_id=8e3f124013ed6b04d3b6b3b12244b0ae" TargetMode="External"/><Relationship Id="rId4" Type="http://schemas.openxmlformats.org/officeDocument/2006/relationships/hyperlink" Target="https://uit.stanford.edu/service/peoplesoft/training" TargetMode="External"/></Relationships>
</file>

<file path=ppt/diagrams/_rels/drawing242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rawing25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licy" TargetMode="External"/></Relationships>
</file>

<file path=ppt/diagrams/_rels/drawing26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request-visas-postdoctoral-scholars" TargetMode="External"/></Relationships>
</file>

<file path=ppt/diagrams/_rels/drawing268.xml.rels><?xml version="1.0" encoding="UTF-8" standalone="yes"?>
<Relationships xmlns="http://schemas.openxmlformats.org/package/2006/relationships"><Relationship Id="rId2" Type="http://schemas.openxmlformats.org/officeDocument/2006/relationships/hyperlink" Target="https://bechtel.stanford.edu/departments/training-basic-j-and-h-1b-workflow-processing" TargetMode="External"/><Relationship Id="rId1" Type="http://schemas.openxmlformats.org/officeDocument/2006/relationships/hyperlink" Target="https://bechtel.stanford.edu/" TargetMode="External"/></Relationships>
</file>

<file path=ppt/diagrams/_rels/drawing2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rawing27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272.xml.rels><?xml version="1.0" encoding="UTF-8" standalone="yes"?>
<Relationships xmlns="http://schemas.openxmlformats.org/package/2006/relationships"><Relationship Id="rId3" Type="http://schemas.openxmlformats.org/officeDocument/2006/relationships/hyperlink" Target="https://registrar.stanford.edu/staff/visiting-student-researchers" TargetMode="External"/><Relationship Id="rId2" Type="http://schemas.openxmlformats.org/officeDocument/2006/relationships/hyperlink" Target="https://doresearch.stanford.edu/policies/research-policy-handbook/non-faculty-research-appointments/procedures-appointing-visiting" TargetMode="External"/><Relationship Id="rId1" Type="http://schemas.openxmlformats.org/officeDocument/2006/relationships/hyperlink" Target="https://gap.stanford.edu/handbooks/gap-handbook/chapter-2/subchapter-3/page-2-3-2" TargetMode="External"/></Relationships>
</file>

<file path=ppt/diagrams/_rels/drawing27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request-visas-postdoctoral-scholars" TargetMode="External"/></Relationships>
</file>

<file path=ppt/diagrams/_rels/drawing279.xml.rels><?xml version="1.0" encoding="UTF-8" standalone="yes"?>
<Relationships xmlns="http://schemas.openxmlformats.org/package/2006/relationships"><Relationship Id="rId1" Type="http://schemas.openxmlformats.org/officeDocument/2006/relationships/hyperlink" Target="http://web.stanford.edu/group/fms/fingate/staff/payadmin/payadmin_student.html" TargetMode="External"/></Relationships>
</file>

<file path=ppt/diagrams/_rels/drawing28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pay-postdocs" TargetMode="External"/></Relationships>
</file>

<file path=ppt/diagrams/_rels/drawing28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pay-postdocs" TargetMode="External"/></Relationships>
</file>

<file path=ppt/diagrams/_rels/drawing287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research-administration/proposal-preparation-submission/rates" TargetMode="External"/></Relationships>
</file>

<file path=ppt/diagrams/_rels/drawing28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funding-guidelines" TargetMode="External"/></Relationships>
</file>

<file path=ppt/diagrams/_rels/drawing2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291.xml.rels><?xml version="1.0" encoding="UTF-8" standalone="yes"?>
<Relationships xmlns="http://schemas.openxmlformats.org/package/2006/relationships"><Relationship Id="rId1" Type="http://schemas.openxmlformats.org/officeDocument/2006/relationships/hyperlink" Target="http://www.oanda.com/" TargetMode="External"/></Relationships>
</file>

<file path=ppt/diagrams/_rels/drawing29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new-administrators/benelogic-system-administrators" TargetMode="External"/></Relationships>
</file>

<file path=ppt/diagrams/_rels/drawing299.xml.rels><?xml version="1.0" encoding="UTF-8" standalone="yes"?>
<Relationships xmlns="http://schemas.openxmlformats.org/package/2006/relationships"><Relationship Id="rId2" Type="http://schemas.openxmlformats.org/officeDocument/2006/relationships/hyperlink" Target="mailto:postdocbenefits@stanford.edu" TargetMode="External"/><Relationship Id="rId1" Type="http://schemas.openxmlformats.org/officeDocument/2006/relationships/hyperlink" Target="https://postdocbenefits.stanford.edu/programs-activities/information-sessions/postdoctoral-scholar-benefit-sessions" TargetMode="External"/></Relationships>
</file>

<file path=ppt/diagrams/_rels/drawing301.xml.rels><?xml version="1.0" encoding="UTF-8" standalone="yes"?>
<Relationships xmlns="http://schemas.openxmlformats.org/package/2006/relationships"><Relationship Id="rId1" Type="http://schemas.openxmlformats.org/officeDocument/2006/relationships/hyperlink" Target="https://teamcreativa.com/SUPD/2026/SUPD-2026-Rate-Sheet.html" TargetMode="External"/></Relationships>
</file>

<file path=ppt/diagrams/_rels/drawing30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benefits.stanford.edu/eligibility-enrollment/waiving-stanfords-medical-insurance" TargetMode="External"/></Relationships>
</file>

<file path=ppt/diagrams/_rels/drawing305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-admins/how-quick-links/exception-policy-postdoc-pay-all-health-insurance" TargetMode="External"/><Relationship Id="rId1" Type="http://schemas.openxmlformats.org/officeDocument/2006/relationships/hyperlink" Target="https://stanford.app.box.com/s/8iabjanys7wgaykqqkbvwmsgcpp8ckh6" TargetMode="External"/></Relationships>
</file>

<file path=ppt/diagrams/_rels/drawing309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current-postdocs/navigating-your-individual-development-plan-idp/your-individual-development-plan" TargetMode="External"/></Relationships>
</file>

<file path=ppt/diagrams/_rels/drawing31.xml.rels><?xml version="1.0" encoding="UTF-8" standalone="yes"?>
<Relationships xmlns="http://schemas.openxmlformats.org/package/2006/relationships"><Relationship Id="rId2" Type="http://schemas.openxmlformats.org/officeDocument/2006/relationships/hyperlink" Target="https://uit.stanford.edu/service/sponsorship/person" TargetMode="External"/><Relationship Id="rId1" Type="http://schemas.openxmlformats.org/officeDocument/2006/relationships/hyperlink" Target="https://accounts.stanford.edu/create?execution=e1s1" TargetMode="External"/></Relationships>
</file>

<file path=ppt/diagrams/_rels/drawing31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rawing31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rawing318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xtend-postdoctoral-appointments" TargetMode="External"/></Relationships>
</file>

<file path=ppt/diagrams/_rels/drawing320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xtend-postdoctoral-appointments" TargetMode="External"/><Relationship Id="rId1" Type="http://schemas.openxmlformats.org/officeDocument/2006/relationships/hyperlink" Target="https://app.smartsheet.com/dashboards/wvvJ6PXPPrXqVGw7ch75CFGrhhqJ94XwWQ6ccCH1" TargetMode="External"/></Relationships>
</file>

<file path=ppt/diagrams/_rels/drawing326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rawing341.xml.rels><?xml version="1.0" encoding="UTF-8" standalone="yes"?>
<Relationships xmlns="http://schemas.openxmlformats.org/package/2006/relationships"><Relationship Id="rId1" Type="http://schemas.openxmlformats.org/officeDocument/2006/relationships/hyperlink" Target="https://app.smartsheet.com/dashboards/8M9Mf6hHRJVgfmRcG2VXpV9jw3PcpVmqM4R7GJg1" TargetMode="External"/></Relationships>
</file>

<file path=ppt/diagrams/_rels/drawing35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rawing3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36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rawing362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nd-postdoctoral-appointments" TargetMode="External"/></Relationships>
</file>

<file path=ppt/diagrams/_rels/drawing364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early-termination-appointing-department" TargetMode="External"/></Relationships>
</file>

<file path=ppt/diagrams/_rels/drawing366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arly-termination-appointing-department" TargetMode="External"/><Relationship Id="rId1" Type="http://schemas.openxmlformats.org/officeDocument/2006/relationships/hyperlink" Target="https://postdocs.stanford.edu/sites/default/files/samplenoticeearlytermination.docx" TargetMode="External"/></Relationships>
</file>

<file path=ppt/diagrams/_rels/drawing368.xml.rels><?xml version="1.0" encoding="UTF-8" standalone="yes"?>
<Relationships xmlns="http://schemas.openxmlformats.org/package/2006/relationships"><Relationship Id="rId2" Type="http://schemas.openxmlformats.org/officeDocument/2006/relationships/hyperlink" Target="https://postdocs.stanford.edu/postdoctoral-administrators/how-quick-links/early-termination-appointing-department" TargetMode="External"/><Relationship Id="rId1" Type="http://schemas.openxmlformats.org/officeDocument/2006/relationships/hyperlink" Target="https://bechtel.stanford.edu/immigration/visa-types/h-1b-employee/h-1b-departure" TargetMode="External"/></Relationships>
</file>

<file path=ppt/diagrams/_rels/drawing370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transfer-another-stanford-department" TargetMode="External"/></Relationships>
</file>

<file path=ppt/diagrams/_rels/drawing374.xml.rels><?xml version="1.0" encoding="UTF-8" standalone="yes"?>
<Relationships xmlns="http://schemas.openxmlformats.org/package/2006/relationships"><Relationship Id="rId1" Type="http://schemas.openxmlformats.org/officeDocument/2006/relationships/hyperlink" Target="https://axess.sahr.stanford.edu/" TargetMode="External"/></Relationships>
</file>

<file path=ppt/diagrams/_rels/drawing38.xml.rels><?xml version="1.0" encoding="UTF-8" standalone="yes"?>
<Relationships xmlns="http://schemas.openxmlformats.org/package/2006/relationships"><Relationship Id="rId1" Type="http://schemas.openxmlformats.org/officeDocument/2006/relationships/hyperlink" Target="https://facultyhandbook.stanford.edu/1-university" TargetMode="External"/></Relationships>
</file>

<file path=ppt/diagrams/_rels/drawing38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transfer-another-stanford-department" TargetMode="External"/></Relationships>
</file>

<file path=ppt/diagrams/_rels/drawing398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about/verifications" TargetMode="External"/></Relationships>
</file>

<file path=ppt/diagrams/_rels/drawing40.xml.rels><?xml version="1.0" encoding="UTF-8" standalone="yes"?>
<Relationships xmlns="http://schemas.openxmlformats.org/package/2006/relationships"><Relationship Id="rId1" Type="http://schemas.openxmlformats.org/officeDocument/2006/relationships/hyperlink" Target="https://facultyhandbook.stanford.edu/1-university" TargetMode="External"/></Relationships>
</file>

<file path=ppt/diagrams/_rels/drawing403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rawing405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rawing40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leave-absence" TargetMode="External"/></Relationships>
</file>

<file path=ppt/diagrams/_rels/drawing44.xml.rels><?xml version="1.0" encoding="UTF-8" standalone="yes"?>
<Relationships xmlns="http://schemas.openxmlformats.org/package/2006/relationships"><Relationship Id="rId3" Type="http://schemas.openxmlformats.org/officeDocument/2006/relationships/hyperlink" Target="https://postdocs.stanford.edu/budgeting-postdoctoral-fellowship" TargetMode="External"/><Relationship Id="rId2" Type="http://schemas.openxmlformats.org/officeDocument/2006/relationships/hyperlink" Target="https://teamcreativa.com/SUPD/2026/SUPD-2026-Rate-Sheet.html" TargetMode="External"/><Relationship Id="rId1" Type="http://schemas.openxmlformats.org/officeDocument/2006/relationships/hyperlink" Target="https://postdocs.stanford.edu/funding-guidelines" TargetMode="External"/></Relationships>
</file>

<file path=ppt/diagrams/_rels/drawing4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49.xml.rels><?xml version="1.0" encoding="UTF-8" standalone="yes"?>
<Relationships xmlns="http://schemas.openxmlformats.org/package/2006/relationships"><Relationship Id="rId1" Type="http://schemas.openxmlformats.org/officeDocument/2006/relationships/hyperlink" Target="https://registrar.stanford.edu/staff/visiting-student-researchers" TargetMode="External"/></Relationships>
</file>

<file path=ppt/diagrams/_rels/drawing51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appoint-postdoctoral-scholars" TargetMode="External"/></Relationships>
</file>

<file path=ppt/diagrams/_rels/drawing57.xml.rels><?xml version="1.0" encoding="UTF-8" standalone="yes"?>
<Relationships xmlns="http://schemas.openxmlformats.org/package/2006/relationships"><Relationship Id="rId2" Type="http://schemas.openxmlformats.org/officeDocument/2006/relationships/hyperlink" Target="https://doresearch.stanford.edu/policies/research-policy-handbook/non-faculty-research-appointments/visiting-scholars" TargetMode="External"/><Relationship Id="rId1" Type="http://schemas.openxmlformats.org/officeDocument/2006/relationships/hyperlink" Target="https://doresearch.stanford.edu/policies/research-policy-handbook/non-faculty-research-appointments/visiting-postdoctoral-scholars" TargetMode="External"/></Relationships>
</file>

<file path=ppt/diagrams/_rels/drawing59.xml.rels><?xml version="1.0" encoding="UTF-8" standalone="yes"?>
<Relationships xmlns="http://schemas.openxmlformats.org/package/2006/relationships"><Relationship Id="rId3" Type="http://schemas.openxmlformats.org/officeDocument/2006/relationships/hyperlink" Target="https://doresearch.stanford.edu/policies/research-policy-handbook/non-faculty-research-appointments/policy-and-procedures-appointment-and-promotion-academic-staff-research" TargetMode="External"/><Relationship Id="rId2" Type="http://schemas.openxmlformats.org/officeDocument/2006/relationships/hyperlink" Target="https://doresearch.stanford.edu/policies/research-policy-handbook/non-faculty-research-appointments/visiting-scholars" TargetMode="External"/><Relationship Id="rId1" Type="http://schemas.openxmlformats.org/officeDocument/2006/relationships/hyperlink" Target="https://doresearch.stanford.edu/policies/research-policy-handbook/non-faculty-research-appointments/postdoctoral-scholars" TargetMode="External"/><Relationship Id="rId5" Type="http://schemas.openxmlformats.org/officeDocument/2006/relationships/hyperlink" Target="https://postdocs.stanford.edu/postdoctoral-administrators/how-quick-links/calculate-months-experience-research-non-clinical" TargetMode="External"/><Relationship Id="rId4" Type="http://schemas.openxmlformats.org/officeDocument/2006/relationships/hyperlink" Target="https://doresearch.stanford.edu/policies/research-policy-handbook/non-faculty-research-appointments/retention-consultants" TargetMode="External"/></Relationships>
</file>

<file path=ppt/diagrams/_rels/drawing6.xml.rels><?xml version="1.0" encoding="UTF-8" standalone="yes"?>
<Relationships xmlns="http://schemas.openxmlformats.org/package/2006/relationships"><Relationship Id="rId1" Type="http://schemas.openxmlformats.org/officeDocument/2006/relationships/hyperlink" Target="https://doresearch.stanford.edu/policies/research-policy-handbook/non-faculty-research-appointments/postdoctoral-scholars" TargetMode="External"/></Relationships>
</file>

<file path=ppt/diagrams/_rels/drawing7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licy" TargetMode="External"/></Relationships>
</file>

<file path=ppt/diagrams/_rels/drawing76.xml.rels><?xml version="1.0" encoding="UTF-8" standalone="yes"?>
<Relationships xmlns="http://schemas.openxmlformats.org/package/2006/relationships"><Relationship Id="rId1" Type="http://schemas.openxmlformats.org/officeDocument/2006/relationships/hyperlink" Target="https://postdocs.stanford.edu/postdoctoral-administrators/how-quick-links/calculate-months-experience-research-non-clinical" TargetMode="External"/></Relationships>
</file>

<file path=ppt/diagrams/_rels/drawing92.xml.rels><?xml version="1.0" encoding="UTF-8" standalone="yes"?>
<Relationships xmlns="http://schemas.openxmlformats.org/package/2006/relationships"><Relationship Id="rId1" Type="http://schemas.openxmlformats.org/officeDocument/2006/relationships/hyperlink" Target="https://stanford.service-now.com/postdoctoral_services" TargetMode="Externa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4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4.xml><?xml version="1.0" encoding="utf-8"?>
<dgm:colorsDef xmlns:dgm="http://schemas.openxmlformats.org/drawingml/2006/diagram" xmlns:a="http://schemas.openxmlformats.org/drawingml/2006/main" uniqueId="urn:microsoft.com/office/officeart/2005/8/colors/accent3_3">
  <dgm:title val=""/>
  <dgm:desc val=""/>
  <dgm:catLst>
    <dgm:cat type="accent3" pri="11300"/>
  </dgm:catLst>
  <dgm:styleLbl name="node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shade val="80000"/>
      </a:schemeClr>
      <a:schemeClr val="accent3">
        <a:tint val="7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/>
    <dgm:txEffectClrLst/>
  </dgm:styleLbl>
  <dgm:styleLbl name="ln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9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8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5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6.xml><?xml version="1.0" encoding="utf-8"?>
<dgm:colorsDef xmlns:dgm="http://schemas.openxmlformats.org/drawingml/2006/diagram" xmlns:a="http://schemas.openxmlformats.org/drawingml/2006/main" uniqueId="urn:microsoft.com/office/officeart/2005/8/colors/accent3_3">
  <dgm:title val=""/>
  <dgm:desc val=""/>
  <dgm:catLst>
    <dgm:cat type="accent3" pri="11300"/>
  </dgm:catLst>
  <dgm:styleLbl name="node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shade val="80000"/>
      </a:schemeClr>
      <a:schemeClr val="accent3">
        <a:tint val="7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/>
    <dgm:txEffectClrLst/>
  </dgm:styleLbl>
  <dgm:styleLbl name="ln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9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8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5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9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8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8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9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0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7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4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0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3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8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0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8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.xml><?xml version="1.0" encoding="utf-8"?>
<dgm:colorsDef xmlns:dgm="http://schemas.openxmlformats.org/drawingml/2006/diagram" xmlns:a="http://schemas.openxmlformats.org/drawingml/2006/main" uniqueId="urn:microsoft.com/office/officeart/2005/8/colors/accent6_2">
  <dgm:title val=""/>
  <dgm:desc val=""/>
  <dgm:catLst>
    <dgm:cat type="accent6" pri="11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5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5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7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9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3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5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7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9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3.xml><?xml version="1.0" encoding="utf-8"?>
<dgm:colorsDef xmlns:dgm="http://schemas.openxmlformats.org/drawingml/2006/diagram" xmlns:a="http://schemas.openxmlformats.org/drawingml/2006/main" uniqueId="urn:microsoft.com/office/officeart/2005/8/colors/accent3_3">
  <dgm:title val=""/>
  <dgm:desc val=""/>
  <dgm:catLst>
    <dgm:cat type="accent3" pri="11300"/>
  </dgm:catLst>
  <dgm:styleLbl name="node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shade val="80000"/>
      </a:schemeClr>
      <a:schemeClr val="accent3">
        <a:tint val="7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/>
    <dgm:txEffectClrLst/>
  </dgm:styleLbl>
  <dgm:styleLbl name="ln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9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8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5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7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8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0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2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4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0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7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8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9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9711457-323B-4106-86E7-A70A9B52E625}" type="doc">
      <dgm:prSet loTypeId="urn:microsoft.com/office/officeart/2005/8/layout/lProcess3" loCatId="process" qsTypeId="urn:microsoft.com/office/officeart/2005/8/quickstyle/3d1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5DA2338-9078-4400-AE4E-6A725565E42B}">
      <dgm:prSet/>
      <dgm:spPr/>
      <dgm:t>
        <a:bodyPr/>
        <a:lstStyle/>
        <a:p>
          <a:r>
            <a:rPr lang="en-US" b="1" i="1" baseline="0" dirty="0"/>
            <a:t>Postdoctoral Policy &amp; Web Forms Training</a:t>
          </a:r>
        </a:p>
        <a:p>
          <a:r>
            <a:rPr lang="en-US" b="1" i="1" baseline="0" dirty="0"/>
            <a:t> for Administrators</a:t>
          </a:r>
          <a:endParaRPr lang="en-US" dirty="0"/>
        </a:p>
      </dgm:t>
    </dgm:pt>
    <dgm:pt modelId="{8C725165-F8BC-4FFE-824E-CDA079CC9FFD}" type="parTrans" cxnId="{DEC068A6-08BC-4845-8925-59AAA4055CB0}">
      <dgm:prSet/>
      <dgm:spPr/>
      <dgm:t>
        <a:bodyPr/>
        <a:lstStyle/>
        <a:p>
          <a:endParaRPr lang="en-US"/>
        </a:p>
      </dgm:t>
    </dgm:pt>
    <dgm:pt modelId="{2AAA5939-5A36-4E14-9EDC-1E5917FE816A}" type="sibTrans" cxnId="{DEC068A6-08BC-4845-8925-59AAA4055CB0}">
      <dgm:prSet/>
      <dgm:spPr/>
      <dgm:t>
        <a:bodyPr/>
        <a:lstStyle/>
        <a:p>
          <a:endParaRPr lang="en-US"/>
        </a:p>
      </dgm:t>
    </dgm:pt>
    <dgm:pt modelId="{FE3A61DB-32A6-4E2D-B47C-1D265D5E1F83}" type="pres">
      <dgm:prSet presAssocID="{29711457-323B-4106-86E7-A70A9B52E625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DFE79EB2-8065-43B6-A213-913B60E5D704}" type="pres">
      <dgm:prSet presAssocID="{55DA2338-9078-4400-AE4E-6A725565E42B}" presName="horFlow" presStyleCnt="0"/>
      <dgm:spPr/>
    </dgm:pt>
    <dgm:pt modelId="{005F3C97-4AF7-4043-91C3-EBD6C62B59A7}" type="pres">
      <dgm:prSet presAssocID="{55DA2338-9078-4400-AE4E-6A725565E42B}" presName="bigChev" presStyleLbl="node1" presStyleIdx="0" presStyleCnt="1"/>
      <dgm:spPr>
        <a:prstGeom prst="horizontalScroll">
          <a:avLst/>
        </a:prstGeom>
      </dgm:spPr>
    </dgm:pt>
  </dgm:ptLst>
  <dgm:cxnLst>
    <dgm:cxn modelId="{B679A52C-8432-4BCA-8301-67EA5268B744}" type="presOf" srcId="{55DA2338-9078-4400-AE4E-6A725565E42B}" destId="{005F3C97-4AF7-4043-91C3-EBD6C62B59A7}" srcOrd="0" destOrd="0" presId="urn:microsoft.com/office/officeart/2005/8/layout/lProcess3"/>
    <dgm:cxn modelId="{C9BA5D77-DC39-4753-AEFE-62917F2C9D83}" type="presOf" srcId="{29711457-323B-4106-86E7-A70A9B52E625}" destId="{FE3A61DB-32A6-4E2D-B47C-1D265D5E1F83}" srcOrd="0" destOrd="0" presId="urn:microsoft.com/office/officeart/2005/8/layout/lProcess3"/>
    <dgm:cxn modelId="{DEC068A6-08BC-4845-8925-59AAA4055CB0}" srcId="{29711457-323B-4106-86E7-A70A9B52E625}" destId="{55DA2338-9078-4400-AE4E-6A725565E42B}" srcOrd="0" destOrd="0" parTransId="{8C725165-F8BC-4FFE-824E-CDA079CC9FFD}" sibTransId="{2AAA5939-5A36-4E14-9EDC-1E5917FE816A}"/>
    <dgm:cxn modelId="{FA9B9404-570F-4B55-87E4-392AB9500AC9}" type="presParOf" srcId="{FE3A61DB-32A6-4E2D-B47C-1D265D5E1F83}" destId="{DFE79EB2-8065-43B6-A213-913B60E5D704}" srcOrd="0" destOrd="0" presId="urn:microsoft.com/office/officeart/2005/8/layout/lProcess3"/>
    <dgm:cxn modelId="{48B98EE7-B1C0-4A75-B62F-BD1E4E87B830}" type="presParOf" srcId="{DFE79EB2-8065-43B6-A213-913B60E5D704}" destId="{005F3C97-4AF7-4043-91C3-EBD6C62B59A7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C2ECA41F-16B2-456E-A850-6455D64330C1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33B064C-FDB3-43F3-9147-24A1FEF1686F}">
      <dgm:prSet custT="1"/>
      <dgm:spPr/>
      <dgm:t>
        <a:bodyPr/>
        <a:lstStyle/>
        <a:p>
          <a:r>
            <a:rPr lang="en-US" sz="4800" b="1" i="1" baseline="0" dirty="0"/>
            <a:t>Postdoctoral Administrators</a:t>
          </a:r>
          <a:endParaRPr lang="en-US" sz="4800" dirty="0"/>
        </a:p>
      </dgm:t>
    </dgm:pt>
    <dgm:pt modelId="{312E2E07-9B53-4462-A674-898F5A3131D1}" type="parTrans" cxnId="{F9C8D65A-22DE-4FE2-A0A9-2ECEA1A2C4F7}">
      <dgm:prSet/>
      <dgm:spPr/>
      <dgm:t>
        <a:bodyPr/>
        <a:lstStyle/>
        <a:p>
          <a:endParaRPr lang="en-US"/>
        </a:p>
      </dgm:t>
    </dgm:pt>
    <dgm:pt modelId="{31E20D02-80D6-4339-998D-8B7F79EFEA1F}" type="sibTrans" cxnId="{F9C8D65A-22DE-4FE2-A0A9-2ECEA1A2C4F7}">
      <dgm:prSet/>
      <dgm:spPr/>
      <dgm:t>
        <a:bodyPr/>
        <a:lstStyle/>
        <a:p>
          <a:endParaRPr lang="en-US"/>
        </a:p>
      </dgm:t>
    </dgm:pt>
    <dgm:pt modelId="{2B61D3BA-CAA7-432E-8F3A-68E4082CFDA0}" type="pres">
      <dgm:prSet presAssocID="{C2ECA41F-16B2-456E-A850-6455D64330C1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CD058F0D-7C5A-41B0-ADF7-7E409330BFE1}" type="pres">
      <dgm:prSet presAssocID="{533B064C-FDB3-43F3-9147-24A1FEF1686F}" presName="horFlow" presStyleCnt="0"/>
      <dgm:spPr/>
    </dgm:pt>
    <dgm:pt modelId="{F1A15268-F636-491B-A700-46C46D37DE6B}" type="pres">
      <dgm:prSet presAssocID="{533B064C-FDB3-43F3-9147-24A1FEF1686F}" presName="bigChev" presStyleLbl="node1" presStyleIdx="0" presStyleCnt="1"/>
      <dgm:spPr>
        <a:prstGeom prst="irregularSeal2">
          <a:avLst/>
        </a:prstGeom>
      </dgm:spPr>
    </dgm:pt>
  </dgm:ptLst>
  <dgm:cxnLst>
    <dgm:cxn modelId="{F5861C29-A166-4315-87B1-F17B2F2FA3E3}" type="presOf" srcId="{533B064C-FDB3-43F3-9147-24A1FEF1686F}" destId="{F1A15268-F636-491B-A700-46C46D37DE6B}" srcOrd="0" destOrd="0" presId="urn:microsoft.com/office/officeart/2005/8/layout/lProcess3"/>
    <dgm:cxn modelId="{99C11372-B4C9-4B0A-AA33-B090CBF85299}" type="presOf" srcId="{C2ECA41F-16B2-456E-A850-6455D64330C1}" destId="{2B61D3BA-CAA7-432E-8F3A-68E4082CFDA0}" srcOrd="0" destOrd="0" presId="urn:microsoft.com/office/officeart/2005/8/layout/lProcess3"/>
    <dgm:cxn modelId="{F9C8D65A-22DE-4FE2-A0A9-2ECEA1A2C4F7}" srcId="{C2ECA41F-16B2-456E-A850-6455D64330C1}" destId="{533B064C-FDB3-43F3-9147-24A1FEF1686F}" srcOrd="0" destOrd="0" parTransId="{312E2E07-9B53-4462-A674-898F5A3131D1}" sibTransId="{31E20D02-80D6-4339-998D-8B7F79EFEA1F}"/>
    <dgm:cxn modelId="{404EC4B7-3165-49F0-BAC3-7A765550D233}" type="presParOf" srcId="{2B61D3BA-CAA7-432E-8F3A-68E4082CFDA0}" destId="{CD058F0D-7C5A-41B0-ADF7-7E409330BFE1}" srcOrd="0" destOrd="0" presId="urn:microsoft.com/office/officeart/2005/8/layout/lProcess3"/>
    <dgm:cxn modelId="{0503DC3E-E2E9-4240-A48C-B9851E51D29A}" type="presParOf" srcId="{CD058F0D-7C5A-41B0-ADF7-7E409330BFE1}" destId="{F1A15268-F636-491B-A700-46C46D37DE6B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0.xml><?xml version="1.0" encoding="utf-8"?>
<dgm:dataModel xmlns:dgm="http://schemas.openxmlformats.org/drawingml/2006/diagram" xmlns:a="http://schemas.openxmlformats.org/drawingml/2006/main">
  <dgm:ptLst>
    <dgm:pt modelId="{7FCE2301-D740-48CD-8FC4-AE759197968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5D93F0E-AA6D-4D77-B911-63466B85E0EA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Candidate Must Use </a:t>
          </a:r>
          <a:r>
            <a:rPr lang="en-US" sz="2400" b="1" baseline="0" dirty="0"/>
            <a:t>SAME</a:t>
          </a:r>
          <a:r>
            <a:rPr lang="en-US" sz="2400" baseline="0" dirty="0"/>
            <a:t> Email Address Where Invite Was Sent</a:t>
          </a:r>
          <a:endParaRPr lang="en-US" sz="2400" dirty="0"/>
        </a:p>
      </dgm:t>
    </dgm:pt>
    <dgm:pt modelId="{003EAC95-37DA-4E60-8F9B-88B3436113F9}" type="parTrans" cxnId="{FCFF8A9D-4EF2-41FE-83CB-DB0F79356B5F}">
      <dgm:prSet/>
      <dgm:spPr/>
      <dgm:t>
        <a:bodyPr/>
        <a:lstStyle/>
        <a:p>
          <a:endParaRPr lang="en-US"/>
        </a:p>
      </dgm:t>
    </dgm:pt>
    <dgm:pt modelId="{90A4C7F5-CAC3-450D-8E31-75D636D95978}" type="sibTrans" cxnId="{FCFF8A9D-4EF2-41FE-83CB-DB0F79356B5F}">
      <dgm:prSet/>
      <dgm:spPr/>
      <dgm:t>
        <a:bodyPr/>
        <a:lstStyle/>
        <a:p>
          <a:endParaRPr lang="en-US"/>
        </a:p>
      </dgm:t>
    </dgm:pt>
    <dgm:pt modelId="{A7BCF405-6826-4A10-94DC-D9CB1B1075C2}" type="pres">
      <dgm:prSet presAssocID="{7FCE2301-D740-48CD-8FC4-AE7591979688}" presName="linear" presStyleCnt="0">
        <dgm:presLayoutVars>
          <dgm:animLvl val="lvl"/>
          <dgm:resizeHandles val="exact"/>
        </dgm:presLayoutVars>
      </dgm:prSet>
      <dgm:spPr/>
    </dgm:pt>
    <dgm:pt modelId="{5FD48846-E43B-425A-BF55-9E5034FDAAA7}" type="pres">
      <dgm:prSet presAssocID="{C5D93F0E-AA6D-4D77-B911-63466B85E0E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6DB6D01-5331-478E-85D0-502C05425496}" type="presOf" srcId="{C5D93F0E-AA6D-4D77-B911-63466B85E0EA}" destId="{5FD48846-E43B-425A-BF55-9E5034FDAAA7}" srcOrd="0" destOrd="0" presId="urn:microsoft.com/office/officeart/2005/8/layout/vList2"/>
    <dgm:cxn modelId="{68C2BA87-E5F8-426C-AAA3-BCC0D1B67284}" type="presOf" srcId="{7FCE2301-D740-48CD-8FC4-AE7591979688}" destId="{A7BCF405-6826-4A10-94DC-D9CB1B1075C2}" srcOrd="0" destOrd="0" presId="urn:microsoft.com/office/officeart/2005/8/layout/vList2"/>
    <dgm:cxn modelId="{FCFF8A9D-4EF2-41FE-83CB-DB0F79356B5F}" srcId="{7FCE2301-D740-48CD-8FC4-AE7591979688}" destId="{C5D93F0E-AA6D-4D77-B911-63466B85E0EA}" srcOrd="0" destOrd="0" parTransId="{003EAC95-37DA-4E60-8F9B-88B3436113F9}" sibTransId="{90A4C7F5-CAC3-450D-8E31-75D636D95978}"/>
    <dgm:cxn modelId="{05B77AC1-44F8-46EB-9A2A-1722D2DAF5A4}" type="presParOf" srcId="{A7BCF405-6826-4A10-94DC-D9CB1B1075C2}" destId="{5FD48846-E43B-425A-BF55-9E5034FDAAA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1.xml><?xml version="1.0" encoding="utf-8"?>
<dgm:dataModel xmlns:dgm="http://schemas.openxmlformats.org/drawingml/2006/diagram" xmlns:a="http://schemas.openxmlformats.org/drawingml/2006/main">
  <dgm:ptLst>
    <dgm:pt modelId="{97AF9733-C178-4D73-AB07-F848B58D8BF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67FFEA9-5DDC-4CD9-B3BD-B29F8C29ADC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 Logs in With Created User ID and Password</a:t>
          </a:r>
          <a:endParaRPr lang="en-US" sz="2400" dirty="0"/>
        </a:p>
      </dgm:t>
    </dgm:pt>
    <dgm:pt modelId="{223FBE4C-D3FD-4C74-9761-AD33221BC58B}" type="parTrans" cxnId="{E7B6602E-2FB6-4E7D-A4AC-65D1111801F7}">
      <dgm:prSet/>
      <dgm:spPr/>
      <dgm:t>
        <a:bodyPr/>
        <a:lstStyle/>
        <a:p>
          <a:endParaRPr lang="en-US"/>
        </a:p>
      </dgm:t>
    </dgm:pt>
    <dgm:pt modelId="{D660D072-9A8D-4C97-BAEC-CF44A7881894}" type="sibTrans" cxnId="{E7B6602E-2FB6-4E7D-A4AC-65D1111801F7}">
      <dgm:prSet/>
      <dgm:spPr/>
      <dgm:t>
        <a:bodyPr/>
        <a:lstStyle/>
        <a:p>
          <a:endParaRPr lang="en-US"/>
        </a:p>
      </dgm:t>
    </dgm:pt>
    <dgm:pt modelId="{9730E243-A4F7-4811-945A-FC8D2C0AB57D}" type="pres">
      <dgm:prSet presAssocID="{97AF9733-C178-4D73-AB07-F848B58D8BF3}" presName="linear" presStyleCnt="0">
        <dgm:presLayoutVars>
          <dgm:animLvl val="lvl"/>
          <dgm:resizeHandles val="exact"/>
        </dgm:presLayoutVars>
      </dgm:prSet>
      <dgm:spPr/>
    </dgm:pt>
    <dgm:pt modelId="{FC12C38C-925D-4956-B85E-E506A8ADEE01}" type="pres">
      <dgm:prSet presAssocID="{A67FFEA9-5DDC-4CD9-B3BD-B29F8C29ADC0}" presName="parentText" presStyleLbl="node1" presStyleIdx="0" presStyleCnt="1" custScaleY="203543" custLinFactNeighborY="-12748">
        <dgm:presLayoutVars>
          <dgm:chMax val="0"/>
          <dgm:bulletEnabled val="1"/>
        </dgm:presLayoutVars>
      </dgm:prSet>
      <dgm:spPr/>
    </dgm:pt>
  </dgm:ptLst>
  <dgm:cxnLst>
    <dgm:cxn modelId="{E7B6602E-2FB6-4E7D-A4AC-65D1111801F7}" srcId="{97AF9733-C178-4D73-AB07-F848B58D8BF3}" destId="{A67FFEA9-5DDC-4CD9-B3BD-B29F8C29ADC0}" srcOrd="0" destOrd="0" parTransId="{223FBE4C-D3FD-4C74-9761-AD33221BC58B}" sibTransId="{D660D072-9A8D-4C97-BAEC-CF44A7881894}"/>
    <dgm:cxn modelId="{5CE52C76-510F-4EF2-B986-FDB9FBCDBA55}" type="presOf" srcId="{A67FFEA9-5DDC-4CD9-B3BD-B29F8C29ADC0}" destId="{FC12C38C-925D-4956-B85E-E506A8ADEE01}" srcOrd="0" destOrd="0" presId="urn:microsoft.com/office/officeart/2005/8/layout/vList2"/>
    <dgm:cxn modelId="{3E31B7CE-606E-4E67-B239-4A6D5C9E9B3E}" type="presOf" srcId="{97AF9733-C178-4D73-AB07-F848B58D8BF3}" destId="{9730E243-A4F7-4811-945A-FC8D2C0AB57D}" srcOrd="0" destOrd="0" presId="urn:microsoft.com/office/officeart/2005/8/layout/vList2"/>
    <dgm:cxn modelId="{AC7DB40C-6E82-43AD-ADBF-B61170FA3EDF}" type="presParOf" srcId="{9730E243-A4F7-4811-945A-FC8D2C0AB57D}" destId="{FC12C38C-925D-4956-B85E-E506A8ADEE0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2.xml><?xml version="1.0" encoding="utf-8"?>
<dgm:dataModel xmlns:dgm="http://schemas.openxmlformats.org/drawingml/2006/diagram" xmlns:a="http://schemas.openxmlformats.org/drawingml/2006/main">
  <dgm:ptLst>
    <dgm:pt modelId="{1A433D24-521A-477E-A85C-EB95F720069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6CA06FC-3694-49F1-AD25-3CC3E0798E5F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Clicks Postdoctoral Scholar Data Form Link</a:t>
          </a:r>
          <a:endParaRPr lang="en-US" sz="2400" dirty="0"/>
        </a:p>
      </dgm:t>
    </dgm:pt>
    <dgm:pt modelId="{740E3308-26DD-4BAC-989D-6563188551AA}" type="parTrans" cxnId="{F0EA0074-E7A6-48CA-A061-F66F314C8A7B}">
      <dgm:prSet/>
      <dgm:spPr/>
      <dgm:t>
        <a:bodyPr/>
        <a:lstStyle/>
        <a:p>
          <a:endParaRPr lang="en-US"/>
        </a:p>
      </dgm:t>
    </dgm:pt>
    <dgm:pt modelId="{D5FCD0D6-E89C-4874-A331-8AE3F114AE41}" type="sibTrans" cxnId="{F0EA0074-E7A6-48CA-A061-F66F314C8A7B}">
      <dgm:prSet/>
      <dgm:spPr/>
      <dgm:t>
        <a:bodyPr/>
        <a:lstStyle/>
        <a:p>
          <a:endParaRPr lang="en-US"/>
        </a:p>
      </dgm:t>
    </dgm:pt>
    <dgm:pt modelId="{0E67FE2B-1DB4-4707-8178-B858F5D2A450}" type="pres">
      <dgm:prSet presAssocID="{1A433D24-521A-477E-A85C-EB95F7200696}" presName="linear" presStyleCnt="0">
        <dgm:presLayoutVars>
          <dgm:animLvl val="lvl"/>
          <dgm:resizeHandles val="exact"/>
        </dgm:presLayoutVars>
      </dgm:prSet>
      <dgm:spPr/>
    </dgm:pt>
    <dgm:pt modelId="{1FD19944-2D59-4085-AD62-E8BA8D5A3D91}" type="pres">
      <dgm:prSet presAssocID="{F6CA06FC-3694-49F1-AD25-3CC3E0798E5F}" presName="parentText" presStyleLbl="node1" presStyleIdx="0" presStyleCnt="1" custScaleY="221891">
        <dgm:presLayoutVars>
          <dgm:chMax val="0"/>
          <dgm:bulletEnabled val="1"/>
        </dgm:presLayoutVars>
      </dgm:prSet>
      <dgm:spPr/>
    </dgm:pt>
  </dgm:ptLst>
  <dgm:cxnLst>
    <dgm:cxn modelId="{F0EA0074-E7A6-48CA-A061-F66F314C8A7B}" srcId="{1A433D24-521A-477E-A85C-EB95F7200696}" destId="{F6CA06FC-3694-49F1-AD25-3CC3E0798E5F}" srcOrd="0" destOrd="0" parTransId="{740E3308-26DD-4BAC-989D-6563188551AA}" sibTransId="{D5FCD0D6-E89C-4874-A331-8AE3F114AE41}"/>
    <dgm:cxn modelId="{E4E6A7EE-B94B-4A98-908C-8F9C7D3259E9}" type="presOf" srcId="{1A433D24-521A-477E-A85C-EB95F7200696}" destId="{0E67FE2B-1DB4-4707-8178-B858F5D2A450}" srcOrd="0" destOrd="0" presId="urn:microsoft.com/office/officeart/2005/8/layout/vList2"/>
    <dgm:cxn modelId="{34C7B1FA-62AF-4B0B-A8EE-0E7DB2CEC65E}" type="presOf" srcId="{F6CA06FC-3694-49F1-AD25-3CC3E0798E5F}" destId="{1FD19944-2D59-4085-AD62-E8BA8D5A3D91}" srcOrd="0" destOrd="0" presId="urn:microsoft.com/office/officeart/2005/8/layout/vList2"/>
    <dgm:cxn modelId="{A3F03370-B6CD-45A0-8EFB-FBEF7E1AA4A9}" type="presParOf" srcId="{0E67FE2B-1DB4-4707-8178-B858F5D2A450}" destId="{1FD19944-2D59-4085-AD62-E8BA8D5A3D9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3.xml><?xml version="1.0" encoding="utf-8"?>
<dgm:dataModel xmlns:dgm="http://schemas.openxmlformats.org/drawingml/2006/diagram" xmlns:a="http://schemas.openxmlformats.org/drawingml/2006/main">
  <dgm:ptLst>
    <dgm:pt modelId="{300CDBD1-A183-4F8E-87DA-E2142BCE7C9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597F3DD-1AD4-40A8-8FD6-CEF9164F7566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 Must Use </a:t>
          </a:r>
          <a:r>
            <a:rPr lang="en-US" sz="2400" b="1" baseline="0" dirty="0"/>
            <a:t>SAME</a:t>
          </a:r>
          <a:r>
            <a:rPr lang="en-US" sz="2400" baseline="0" dirty="0"/>
            <a:t> Email Address Here as Previous</a:t>
          </a:r>
          <a:endParaRPr lang="en-US" sz="2400" dirty="0"/>
        </a:p>
      </dgm:t>
    </dgm:pt>
    <dgm:pt modelId="{83AC013E-87D4-46C7-9569-56342C75E581}" type="parTrans" cxnId="{E7428D55-3C8B-4118-ADD7-E1D4EE8BB5D2}">
      <dgm:prSet/>
      <dgm:spPr/>
      <dgm:t>
        <a:bodyPr/>
        <a:lstStyle/>
        <a:p>
          <a:endParaRPr lang="en-US"/>
        </a:p>
      </dgm:t>
    </dgm:pt>
    <dgm:pt modelId="{30E147D2-3822-4F20-A001-C86724AC335A}" type="sibTrans" cxnId="{E7428D55-3C8B-4118-ADD7-E1D4EE8BB5D2}">
      <dgm:prSet/>
      <dgm:spPr/>
      <dgm:t>
        <a:bodyPr/>
        <a:lstStyle/>
        <a:p>
          <a:endParaRPr lang="en-US"/>
        </a:p>
      </dgm:t>
    </dgm:pt>
    <dgm:pt modelId="{83ED518F-7926-476B-BDCF-EDAD10FA7785}" type="pres">
      <dgm:prSet presAssocID="{300CDBD1-A183-4F8E-87DA-E2142BCE7C98}" presName="linear" presStyleCnt="0">
        <dgm:presLayoutVars>
          <dgm:animLvl val="lvl"/>
          <dgm:resizeHandles val="exact"/>
        </dgm:presLayoutVars>
      </dgm:prSet>
      <dgm:spPr/>
    </dgm:pt>
    <dgm:pt modelId="{6194974F-B7E1-44B6-A4CA-421AC6011761}" type="pres">
      <dgm:prSet presAssocID="{7597F3DD-1AD4-40A8-8FD6-CEF9164F7566}" presName="parentText" presStyleLbl="node1" presStyleIdx="0" presStyleCnt="1" custScaleY="201180" custLinFactNeighborX="-1376" custLinFactNeighborY="-1008">
        <dgm:presLayoutVars>
          <dgm:chMax val="0"/>
          <dgm:bulletEnabled val="1"/>
        </dgm:presLayoutVars>
      </dgm:prSet>
      <dgm:spPr/>
    </dgm:pt>
  </dgm:ptLst>
  <dgm:cxnLst>
    <dgm:cxn modelId="{7EBF7135-A3C2-42CA-9EB7-47510B926FD0}" type="presOf" srcId="{7597F3DD-1AD4-40A8-8FD6-CEF9164F7566}" destId="{6194974F-B7E1-44B6-A4CA-421AC6011761}" srcOrd="0" destOrd="0" presId="urn:microsoft.com/office/officeart/2005/8/layout/vList2"/>
    <dgm:cxn modelId="{F828D453-03E8-4807-81C0-018C1E51ED13}" type="presOf" srcId="{300CDBD1-A183-4F8E-87DA-E2142BCE7C98}" destId="{83ED518F-7926-476B-BDCF-EDAD10FA7785}" srcOrd="0" destOrd="0" presId="urn:microsoft.com/office/officeart/2005/8/layout/vList2"/>
    <dgm:cxn modelId="{E7428D55-3C8B-4118-ADD7-E1D4EE8BB5D2}" srcId="{300CDBD1-A183-4F8E-87DA-E2142BCE7C98}" destId="{7597F3DD-1AD4-40A8-8FD6-CEF9164F7566}" srcOrd="0" destOrd="0" parTransId="{83AC013E-87D4-46C7-9569-56342C75E581}" sibTransId="{30E147D2-3822-4F20-A001-C86724AC335A}"/>
    <dgm:cxn modelId="{78C3E28D-A4BD-4A6A-9829-E31CC9A1BB0B}" type="presParOf" srcId="{83ED518F-7926-476B-BDCF-EDAD10FA7785}" destId="{6194974F-B7E1-44B6-A4CA-421AC601176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4.xml><?xml version="1.0" encoding="utf-8"?>
<dgm:dataModel xmlns:dgm="http://schemas.openxmlformats.org/drawingml/2006/diagram" xmlns:a="http://schemas.openxmlformats.org/drawingml/2006/main">
  <dgm:ptLst>
    <dgm:pt modelId="{2BEAF8E9-F808-4530-AF21-3490B760F4A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DBEBF7E-DB7E-4CD6-872B-0959CE8956D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May Enter or Skip Ethnicity Data</a:t>
          </a:r>
          <a:endParaRPr lang="en-US" sz="2400" dirty="0"/>
        </a:p>
      </dgm:t>
    </dgm:pt>
    <dgm:pt modelId="{6A2B6838-AC66-4C05-AE66-6DDCF88AD263}" type="parTrans" cxnId="{2724C132-3310-4FE7-871D-DC9D25599A6B}">
      <dgm:prSet/>
      <dgm:spPr/>
      <dgm:t>
        <a:bodyPr/>
        <a:lstStyle/>
        <a:p>
          <a:endParaRPr lang="en-US"/>
        </a:p>
      </dgm:t>
    </dgm:pt>
    <dgm:pt modelId="{C99AC2AC-703D-4BF5-AA86-05B8349FC565}" type="sibTrans" cxnId="{2724C132-3310-4FE7-871D-DC9D25599A6B}">
      <dgm:prSet/>
      <dgm:spPr/>
      <dgm:t>
        <a:bodyPr/>
        <a:lstStyle/>
        <a:p>
          <a:endParaRPr lang="en-US"/>
        </a:p>
      </dgm:t>
    </dgm:pt>
    <dgm:pt modelId="{B274346D-3A90-4935-BFE4-F7E636E0D1AF}" type="pres">
      <dgm:prSet presAssocID="{2BEAF8E9-F808-4530-AF21-3490B760F4AB}" presName="linear" presStyleCnt="0">
        <dgm:presLayoutVars>
          <dgm:animLvl val="lvl"/>
          <dgm:resizeHandles val="exact"/>
        </dgm:presLayoutVars>
      </dgm:prSet>
      <dgm:spPr/>
    </dgm:pt>
    <dgm:pt modelId="{E87A2BBC-0345-48F3-AF8E-D3EAA0D5AF79}" type="pres">
      <dgm:prSet presAssocID="{3DBEBF7E-DB7E-4CD6-872B-0959CE8956D1}" presName="parentText" presStyleLbl="node1" presStyleIdx="0" presStyleCnt="1" custScaleY="200394" custLinFactNeighborY="-7456">
        <dgm:presLayoutVars>
          <dgm:chMax val="0"/>
          <dgm:bulletEnabled val="1"/>
        </dgm:presLayoutVars>
      </dgm:prSet>
      <dgm:spPr/>
    </dgm:pt>
  </dgm:ptLst>
  <dgm:cxnLst>
    <dgm:cxn modelId="{2724C132-3310-4FE7-871D-DC9D25599A6B}" srcId="{2BEAF8E9-F808-4530-AF21-3490B760F4AB}" destId="{3DBEBF7E-DB7E-4CD6-872B-0959CE8956D1}" srcOrd="0" destOrd="0" parTransId="{6A2B6838-AC66-4C05-AE66-6DDCF88AD263}" sibTransId="{C99AC2AC-703D-4BF5-AA86-05B8349FC565}"/>
    <dgm:cxn modelId="{8DC5EF37-1E7A-417B-9870-428707939661}" type="presOf" srcId="{3DBEBF7E-DB7E-4CD6-872B-0959CE8956D1}" destId="{E87A2BBC-0345-48F3-AF8E-D3EAA0D5AF79}" srcOrd="0" destOrd="0" presId="urn:microsoft.com/office/officeart/2005/8/layout/vList2"/>
    <dgm:cxn modelId="{72DD15EF-D92E-4C0E-9014-E8BA9461E044}" type="presOf" srcId="{2BEAF8E9-F808-4530-AF21-3490B760F4AB}" destId="{B274346D-3A90-4935-BFE4-F7E636E0D1AF}" srcOrd="0" destOrd="0" presId="urn:microsoft.com/office/officeart/2005/8/layout/vList2"/>
    <dgm:cxn modelId="{6D8A0E84-70F6-4289-95C8-BDE665D336D6}" type="presParOf" srcId="{B274346D-3A90-4935-BFE4-F7E636E0D1AF}" destId="{E87A2BBC-0345-48F3-AF8E-D3EAA0D5AF7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5.xml><?xml version="1.0" encoding="utf-8"?>
<dgm:dataModel xmlns:dgm="http://schemas.openxmlformats.org/drawingml/2006/diagram" xmlns:a="http://schemas.openxmlformats.org/drawingml/2006/main">
  <dgm:ptLst>
    <dgm:pt modelId="{A48DB436-8ACD-4162-9D76-EEE2D540100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6D02F44-2622-4BE1-90D3-6ACB1CD72F2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1900" baseline="0" dirty="0"/>
          </a:br>
          <a:r>
            <a:rPr lang="en-US" sz="1800" baseline="0" dirty="0"/>
            <a:t>Candidates With Outside Funding Must Enter Details and Upload a PDF Copy of the Funding Letter</a:t>
          </a:r>
          <a:endParaRPr lang="en-US" sz="1800" dirty="0"/>
        </a:p>
      </dgm:t>
    </dgm:pt>
    <dgm:pt modelId="{27635508-EC38-4052-8D09-709BC22A2BD4}" type="parTrans" cxnId="{B21CB035-ED98-4689-BB10-D6562FABE193}">
      <dgm:prSet/>
      <dgm:spPr/>
      <dgm:t>
        <a:bodyPr/>
        <a:lstStyle/>
        <a:p>
          <a:endParaRPr lang="en-US"/>
        </a:p>
      </dgm:t>
    </dgm:pt>
    <dgm:pt modelId="{29D77B29-EA0D-4EE2-AFF5-F4DE4C6C8E96}" type="sibTrans" cxnId="{B21CB035-ED98-4689-BB10-D6562FABE193}">
      <dgm:prSet/>
      <dgm:spPr/>
      <dgm:t>
        <a:bodyPr/>
        <a:lstStyle/>
        <a:p>
          <a:endParaRPr lang="en-US"/>
        </a:p>
      </dgm:t>
    </dgm:pt>
    <dgm:pt modelId="{65E2AA91-5F6C-4162-BA9E-6D4487FB0B9E}" type="pres">
      <dgm:prSet presAssocID="{A48DB436-8ACD-4162-9D76-EEE2D5401003}" presName="linear" presStyleCnt="0">
        <dgm:presLayoutVars>
          <dgm:animLvl val="lvl"/>
          <dgm:resizeHandles val="exact"/>
        </dgm:presLayoutVars>
      </dgm:prSet>
      <dgm:spPr/>
    </dgm:pt>
    <dgm:pt modelId="{4A7414B8-666C-4999-AD58-909DF33E0F77}" type="pres">
      <dgm:prSet presAssocID="{86D02F44-2622-4BE1-90D3-6ACB1CD72F20}" presName="parentText" presStyleLbl="node1" presStyleIdx="0" presStyleCnt="1" custScaleY="196633">
        <dgm:presLayoutVars>
          <dgm:chMax val="0"/>
          <dgm:bulletEnabled val="1"/>
        </dgm:presLayoutVars>
      </dgm:prSet>
      <dgm:spPr/>
    </dgm:pt>
  </dgm:ptLst>
  <dgm:cxnLst>
    <dgm:cxn modelId="{2983D721-52A6-4841-8A70-F4481A13B90D}" type="presOf" srcId="{86D02F44-2622-4BE1-90D3-6ACB1CD72F20}" destId="{4A7414B8-666C-4999-AD58-909DF33E0F77}" srcOrd="0" destOrd="0" presId="urn:microsoft.com/office/officeart/2005/8/layout/vList2"/>
    <dgm:cxn modelId="{B21CB035-ED98-4689-BB10-D6562FABE193}" srcId="{A48DB436-8ACD-4162-9D76-EEE2D5401003}" destId="{86D02F44-2622-4BE1-90D3-6ACB1CD72F20}" srcOrd="0" destOrd="0" parTransId="{27635508-EC38-4052-8D09-709BC22A2BD4}" sibTransId="{29D77B29-EA0D-4EE2-AFF5-F4DE4C6C8E96}"/>
    <dgm:cxn modelId="{2F561C6A-9DE1-4820-8302-254A441E585E}" type="presOf" srcId="{A48DB436-8ACD-4162-9D76-EEE2D5401003}" destId="{65E2AA91-5F6C-4162-BA9E-6D4487FB0B9E}" srcOrd="0" destOrd="0" presId="urn:microsoft.com/office/officeart/2005/8/layout/vList2"/>
    <dgm:cxn modelId="{81DA3FF7-1A20-437E-9738-B68CDA8E8C3A}" type="presParOf" srcId="{65E2AA91-5F6C-4162-BA9E-6D4487FB0B9E}" destId="{4A7414B8-666C-4999-AD58-909DF33E0F7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6.xml><?xml version="1.0" encoding="utf-8"?>
<dgm:dataModel xmlns:dgm="http://schemas.openxmlformats.org/drawingml/2006/diagram" xmlns:a="http://schemas.openxmlformats.org/drawingml/2006/main">
  <dgm:ptLst>
    <dgm:pt modelId="{DCB6D5EC-9538-413F-888A-79B84F64BBA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06EC32E-402C-470E-98D9-C7CA10F355B8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Must Enter Educational Data</a:t>
          </a:r>
          <a:endParaRPr lang="en-US" sz="2400" dirty="0"/>
        </a:p>
      </dgm:t>
    </dgm:pt>
    <dgm:pt modelId="{3FEABC11-EC0F-4FCD-8509-3043FE73DC74}" type="parTrans" cxnId="{7B48FB94-A088-44E1-AAC6-BF1CB92DE0CE}">
      <dgm:prSet/>
      <dgm:spPr/>
      <dgm:t>
        <a:bodyPr/>
        <a:lstStyle/>
        <a:p>
          <a:endParaRPr lang="en-US"/>
        </a:p>
      </dgm:t>
    </dgm:pt>
    <dgm:pt modelId="{C0B44D4F-FA20-4DCD-9FC6-F18D56338283}" type="sibTrans" cxnId="{7B48FB94-A088-44E1-AAC6-BF1CB92DE0CE}">
      <dgm:prSet/>
      <dgm:spPr/>
      <dgm:t>
        <a:bodyPr/>
        <a:lstStyle/>
        <a:p>
          <a:endParaRPr lang="en-US"/>
        </a:p>
      </dgm:t>
    </dgm:pt>
    <dgm:pt modelId="{A2E628D6-1A1D-41CA-B7EA-8A7D566B2122}" type="pres">
      <dgm:prSet presAssocID="{DCB6D5EC-9538-413F-888A-79B84F64BBA3}" presName="linear" presStyleCnt="0">
        <dgm:presLayoutVars>
          <dgm:animLvl val="lvl"/>
          <dgm:resizeHandles val="exact"/>
        </dgm:presLayoutVars>
      </dgm:prSet>
      <dgm:spPr/>
    </dgm:pt>
    <dgm:pt modelId="{DF4452E5-3CAD-40E4-B434-7A66A7B28216}" type="pres">
      <dgm:prSet presAssocID="{106EC32E-402C-470E-98D9-C7CA10F355B8}" presName="parentText" presStyleLbl="node1" presStyleIdx="0" presStyleCnt="1" custScaleY="76322" custLinFactNeighborY="-2446">
        <dgm:presLayoutVars>
          <dgm:chMax val="0"/>
          <dgm:bulletEnabled val="1"/>
        </dgm:presLayoutVars>
      </dgm:prSet>
      <dgm:spPr/>
    </dgm:pt>
  </dgm:ptLst>
  <dgm:cxnLst>
    <dgm:cxn modelId="{7B48FB94-A088-44E1-AAC6-BF1CB92DE0CE}" srcId="{DCB6D5EC-9538-413F-888A-79B84F64BBA3}" destId="{106EC32E-402C-470E-98D9-C7CA10F355B8}" srcOrd="0" destOrd="0" parTransId="{3FEABC11-EC0F-4FCD-8509-3043FE73DC74}" sibTransId="{C0B44D4F-FA20-4DCD-9FC6-F18D56338283}"/>
    <dgm:cxn modelId="{2EF28CE4-1C96-4C14-BAB1-0D7A60AC2F8D}" type="presOf" srcId="{DCB6D5EC-9538-413F-888A-79B84F64BBA3}" destId="{A2E628D6-1A1D-41CA-B7EA-8A7D566B2122}" srcOrd="0" destOrd="0" presId="urn:microsoft.com/office/officeart/2005/8/layout/vList2"/>
    <dgm:cxn modelId="{3851EFEF-84E7-43BE-89BC-737451040013}" type="presOf" srcId="{106EC32E-402C-470E-98D9-C7CA10F355B8}" destId="{DF4452E5-3CAD-40E4-B434-7A66A7B28216}" srcOrd="0" destOrd="0" presId="urn:microsoft.com/office/officeart/2005/8/layout/vList2"/>
    <dgm:cxn modelId="{26D91A9F-15DC-4DCC-97ED-8563118EA055}" type="presParOf" srcId="{A2E628D6-1A1D-41CA-B7EA-8A7D566B2122}" destId="{DF4452E5-3CAD-40E4-B434-7A66A7B2821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7.xml><?xml version="1.0" encoding="utf-8"?>
<dgm:dataModel xmlns:dgm="http://schemas.openxmlformats.org/drawingml/2006/diagram" xmlns:a="http://schemas.openxmlformats.org/drawingml/2006/main">
  <dgm:ptLst>
    <dgm:pt modelId="{0323882E-B573-4B21-8829-74F74A37843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660FAF3-2707-4C9C-BD90-D097A12455B9}">
      <dgm:prSet custT="1"/>
      <dgm:spPr/>
      <dgm:t>
        <a:bodyPr/>
        <a:lstStyle/>
        <a:p>
          <a:r>
            <a:rPr lang="en-US" sz="1800" b="1" dirty="0"/>
            <a:t>Doctoral degree information is required</a:t>
          </a:r>
          <a:endParaRPr lang="en-US" sz="1800" dirty="0"/>
        </a:p>
      </dgm:t>
    </dgm:pt>
    <dgm:pt modelId="{ED6A2515-42D8-44D8-8103-BE343833EA1E}" type="parTrans" cxnId="{B2BA887C-E694-47DD-99C0-C812CB9260AF}">
      <dgm:prSet/>
      <dgm:spPr/>
      <dgm:t>
        <a:bodyPr/>
        <a:lstStyle/>
        <a:p>
          <a:endParaRPr lang="en-US"/>
        </a:p>
      </dgm:t>
    </dgm:pt>
    <dgm:pt modelId="{C3B0E679-D708-43D2-B5C7-BE3185E7D3F2}" type="sibTrans" cxnId="{B2BA887C-E694-47DD-99C0-C812CB9260AF}">
      <dgm:prSet/>
      <dgm:spPr/>
      <dgm:t>
        <a:bodyPr/>
        <a:lstStyle/>
        <a:p>
          <a:endParaRPr lang="en-US"/>
        </a:p>
      </dgm:t>
    </dgm:pt>
    <dgm:pt modelId="{F6EEDAB0-4764-4C42-ABB9-050346C9BF9B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Entry of undergrad or other graduate degree(s) is optional</a:t>
          </a:r>
        </a:p>
      </dgm:t>
    </dgm:pt>
    <dgm:pt modelId="{1151D162-FE26-499C-B60B-0B8D971144CE}" type="parTrans" cxnId="{3D271E20-77CE-4810-999F-B933FD5D6DDC}">
      <dgm:prSet/>
      <dgm:spPr/>
      <dgm:t>
        <a:bodyPr/>
        <a:lstStyle/>
        <a:p>
          <a:endParaRPr lang="en-US"/>
        </a:p>
      </dgm:t>
    </dgm:pt>
    <dgm:pt modelId="{FC5CCB7D-1606-4887-B1C6-841B92F3BDC0}" type="sibTrans" cxnId="{3D271E20-77CE-4810-999F-B933FD5D6DDC}">
      <dgm:prSet/>
      <dgm:spPr/>
      <dgm:t>
        <a:bodyPr/>
        <a:lstStyle/>
        <a:p>
          <a:endParaRPr lang="en-US"/>
        </a:p>
      </dgm:t>
    </dgm:pt>
    <dgm:pt modelId="{62D78301-C1C8-4DC7-AEC1-DE9B7961BD92}">
      <dgm:prSet custT="1"/>
      <dgm:spPr/>
      <dgm:t>
        <a:bodyPr/>
        <a:lstStyle/>
        <a:p>
          <a:r>
            <a:rPr lang="en-US" sz="1800" dirty="0"/>
            <a:t>Candidate searches for institution in list</a:t>
          </a:r>
        </a:p>
      </dgm:t>
    </dgm:pt>
    <dgm:pt modelId="{527B3124-0012-4F36-B1BF-9864611C5F22}" type="parTrans" cxnId="{C9C650B5-8004-4621-9459-7C60C5B155B0}">
      <dgm:prSet/>
      <dgm:spPr/>
      <dgm:t>
        <a:bodyPr/>
        <a:lstStyle/>
        <a:p>
          <a:endParaRPr lang="en-US"/>
        </a:p>
      </dgm:t>
    </dgm:pt>
    <dgm:pt modelId="{0FD9C38C-82B6-4D58-8AB0-6C67CB4C9D85}" type="sibTrans" cxnId="{C9C650B5-8004-4621-9459-7C60C5B155B0}">
      <dgm:prSet/>
      <dgm:spPr/>
      <dgm:t>
        <a:bodyPr/>
        <a:lstStyle/>
        <a:p>
          <a:endParaRPr lang="en-US"/>
        </a:p>
      </dgm:t>
    </dgm:pt>
    <dgm:pt modelId="{D0EB6214-E028-4DC2-97E5-27B3E0871C7E}">
      <dgm:prSet custT="1"/>
      <dgm:spPr/>
      <dgm:t>
        <a:bodyPr/>
        <a:lstStyle/>
        <a:p>
          <a:r>
            <a:rPr lang="en-US" sz="1400" dirty="0"/>
            <a:t>May use “Unlisted School” if institution is not found</a:t>
          </a:r>
        </a:p>
      </dgm:t>
    </dgm:pt>
    <dgm:pt modelId="{BDC74A78-2E73-445C-AC9A-12007A9C939D}" type="parTrans" cxnId="{42731C40-2F64-4F57-9A31-AC671AE1305B}">
      <dgm:prSet/>
      <dgm:spPr/>
      <dgm:t>
        <a:bodyPr/>
        <a:lstStyle/>
        <a:p>
          <a:endParaRPr lang="en-US"/>
        </a:p>
      </dgm:t>
    </dgm:pt>
    <dgm:pt modelId="{FDFFE2FD-3BE7-4B6E-A225-1A5F4A07984A}" type="sibTrans" cxnId="{42731C40-2F64-4F57-9A31-AC671AE1305B}">
      <dgm:prSet/>
      <dgm:spPr/>
      <dgm:t>
        <a:bodyPr/>
        <a:lstStyle/>
        <a:p>
          <a:endParaRPr lang="en-US"/>
        </a:p>
      </dgm:t>
    </dgm:pt>
    <dgm:pt modelId="{E6204E9D-BE56-45E2-ABF3-B9CAC33CD990}">
      <dgm:prSet/>
      <dgm:spPr/>
      <dgm:t>
        <a:bodyPr/>
        <a:lstStyle/>
        <a:p>
          <a:r>
            <a:rPr lang="en-US" i="1" dirty="0"/>
            <a:t>Must click magnifying glass or click Enter to populate search list</a:t>
          </a:r>
          <a:endParaRPr lang="en-US" dirty="0"/>
        </a:p>
      </dgm:t>
    </dgm:pt>
    <dgm:pt modelId="{72E68867-896F-486C-9F3C-7531143770A1}" type="parTrans" cxnId="{8466C1B7-CB1A-4A47-8F01-E6BA100DC405}">
      <dgm:prSet/>
      <dgm:spPr/>
      <dgm:t>
        <a:bodyPr/>
        <a:lstStyle/>
        <a:p>
          <a:endParaRPr lang="en-US"/>
        </a:p>
      </dgm:t>
    </dgm:pt>
    <dgm:pt modelId="{445B1D8D-4BEA-4D9C-889F-68D094062173}" type="sibTrans" cxnId="{8466C1B7-CB1A-4A47-8F01-E6BA100DC405}">
      <dgm:prSet/>
      <dgm:spPr/>
      <dgm:t>
        <a:bodyPr/>
        <a:lstStyle/>
        <a:p>
          <a:endParaRPr lang="en-US"/>
        </a:p>
      </dgm:t>
    </dgm:pt>
    <dgm:pt modelId="{8FA3CB24-8971-4078-97D1-7DFB1C56DE4A}">
      <dgm:prSet/>
      <dgm:spPr/>
      <dgm:t>
        <a:bodyPr/>
        <a:lstStyle/>
        <a:p>
          <a:r>
            <a:rPr lang="en-US" dirty="0"/>
            <a:t>Candidate enters degree information only in this section</a:t>
          </a:r>
        </a:p>
      </dgm:t>
    </dgm:pt>
    <dgm:pt modelId="{45B0D354-EF59-4418-8227-02E4F8A0673F}" type="parTrans" cxnId="{8D9FAF55-E5A1-4D6E-8A86-4E0F1F7859B6}">
      <dgm:prSet/>
      <dgm:spPr/>
      <dgm:t>
        <a:bodyPr/>
        <a:lstStyle/>
        <a:p>
          <a:endParaRPr lang="en-US"/>
        </a:p>
      </dgm:t>
    </dgm:pt>
    <dgm:pt modelId="{CB8FECFF-7CC0-40AD-84A3-660C595324D3}" type="sibTrans" cxnId="{8D9FAF55-E5A1-4D6E-8A86-4E0F1F7859B6}">
      <dgm:prSet/>
      <dgm:spPr/>
      <dgm:t>
        <a:bodyPr/>
        <a:lstStyle/>
        <a:p>
          <a:endParaRPr lang="en-US"/>
        </a:p>
      </dgm:t>
    </dgm:pt>
    <dgm:pt modelId="{34988206-7BFE-478D-AF40-34D1E0B7D3E0}">
      <dgm:prSet/>
      <dgm:spPr/>
      <dgm:t>
        <a:bodyPr/>
        <a:lstStyle/>
        <a:p>
          <a:r>
            <a:rPr lang="en-US" dirty="0"/>
            <a:t>Residencies, postdoctoral fellowships, and other training are entered in the Work Experience section</a:t>
          </a:r>
        </a:p>
      </dgm:t>
    </dgm:pt>
    <dgm:pt modelId="{6A4C3B48-9FD7-40F3-8752-902F04144F27}" type="parTrans" cxnId="{AE7B9186-4B32-4E68-B130-2BD9BA259218}">
      <dgm:prSet/>
      <dgm:spPr/>
      <dgm:t>
        <a:bodyPr/>
        <a:lstStyle/>
        <a:p>
          <a:endParaRPr lang="en-US"/>
        </a:p>
      </dgm:t>
    </dgm:pt>
    <dgm:pt modelId="{08CBE74B-F872-4D82-84CD-41678F6105B1}" type="sibTrans" cxnId="{AE7B9186-4B32-4E68-B130-2BD9BA259218}">
      <dgm:prSet/>
      <dgm:spPr/>
      <dgm:t>
        <a:bodyPr/>
        <a:lstStyle/>
        <a:p>
          <a:endParaRPr lang="en-US"/>
        </a:p>
      </dgm:t>
    </dgm:pt>
    <dgm:pt modelId="{472FD588-D24F-49E3-8303-3658C87EFEA0}" type="pres">
      <dgm:prSet presAssocID="{0323882E-B573-4B21-8829-74F74A378438}" presName="linear" presStyleCnt="0">
        <dgm:presLayoutVars>
          <dgm:animLvl val="lvl"/>
          <dgm:resizeHandles val="exact"/>
        </dgm:presLayoutVars>
      </dgm:prSet>
      <dgm:spPr/>
    </dgm:pt>
    <dgm:pt modelId="{E5FB3012-0118-4ECB-AB2F-A2184C50CCC1}" type="pres">
      <dgm:prSet presAssocID="{5660FAF3-2707-4C9C-BD90-D097A12455B9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392E8869-9145-4DF2-9F40-EB4DF939757B}" type="pres">
      <dgm:prSet presAssocID="{5660FAF3-2707-4C9C-BD90-D097A12455B9}" presName="childText" presStyleLbl="revTx" presStyleIdx="0" presStyleCnt="1">
        <dgm:presLayoutVars>
          <dgm:bulletEnabled val="1"/>
        </dgm:presLayoutVars>
      </dgm:prSet>
      <dgm:spPr/>
    </dgm:pt>
    <dgm:pt modelId="{6AA68482-0E57-42D4-A4E0-961F95FA49F0}" type="pres">
      <dgm:prSet presAssocID="{62D78301-C1C8-4DC7-AEC1-DE9B7961BD92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A56F57A0-65DC-4617-B581-AFC2D40EBD33}" type="pres">
      <dgm:prSet presAssocID="{0FD9C38C-82B6-4D58-8AB0-6C67CB4C9D85}" presName="spacer" presStyleCnt="0"/>
      <dgm:spPr/>
    </dgm:pt>
    <dgm:pt modelId="{35643500-92B7-45DF-9C28-15F014BFADEA}" type="pres">
      <dgm:prSet presAssocID="{D0EB6214-E028-4DC2-97E5-27B3E0871C7E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8D34C47B-ABB5-48DA-97B6-DE3AE9C22C9E}" type="pres">
      <dgm:prSet presAssocID="{FDFFE2FD-3BE7-4B6E-A225-1A5F4A07984A}" presName="spacer" presStyleCnt="0"/>
      <dgm:spPr/>
    </dgm:pt>
    <dgm:pt modelId="{BB5BEBE3-1863-4F90-9CC4-8494D09B87A9}" type="pres">
      <dgm:prSet presAssocID="{E6204E9D-BE56-45E2-ABF3-B9CAC33CD990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546C4AB1-21DA-43E8-9843-E920E0BAD609}" type="pres">
      <dgm:prSet presAssocID="{445B1D8D-4BEA-4D9C-889F-68D094062173}" presName="spacer" presStyleCnt="0"/>
      <dgm:spPr/>
    </dgm:pt>
    <dgm:pt modelId="{C784B2DF-7B4C-4D92-81FA-B6D41F29497A}" type="pres">
      <dgm:prSet presAssocID="{8FA3CB24-8971-4078-97D1-7DFB1C56DE4A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0FB0D1AC-A683-428B-AD30-AEFBF55BAF97}" type="pres">
      <dgm:prSet presAssocID="{CB8FECFF-7CC0-40AD-84A3-660C595324D3}" presName="spacer" presStyleCnt="0"/>
      <dgm:spPr/>
    </dgm:pt>
    <dgm:pt modelId="{7EDC8364-BDA6-42B2-ADFC-56BC1A4733E7}" type="pres">
      <dgm:prSet presAssocID="{34988206-7BFE-478D-AF40-34D1E0B7D3E0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3D271E20-77CE-4810-999F-B933FD5D6DDC}" srcId="{5660FAF3-2707-4C9C-BD90-D097A12455B9}" destId="{F6EEDAB0-4764-4C42-ABB9-050346C9BF9B}" srcOrd="0" destOrd="0" parTransId="{1151D162-FE26-499C-B60B-0B8D971144CE}" sibTransId="{FC5CCB7D-1606-4887-B1C6-841B92F3BDC0}"/>
    <dgm:cxn modelId="{42731C40-2F64-4F57-9A31-AC671AE1305B}" srcId="{0323882E-B573-4B21-8829-74F74A378438}" destId="{D0EB6214-E028-4DC2-97E5-27B3E0871C7E}" srcOrd="2" destOrd="0" parTransId="{BDC74A78-2E73-445C-AC9A-12007A9C939D}" sibTransId="{FDFFE2FD-3BE7-4B6E-A225-1A5F4A07984A}"/>
    <dgm:cxn modelId="{AF6BE04D-BBF4-4DB3-8187-9F7E9A64F55E}" type="presOf" srcId="{0323882E-B573-4B21-8829-74F74A378438}" destId="{472FD588-D24F-49E3-8303-3658C87EFEA0}" srcOrd="0" destOrd="0" presId="urn:microsoft.com/office/officeart/2005/8/layout/vList2"/>
    <dgm:cxn modelId="{655D5B4E-7AB8-4CBA-B19D-595D33010A7A}" type="presOf" srcId="{5660FAF3-2707-4C9C-BD90-D097A12455B9}" destId="{E5FB3012-0118-4ECB-AB2F-A2184C50CCC1}" srcOrd="0" destOrd="0" presId="urn:microsoft.com/office/officeart/2005/8/layout/vList2"/>
    <dgm:cxn modelId="{8D9FAF55-E5A1-4D6E-8A86-4E0F1F7859B6}" srcId="{0323882E-B573-4B21-8829-74F74A378438}" destId="{8FA3CB24-8971-4078-97D1-7DFB1C56DE4A}" srcOrd="4" destOrd="0" parTransId="{45B0D354-EF59-4418-8227-02E4F8A0673F}" sibTransId="{CB8FECFF-7CC0-40AD-84A3-660C595324D3}"/>
    <dgm:cxn modelId="{482A2479-E34C-4D77-A087-914F98182319}" type="presOf" srcId="{34988206-7BFE-478D-AF40-34D1E0B7D3E0}" destId="{7EDC8364-BDA6-42B2-ADFC-56BC1A4733E7}" srcOrd="0" destOrd="0" presId="urn:microsoft.com/office/officeart/2005/8/layout/vList2"/>
    <dgm:cxn modelId="{B2BA887C-E694-47DD-99C0-C812CB9260AF}" srcId="{0323882E-B573-4B21-8829-74F74A378438}" destId="{5660FAF3-2707-4C9C-BD90-D097A12455B9}" srcOrd="0" destOrd="0" parTransId="{ED6A2515-42D8-44D8-8103-BE343833EA1E}" sibTransId="{C3B0E679-D708-43D2-B5C7-BE3185E7D3F2}"/>
    <dgm:cxn modelId="{AE7B9186-4B32-4E68-B130-2BD9BA259218}" srcId="{0323882E-B573-4B21-8829-74F74A378438}" destId="{34988206-7BFE-478D-AF40-34D1E0B7D3E0}" srcOrd="5" destOrd="0" parTransId="{6A4C3B48-9FD7-40F3-8752-902F04144F27}" sibTransId="{08CBE74B-F872-4D82-84CD-41678F6105B1}"/>
    <dgm:cxn modelId="{86952E8E-C235-42A0-BF53-E9B8B1E03646}" type="presOf" srcId="{8FA3CB24-8971-4078-97D1-7DFB1C56DE4A}" destId="{C784B2DF-7B4C-4D92-81FA-B6D41F29497A}" srcOrd="0" destOrd="0" presId="urn:microsoft.com/office/officeart/2005/8/layout/vList2"/>
    <dgm:cxn modelId="{435E24A4-56DC-471E-9EC8-529AEDBBC001}" type="presOf" srcId="{E6204E9D-BE56-45E2-ABF3-B9CAC33CD990}" destId="{BB5BEBE3-1863-4F90-9CC4-8494D09B87A9}" srcOrd="0" destOrd="0" presId="urn:microsoft.com/office/officeart/2005/8/layout/vList2"/>
    <dgm:cxn modelId="{4A7A97B4-160C-40C3-B83D-5733EB89C9CF}" type="presOf" srcId="{62D78301-C1C8-4DC7-AEC1-DE9B7961BD92}" destId="{6AA68482-0E57-42D4-A4E0-961F95FA49F0}" srcOrd="0" destOrd="0" presId="urn:microsoft.com/office/officeart/2005/8/layout/vList2"/>
    <dgm:cxn modelId="{C9C650B5-8004-4621-9459-7C60C5B155B0}" srcId="{0323882E-B573-4B21-8829-74F74A378438}" destId="{62D78301-C1C8-4DC7-AEC1-DE9B7961BD92}" srcOrd="1" destOrd="0" parTransId="{527B3124-0012-4F36-B1BF-9864611C5F22}" sibTransId="{0FD9C38C-82B6-4D58-8AB0-6C67CB4C9D85}"/>
    <dgm:cxn modelId="{8466C1B7-CB1A-4A47-8F01-E6BA100DC405}" srcId="{0323882E-B573-4B21-8829-74F74A378438}" destId="{E6204E9D-BE56-45E2-ABF3-B9CAC33CD990}" srcOrd="3" destOrd="0" parTransId="{72E68867-896F-486C-9F3C-7531143770A1}" sibTransId="{445B1D8D-4BEA-4D9C-889F-68D094062173}"/>
    <dgm:cxn modelId="{65AB9BC3-5F00-4226-84D5-0B29B334A9E6}" type="presOf" srcId="{D0EB6214-E028-4DC2-97E5-27B3E0871C7E}" destId="{35643500-92B7-45DF-9C28-15F014BFADEA}" srcOrd="0" destOrd="0" presId="urn:microsoft.com/office/officeart/2005/8/layout/vList2"/>
    <dgm:cxn modelId="{5E9C4FDA-77AA-4555-BC13-E126A030270D}" type="presOf" srcId="{F6EEDAB0-4764-4C42-ABB9-050346C9BF9B}" destId="{392E8869-9145-4DF2-9F40-EB4DF939757B}" srcOrd="0" destOrd="0" presId="urn:microsoft.com/office/officeart/2005/8/layout/vList2"/>
    <dgm:cxn modelId="{CF8CED6F-B5BF-4483-8582-58420072FD2B}" type="presParOf" srcId="{472FD588-D24F-49E3-8303-3658C87EFEA0}" destId="{E5FB3012-0118-4ECB-AB2F-A2184C50CCC1}" srcOrd="0" destOrd="0" presId="urn:microsoft.com/office/officeart/2005/8/layout/vList2"/>
    <dgm:cxn modelId="{9548808E-65EE-4544-82EF-5A97E928485E}" type="presParOf" srcId="{472FD588-D24F-49E3-8303-3658C87EFEA0}" destId="{392E8869-9145-4DF2-9F40-EB4DF939757B}" srcOrd="1" destOrd="0" presId="urn:microsoft.com/office/officeart/2005/8/layout/vList2"/>
    <dgm:cxn modelId="{EE530442-15C5-4463-8B06-4E0EF28C6AA3}" type="presParOf" srcId="{472FD588-D24F-49E3-8303-3658C87EFEA0}" destId="{6AA68482-0E57-42D4-A4E0-961F95FA49F0}" srcOrd="2" destOrd="0" presId="urn:microsoft.com/office/officeart/2005/8/layout/vList2"/>
    <dgm:cxn modelId="{C7F3648F-EB53-4B2F-8A06-E901ED8680F4}" type="presParOf" srcId="{472FD588-D24F-49E3-8303-3658C87EFEA0}" destId="{A56F57A0-65DC-4617-B581-AFC2D40EBD33}" srcOrd="3" destOrd="0" presId="urn:microsoft.com/office/officeart/2005/8/layout/vList2"/>
    <dgm:cxn modelId="{1E50ED03-0BB8-4AAF-8D6F-105F14795211}" type="presParOf" srcId="{472FD588-D24F-49E3-8303-3658C87EFEA0}" destId="{35643500-92B7-45DF-9C28-15F014BFADEA}" srcOrd="4" destOrd="0" presId="urn:microsoft.com/office/officeart/2005/8/layout/vList2"/>
    <dgm:cxn modelId="{CDE3AE48-4F79-48AA-98AE-B342AE9C1C60}" type="presParOf" srcId="{472FD588-D24F-49E3-8303-3658C87EFEA0}" destId="{8D34C47B-ABB5-48DA-97B6-DE3AE9C22C9E}" srcOrd="5" destOrd="0" presId="urn:microsoft.com/office/officeart/2005/8/layout/vList2"/>
    <dgm:cxn modelId="{FADA0AAE-A1AF-49C1-B742-A4EBF705B796}" type="presParOf" srcId="{472FD588-D24F-49E3-8303-3658C87EFEA0}" destId="{BB5BEBE3-1863-4F90-9CC4-8494D09B87A9}" srcOrd="6" destOrd="0" presId="urn:microsoft.com/office/officeart/2005/8/layout/vList2"/>
    <dgm:cxn modelId="{29D93F2C-4729-427B-A2D8-6B4F93E500C0}" type="presParOf" srcId="{472FD588-D24F-49E3-8303-3658C87EFEA0}" destId="{546C4AB1-21DA-43E8-9843-E920E0BAD609}" srcOrd="7" destOrd="0" presId="urn:microsoft.com/office/officeart/2005/8/layout/vList2"/>
    <dgm:cxn modelId="{F6B8900D-EC53-43C7-A2AA-2266AB71CF8F}" type="presParOf" srcId="{472FD588-D24F-49E3-8303-3658C87EFEA0}" destId="{C784B2DF-7B4C-4D92-81FA-B6D41F29497A}" srcOrd="8" destOrd="0" presId="urn:microsoft.com/office/officeart/2005/8/layout/vList2"/>
    <dgm:cxn modelId="{792066F2-88D4-4386-BE97-F04352DC84E2}" type="presParOf" srcId="{472FD588-D24F-49E3-8303-3658C87EFEA0}" destId="{0FB0D1AC-A683-428B-AD30-AEFBF55BAF97}" srcOrd="9" destOrd="0" presId="urn:microsoft.com/office/officeart/2005/8/layout/vList2"/>
    <dgm:cxn modelId="{8AD0B17D-0834-4E28-9D95-FD40FB2646B7}" type="presParOf" srcId="{472FD588-D24F-49E3-8303-3658C87EFEA0}" destId="{7EDC8364-BDA6-42B2-ADFC-56BC1A4733E7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08.xml><?xml version="1.0" encoding="utf-8"?>
<dgm:dataModel xmlns:dgm="http://schemas.openxmlformats.org/drawingml/2006/diagram" xmlns:a="http://schemas.openxmlformats.org/drawingml/2006/main">
  <dgm:ptLst>
    <dgm:pt modelId="{0FC83DF0-D6CA-40D3-979F-4499AD49213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242EEBD-6435-4BCF-BB30-66C5EBD28028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Can Return to Previous Page and Edit Saved Entries</a:t>
          </a:r>
          <a:endParaRPr lang="en-US" sz="2400" dirty="0"/>
        </a:p>
      </dgm:t>
    </dgm:pt>
    <dgm:pt modelId="{1F3B08DE-F7DF-4349-A78A-B471D67EDB6C}" type="parTrans" cxnId="{B6A989F0-437A-4001-A7B3-34E81B434CD8}">
      <dgm:prSet/>
      <dgm:spPr/>
      <dgm:t>
        <a:bodyPr/>
        <a:lstStyle/>
        <a:p>
          <a:endParaRPr lang="en-US"/>
        </a:p>
      </dgm:t>
    </dgm:pt>
    <dgm:pt modelId="{1CAB2DF7-8BB9-4344-A6D4-1C0005AA2DE7}" type="sibTrans" cxnId="{B6A989F0-437A-4001-A7B3-34E81B434CD8}">
      <dgm:prSet/>
      <dgm:spPr/>
      <dgm:t>
        <a:bodyPr/>
        <a:lstStyle/>
        <a:p>
          <a:endParaRPr lang="en-US"/>
        </a:p>
      </dgm:t>
    </dgm:pt>
    <dgm:pt modelId="{6BF166C9-111A-4292-8B10-2D5C93FC05FB}" type="pres">
      <dgm:prSet presAssocID="{0FC83DF0-D6CA-40D3-979F-4499AD492135}" presName="linear" presStyleCnt="0">
        <dgm:presLayoutVars>
          <dgm:animLvl val="lvl"/>
          <dgm:resizeHandles val="exact"/>
        </dgm:presLayoutVars>
      </dgm:prSet>
      <dgm:spPr/>
    </dgm:pt>
    <dgm:pt modelId="{394F3668-F240-4512-B2DF-B036A221C754}" type="pres">
      <dgm:prSet presAssocID="{F242EEBD-6435-4BCF-BB30-66C5EBD28028}" presName="parentText" presStyleLbl="node1" presStyleIdx="0" presStyleCnt="1" custScaleY="200394">
        <dgm:presLayoutVars>
          <dgm:chMax val="0"/>
          <dgm:bulletEnabled val="1"/>
        </dgm:presLayoutVars>
      </dgm:prSet>
      <dgm:spPr/>
    </dgm:pt>
  </dgm:ptLst>
  <dgm:cxnLst>
    <dgm:cxn modelId="{87CCA9D7-BC8B-4CF0-933D-6A796DDA7967}" type="presOf" srcId="{F242EEBD-6435-4BCF-BB30-66C5EBD28028}" destId="{394F3668-F240-4512-B2DF-B036A221C754}" srcOrd="0" destOrd="0" presId="urn:microsoft.com/office/officeart/2005/8/layout/vList2"/>
    <dgm:cxn modelId="{B6A989F0-437A-4001-A7B3-34E81B434CD8}" srcId="{0FC83DF0-D6CA-40D3-979F-4499AD492135}" destId="{F242EEBD-6435-4BCF-BB30-66C5EBD28028}" srcOrd="0" destOrd="0" parTransId="{1F3B08DE-F7DF-4349-A78A-B471D67EDB6C}" sibTransId="{1CAB2DF7-8BB9-4344-A6D4-1C0005AA2DE7}"/>
    <dgm:cxn modelId="{F14823FA-258E-4EBD-95D3-5133762ED13C}" type="presOf" srcId="{0FC83DF0-D6CA-40D3-979F-4499AD492135}" destId="{6BF166C9-111A-4292-8B10-2D5C93FC05FB}" srcOrd="0" destOrd="0" presId="urn:microsoft.com/office/officeart/2005/8/layout/vList2"/>
    <dgm:cxn modelId="{F9C89346-B526-4231-8E3C-8BB2849D4DC8}" type="presParOf" srcId="{6BF166C9-111A-4292-8B10-2D5C93FC05FB}" destId="{394F3668-F240-4512-B2DF-B036A221C75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9.xml><?xml version="1.0" encoding="utf-8"?>
<dgm:dataModel xmlns:dgm="http://schemas.openxmlformats.org/drawingml/2006/diagram" xmlns:a="http://schemas.openxmlformats.org/drawingml/2006/main">
  <dgm:ptLst>
    <dgm:pt modelId="{55FC591D-ACBB-495E-841A-81ECDFC4387E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AC30389-F861-4575-BA65-C354DB702786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 Must Enter Work Experience After Doctoral Degree</a:t>
          </a:r>
          <a:endParaRPr lang="en-US" sz="2400" dirty="0"/>
        </a:p>
      </dgm:t>
    </dgm:pt>
    <dgm:pt modelId="{88F7DD87-E3FE-4228-82BA-2DD0377507DB}" type="parTrans" cxnId="{FD5DC8B9-3E11-4F03-BE53-76DF7CE00FD5}">
      <dgm:prSet/>
      <dgm:spPr/>
      <dgm:t>
        <a:bodyPr/>
        <a:lstStyle/>
        <a:p>
          <a:endParaRPr lang="en-US"/>
        </a:p>
      </dgm:t>
    </dgm:pt>
    <dgm:pt modelId="{15D0BF85-EE49-457A-B6AC-74BE51DD9836}" type="sibTrans" cxnId="{FD5DC8B9-3E11-4F03-BE53-76DF7CE00FD5}">
      <dgm:prSet/>
      <dgm:spPr/>
      <dgm:t>
        <a:bodyPr/>
        <a:lstStyle/>
        <a:p>
          <a:endParaRPr lang="en-US"/>
        </a:p>
      </dgm:t>
    </dgm:pt>
    <dgm:pt modelId="{4A920C25-E3EA-4CBB-A192-19DEE5EE8FE1}" type="pres">
      <dgm:prSet presAssocID="{55FC591D-ACBB-495E-841A-81ECDFC4387E}" presName="linear" presStyleCnt="0">
        <dgm:presLayoutVars>
          <dgm:animLvl val="lvl"/>
          <dgm:resizeHandles val="exact"/>
        </dgm:presLayoutVars>
      </dgm:prSet>
      <dgm:spPr/>
    </dgm:pt>
    <dgm:pt modelId="{2E8B929F-26C3-45A9-B5FD-B6A31594A598}" type="pres">
      <dgm:prSet presAssocID="{AAC30389-F861-4575-BA65-C354DB702786}" presName="parentText" presStyleLbl="node1" presStyleIdx="0" presStyleCnt="1" custScaleY="200394">
        <dgm:presLayoutVars>
          <dgm:chMax val="0"/>
          <dgm:bulletEnabled val="1"/>
        </dgm:presLayoutVars>
      </dgm:prSet>
      <dgm:spPr/>
    </dgm:pt>
  </dgm:ptLst>
  <dgm:cxnLst>
    <dgm:cxn modelId="{4678EB24-9899-49A6-B865-D62CFD8966EA}" type="presOf" srcId="{55FC591D-ACBB-495E-841A-81ECDFC4387E}" destId="{4A920C25-E3EA-4CBB-A192-19DEE5EE8FE1}" srcOrd="0" destOrd="0" presId="urn:microsoft.com/office/officeart/2005/8/layout/vList2"/>
    <dgm:cxn modelId="{B11A5E7B-EBB2-4D8F-B221-141EDBBC7B32}" type="presOf" srcId="{AAC30389-F861-4575-BA65-C354DB702786}" destId="{2E8B929F-26C3-45A9-B5FD-B6A31594A598}" srcOrd="0" destOrd="0" presId="urn:microsoft.com/office/officeart/2005/8/layout/vList2"/>
    <dgm:cxn modelId="{FD5DC8B9-3E11-4F03-BE53-76DF7CE00FD5}" srcId="{55FC591D-ACBB-495E-841A-81ECDFC4387E}" destId="{AAC30389-F861-4575-BA65-C354DB702786}" srcOrd="0" destOrd="0" parTransId="{88F7DD87-E3FE-4228-82BA-2DD0377507DB}" sibTransId="{15D0BF85-EE49-457A-B6AC-74BE51DD9836}"/>
    <dgm:cxn modelId="{B677F3E3-4AEE-46CE-98A0-AC9212D6B2A3}" type="presParOf" srcId="{4A920C25-E3EA-4CBB-A192-19DEE5EE8FE1}" destId="{2E8B929F-26C3-45A9-B5FD-B6A31594A59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9F04EA11-D286-42EC-A8A8-9F268E19F434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6206D8A-B140-49E0-BD71-A223B2843FAC}">
      <dgm:prSet custT="1"/>
      <dgm:spPr/>
      <dgm:t>
        <a:bodyPr/>
        <a:lstStyle/>
        <a:p>
          <a:r>
            <a:rPr lang="en-US" sz="3200" baseline="0" dirty="0">
              <a:solidFill>
                <a:schemeClr val="accent2"/>
              </a:solidFill>
            </a:rPr>
            <a:t>Responsibilities and Resources</a:t>
          </a:r>
          <a:endParaRPr lang="en-US" sz="3200" dirty="0">
            <a:solidFill>
              <a:schemeClr val="accent2"/>
            </a:solidFill>
          </a:endParaRPr>
        </a:p>
      </dgm:t>
    </dgm:pt>
    <dgm:pt modelId="{8C9CE15C-150A-40BD-A610-41D852874314}" type="parTrans" cxnId="{413320A9-4A5C-4C8C-9D04-ED8664DD48A3}">
      <dgm:prSet/>
      <dgm:spPr/>
      <dgm:t>
        <a:bodyPr/>
        <a:lstStyle/>
        <a:p>
          <a:endParaRPr lang="en-US"/>
        </a:p>
      </dgm:t>
    </dgm:pt>
    <dgm:pt modelId="{20771D65-6774-4A52-927E-8EBAD96CB469}" type="sibTrans" cxnId="{413320A9-4A5C-4C8C-9D04-ED8664DD48A3}">
      <dgm:prSet/>
      <dgm:spPr/>
      <dgm:t>
        <a:bodyPr/>
        <a:lstStyle/>
        <a:p>
          <a:endParaRPr lang="en-US"/>
        </a:p>
      </dgm:t>
    </dgm:pt>
    <dgm:pt modelId="{5F610392-CA62-40DA-9879-C44971A96A28}" type="pres">
      <dgm:prSet presAssocID="{9F04EA11-D286-42EC-A8A8-9F268E19F434}" presName="Name0" presStyleCnt="0">
        <dgm:presLayoutVars>
          <dgm:chMax/>
          <dgm:chPref/>
          <dgm:dir/>
        </dgm:presLayoutVars>
      </dgm:prSet>
      <dgm:spPr/>
    </dgm:pt>
    <dgm:pt modelId="{4A4391BE-E2DB-4B69-94BA-5CEBD4651A3C}" type="pres">
      <dgm:prSet presAssocID="{E6206D8A-B140-49E0-BD71-A223B2843FAC}" presName="parenttextcomposite" presStyleCnt="0"/>
      <dgm:spPr/>
    </dgm:pt>
    <dgm:pt modelId="{AFD3D339-01CD-455E-BABA-5683D1757F9A}" type="pres">
      <dgm:prSet presAssocID="{E6206D8A-B140-49E0-BD71-A223B2843FAC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00C97387-398E-4A22-B41B-4F2F405D02BE}" type="pres">
      <dgm:prSet presAssocID="{E6206D8A-B140-49E0-BD71-A223B2843FAC}" presName="parallelogramComposite" presStyleCnt="0"/>
      <dgm:spPr/>
    </dgm:pt>
    <dgm:pt modelId="{303BCFE1-D068-4B3E-9787-63E6E2434AD5}" type="pres">
      <dgm:prSet presAssocID="{E6206D8A-B140-49E0-BD71-A223B2843FAC}" presName="parallelogram1" presStyleLbl="alignNode1" presStyleIdx="0" presStyleCnt="7"/>
      <dgm:spPr/>
    </dgm:pt>
    <dgm:pt modelId="{EA5434FF-25FA-460A-849A-737B01820B55}" type="pres">
      <dgm:prSet presAssocID="{E6206D8A-B140-49E0-BD71-A223B2843FAC}" presName="parallelogram2" presStyleLbl="alignNode1" presStyleIdx="1" presStyleCnt="7"/>
      <dgm:spPr/>
    </dgm:pt>
    <dgm:pt modelId="{92B996D4-069E-4172-87EA-2B0B557785A5}" type="pres">
      <dgm:prSet presAssocID="{E6206D8A-B140-49E0-BD71-A223B2843FAC}" presName="parallelogram3" presStyleLbl="alignNode1" presStyleIdx="2" presStyleCnt="7"/>
      <dgm:spPr/>
    </dgm:pt>
    <dgm:pt modelId="{63C34E4D-278E-42F5-9BFB-F1109969ED2A}" type="pres">
      <dgm:prSet presAssocID="{E6206D8A-B140-49E0-BD71-A223B2843FAC}" presName="parallelogram4" presStyleLbl="alignNode1" presStyleIdx="3" presStyleCnt="7"/>
      <dgm:spPr/>
    </dgm:pt>
    <dgm:pt modelId="{E3526DF3-6F8A-4D27-99CF-4ED107106A06}" type="pres">
      <dgm:prSet presAssocID="{E6206D8A-B140-49E0-BD71-A223B2843FAC}" presName="parallelogram5" presStyleLbl="alignNode1" presStyleIdx="4" presStyleCnt="7"/>
      <dgm:spPr/>
    </dgm:pt>
    <dgm:pt modelId="{8393432B-AF91-40BC-AF7A-DF780BB928EB}" type="pres">
      <dgm:prSet presAssocID="{E6206D8A-B140-49E0-BD71-A223B2843FAC}" presName="parallelogram6" presStyleLbl="alignNode1" presStyleIdx="5" presStyleCnt="7"/>
      <dgm:spPr/>
    </dgm:pt>
    <dgm:pt modelId="{1A83D20D-36EA-4DD3-9749-EC86E38C7251}" type="pres">
      <dgm:prSet presAssocID="{E6206D8A-B140-49E0-BD71-A223B2843FAC}" presName="parallelogram7" presStyleLbl="alignNode1" presStyleIdx="6" presStyleCnt="7"/>
      <dgm:spPr/>
    </dgm:pt>
  </dgm:ptLst>
  <dgm:cxnLst>
    <dgm:cxn modelId="{413320A9-4A5C-4C8C-9D04-ED8664DD48A3}" srcId="{9F04EA11-D286-42EC-A8A8-9F268E19F434}" destId="{E6206D8A-B140-49E0-BD71-A223B2843FAC}" srcOrd="0" destOrd="0" parTransId="{8C9CE15C-150A-40BD-A610-41D852874314}" sibTransId="{20771D65-6774-4A52-927E-8EBAD96CB469}"/>
    <dgm:cxn modelId="{5D51C8B1-53D9-4D86-B0B8-B3C92AFF4246}" type="presOf" srcId="{9F04EA11-D286-42EC-A8A8-9F268E19F434}" destId="{5F610392-CA62-40DA-9879-C44971A96A28}" srcOrd="0" destOrd="0" presId="urn:microsoft.com/office/officeart/2008/layout/VerticalAccentList"/>
    <dgm:cxn modelId="{BCCD65CB-8324-4BD9-9FA2-B318B93B391A}" type="presOf" srcId="{E6206D8A-B140-49E0-BD71-A223B2843FAC}" destId="{AFD3D339-01CD-455E-BABA-5683D1757F9A}" srcOrd="0" destOrd="0" presId="urn:microsoft.com/office/officeart/2008/layout/VerticalAccentList"/>
    <dgm:cxn modelId="{166B2DB3-E5E3-4D69-884C-1539F4A526AE}" type="presParOf" srcId="{5F610392-CA62-40DA-9879-C44971A96A28}" destId="{4A4391BE-E2DB-4B69-94BA-5CEBD4651A3C}" srcOrd="0" destOrd="0" presId="urn:microsoft.com/office/officeart/2008/layout/VerticalAccentList"/>
    <dgm:cxn modelId="{3B4B191D-9EE0-438D-8EE7-F9B8FBE654E1}" type="presParOf" srcId="{4A4391BE-E2DB-4B69-94BA-5CEBD4651A3C}" destId="{AFD3D339-01CD-455E-BABA-5683D1757F9A}" srcOrd="0" destOrd="0" presId="urn:microsoft.com/office/officeart/2008/layout/VerticalAccentList"/>
    <dgm:cxn modelId="{925FFE5A-6A8B-47B3-91AF-0824B18D03EA}" type="presParOf" srcId="{5F610392-CA62-40DA-9879-C44971A96A28}" destId="{00C97387-398E-4A22-B41B-4F2F405D02BE}" srcOrd="1" destOrd="0" presId="urn:microsoft.com/office/officeart/2008/layout/VerticalAccentList"/>
    <dgm:cxn modelId="{8F9012FC-1359-429D-B3C5-E83FB75D0E82}" type="presParOf" srcId="{00C97387-398E-4A22-B41B-4F2F405D02BE}" destId="{303BCFE1-D068-4B3E-9787-63E6E2434AD5}" srcOrd="0" destOrd="0" presId="urn:microsoft.com/office/officeart/2008/layout/VerticalAccentList"/>
    <dgm:cxn modelId="{5453F7ED-BB13-43D0-8CAC-0ADA1F5DAAF9}" type="presParOf" srcId="{00C97387-398E-4A22-B41B-4F2F405D02BE}" destId="{EA5434FF-25FA-460A-849A-737B01820B55}" srcOrd="1" destOrd="0" presId="urn:microsoft.com/office/officeart/2008/layout/VerticalAccentList"/>
    <dgm:cxn modelId="{252DB13F-445A-434D-88C1-65FAB8F040C1}" type="presParOf" srcId="{00C97387-398E-4A22-B41B-4F2F405D02BE}" destId="{92B996D4-069E-4172-87EA-2B0B557785A5}" srcOrd="2" destOrd="0" presId="urn:microsoft.com/office/officeart/2008/layout/VerticalAccentList"/>
    <dgm:cxn modelId="{77CFED36-37D4-49C3-9BC6-A5B738D8D5DE}" type="presParOf" srcId="{00C97387-398E-4A22-B41B-4F2F405D02BE}" destId="{63C34E4D-278E-42F5-9BFB-F1109969ED2A}" srcOrd="3" destOrd="0" presId="urn:microsoft.com/office/officeart/2008/layout/VerticalAccentList"/>
    <dgm:cxn modelId="{9C6035A0-EF89-4E48-999E-E9D83DF37593}" type="presParOf" srcId="{00C97387-398E-4A22-B41B-4F2F405D02BE}" destId="{E3526DF3-6F8A-4D27-99CF-4ED107106A06}" srcOrd="4" destOrd="0" presId="urn:microsoft.com/office/officeart/2008/layout/VerticalAccentList"/>
    <dgm:cxn modelId="{F40A812C-2E27-4603-A17F-81D0E664EB93}" type="presParOf" srcId="{00C97387-398E-4A22-B41B-4F2F405D02BE}" destId="{8393432B-AF91-40BC-AF7A-DF780BB928EB}" srcOrd="5" destOrd="0" presId="urn:microsoft.com/office/officeart/2008/layout/VerticalAccentList"/>
    <dgm:cxn modelId="{65C0B285-270B-47C3-96EB-F6BC6298B1F0}" type="presParOf" srcId="{00C97387-398E-4A22-B41B-4F2F405D02BE}" destId="{1A83D20D-36EA-4DD3-9749-EC86E38C7251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10.xml><?xml version="1.0" encoding="utf-8"?>
<dgm:dataModel xmlns:dgm="http://schemas.openxmlformats.org/drawingml/2006/diagram" xmlns:a="http://schemas.openxmlformats.org/drawingml/2006/main">
  <dgm:ptLst>
    <dgm:pt modelId="{57CDCB61-5E92-493E-8D49-4FC5014143C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A01EB80-B83A-4595-8E6C-E8A51B2482B6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 Uploads Required Supporting Documents</a:t>
          </a:r>
          <a:endParaRPr lang="en-US" sz="2400" dirty="0"/>
        </a:p>
      </dgm:t>
    </dgm:pt>
    <dgm:pt modelId="{4068B859-09A0-4156-8F72-6E2579674D6B}" type="parTrans" cxnId="{533E51E5-943E-4F20-A4C6-4648E8BAC580}">
      <dgm:prSet/>
      <dgm:spPr/>
      <dgm:t>
        <a:bodyPr/>
        <a:lstStyle/>
        <a:p>
          <a:endParaRPr lang="en-US"/>
        </a:p>
      </dgm:t>
    </dgm:pt>
    <dgm:pt modelId="{D76404DF-4BE3-4862-B2EF-560649236AC6}" type="sibTrans" cxnId="{533E51E5-943E-4F20-A4C6-4648E8BAC580}">
      <dgm:prSet/>
      <dgm:spPr/>
      <dgm:t>
        <a:bodyPr/>
        <a:lstStyle/>
        <a:p>
          <a:endParaRPr lang="en-US"/>
        </a:p>
      </dgm:t>
    </dgm:pt>
    <dgm:pt modelId="{FD3CCC14-1DFD-4A20-9719-BF656CAA7196}" type="pres">
      <dgm:prSet presAssocID="{57CDCB61-5E92-493E-8D49-4FC5014143C4}" presName="linear" presStyleCnt="0">
        <dgm:presLayoutVars>
          <dgm:animLvl val="lvl"/>
          <dgm:resizeHandles val="exact"/>
        </dgm:presLayoutVars>
      </dgm:prSet>
      <dgm:spPr/>
    </dgm:pt>
    <dgm:pt modelId="{FF25C935-515F-4791-AE97-FA35FD646431}" type="pres">
      <dgm:prSet presAssocID="{3A01EB80-B83A-4595-8E6C-E8A51B2482B6}" presName="parentText" presStyleLbl="node1" presStyleIdx="0" presStyleCnt="1" custScaleY="190475" custLinFactNeighborX="-16797" custLinFactNeighborY="-5942">
        <dgm:presLayoutVars>
          <dgm:chMax val="0"/>
          <dgm:bulletEnabled val="1"/>
        </dgm:presLayoutVars>
      </dgm:prSet>
      <dgm:spPr/>
    </dgm:pt>
  </dgm:ptLst>
  <dgm:cxnLst>
    <dgm:cxn modelId="{8ADF1430-707D-4766-892E-66C7EC5E0E03}" type="presOf" srcId="{3A01EB80-B83A-4595-8E6C-E8A51B2482B6}" destId="{FF25C935-515F-4791-AE97-FA35FD646431}" srcOrd="0" destOrd="0" presId="urn:microsoft.com/office/officeart/2005/8/layout/vList2"/>
    <dgm:cxn modelId="{533E51E5-943E-4F20-A4C6-4648E8BAC580}" srcId="{57CDCB61-5E92-493E-8D49-4FC5014143C4}" destId="{3A01EB80-B83A-4595-8E6C-E8A51B2482B6}" srcOrd="0" destOrd="0" parTransId="{4068B859-09A0-4156-8F72-6E2579674D6B}" sibTransId="{D76404DF-4BE3-4862-B2EF-560649236AC6}"/>
    <dgm:cxn modelId="{E6F25DEE-4834-405D-B9FD-A94732DDE794}" type="presOf" srcId="{57CDCB61-5E92-493E-8D49-4FC5014143C4}" destId="{FD3CCC14-1DFD-4A20-9719-BF656CAA7196}" srcOrd="0" destOrd="0" presId="urn:microsoft.com/office/officeart/2005/8/layout/vList2"/>
    <dgm:cxn modelId="{FFB2DB0B-EC8C-45BD-BC8A-6C41A7DDEB32}" type="presParOf" srcId="{FD3CCC14-1DFD-4A20-9719-BF656CAA7196}" destId="{FF25C935-515F-4791-AE97-FA35FD64643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1.xml><?xml version="1.0" encoding="utf-8"?>
<dgm:dataModel xmlns:dgm="http://schemas.openxmlformats.org/drawingml/2006/diagram" xmlns:a="http://schemas.openxmlformats.org/drawingml/2006/main">
  <dgm:ptLst>
    <dgm:pt modelId="{05838A9A-6EC4-4A5B-A9C9-1FEF2844EF5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238E47A-34DD-4310-A8B7-7661912B2513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Can See Uploaded Document List But </a:t>
          </a:r>
          <a:r>
            <a:rPr lang="en-US" sz="2400" i="1" baseline="0" dirty="0"/>
            <a:t>Cannot</a:t>
          </a:r>
          <a:r>
            <a:rPr lang="en-US" sz="2400" baseline="0" dirty="0"/>
            <a:t> Delete</a:t>
          </a:r>
          <a:endParaRPr lang="en-US" sz="2400" dirty="0"/>
        </a:p>
      </dgm:t>
    </dgm:pt>
    <dgm:pt modelId="{AEE72DB4-9187-473B-BC48-3F4F8F30D7EE}" type="parTrans" cxnId="{0AB15899-0850-49D5-B015-2C54EFD8FF3E}">
      <dgm:prSet/>
      <dgm:spPr/>
      <dgm:t>
        <a:bodyPr/>
        <a:lstStyle/>
        <a:p>
          <a:endParaRPr lang="en-US"/>
        </a:p>
      </dgm:t>
    </dgm:pt>
    <dgm:pt modelId="{B66CE14B-C81B-49DA-B4F8-728753813726}" type="sibTrans" cxnId="{0AB15899-0850-49D5-B015-2C54EFD8FF3E}">
      <dgm:prSet/>
      <dgm:spPr/>
      <dgm:t>
        <a:bodyPr/>
        <a:lstStyle/>
        <a:p>
          <a:endParaRPr lang="en-US"/>
        </a:p>
      </dgm:t>
    </dgm:pt>
    <dgm:pt modelId="{31CFAE7E-6575-4312-B513-61FFBAA34CB4}" type="pres">
      <dgm:prSet presAssocID="{05838A9A-6EC4-4A5B-A9C9-1FEF2844EF53}" presName="linear" presStyleCnt="0">
        <dgm:presLayoutVars>
          <dgm:animLvl val="lvl"/>
          <dgm:resizeHandles val="exact"/>
        </dgm:presLayoutVars>
      </dgm:prSet>
      <dgm:spPr/>
    </dgm:pt>
    <dgm:pt modelId="{0286FE8D-CBE6-4280-A77E-E9A99B9F5CA3}" type="pres">
      <dgm:prSet presAssocID="{4238E47A-34DD-4310-A8B7-7661912B2513}" presName="parentText" presStyleLbl="node1" presStyleIdx="0" presStyleCnt="1" custScaleY="180355">
        <dgm:presLayoutVars>
          <dgm:chMax val="0"/>
          <dgm:bulletEnabled val="1"/>
        </dgm:presLayoutVars>
      </dgm:prSet>
      <dgm:spPr/>
    </dgm:pt>
  </dgm:ptLst>
  <dgm:cxnLst>
    <dgm:cxn modelId="{D4FDFE91-6B07-4E8C-8EAD-18C8C84AA0EE}" type="presOf" srcId="{05838A9A-6EC4-4A5B-A9C9-1FEF2844EF53}" destId="{31CFAE7E-6575-4312-B513-61FFBAA34CB4}" srcOrd="0" destOrd="0" presId="urn:microsoft.com/office/officeart/2005/8/layout/vList2"/>
    <dgm:cxn modelId="{0AB15899-0850-49D5-B015-2C54EFD8FF3E}" srcId="{05838A9A-6EC4-4A5B-A9C9-1FEF2844EF53}" destId="{4238E47A-34DD-4310-A8B7-7661912B2513}" srcOrd="0" destOrd="0" parTransId="{AEE72DB4-9187-473B-BC48-3F4F8F30D7EE}" sibTransId="{B66CE14B-C81B-49DA-B4F8-728753813726}"/>
    <dgm:cxn modelId="{1161ABF3-380C-40C8-B10E-5243A91D2FF9}" type="presOf" srcId="{4238E47A-34DD-4310-A8B7-7661912B2513}" destId="{0286FE8D-CBE6-4280-A77E-E9A99B9F5CA3}" srcOrd="0" destOrd="0" presId="urn:microsoft.com/office/officeart/2005/8/layout/vList2"/>
    <dgm:cxn modelId="{67E9538A-A18A-443B-9C47-6E28A39262C2}" type="presParOf" srcId="{31CFAE7E-6575-4312-B513-61FFBAA34CB4}" destId="{0286FE8D-CBE6-4280-A77E-E9A99B9F5CA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2.xml><?xml version="1.0" encoding="utf-8"?>
<dgm:dataModel xmlns:dgm="http://schemas.openxmlformats.org/drawingml/2006/diagram" xmlns:a="http://schemas.openxmlformats.org/drawingml/2006/main">
  <dgm:ptLst>
    <dgm:pt modelId="{22570156-9984-4740-ABDA-5FE953DAF28E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155DD1B-B5F7-423C-BEE7-E037805A5ADF}">
      <dgm:prSet custT="1"/>
      <dgm:spPr/>
      <dgm:t>
        <a:bodyPr/>
        <a:lstStyle/>
        <a:p>
          <a:r>
            <a:rPr lang="en-US" sz="2000" b="1" dirty="0"/>
            <a:t>PDF documents only</a:t>
          </a:r>
          <a:endParaRPr lang="en-US" sz="2000" dirty="0"/>
        </a:p>
      </dgm:t>
    </dgm:pt>
    <dgm:pt modelId="{A693D8E2-AF43-4885-8322-7E54C15EECF7}" type="parTrans" cxnId="{39FF952A-1A10-4879-AD56-160A4516793A}">
      <dgm:prSet/>
      <dgm:spPr/>
      <dgm:t>
        <a:bodyPr/>
        <a:lstStyle/>
        <a:p>
          <a:endParaRPr lang="en-US"/>
        </a:p>
      </dgm:t>
    </dgm:pt>
    <dgm:pt modelId="{07296667-40C1-436E-9180-DB6F279FA9B3}" type="sibTrans" cxnId="{39FF952A-1A10-4879-AD56-160A4516793A}">
      <dgm:prSet/>
      <dgm:spPr/>
      <dgm:t>
        <a:bodyPr/>
        <a:lstStyle/>
        <a:p>
          <a:endParaRPr lang="en-US"/>
        </a:p>
      </dgm:t>
    </dgm:pt>
    <dgm:pt modelId="{CB095E2E-E2E4-43AA-ADA6-E2DD86C39CB8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JPEG, PNG, TIF, and DOCX files are NOT compatible and will not upload</a:t>
          </a:r>
        </a:p>
      </dgm:t>
    </dgm:pt>
    <dgm:pt modelId="{FC41544A-33D4-4A63-903E-892E299D6B71}" type="parTrans" cxnId="{3E0CEC80-EBFC-455A-A8BD-05B8081F34D9}">
      <dgm:prSet/>
      <dgm:spPr/>
      <dgm:t>
        <a:bodyPr/>
        <a:lstStyle/>
        <a:p>
          <a:endParaRPr lang="en-US"/>
        </a:p>
      </dgm:t>
    </dgm:pt>
    <dgm:pt modelId="{0BFA800B-55AD-48F7-813C-6DF68DBA72A9}" type="sibTrans" cxnId="{3E0CEC80-EBFC-455A-A8BD-05B8081F34D9}">
      <dgm:prSet/>
      <dgm:spPr/>
      <dgm:t>
        <a:bodyPr/>
        <a:lstStyle/>
        <a:p>
          <a:endParaRPr lang="en-US"/>
        </a:p>
      </dgm:t>
    </dgm:pt>
    <dgm:pt modelId="{E9BE823D-0600-4B7E-9AC3-E8FEEC057BF7}">
      <dgm:prSet/>
      <dgm:spPr/>
      <dgm:t>
        <a:bodyPr/>
        <a:lstStyle/>
        <a:p>
          <a:r>
            <a:rPr lang="en-US" b="1" dirty="0"/>
            <a:t>Candidate can email PDF documents to Admin for upload if</a:t>
          </a:r>
        </a:p>
      </dgm:t>
    </dgm:pt>
    <dgm:pt modelId="{D10E1162-4F84-4522-82BA-BCCFF509721A}" type="parTrans" cxnId="{0E6EC19B-5294-492C-923B-2019CFB10DB4}">
      <dgm:prSet/>
      <dgm:spPr/>
      <dgm:t>
        <a:bodyPr/>
        <a:lstStyle/>
        <a:p>
          <a:endParaRPr lang="en-US"/>
        </a:p>
      </dgm:t>
    </dgm:pt>
    <dgm:pt modelId="{60D34246-798A-4740-808B-07AAFEBF7932}" type="sibTrans" cxnId="{0E6EC19B-5294-492C-923B-2019CFB10DB4}">
      <dgm:prSet/>
      <dgm:spPr/>
      <dgm:t>
        <a:bodyPr/>
        <a:lstStyle/>
        <a:p>
          <a:endParaRPr lang="en-US"/>
        </a:p>
      </dgm:t>
    </dgm:pt>
    <dgm:pt modelId="{B77D898E-70F8-41D3-BA85-B200A41307E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There is an issue uploading documents to Data form</a:t>
          </a:r>
        </a:p>
      </dgm:t>
    </dgm:pt>
    <dgm:pt modelId="{8D45F9EE-51E1-417D-9D26-366B854F40DD}" type="parTrans" cxnId="{900222E5-1A5D-40DC-8321-88D791129FE8}">
      <dgm:prSet/>
      <dgm:spPr/>
      <dgm:t>
        <a:bodyPr/>
        <a:lstStyle/>
        <a:p>
          <a:endParaRPr lang="en-US"/>
        </a:p>
      </dgm:t>
    </dgm:pt>
    <dgm:pt modelId="{745EA48C-9739-41A7-8151-57FBFA514C9B}" type="sibTrans" cxnId="{900222E5-1A5D-40DC-8321-88D791129FE8}">
      <dgm:prSet/>
      <dgm:spPr/>
      <dgm:t>
        <a:bodyPr/>
        <a:lstStyle/>
        <a:p>
          <a:endParaRPr lang="en-US"/>
        </a:p>
      </dgm:t>
    </dgm:pt>
    <dgm:pt modelId="{0BBF4F92-05FA-48B0-8F33-88103A5E2B6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Sending documents after Data form approval</a:t>
          </a:r>
        </a:p>
      </dgm:t>
    </dgm:pt>
    <dgm:pt modelId="{DE06A070-EA24-4C74-AEE3-250A6A717492}" type="parTrans" cxnId="{089B6E65-624C-4663-8532-10FC25ED2A87}">
      <dgm:prSet/>
      <dgm:spPr/>
      <dgm:t>
        <a:bodyPr/>
        <a:lstStyle/>
        <a:p>
          <a:endParaRPr lang="en-US"/>
        </a:p>
      </dgm:t>
    </dgm:pt>
    <dgm:pt modelId="{CEB662A6-8959-4932-95BE-DA18F33827F9}" type="sibTrans" cxnId="{089B6E65-624C-4663-8532-10FC25ED2A87}">
      <dgm:prSet/>
      <dgm:spPr/>
      <dgm:t>
        <a:bodyPr/>
        <a:lstStyle/>
        <a:p>
          <a:endParaRPr lang="en-US"/>
        </a:p>
      </dgm:t>
    </dgm:pt>
    <dgm:pt modelId="{A8CF0FE6-EC9E-41C1-98A6-7164DD892CE1}" type="pres">
      <dgm:prSet presAssocID="{22570156-9984-4740-ABDA-5FE953DAF28E}" presName="Name0" presStyleCnt="0">
        <dgm:presLayoutVars>
          <dgm:dir/>
          <dgm:animLvl val="lvl"/>
          <dgm:resizeHandles val="exact"/>
        </dgm:presLayoutVars>
      </dgm:prSet>
      <dgm:spPr/>
    </dgm:pt>
    <dgm:pt modelId="{AAF84CCC-5FAF-4262-BCF9-10B454560D43}" type="pres">
      <dgm:prSet presAssocID="{2155DD1B-B5F7-423C-BEE7-E037805A5ADF}" presName="linNode" presStyleCnt="0"/>
      <dgm:spPr/>
    </dgm:pt>
    <dgm:pt modelId="{7565397A-6C03-43E8-9909-436ED2716EC9}" type="pres">
      <dgm:prSet presAssocID="{2155DD1B-B5F7-423C-BEE7-E037805A5ADF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5910AD92-DEB4-472C-B368-399363D3E4EE}" type="pres">
      <dgm:prSet presAssocID="{2155DD1B-B5F7-423C-BEE7-E037805A5ADF}" presName="descendantText" presStyleLbl="alignAccFollowNode1" presStyleIdx="0" presStyleCnt="2">
        <dgm:presLayoutVars>
          <dgm:bulletEnabled val="1"/>
        </dgm:presLayoutVars>
      </dgm:prSet>
      <dgm:spPr/>
    </dgm:pt>
    <dgm:pt modelId="{02213AD5-504A-4FB0-AEB9-41C9F3EA2AFE}" type="pres">
      <dgm:prSet presAssocID="{07296667-40C1-436E-9180-DB6F279FA9B3}" presName="sp" presStyleCnt="0"/>
      <dgm:spPr/>
    </dgm:pt>
    <dgm:pt modelId="{0421D030-0DF0-4A93-AAEE-143CD3D1BEC8}" type="pres">
      <dgm:prSet presAssocID="{E9BE823D-0600-4B7E-9AC3-E8FEEC057BF7}" presName="linNode" presStyleCnt="0"/>
      <dgm:spPr/>
    </dgm:pt>
    <dgm:pt modelId="{55F53F3D-FD21-49A2-90A0-334A7CC47CD3}" type="pres">
      <dgm:prSet presAssocID="{E9BE823D-0600-4B7E-9AC3-E8FEEC057BF7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C6E38769-7274-4C2D-9B68-1F03E06431F6}" type="pres">
      <dgm:prSet presAssocID="{E9BE823D-0600-4B7E-9AC3-E8FEEC057BF7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39FF952A-1A10-4879-AD56-160A4516793A}" srcId="{22570156-9984-4740-ABDA-5FE953DAF28E}" destId="{2155DD1B-B5F7-423C-BEE7-E037805A5ADF}" srcOrd="0" destOrd="0" parTransId="{A693D8E2-AF43-4885-8322-7E54C15EECF7}" sibTransId="{07296667-40C1-436E-9180-DB6F279FA9B3}"/>
    <dgm:cxn modelId="{089B6E65-624C-4663-8532-10FC25ED2A87}" srcId="{E9BE823D-0600-4B7E-9AC3-E8FEEC057BF7}" destId="{0BBF4F92-05FA-48B0-8F33-88103A5E2B68}" srcOrd="1" destOrd="0" parTransId="{DE06A070-EA24-4C74-AEE3-250A6A717492}" sibTransId="{CEB662A6-8959-4932-95BE-DA18F33827F9}"/>
    <dgm:cxn modelId="{A22FB858-FE04-4A44-86DC-83F458AC54B9}" type="presOf" srcId="{22570156-9984-4740-ABDA-5FE953DAF28E}" destId="{A8CF0FE6-EC9E-41C1-98A6-7164DD892CE1}" srcOrd="0" destOrd="0" presId="urn:microsoft.com/office/officeart/2005/8/layout/vList5"/>
    <dgm:cxn modelId="{3E0CEC80-EBFC-455A-A8BD-05B8081F34D9}" srcId="{2155DD1B-B5F7-423C-BEE7-E037805A5ADF}" destId="{CB095E2E-E2E4-43AA-ADA6-E2DD86C39CB8}" srcOrd="0" destOrd="0" parTransId="{FC41544A-33D4-4A63-903E-892E299D6B71}" sibTransId="{0BFA800B-55AD-48F7-813C-6DF68DBA72A9}"/>
    <dgm:cxn modelId="{124ECD92-0C09-4398-BB5A-2A04C2C46CA3}" type="presOf" srcId="{B77D898E-70F8-41D3-BA85-B200A41307E9}" destId="{C6E38769-7274-4C2D-9B68-1F03E06431F6}" srcOrd="0" destOrd="0" presId="urn:microsoft.com/office/officeart/2005/8/layout/vList5"/>
    <dgm:cxn modelId="{1E4C5097-A620-42FE-9629-C94AE07BAC97}" type="presOf" srcId="{E9BE823D-0600-4B7E-9AC3-E8FEEC057BF7}" destId="{55F53F3D-FD21-49A2-90A0-334A7CC47CD3}" srcOrd="0" destOrd="0" presId="urn:microsoft.com/office/officeart/2005/8/layout/vList5"/>
    <dgm:cxn modelId="{0E6EC19B-5294-492C-923B-2019CFB10DB4}" srcId="{22570156-9984-4740-ABDA-5FE953DAF28E}" destId="{E9BE823D-0600-4B7E-9AC3-E8FEEC057BF7}" srcOrd="1" destOrd="0" parTransId="{D10E1162-4F84-4522-82BA-BCCFF509721A}" sibTransId="{60D34246-798A-4740-808B-07AAFEBF7932}"/>
    <dgm:cxn modelId="{5AC450B1-03F4-4B19-A95A-7F4002A16EB7}" type="presOf" srcId="{2155DD1B-B5F7-423C-BEE7-E037805A5ADF}" destId="{7565397A-6C03-43E8-9909-436ED2716EC9}" srcOrd="0" destOrd="0" presId="urn:microsoft.com/office/officeart/2005/8/layout/vList5"/>
    <dgm:cxn modelId="{0A5006BD-9948-4998-A61B-6225542DA07F}" type="presOf" srcId="{0BBF4F92-05FA-48B0-8F33-88103A5E2B68}" destId="{C6E38769-7274-4C2D-9B68-1F03E06431F6}" srcOrd="0" destOrd="1" presId="urn:microsoft.com/office/officeart/2005/8/layout/vList5"/>
    <dgm:cxn modelId="{00F18BC3-D88D-47A3-8923-C76350B8B38D}" type="presOf" srcId="{CB095E2E-E2E4-43AA-ADA6-E2DD86C39CB8}" destId="{5910AD92-DEB4-472C-B368-399363D3E4EE}" srcOrd="0" destOrd="0" presId="urn:microsoft.com/office/officeart/2005/8/layout/vList5"/>
    <dgm:cxn modelId="{900222E5-1A5D-40DC-8321-88D791129FE8}" srcId="{E9BE823D-0600-4B7E-9AC3-E8FEEC057BF7}" destId="{B77D898E-70F8-41D3-BA85-B200A41307E9}" srcOrd="0" destOrd="0" parTransId="{8D45F9EE-51E1-417D-9D26-366B854F40DD}" sibTransId="{745EA48C-9739-41A7-8151-57FBFA514C9B}"/>
    <dgm:cxn modelId="{F7F3C616-46C2-4951-B616-433561DD0401}" type="presParOf" srcId="{A8CF0FE6-EC9E-41C1-98A6-7164DD892CE1}" destId="{AAF84CCC-5FAF-4262-BCF9-10B454560D43}" srcOrd="0" destOrd="0" presId="urn:microsoft.com/office/officeart/2005/8/layout/vList5"/>
    <dgm:cxn modelId="{22CB2032-134D-46F0-8C5C-F344D2CCDCD5}" type="presParOf" srcId="{AAF84CCC-5FAF-4262-BCF9-10B454560D43}" destId="{7565397A-6C03-43E8-9909-436ED2716EC9}" srcOrd="0" destOrd="0" presId="urn:microsoft.com/office/officeart/2005/8/layout/vList5"/>
    <dgm:cxn modelId="{819775B4-DBF4-467D-8740-E2B054353853}" type="presParOf" srcId="{AAF84CCC-5FAF-4262-BCF9-10B454560D43}" destId="{5910AD92-DEB4-472C-B368-399363D3E4EE}" srcOrd="1" destOrd="0" presId="urn:microsoft.com/office/officeart/2005/8/layout/vList5"/>
    <dgm:cxn modelId="{70F3CD16-85C1-4746-898F-B8675991F57E}" type="presParOf" srcId="{A8CF0FE6-EC9E-41C1-98A6-7164DD892CE1}" destId="{02213AD5-504A-4FB0-AEB9-41C9F3EA2AFE}" srcOrd="1" destOrd="0" presId="urn:microsoft.com/office/officeart/2005/8/layout/vList5"/>
    <dgm:cxn modelId="{13673958-0F2E-4198-BF6B-CA9B56F5DA23}" type="presParOf" srcId="{A8CF0FE6-EC9E-41C1-98A6-7164DD892CE1}" destId="{0421D030-0DF0-4A93-AAEE-143CD3D1BEC8}" srcOrd="2" destOrd="0" presId="urn:microsoft.com/office/officeart/2005/8/layout/vList5"/>
    <dgm:cxn modelId="{5FC57712-3BB1-4DE5-876D-1502AA548AB4}" type="presParOf" srcId="{0421D030-0DF0-4A93-AAEE-143CD3D1BEC8}" destId="{55F53F3D-FD21-49A2-90A0-334A7CC47CD3}" srcOrd="0" destOrd="0" presId="urn:microsoft.com/office/officeart/2005/8/layout/vList5"/>
    <dgm:cxn modelId="{4F5F35E7-521F-4840-BCE1-4F59C9EB7C3F}" type="presParOf" srcId="{0421D030-0DF0-4A93-AAEE-143CD3D1BEC8}" destId="{C6E38769-7274-4C2D-9B68-1F03E06431F6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13.xml><?xml version="1.0" encoding="utf-8"?>
<dgm:dataModel xmlns:dgm="http://schemas.openxmlformats.org/drawingml/2006/diagram" xmlns:a="http://schemas.openxmlformats.org/drawingml/2006/main">
  <dgm:ptLst>
    <dgm:pt modelId="{14B4E0FC-1F53-486B-9202-D1A67F1CF34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BE6DCCB-A813-413C-85BE-8AC9DA176B3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Candidate Must Click “I Agree” to Submit Data Form</a:t>
          </a:r>
          <a:endParaRPr lang="en-US" sz="2400" dirty="0"/>
        </a:p>
      </dgm:t>
    </dgm:pt>
    <dgm:pt modelId="{AA4AB553-9D8B-4C3B-9527-D540F74EBD0D}" type="parTrans" cxnId="{475B2278-8D21-415F-90F6-6EA0BD965772}">
      <dgm:prSet/>
      <dgm:spPr/>
      <dgm:t>
        <a:bodyPr/>
        <a:lstStyle/>
        <a:p>
          <a:endParaRPr lang="en-US"/>
        </a:p>
      </dgm:t>
    </dgm:pt>
    <dgm:pt modelId="{E1124A8E-3C5F-4D32-91F2-C90900AAE1A7}" type="sibTrans" cxnId="{475B2278-8D21-415F-90F6-6EA0BD965772}">
      <dgm:prSet/>
      <dgm:spPr/>
      <dgm:t>
        <a:bodyPr/>
        <a:lstStyle/>
        <a:p>
          <a:endParaRPr lang="en-US"/>
        </a:p>
      </dgm:t>
    </dgm:pt>
    <dgm:pt modelId="{68F592BC-2A20-46D9-A854-D7A7BA9C626A}" type="pres">
      <dgm:prSet presAssocID="{14B4E0FC-1F53-486B-9202-D1A67F1CF349}" presName="linear" presStyleCnt="0">
        <dgm:presLayoutVars>
          <dgm:animLvl val="lvl"/>
          <dgm:resizeHandles val="exact"/>
        </dgm:presLayoutVars>
      </dgm:prSet>
      <dgm:spPr/>
    </dgm:pt>
    <dgm:pt modelId="{7F7E6133-0103-4565-BB21-A93032D39592}" type="pres">
      <dgm:prSet presAssocID="{3BE6DCCB-A813-413C-85BE-8AC9DA176B30}" presName="parentText" presStyleLbl="node1" presStyleIdx="0" presStyleCnt="1" custLinFactNeighborY="13972">
        <dgm:presLayoutVars>
          <dgm:chMax val="0"/>
          <dgm:bulletEnabled val="1"/>
        </dgm:presLayoutVars>
      </dgm:prSet>
      <dgm:spPr/>
    </dgm:pt>
  </dgm:ptLst>
  <dgm:cxnLst>
    <dgm:cxn modelId="{475B2278-8D21-415F-90F6-6EA0BD965772}" srcId="{14B4E0FC-1F53-486B-9202-D1A67F1CF349}" destId="{3BE6DCCB-A813-413C-85BE-8AC9DA176B30}" srcOrd="0" destOrd="0" parTransId="{AA4AB553-9D8B-4C3B-9527-D540F74EBD0D}" sibTransId="{E1124A8E-3C5F-4D32-91F2-C90900AAE1A7}"/>
    <dgm:cxn modelId="{CB3BB380-5CD8-439A-8119-98B9F83C1F49}" type="presOf" srcId="{3BE6DCCB-A813-413C-85BE-8AC9DA176B30}" destId="{7F7E6133-0103-4565-BB21-A93032D39592}" srcOrd="0" destOrd="0" presId="urn:microsoft.com/office/officeart/2005/8/layout/vList2"/>
    <dgm:cxn modelId="{3D56BDFD-C979-4E0C-A404-FB45CF45B2F3}" type="presOf" srcId="{14B4E0FC-1F53-486B-9202-D1A67F1CF349}" destId="{68F592BC-2A20-46D9-A854-D7A7BA9C626A}" srcOrd="0" destOrd="0" presId="urn:microsoft.com/office/officeart/2005/8/layout/vList2"/>
    <dgm:cxn modelId="{1A5F57CC-3898-4E3E-8F82-19856CFAE2EC}" type="presParOf" srcId="{68F592BC-2A20-46D9-A854-D7A7BA9C626A}" destId="{7F7E6133-0103-4565-BB21-A93032D3959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4.xml><?xml version="1.0" encoding="utf-8"?>
<dgm:dataModel xmlns:dgm="http://schemas.openxmlformats.org/drawingml/2006/diagram" xmlns:a="http://schemas.openxmlformats.org/drawingml/2006/main">
  <dgm:ptLst>
    <dgm:pt modelId="{56C09699-FE48-483E-8B38-FD4170CD5864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AD389EA9-BE60-4A06-B6EC-110806297C93}">
      <dgm:prSet custT="1"/>
      <dgm:spPr/>
      <dgm:t>
        <a:bodyPr/>
        <a:lstStyle/>
        <a:p>
          <a:r>
            <a:rPr lang="en-US" sz="2400" b="1" dirty="0"/>
            <a:t>Candidate must agree to a background check</a:t>
          </a:r>
          <a:endParaRPr lang="en-US" sz="2400" dirty="0"/>
        </a:p>
      </dgm:t>
    </dgm:pt>
    <dgm:pt modelId="{EBA61672-EFFF-4BAC-A3B8-654ABAADC86A}" type="parTrans" cxnId="{D1BA4642-2A7D-449F-B023-EC547CEFDCDA}">
      <dgm:prSet/>
      <dgm:spPr/>
      <dgm:t>
        <a:bodyPr/>
        <a:lstStyle/>
        <a:p>
          <a:endParaRPr lang="en-US"/>
        </a:p>
      </dgm:t>
    </dgm:pt>
    <dgm:pt modelId="{C51A5868-B235-4752-90BE-86DD8F9BAD95}" type="sibTrans" cxnId="{D1BA4642-2A7D-449F-B023-EC547CEFDCDA}">
      <dgm:prSet/>
      <dgm:spPr/>
      <dgm:t>
        <a:bodyPr/>
        <a:lstStyle/>
        <a:p>
          <a:endParaRPr lang="en-US"/>
        </a:p>
      </dgm:t>
    </dgm:pt>
    <dgm:pt modelId="{97868D04-F0FC-478C-944F-23976CCC1125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Appointing department may or may not choose to conduct a background check</a:t>
          </a:r>
        </a:p>
      </dgm:t>
    </dgm:pt>
    <dgm:pt modelId="{F9F23949-7DB7-4895-8348-EFAB6AD2CE63}" type="parTrans" cxnId="{FDFDB713-9173-4BB5-AF1A-0368D260D843}">
      <dgm:prSet/>
      <dgm:spPr/>
      <dgm:t>
        <a:bodyPr/>
        <a:lstStyle/>
        <a:p>
          <a:endParaRPr lang="en-US"/>
        </a:p>
      </dgm:t>
    </dgm:pt>
    <dgm:pt modelId="{C1DB0FB7-C05C-4C24-A469-3396672DA86C}" type="sibTrans" cxnId="{FDFDB713-9173-4BB5-AF1A-0368D260D843}">
      <dgm:prSet/>
      <dgm:spPr/>
      <dgm:t>
        <a:bodyPr/>
        <a:lstStyle/>
        <a:p>
          <a:endParaRPr lang="en-US"/>
        </a:p>
      </dgm:t>
    </dgm:pt>
    <dgm:pt modelId="{67FD116C-DE7C-446B-8863-350952E6377D}" type="pres">
      <dgm:prSet presAssocID="{56C09699-FE48-483E-8B38-FD4170CD5864}" presName="linear" presStyleCnt="0">
        <dgm:presLayoutVars>
          <dgm:dir/>
          <dgm:animLvl val="lvl"/>
          <dgm:resizeHandles val="exact"/>
        </dgm:presLayoutVars>
      </dgm:prSet>
      <dgm:spPr/>
    </dgm:pt>
    <dgm:pt modelId="{C859F803-05AE-4DEC-B5CC-E91A83E5CE67}" type="pres">
      <dgm:prSet presAssocID="{AD389EA9-BE60-4A06-B6EC-110806297C93}" presName="parentLin" presStyleCnt="0"/>
      <dgm:spPr/>
    </dgm:pt>
    <dgm:pt modelId="{71CFE30E-EAAB-4FC0-8802-713DDFF7A425}" type="pres">
      <dgm:prSet presAssocID="{AD389EA9-BE60-4A06-B6EC-110806297C93}" presName="parentLeftMargin" presStyleLbl="node1" presStyleIdx="0" presStyleCnt="1"/>
      <dgm:spPr/>
    </dgm:pt>
    <dgm:pt modelId="{0D694B11-497E-476B-A531-ECFAB8F3698F}" type="pres">
      <dgm:prSet presAssocID="{AD389EA9-BE60-4A06-B6EC-110806297C93}" presName="parentText" presStyleLbl="node1" presStyleIdx="0" presStyleCnt="1">
        <dgm:presLayoutVars>
          <dgm:chMax val="0"/>
          <dgm:bulletEnabled val="1"/>
        </dgm:presLayoutVars>
      </dgm:prSet>
      <dgm:spPr/>
    </dgm:pt>
    <dgm:pt modelId="{636BC871-FA5A-4F1B-B65C-E15C5826F65B}" type="pres">
      <dgm:prSet presAssocID="{AD389EA9-BE60-4A06-B6EC-110806297C93}" presName="negativeSpace" presStyleCnt="0"/>
      <dgm:spPr/>
    </dgm:pt>
    <dgm:pt modelId="{A1B00429-81E8-47EF-9BC0-06C2434B40DB}" type="pres">
      <dgm:prSet presAssocID="{AD389EA9-BE60-4A06-B6EC-110806297C93}" presName="childText" presStyleLbl="conFgAcc1" presStyleIdx="0" presStyleCnt="1">
        <dgm:presLayoutVars>
          <dgm:bulletEnabled val="1"/>
        </dgm:presLayoutVars>
      </dgm:prSet>
      <dgm:spPr/>
    </dgm:pt>
  </dgm:ptLst>
  <dgm:cxnLst>
    <dgm:cxn modelId="{3E4D0602-CA71-4450-96CF-A580421C9655}" type="presOf" srcId="{AD389EA9-BE60-4A06-B6EC-110806297C93}" destId="{0D694B11-497E-476B-A531-ECFAB8F3698F}" srcOrd="1" destOrd="0" presId="urn:microsoft.com/office/officeart/2005/8/layout/list1"/>
    <dgm:cxn modelId="{FDFDB713-9173-4BB5-AF1A-0368D260D843}" srcId="{AD389EA9-BE60-4A06-B6EC-110806297C93}" destId="{97868D04-F0FC-478C-944F-23976CCC1125}" srcOrd="0" destOrd="0" parTransId="{F9F23949-7DB7-4895-8348-EFAB6AD2CE63}" sibTransId="{C1DB0FB7-C05C-4C24-A469-3396672DA86C}"/>
    <dgm:cxn modelId="{D1BA4642-2A7D-449F-B023-EC547CEFDCDA}" srcId="{56C09699-FE48-483E-8B38-FD4170CD5864}" destId="{AD389EA9-BE60-4A06-B6EC-110806297C93}" srcOrd="0" destOrd="0" parTransId="{EBA61672-EFFF-4BAC-A3B8-654ABAADC86A}" sibTransId="{C51A5868-B235-4752-90BE-86DD8F9BAD95}"/>
    <dgm:cxn modelId="{AD73DD69-F809-4525-A85D-39CB5281BB4C}" type="presOf" srcId="{56C09699-FE48-483E-8B38-FD4170CD5864}" destId="{67FD116C-DE7C-446B-8863-350952E6377D}" srcOrd="0" destOrd="0" presId="urn:microsoft.com/office/officeart/2005/8/layout/list1"/>
    <dgm:cxn modelId="{FF2F5652-8B33-4AB8-AEC4-A5297E65C887}" type="presOf" srcId="{97868D04-F0FC-478C-944F-23976CCC1125}" destId="{A1B00429-81E8-47EF-9BC0-06C2434B40DB}" srcOrd="0" destOrd="0" presId="urn:microsoft.com/office/officeart/2005/8/layout/list1"/>
    <dgm:cxn modelId="{876C9BF8-5263-489A-B630-1F67CD32D3C8}" type="presOf" srcId="{AD389EA9-BE60-4A06-B6EC-110806297C93}" destId="{71CFE30E-EAAB-4FC0-8802-713DDFF7A425}" srcOrd="0" destOrd="0" presId="urn:microsoft.com/office/officeart/2005/8/layout/list1"/>
    <dgm:cxn modelId="{F4ED3797-274E-408E-8010-CECE9797D5C7}" type="presParOf" srcId="{67FD116C-DE7C-446B-8863-350952E6377D}" destId="{C859F803-05AE-4DEC-B5CC-E91A83E5CE67}" srcOrd="0" destOrd="0" presId="urn:microsoft.com/office/officeart/2005/8/layout/list1"/>
    <dgm:cxn modelId="{3364A8A8-211B-4F97-A63B-412A3FFE0725}" type="presParOf" srcId="{C859F803-05AE-4DEC-B5CC-E91A83E5CE67}" destId="{71CFE30E-EAAB-4FC0-8802-713DDFF7A425}" srcOrd="0" destOrd="0" presId="urn:microsoft.com/office/officeart/2005/8/layout/list1"/>
    <dgm:cxn modelId="{24B94579-FE57-48A0-B9D3-921B1D9B0ACC}" type="presParOf" srcId="{C859F803-05AE-4DEC-B5CC-E91A83E5CE67}" destId="{0D694B11-497E-476B-A531-ECFAB8F3698F}" srcOrd="1" destOrd="0" presId="urn:microsoft.com/office/officeart/2005/8/layout/list1"/>
    <dgm:cxn modelId="{D8C1BDFA-21C3-4D6C-BA48-4C5256983A69}" type="presParOf" srcId="{67FD116C-DE7C-446B-8863-350952E6377D}" destId="{636BC871-FA5A-4F1B-B65C-E15C5826F65B}" srcOrd="1" destOrd="0" presId="urn:microsoft.com/office/officeart/2005/8/layout/list1"/>
    <dgm:cxn modelId="{8050F930-6D28-4759-A350-552D96FECB20}" type="presParOf" srcId="{67FD116C-DE7C-446B-8863-350952E6377D}" destId="{A1B00429-81E8-47EF-9BC0-06C2434B40DB}" srcOrd="2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15.xml><?xml version="1.0" encoding="utf-8"?>
<dgm:dataModel xmlns:dgm="http://schemas.openxmlformats.org/drawingml/2006/diagram" xmlns:a="http://schemas.openxmlformats.org/drawingml/2006/main">
  <dgm:ptLst>
    <dgm:pt modelId="{407A4010-8AFB-45E3-A24D-76156925913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D5A650D-B16A-42C3-A40D-4F47BE8431AB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500" baseline="0" dirty="0"/>
          </a:br>
          <a:r>
            <a:rPr lang="en-US" sz="2400" baseline="0" dirty="0"/>
            <a:t>Candidate’s Data Form Submission Confirmation Message</a:t>
          </a:r>
          <a:endParaRPr lang="en-US" sz="2400" dirty="0"/>
        </a:p>
      </dgm:t>
    </dgm:pt>
    <dgm:pt modelId="{00A46C44-4CEB-4F57-B038-B9419EF8C0B7}" type="parTrans" cxnId="{2677C656-D462-4C4C-9609-F5FEC4FCEC14}">
      <dgm:prSet/>
      <dgm:spPr/>
      <dgm:t>
        <a:bodyPr/>
        <a:lstStyle/>
        <a:p>
          <a:endParaRPr lang="en-US"/>
        </a:p>
      </dgm:t>
    </dgm:pt>
    <dgm:pt modelId="{6052C34A-A0EA-416B-9489-FFED33D3E517}" type="sibTrans" cxnId="{2677C656-D462-4C4C-9609-F5FEC4FCEC14}">
      <dgm:prSet/>
      <dgm:spPr/>
      <dgm:t>
        <a:bodyPr/>
        <a:lstStyle/>
        <a:p>
          <a:endParaRPr lang="en-US"/>
        </a:p>
      </dgm:t>
    </dgm:pt>
    <dgm:pt modelId="{D34C3BEA-4131-43B7-A75E-215C835EBA5E}" type="pres">
      <dgm:prSet presAssocID="{407A4010-8AFB-45E3-A24D-761569259135}" presName="linear" presStyleCnt="0">
        <dgm:presLayoutVars>
          <dgm:animLvl val="lvl"/>
          <dgm:resizeHandles val="exact"/>
        </dgm:presLayoutVars>
      </dgm:prSet>
      <dgm:spPr/>
    </dgm:pt>
    <dgm:pt modelId="{036EA03B-F593-4D59-BD52-CCA6CE3D64A7}" type="pres">
      <dgm:prSet presAssocID="{9D5A650D-B16A-42C3-A40D-4F47BE8431AB}" presName="parentText" presStyleLbl="node1" presStyleIdx="0" presStyleCnt="1" custScaleY="236741" custLinFactNeighborY="-116">
        <dgm:presLayoutVars>
          <dgm:chMax val="0"/>
          <dgm:bulletEnabled val="1"/>
        </dgm:presLayoutVars>
      </dgm:prSet>
      <dgm:spPr/>
    </dgm:pt>
  </dgm:ptLst>
  <dgm:cxnLst>
    <dgm:cxn modelId="{2677C656-D462-4C4C-9609-F5FEC4FCEC14}" srcId="{407A4010-8AFB-45E3-A24D-761569259135}" destId="{9D5A650D-B16A-42C3-A40D-4F47BE8431AB}" srcOrd="0" destOrd="0" parTransId="{00A46C44-4CEB-4F57-B038-B9419EF8C0B7}" sibTransId="{6052C34A-A0EA-416B-9489-FFED33D3E517}"/>
    <dgm:cxn modelId="{49334AA4-FA09-4DFF-85F8-FC1AB33FC056}" type="presOf" srcId="{407A4010-8AFB-45E3-A24D-761569259135}" destId="{D34C3BEA-4131-43B7-A75E-215C835EBA5E}" srcOrd="0" destOrd="0" presId="urn:microsoft.com/office/officeart/2005/8/layout/vList2"/>
    <dgm:cxn modelId="{44709EFA-F1F4-48D5-8B9C-71BC92E34BAB}" type="presOf" srcId="{9D5A650D-B16A-42C3-A40D-4F47BE8431AB}" destId="{036EA03B-F593-4D59-BD52-CCA6CE3D64A7}" srcOrd="0" destOrd="0" presId="urn:microsoft.com/office/officeart/2005/8/layout/vList2"/>
    <dgm:cxn modelId="{46E3C8A6-9E00-48D0-8356-AB297CAF46CE}" type="presParOf" srcId="{D34C3BEA-4131-43B7-A75E-215C835EBA5E}" destId="{036EA03B-F593-4D59-BD52-CCA6CE3D64A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6.xml><?xml version="1.0" encoding="utf-8"?>
<dgm:dataModel xmlns:dgm="http://schemas.openxmlformats.org/drawingml/2006/diagram" xmlns:a="http://schemas.openxmlformats.org/drawingml/2006/main">
  <dgm:ptLst>
    <dgm:pt modelId="{DEFB0785-7F4D-462D-AE2F-158E3682A17A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915003C-E546-4952-9036-4C93C019C5E5}">
      <dgm:prSet/>
      <dgm:spPr/>
      <dgm:t>
        <a:bodyPr/>
        <a:lstStyle/>
        <a:p>
          <a:r>
            <a:rPr lang="en-US" b="1" i="1" baseline="0" dirty="0"/>
            <a:t>New Appointment</a:t>
          </a:r>
          <a:endParaRPr lang="en-US" dirty="0"/>
        </a:p>
      </dgm:t>
    </dgm:pt>
    <dgm:pt modelId="{32EC2CC3-750F-4E04-8F15-A5051185ADF9}" type="parTrans" cxnId="{A3ACEC13-D506-42E4-A1BC-08FFF263FD49}">
      <dgm:prSet/>
      <dgm:spPr/>
      <dgm:t>
        <a:bodyPr/>
        <a:lstStyle/>
        <a:p>
          <a:endParaRPr lang="en-US"/>
        </a:p>
      </dgm:t>
    </dgm:pt>
    <dgm:pt modelId="{D582DAAD-1AE0-4608-9E72-E8B84C84C24D}" type="sibTrans" cxnId="{A3ACEC13-D506-42E4-A1BC-08FFF263FD49}">
      <dgm:prSet/>
      <dgm:spPr/>
      <dgm:t>
        <a:bodyPr/>
        <a:lstStyle/>
        <a:p>
          <a:endParaRPr lang="en-US"/>
        </a:p>
      </dgm:t>
    </dgm:pt>
    <dgm:pt modelId="{F522F155-1582-4F1E-A983-612289D8482D}" type="pres">
      <dgm:prSet presAssocID="{DEFB0785-7F4D-462D-AE2F-158E3682A17A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1C1678B4-E5BD-465B-B677-C1C38D6F3D99}" type="pres">
      <dgm:prSet presAssocID="{4915003C-E546-4952-9036-4C93C019C5E5}" presName="horFlow" presStyleCnt="0"/>
      <dgm:spPr/>
    </dgm:pt>
    <dgm:pt modelId="{B760760E-9B23-48AD-974D-4A3156D9D0D2}" type="pres">
      <dgm:prSet presAssocID="{4915003C-E546-4952-9036-4C93C019C5E5}" presName="bigChev" presStyleLbl="node1" presStyleIdx="0" presStyleCnt="1" custScaleY="100073"/>
      <dgm:spPr>
        <a:prstGeom prst="irregularSeal2">
          <a:avLst/>
        </a:prstGeom>
      </dgm:spPr>
    </dgm:pt>
  </dgm:ptLst>
  <dgm:cxnLst>
    <dgm:cxn modelId="{3D0EB70C-E6AE-4990-B936-B31CA71B213D}" type="presOf" srcId="{4915003C-E546-4952-9036-4C93C019C5E5}" destId="{B760760E-9B23-48AD-974D-4A3156D9D0D2}" srcOrd="0" destOrd="0" presId="urn:microsoft.com/office/officeart/2005/8/layout/lProcess3"/>
    <dgm:cxn modelId="{A3ACEC13-D506-42E4-A1BC-08FFF263FD49}" srcId="{DEFB0785-7F4D-462D-AE2F-158E3682A17A}" destId="{4915003C-E546-4952-9036-4C93C019C5E5}" srcOrd="0" destOrd="0" parTransId="{32EC2CC3-750F-4E04-8F15-A5051185ADF9}" sibTransId="{D582DAAD-1AE0-4608-9E72-E8B84C84C24D}"/>
    <dgm:cxn modelId="{F1249A7C-64AD-4CFF-8165-F4C083625D97}" type="presOf" srcId="{DEFB0785-7F4D-462D-AE2F-158E3682A17A}" destId="{F522F155-1582-4F1E-A983-612289D8482D}" srcOrd="0" destOrd="0" presId="urn:microsoft.com/office/officeart/2005/8/layout/lProcess3"/>
    <dgm:cxn modelId="{F2840899-C62F-4758-8373-968C667AE4D4}" type="presParOf" srcId="{F522F155-1582-4F1E-A983-612289D8482D}" destId="{1C1678B4-E5BD-465B-B677-C1C38D6F3D99}" srcOrd="0" destOrd="0" presId="urn:microsoft.com/office/officeart/2005/8/layout/lProcess3"/>
    <dgm:cxn modelId="{3FC3B2CD-4F56-46D4-AC55-744D3389953B}" type="presParOf" srcId="{1C1678B4-E5BD-465B-B677-C1C38D6F3D99}" destId="{B760760E-9B23-48AD-974D-4A3156D9D0D2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7.xml><?xml version="1.0" encoding="utf-8"?>
<dgm:dataModel xmlns:dgm="http://schemas.openxmlformats.org/drawingml/2006/diagram" xmlns:a="http://schemas.openxmlformats.org/drawingml/2006/main">
  <dgm:ptLst>
    <dgm:pt modelId="{45032553-787D-40F2-ABB1-D60666260F7B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004048E-EE41-46C1-BEA8-20F84FECACC6}">
      <dgm:prSet custT="1"/>
      <dgm:spPr/>
      <dgm:t>
        <a:bodyPr/>
        <a:lstStyle/>
        <a:p>
          <a:r>
            <a:rPr lang="en-US" sz="3200" baseline="0" dirty="0">
              <a:solidFill>
                <a:schemeClr val="accent2"/>
              </a:solidFill>
            </a:rPr>
            <a:t>Postdoc Admin: Data Form Review</a:t>
          </a:r>
          <a:endParaRPr lang="en-US" sz="3200" dirty="0">
            <a:solidFill>
              <a:schemeClr val="accent2"/>
            </a:solidFill>
          </a:endParaRPr>
        </a:p>
      </dgm:t>
    </dgm:pt>
    <dgm:pt modelId="{70D2F56E-A1B3-4309-85B2-99832C158EA3}" type="parTrans" cxnId="{D66CDE73-E163-490E-BE63-6C2EFBB7AC0B}">
      <dgm:prSet/>
      <dgm:spPr/>
      <dgm:t>
        <a:bodyPr/>
        <a:lstStyle/>
        <a:p>
          <a:endParaRPr lang="en-US"/>
        </a:p>
      </dgm:t>
    </dgm:pt>
    <dgm:pt modelId="{CAF5BBAC-EDE1-4FB4-B458-ACC0A91007E5}" type="sibTrans" cxnId="{D66CDE73-E163-490E-BE63-6C2EFBB7AC0B}">
      <dgm:prSet/>
      <dgm:spPr/>
      <dgm:t>
        <a:bodyPr/>
        <a:lstStyle/>
        <a:p>
          <a:endParaRPr lang="en-US"/>
        </a:p>
      </dgm:t>
    </dgm:pt>
    <dgm:pt modelId="{DA9FD262-EB8C-4459-9444-7A81EFC06E9E}" type="pres">
      <dgm:prSet presAssocID="{45032553-787D-40F2-ABB1-D60666260F7B}" presName="Name0" presStyleCnt="0">
        <dgm:presLayoutVars>
          <dgm:chMax/>
          <dgm:chPref/>
          <dgm:dir/>
        </dgm:presLayoutVars>
      </dgm:prSet>
      <dgm:spPr/>
    </dgm:pt>
    <dgm:pt modelId="{6F763BF2-9BEC-451C-999B-F54F6945895A}" type="pres">
      <dgm:prSet presAssocID="{5004048E-EE41-46C1-BEA8-20F84FECACC6}" presName="parenttextcomposite" presStyleCnt="0"/>
      <dgm:spPr/>
    </dgm:pt>
    <dgm:pt modelId="{32D7D1C6-833B-4DFB-83E7-FA4BB65EBA1F}" type="pres">
      <dgm:prSet presAssocID="{5004048E-EE41-46C1-BEA8-20F84FECACC6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BB832642-3D03-4134-B534-F24795ADF76B}" type="pres">
      <dgm:prSet presAssocID="{5004048E-EE41-46C1-BEA8-20F84FECACC6}" presName="parallelogramComposite" presStyleCnt="0"/>
      <dgm:spPr/>
    </dgm:pt>
    <dgm:pt modelId="{E3362651-60FE-434A-840E-0D8265E3D855}" type="pres">
      <dgm:prSet presAssocID="{5004048E-EE41-46C1-BEA8-20F84FECACC6}" presName="parallelogram1" presStyleLbl="alignNode1" presStyleIdx="0" presStyleCnt="7"/>
      <dgm:spPr/>
    </dgm:pt>
    <dgm:pt modelId="{C2E85A66-D8B3-4E92-833B-02B3D768C402}" type="pres">
      <dgm:prSet presAssocID="{5004048E-EE41-46C1-BEA8-20F84FECACC6}" presName="parallelogram2" presStyleLbl="alignNode1" presStyleIdx="1" presStyleCnt="7"/>
      <dgm:spPr/>
    </dgm:pt>
    <dgm:pt modelId="{0006098C-E457-4709-B3B2-37E5B16ED1C4}" type="pres">
      <dgm:prSet presAssocID="{5004048E-EE41-46C1-BEA8-20F84FECACC6}" presName="parallelogram3" presStyleLbl="alignNode1" presStyleIdx="2" presStyleCnt="7"/>
      <dgm:spPr/>
    </dgm:pt>
    <dgm:pt modelId="{074B302A-D23C-4584-AF3F-7585A35D4F37}" type="pres">
      <dgm:prSet presAssocID="{5004048E-EE41-46C1-BEA8-20F84FECACC6}" presName="parallelogram4" presStyleLbl="alignNode1" presStyleIdx="3" presStyleCnt="7"/>
      <dgm:spPr/>
    </dgm:pt>
    <dgm:pt modelId="{285F8311-2A7B-4BDA-A47A-493D2205CE7D}" type="pres">
      <dgm:prSet presAssocID="{5004048E-EE41-46C1-BEA8-20F84FECACC6}" presName="parallelogram5" presStyleLbl="alignNode1" presStyleIdx="4" presStyleCnt="7"/>
      <dgm:spPr/>
    </dgm:pt>
    <dgm:pt modelId="{1BA155C7-5616-4E2E-8A66-F761C290D455}" type="pres">
      <dgm:prSet presAssocID="{5004048E-EE41-46C1-BEA8-20F84FECACC6}" presName="parallelogram6" presStyleLbl="alignNode1" presStyleIdx="5" presStyleCnt="7"/>
      <dgm:spPr/>
    </dgm:pt>
    <dgm:pt modelId="{7358ABBE-40BF-4022-A668-5F17DD6C9E6F}" type="pres">
      <dgm:prSet presAssocID="{5004048E-EE41-46C1-BEA8-20F84FECACC6}" presName="parallelogram7" presStyleLbl="alignNode1" presStyleIdx="6" presStyleCnt="7"/>
      <dgm:spPr/>
    </dgm:pt>
  </dgm:ptLst>
  <dgm:cxnLst>
    <dgm:cxn modelId="{00A40A07-2FD5-420E-ABF4-90AFD4CD25DF}" type="presOf" srcId="{45032553-787D-40F2-ABB1-D60666260F7B}" destId="{DA9FD262-EB8C-4459-9444-7A81EFC06E9E}" srcOrd="0" destOrd="0" presId="urn:microsoft.com/office/officeart/2008/layout/VerticalAccentList"/>
    <dgm:cxn modelId="{D66CDE73-E163-490E-BE63-6C2EFBB7AC0B}" srcId="{45032553-787D-40F2-ABB1-D60666260F7B}" destId="{5004048E-EE41-46C1-BEA8-20F84FECACC6}" srcOrd="0" destOrd="0" parTransId="{70D2F56E-A1B3-4309-85B2-99832C158EA3}" sibTransId="{CAF5BBAC-EDE1-4FB4-B458-ACC0A91007E5}"/>
    <dgm:cxn modelId="{A7C5D358-D9DC-4F31-A034-7DA3535499E9}" type="presOf" srcId="{5004048E-EE41-46C1-BEA8-20F84FECACC6}" destId="{32D7D1C6-833B-4DFB-83E7-FA4BB65EBA1F}" srcOrd="0" destOrd="0" presId="urn:microsoft.com/office/officeart/2008/layout/VerticalAccentList"/>
    <dgm:cxn modelId="{17C5EF30-72C8-4655-904C-216AC3043090}" type="presParOf" srcId="{DA9FD262-EB8C-4459-9444-7A81EFC06E9E}" destId="{6F763BF2-9BEC-451C-999B-F54F6945895A}" srcOrd="0" destOrd="0" presId="urn:microsoft.com/office/officeart/2008/layout/VerticalAccentList"/>
    <dgm:cxn modelId="{23FD171B-F9F7-43BB-B861-BDD1C245183D}" type="presParOf" srcId="{6F763BF2-9BEC-451C-999B-F54F6945895A}" destId="{32D7D1C6-833B-4DFB-83E7-FA4BB65EBA1F}" srcOrd="0" destOrd="0" presId="urn:microsoft.com/office/officeart/2008/layout/VerticalAccentList"/>
    <dgm:cxn modelId="{EE372030-6D97-43E9-BF6A-555E3CFBE760}" type="presParOf" srcId="{DA9FD262-EB8C-4459-9444-7A81EFC06E9E}" destId="{BB832642-3D03-4134-B534-F24795ADF76B}" srcOrd="1" destOrd="0" presId="urn:microsoft.com/office/officeart/2008/layout/VerticalAccentList"/>
    <dgm:cxn modelId="{D01EC556-BA99-4A35-A729-88783B06AD4D}" type="presParOf" srcId="{BB832642-3D03-4134-B534-F24795ADF76B}" destId="{E3362651-60FE-434A-840E-0D8265E3D855}" srcOrd="0" destOrd="0" presId="urn:microsoft.com/office/officeart/2008/layout/VerticalAccentList"/>
    <dgm:cxn modelId="{6657A0D1-D95D-4472-BAFE-4D21F4BD82A6}" type="presParOf" srcId="{BB832642-3D03-4134-B534-F24795ADF76B}" destId="{C2E85A66-D8B3-4E92-833B-02B3D768C402}" srcOrd="1" destOrd="0" presId="urn:microsoft.com/office/officeart/2008/layout/VerticalAccentList"/>
    <dgm:cxn modelId="{A634AEAC-78A3-4B7E-AD75-AEADDB5F93AD}" type="presParOf" srcId="{BB832642-3D03-4134-B534-F24795ADF76B}" destId="{0006098C-E457-4709-B3B2-37E5B16ED1C4}" srcOrd="2" destOrd="0" presId="urn:microsoft.com/office/officeart/2008/layout/VerticalAccentList"/>
    <dgm:cxn modelId="{BC6C4EE4-E1FE-4CDE-91C7-4089B2E7D108}" type="presParOf" srcId="{BB832642-3D03-4134-B534-F24795ADF76B}" destId="{074B302A-D23C-4584-AF3F-7585A35D4F37}" srcOrd="3" destOrd="0" presId="urn:microsoft.com/office/officeart/2008/layout/VerticalAccentList"/>
    <dgm:cxn modelId="{681C2A08-747D-4CA0-B112-B8745828340A}" type="presParOf" srcId="{BB832642-3D03-4134-B534-F24795ADF76B}" destId="{285F8311-2A7B-4BDA-A47A-493D2205CE7D}" srcOrd="4" destOrd="0" presId="urn:microsoft.com/office/officeart/2008/layout/VerticalAccentList"/>
    <dgm:cxn modelId="{7443E15A-8848-4C39-BB35-44067247BCF7}" type="presParOf" srcId="{BB832642-3D03-4134-B534-F24795ADF76B}" destId="{1BA155C7-5616-4E2E-8A66-F761C290D455}" srcOrd="5" destOrd="0" presId="urn:microsoft.com/office/officeart/2008/layout/VerticalAccentList"/>
    <dgm:cxn modelId="{67BA82E3-91C6-4521-B004-DBCC844F9C57}" type="presParOf" srcId="{BB832642-3D03-4134-B534-F24795ADF76B}" destId="{7358ABBE-40BF-4022-A668-5F17DD6C9E6F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18.xml><?xml version="1.0" encoding="utf-8"?>
<dgm:dataModel xmlns:dgm="http://schemas.openxmlformats.org/drawingml/2006/diagram" xmlns:a="http://schemas.openxmlformats.org/drawingml/2006/main">
  <dgm:ptLst>
    <dgm:pt modelId="{0714DA21-E0FB-4562-92AB-2941D10B1D6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4465A68-C42B-458B-8E22-F3D631F5A13B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Review the Data Form (Info Sheet)</a:t>
          </a:r>
          <a:endParaRPr lang="en-US" sz="2400" dirty="0"/>
        </a:p>
      </dgm:t>
    </dgm:pt>
    <dgm:pt modelId="{69BB6989-7D44-4A2A-9D3F-FF6E49C445AD}" type="parTrans" cxnId="{3D2539DB-4A0F-4779-AB0F-1F20C393A41E}">
      <dgm:prSet/>
      <dgm:spPr/>
      <dgm:t>
        <a:bodyPr/>
        <a:lstStyle/>
        <a:p>
          <a:endParaRPr lang="en-US"/>
        </a:p>
      </dgm:t>
    </dgm:pt>
    <dgm:pt modelId="{2F934C55-B46D-43B6-9C43-2C705696C3BB}" type="sibTrans" cxnId="{3D2539DB-4A0F-4779-AB0F-1F20C393A41E}">
      <dgm:prSet/>
      <dgm:spPr/>
      <dgm:t>
        <a:bodyPr/>
        <a:lstStyle/>
        <a:p>
          <a:endParaRPr lang="en-US"/>
        </a:p>
      </dgm:t>
    </dgm:pt>
    <dgm:pt modelId="{E91D5F02-63B6-4DDA-A06F-8856F9AF6905}" type="pres">
      <dgm:prSet presAssocID="{0714DA21-E0FB-4562-92AB-2941D10B1D64}" presName="linear" presStyleCnt="0">
        <dgm:presLayoutVars>
          <dgm:animLvl val="lvl"/>
          <dgm:resizeHandles val="exact"/>
        </dgm:presLayoutVars>
      </dgm:prSet>
      <dgm:spPr/>
    </dgm:pt>
    <dgm:pt modelId="{7B042BB6-6410-4C90-B448-05255C326E7A}" type="pres">
      <dgm:prSet presAssocID="{C4465A68-C42B-458B-8E22-F3D631F5A13B}" presName="parentText" presStyleLbl="node1" presStyleIdx="0" presStyleCnt="1" custScaleY="198196">
        <dgm:presLayoutVars>
          <dgm:chMax val="0"/>
          <dgm:bulletEnabled val="1"/>
        </dgm:presLayoutVars>
      </dgm:prSet>
      <dgm:spPr/>
    </dgm:pt>
  </dgm:ptLst>
  <dgm:cxnLst>
    <dgm:cxn modelId="{128B4644-6D89-47C3-968B-389DFC120410}" type="presOf" srcId="{0714DA21-E0FB-4562-92AB-2941D10B1D64}" destId="{E91D5F02-63B6-4DDA-A06F-8856F9AF6905}" srcOrd="0" destOrd="0" presId="urn:microsoft.com/office/officeart/2005/8/layout/vList2"/>
    <dgm:cxn modelId="{380008DB-C180-4B88-8410-BE130F6708DD}" type="presOf" srcId="{C4465A68-C42B-458B-8E22-F3D631F5A13B}" destId="{7B042BB6-6410-4C90-B448-05255C326E7A}" srcOrd="0" destOrd="0" presId="urn:microsoft.com/office/officeart/2005/8/layout/vList2"/>
    <dgm:cxn modelId="{3D2539DB-4A0F-4779-AB0F-1F20C393A41E}" srcId="{0714DA21-E0FB-4562-92AB-2941D10B1D64}" destId="{C4465A68-C42B-458B-8E22-F3D631F5A13B}" srcOrd="0" destOrd="0" parTransId="{69BB6989-7D44-4A2A-9D3F-FF6E49C445AD}" sibTransId="{2F934C55-B46D-43B6-9C43-2C705696C3BB}"/>
    <dgm:cxn modelId="{0FD7F545-8E45-4F36-8D84-2417A60B0302}" type="presParOf" srcId="{E91D5F02-63B6-4DDA-A06F-8856F9AF6905}" destId="{7B042BB6-6410-4C90-B448-05255C326E7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9.xml><?xml version="1.0" encoding="utf-8"?>
<dgm:dataModel xmlns:dgm="http://schemas.openxmlformats.org/drawingml/2006/diagram" xmlns:a="http://schemas.openxmlformats.org/drawingml/2006/main">
  <dgm:ptLst>
    <dgm:pt modelId="{2ABCCC92-241A-4A55-A496-7596A852B1E4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0E454E2-CD63-42AC-8928-6AB3F902A338}">
      <dgm:prSet/>
      <dgm:spPr/>
      <dgm:t>
        <a:bodyPr/>
        <a:lstStyle/>
        <a:p>
          <a:r>
            <a:rPr lang="en-US" b="1" dirty="0"/>
            <a:t>Review the Data Form</a:t>
          </a:r>
          <a:endParaRPr lang="en-US" dirty="0"/>
        </a:p>
      </dgm:t>
    </dgm:pt>
    <dgm:pt modelId="{A18CE01C-AF36-4754-86D6-E09DA80CA7B6}" type="parTrans" cxnId="{6256051A-0DDB-4CC7-B285-739E7D5B8709}">
      <dgm:prSet/>
      <dgm:spPr/>
      <dgm:t>
        <a:bodyPr/>
        <a:lstStyle/>
        <a:p>
          <a:endParaRPr lang="en-US"/>
        </a:p>
      </dgm:t>
    </dgm:pt>
    <dgm:pt modelId="{3D4EE265-1025-4079-99CE-36E68E147953}" type="sibTrans" cxnId="{6256051A-0DDB-4CC7-B285-739E7D5B8709}">
      <dgm:prSet/>
      <dgm:spPr/>
      <dgm:t>
        <a:bodyPr/>
        <a:lstStyle/>
        <a:p>
          <a:endParaRPr lang="en-US"/>
        </a:p>
      </dgm:t>
    </dgm:pt>
    <dgm:pt modelId="{C0CAF773-C8E6-4BF5-8956-AC38B6F7D4B5}">
      <dgm:prSet custT="1"/>
      <dgm:spPr/>
      <dgm:t>
        <a:bodyPr/>
        <a:lstStyle/>
        <a:p>
          <a:r>
            <a:rPr lang="en-US" sz="2000" b="1" dirty="0">
              <a:solidFill>
                <a:schemeClr val="accent2"/>
              </a:solidFill>
            </a:rPr>
            <a:t>In Axess</a:t>
          </a:r>
        </a:p>
      </dgm:t>
    </dgm:pt>
    <dgm:pt modelId="{21A10BA9-EA49-43D4-A1F5-78082CF360E4}" type="parTrans" cxnId="{D1680EAF-D0FE-4460-A42F-2D3B5CC1D769}">
      <dgm:prSet/>
      <dgm:spPr/>
      <dgm:t>
        <a:bodyPr/>
        <a:lstStyle/>
        <a:p>
          <a:endParaRPr lang="en-US"/>
        </a:p>
      </dgm:t>
    </dgm:pt>
    <dgm:pt modelId="{4B8D8E0B-88BF-4057-AD6A-4E24C64864F8}" type="sibTrans" cxnId="{D1680EAF-D0FE-4460-A42F-2D3B5CC1D769}">
      <dgm:prSet/>
      <dgm:spPr/>
      <dgm:t>
        <a:bodyPr/>
        <a:lstStyle/>
        <a:p>
          <a:endParaRPr lang="en-US"/>
        </a:p>
      </dgm:t>
    </dgm:pt>
    <dgm:pt modelId="{E9CABC70-C47C-4C5D-A25F-5253D6E7EFDC}">
      <dgm:prSet custT="1"/>
      <dgm:spPr/>
      <dgm:t>
        <a:bodyPr/>
        <a:lstStyle/>
        <a:p>
          <a:r>
            <a:rPr lang="en-US" sz="1600" b="1" dirty="0">
              <a:solidFill>
                <a:schemeClr val="accent3"/>
              </a:solidFill>
            </a:rPr>
            <a:t>Click OPA/Bechtel Center tab</a:t>
          </a:r>
        </a:p>
      </dgm:t>
    </dgm:pt>
    <dgm:pt modelId="{AFB911A7-C9EF-4303-BC34-DDC4D89E1254}" type="parTrans" cxnId="{D58B361C-95CC-4661-906C-108C2C06BAE0}">
      <dgm:prSet/>
      <dgm:spPr/>
      <dgm:t>
        <a:bodyPr/>
        <a:lstStyle/>
        <a:p>
          <a:endParaRPr lang="en-US"/>
        </a:p>
      </dgm:t>
    </dgm:pt>
    <dgm:pt modelId="{A6C6F70C-6873-47AE-BB2B-33DEE05A9D91}" type="sibTrans" cxnId="{D58B361C-95CC-4661-906C-108C2C06BAE0}">
      <dgm:prSet/>
      <dgm:spPr/>
      <dgm:t>
        <a:bodyPr/>
        <a:lstStyle/>
        <a:p>
          <a:endParaRPr lang="en-US"/>
        </a:p>
      </dgm:t>
    </dgm:pt>
    <dgm:pt modelId="{737170AA-A32E-4046-9ABC-A36120CEA3F7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Click Visit Workflow Home Page</a:t>
          </a:r>
        </a:p>
      </dgm:t>
    </dgm:pt>
    <dgm:pt modelId="{6EE7FDDB-F91C-4F55-9F2C-F0C538376E2E}" type="parTrans" cxnId="{AE642650-5F2F-452A-B195-E3A20B3B2955}">
      <dgm:prSet/>
      <dgm:spPr/>
      <dgm:t>
        <a:bodyPr/>
        <a:lstStyle/>
        <a:p>
          <a:endParaRPr lang="en-US"/>
        </a:p>
      </dgm:t>
    </dgm:pt>
    <dgm:pt modelId="{F6A5A17A-82FA-4196-BECB-99C0EDD71D38}" type="sibTrans" cxnId="{AE642650-5F2F-452A-B195-E3A20B3B2955}">
      <dgm:prSet/>
      <dgm:spPr/>
      <dgm:t>
        <a:bodyPr/>
        <a:lstStyle/>
        <a:p>
          <a:endParaRPr lang="en-US"/>
        </a:p>
      </dgm:t>
    </dgm:pt>
    <dgm:pt modelId="{A5B74F4B-C7AD-44D9-8A90-7D3871648381}">
      <dgm:prSet custT="1"/>
      <dgm:spPr/>
      <dgm:t>
        <a:bodyPr/>
        <a:lstStyle/>
        <a:p>
          <a:r>
            <a:rPr lang="en-US" sz="1200" b="1" dirty="0">
              <a:solidFill>
                <a:schemeClr val="accent5"/>
              </a:solidFill>
            </a:rPr>
            <a:t>Workflow Transaction List field</a:t>
          </a:r>
        </a:p>
      </dgm:t>
    </dgm:pt>
    <dgm:pt modelId="{7582C5C2-53CF-4B0E-80F1-E21BDE019BFD}" type="parTrans" cxnId="{3C118181-B24A-4DD6-84B0-DB320D36868B}">
      <dgm:prSet/>
      <dgm:spPr/>
      <dgm:t>
        <a:bodyPr/>
        <a:lstStyle/>
        <a:p>
          <a:endParaRPr lang="en-US"/>
        </a:p>
      </dgm:t>
    </dgm:pt>
    <dgm:pt modelId="{04E7BD38-D3C7-4B01-AF7C-23676FCDDFB6}" type="sibTrans" cxnId="{3C118181-B24A-4DD6-84B0-DB320D36868B}">
      <dgm:prSet/>
      <dgm:spPr/>
      <dgm:t>
        <a:bodyPr/>
        <a:lstStyle/>
        <a:p>
          <a:endParaRPr lang="en-US"/>
        </a:p>
      </dgm:t>
    </dgm:pt>
    <dgm:pt modelId="{3C2A6664-1615-44EA-ADC3-B967B46B20BB}">
      <dgm:prSet custT="1"/>
      <dgm:spPr/>
      <dgm:t>
        <a:bodyPr/>
        <a:lstStyle/>
        <a:p>
          <a:r>
            <a:rPr lang="en-US" sz="1200" dirty="0">
              <a:solidFill>
                <a:schemeClr val="accent5"/>
              </a:solidFill>
            </a:rPr>
            <a:t>Click My Approvals</a:t>
          </a:r>
        </a:p>
      </dgm:t>
    </dgm:pt>
    <dgm:pt modelId="{0ECDF321-EA7A-4D01-AF23-466E596DB3A2}" type="parTrans" cxnId="{BD905AB2-96DC-4940-BC91-00DAE01CC38A}">
      <dgm:prSet/>
      <dgm:spPr/>
      <dgm:t>
        <a:bodyPr/>
        <a:lstStyle/>
        <a:p>
          <a:endParaRPr lang="en-US"/>
        </a:p>
      </dgm:t>
    </dgm:pt>
    <dgm:pt modelId="{BF1563FA-D063-49AE-A673-7DBB6166100F}" type="sibTrans" cxnId="{BD905AB2-96DC-4940-BC91-00DAE01CC38A}">
      <dgm:prSet/>
      <dgm:spPr/>
      <dgm:t>
        <a:bodyPr/>
        <a:lstStyle/>
        <a:p>
          <a:endParaRPr lang="en-US"/>
        </a:p>
      </dgm:t>
    </dgm:pt>
    <dgm:pt modelId="{EAC29A1A-375D-4524-A15C-D9CF8A8FAFF8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Activity field</a:t>
          </a:r>
        </a:p>
      </dgm:t>
    </dgm:pt>
    <dgm:pt modelId="{08E8AF3E-CA85-4C1E-953F-FCE15A7F6655}" type="parTrans" cxnId="{1C024872-2083-44B4-9147-15DC86EA31AF}">
      <dgm:prSet/>
      <dgm:spPr/>
      <dgm:t>
        <a:bodyPr/>
        <a:lstStyle/>
        <a:p>
          <a:endParaRPr lang="en-US"/>
        </a:p>
      </dgm:t>
    </dgm:pt>
    <dgm:pt modelId="{2277B742-C343-46F8-A0FD-61B2351E9A0B}" type="sibTrans" cxnId="{1C024872-2083-44B4-9147-15DC86EA31AF}">
      <dgm:prSet/>
      <dgm:spPr/>
      <dgm:t>
        <a:bodyPr/>
        <a:lstStyle/>
        <a:p>
          <a:endParaRPr lang="en-US"/>
        </a:p>
      </dgm:t>
    </dgm:pt>
    <dgm:pt modelId="{0F618E3D-98F4-4A1F-A277-304C84B4AE8C}">
      <dgm:prSet custT="1"/>
      <dgm:spPr/>
      <dgm:t>
        <a:bodyPr/>
        <a:lstStyle/>
        <a:p>
          <a:r>
            <a:rPr lang="en-US" sz="1200" dirty="0">
              <a:solidFill>
                <a:schemeClr val="accent6">
                  <a:lumMod val="50000"/>
                </a:schemeClr>
              </a:solidFill>
            </a:rPr>
            <a:t>Click PD-INFO-SHEET</a:t>
          </a:r>
        </a:p>
      </dgm:t>
    </dgm:pt>
    <dgm:pt modelId="{A6DC9E78-D524-4439-8969-47E21C4520EB}" type="parTrans" cxnId="{804E63FD-4562-4F84-8C94-31950AB8E499}">
      <dgm:prSet/>
      <dgm:spPr/>
      <dgm:t>
        <a:bodyPr/>
        <a:lstStyle/>
        <a:p>
          <a:endParaRPr lang="en-US"/>
        </a:p>
      </dgm:t>
    </dgm:pt>
    <dgm:pt modelId="{1C84C7A5-BA8A-447C-8BAE-C786440006E4}" type="sibTrans" cxnId="{804E63FD-4562-4F84-8C94-31950AB8E499}">
      <dgm:prSet/>
      <dgm:spPr/>
      <dgm:t>
        <a:bodyPr/>
        <a:lstStyle/>
        <a:p>
          <a:endParaRPr lang="en-US"/>
        </a:p>
      </dgm:t>
    </dgm:pt>
    <dgm:pt modelId="{B671E967-632C-41E3-9725-B59D17EB66DA}">
      <dgm:prSet custT="1"/>
      <dgm:spPr/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Workflow Activity Description</a:t>
          </a:r>
        </a:p>
      </dgm:t>
    </dgm:pt>
    <dgm:pt modelId="{121820E3-765E-4816-96E8-212CA4E90FDD}" type="parTrans" cxnId="{1571A3C3-4D53-4233-BBF1-D6B46292A8F0}">
      <dgm:prSet/>
      <dgm:spPr/>
      <dgm:t>
        <a:bodyPr/>
        <a:lstStyle/>
        <a:p>
          <a:endParaRPr lang="en-US"/>
        </a:p>
      </dgm:t>
    </dgm:pt>
    <dgm:pt modelId="{839D5272-97FB-42A8-9F2A-B2C6B1FF58F6}" type="sibTrans" cxnId="{1571A3C3-4D53-4233-BBF1-D6B46292A8F0}">
      <dgm:prSet/>
      <dgm:spPr/>
      <dgm:t>
        <a:bodyPr/>
        <a:lstStyle/>
        <a:p>
          <a:endParaRPr lang="en-US"/>
        </a:p>
      </dgm:t>
    </dgm:pt>
    <dgm:pt modelId="{B66E9438-80B2-4201-9D3D-2133C4831943}">
      <dgm:prSet custT="1"/>
      <dgm:spPr/>
      <dgm:t>
        <a:bodyPr/>
        <a:lstStyle/>
        <a:p>
          <a:r>
            <a:rPr lang="en-US" sz="1200" dirty="0">
              <a:solidFill>
                <a:schemeClr val="accent2"/>
              </a:solidFill>
            </a:rPr>
            <a:t>Click Data form to review</a:t>
          </a:r>
        </a:p>
      </dgm:t>
    </dgm:pt>
    <dgm:pt modelId="{B7F9CD45-F4FF-4B71-BC0D-A8952B0D924F}" type="parTrans" cxnId="{E32DF176-4B36-42EF-AA04-092DB4B36285}">
      <dgm:prSet/>
      <dgm:spPr/>
      <dgm:t>
        <a:bodyPr/>
        <a:lstStyle/>
        <a:p>
          <a:endParaRPr lang="en-US"/>
        </a:p>
      </dgm:t>
    </dgm:pt>
    <dgm:pt modelId="{5B74A550-5677-42D3-8997-E804C12EDF14}" type="sibTrans" cxnId="{E32DF176-4B36-42EF-AA04-092DB4B36285}">
      <dgm:prSet/>
      <dgm:spPr/>
      <dgm:t>
        <a:bodyPr/>
        <a:lstStyle/>
        <a:p>
          <a:endParaRPr lang="en-US"/>
        </a:p>
      </dgm:t>
    </dgm:pt>
    <dgm:pt modelId="{B47F10D3-9CF9-4BF9-BB71-1EAD12B67DC0}">
      <dgm:prSet custT="1"/>
      <dgm:spPr/>
      <dgm:t>
        <a:bodyPr/>
        <a:lstStyle/>
        <a:p>
          <a:r>
            <a:rPr lang="en-US" sz="1200" b="1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dirty="0"/>
        </a:p>
      </dgm:t>
    </dgm:pt>
    <dgm:pt modelId="{0C912E03-9692-438D-A0BE-0C41F6764D61}" type="parTrans" cxnId="{39BC385C-2300-4046-B804-7A88EF2827FE}">
      <dgm:prSet/>
      <dgm:spPr/>
      <dgm:t>
        <a:bodyPr/>
        <a:lstStyle/>
        <a:p>
          <a:endParaRPr lang="en-US"/>
        </a:p>
      </dgm:t>
    </dgm:pt>
    <dgm:pt modelId="{E48DC1F0-7A7C-4B10-838F-F9BE5F8BE7F6}" type="sibTrans" cxnId="{39BC385C-2300-4046-B804-7A88EF2827FE}">
      <dgm:prSet/>
      <dgm:spPr/>
      <dgm:t>
        <a:bodyPr/>
        <a:lstStyle/>
        <a:p>
          <a:endParaRPr lang="en-US"/>
        </a:p>
      </dgm:t>
    </dgm:pt>
    <dgm:pt modelId="{68CECD95-049C-4D14-AEB6-F8BE81D4C665}" type="pres">
      <dgm:prSet presAssocID="{2ABCCC92-241A-4A55-A496-7596A852B1E4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93139920-906A-4846-8CB6-DE514D007424}" type="pres">
      <dgm:prSet presAssocID="{30E454E2-CD63-42AC-8928-6AB3F902A338}" presName="root" presStyleCnt="0"/>
      <dgm:spPr/>
    </dgm:pt>
    <dgm:pt modelId="{C963AF03-E648-46C0-8BC3-0CF88AF2E4AC}" type="pres">
      <dgm:prSet presAssocID="{30E454E2-CD63-42AC-8928-6AB3F902A338}" presName="rootComposite" presStyleCnt="0"/>
      <dgm:spPr/>
    </dgm:pt>
    <dgm:pt modelId="{F65EC92D-8FF1-40A7-8708-CEC636116B53}" type="pres">
      <dgm:prSet presAssocID="{30E454E2-CD63-42AC-8928-6AB3F902A338}" presName="rootText" presStyleLbl="node1" presStyleIdx="0" presStyleCnt="1" custScaleX="352520"/>
      <dgm:spPr/>
    </dgm:pt>
    <dgm:pt modelId="{5EBBF95F-F8C4-4BD9-A376-4E387D9577B6}" type="pres">
      <dgm:prSet presAssocID="{30E454E2-CD63-42AC-8928-6AB3F902A338}" presName="rootConnector" presStyleLbl="node1" presStyleIdx="0" presStyleCnt="1"/>
      <dgm:spPr/>
    </dgm:pt>
    <dgm:pt modelId="{93827EC5-681A-441D-B5CF-73950FFCC587}" type="pres">
      <dgm:prSet presAssocID="{30E454E2-CD63-42AC-8928-6AB3F902A338}" presName="childShape" presStyleCnt="0"/>
      <dgm:spPr/>
    </dgm:pt>
    <dgm:pt modelId="{9872054E-9A04-4E37-92AF-7F9679990DD0}" type="pres">
      <dgm:prSet presAssocID="{21A10BA9-EA49-43D4-A1F5-78082CF360E4}" presName="Name13" presStyleLbl="parChTrans1D2" presStyleIdx="0" presStyleCnt="7"/>
      <dgm:spPr/>
    </dgm:pt>
    <dgm:pt modelId="{A9105EBC-15CA-4402-BE91-3877E1755966}" type="pres">
      <dgm:prSet presAssocID="{C0CAF773-C8E6-4BF5-8956-AC38B6F7D4B5}" presName="childText" presStyleLbl="bgAcc1" presStyleIdx="0" presStyleCnt="7" custScaleX="397066">
        <dgm:presLayoutVars>
          <dgm:bulletEnabled val="1"/>
        </dgm:presLayoutVars>
      </dgm:prSet>
      <dgm:spPr/>
    </dgm:pt>
    <dgm:pt modelId="{F25A5D1A-DDCA-4F1D-9C90-12F2F5372D24}" type="pres">
      <dgm:prSet presAssocID="{AFB911A7-C9EF-4303-BC34-DDC4D89E1254}" presName="Name13" presStyleLbl="parChTrans1D2" presStyleIdx="1" presStyleCnt="7"/>
      <dgm:spPr/>
    </dgm:pt>
    <dgm:pt modelId="{BE1C07B5-22A7-4E99-91D3-EB6A2CB17B0A}" type="pres">
      <dgm:prSet presAssocID="{E9CABC70-C47C-4C5D-A25F-5253D6E7EFDC}" presName="childText" presStyleLbl="bgAcc1" presStyleIdx="1" presStyleCnt="7" custScaleX="397066">
        <dgm:presLayoutVars>
          <dgm:bulletEnabled val="1"/>
        </dgm:presLayoutVars>
      </dgm:prSet>
      <dgm:spPr/>
    </dgm:pt>
    <dgm:pt modelId="{F4854350-BF40-4F79-B9A8-4604AC7DC310}" type="pres">
      <dgm:prSet presAssocID="{6EE7FDDB-F91C-4F55-9F2C-F0C538376E2E}" presName="Name13" presStyleLbl="parChTrans1D2" presStyleIdx="2" presStyleCnt="7"/>
      <dgm:spPr/>
    </dgm:pt>
    <dgm:pt modelId="{81184F81-3FFF-411F-9ADD-2EA967540B5B}" type="pres">
      <dgm:prSet presAssocID="{737170AA-A32E-4046-9ABC-A36120CEA3F7}" presName="childText" presStyleLbl="bgAcc1" presStyleIdx="2" presStyleCnt="7" custScaleX="397066">
        <dgm:presLayoutVars>
          <dgm:bulletEnabled val="1"/>
        </dgm:presLayoutVars>
      </dgm:prSet>
      <dgm:spPr/>
    </dgm:pt>
    <dgm:pt modelId="{7C9CC333-5074-4733-A9E1-52EA0C53F615}" type="pres">
      <dgm:prSet presAssocID="{7582C5C2-53CF-4B0E-80F1-E21BDE019BFD}" presName="Name13" presStyleLbl="parChTrans1D2" presStyleIdx="3" presStyleCnt="7"/>
      <dgm:spPr/>
    </dgm:pt>
    <dgm:pt modelId="{5345F428-8B18-4011-BB08-00A26B8D0C61}" type="pres">
      <dgm:prSet presAssocID="{A5B74F4B-C7AD-44D9-8A90-7D3871648381}" presName="childText" presStyleLbl="bgAcc1" presStyleIdx="3" presStyleCnt="7" custScaleX="393505">
        <dgm:presLayoutVars>
          <dgm:bulletEnabled val="1"/>
        </dgm:presLayoutVars>
      </dgm:prSet>
      <dgm:spPr/>
    </dgm:pt>
    <dgm:pt modelId="{C52ECCEE-0428-40F6-AC85-106A2B489465}" type="pres">
      <dgm:prSet presAssocID="{08E8AF3E-CA85-4C1E-953F-FCE15A7F6655}" presName="Name13" presStyleLbl="parChTrans1D2" presStyleIdx="4" presStyleCnt="7"/>
      <dgm:spPr/>
    </dgm:pt>
    <dgm:pt modelId="{706E1B98-C251-4271-92D2-E38AA00738B2}" type="pres">
      <dgm:prSet presAssocID="{EAC29A1A-375D-4524-A15C-D9CF8A8FAFF8}" presName="childText" presStyleLbl="bgAcc1" presStyleIdx="4" presStyleCnt="7" custScaleX="390676">
        <dgm:presLayoutVars>
          <dgm:bulletEnabled val="1"/>
        </dgm:presLayoutVars>
      </dgm:prSet>
      <dgm:spPr/>
    </dgm:pt>
    <dgm:pt modelId="{FD8BB852-3EB9-43C9-9D9F-4CEACE4588AD}" type="pres">
      <dgm:prSet presAssocID="{121820E3-765E-4816-96E8-212CA4E90FDD}" presName="Name13" presStyleLbl="parChTrans1D2" presStyleIdx="5" presStyleCnt="7"/>
      <dgm:spPr/>
    </dgm:pt>
    <dgm:pt modelId="{37CDABC8-8BB7-4130-AFE7-32163D45693E}" type="pres">
      <dgm:prSet presAssocID="{B671E967-632C-41E3-9725-B59D17EB66DA}" presName="childText" presStyleLbl="bgAcc1" presStyleIdx="5" presStyleCnt="7" custScaleX="385750">
        <dgm:presLayoutVars>
          <dgm:bulletEnabled val="1"/>
        </dgm:presLayoutVars>
      </dgm:prSet>
      <dgm:spPr/>
    </dgm:pt>
    <dgm:pt modelId="{FD696306-4D52-4B60-B967-B316B3176FB0}" type="pres">
      <dgm:prSet presAssocID="{0C912E03-9692-438D-A0BE-0C41F6764D61}" presName="Name13" presStyleLbl="parChTrans1D2" presStyleIdx="6" presStyleCnt="7"/>
      <dgm:spPr/>
    </dgm:pt>
    <dgm:pt modelId="{86782562-D995-4E6B-9937-FCA12727C84F}" type="pres">
      <dgm:prSet presAssocID="{B47F10D3-9CF9-4BF9-BB71-1EAD12B67DC0}" presName="childText" presStyleLbl="bgAcc1" presStyleIdx="6" presStyleCnt="7" custScaleX="387859">
        <dgm:presLayoutVars>
          <dgm:bulletEnabled val="1"/>
        </dgm:presLayoutVars>
      </dgm:prSet>
      <dgm:spPr/>
    </dgm:pt>
  </dgm:ptLst>
  <dgm:cxnLst>
    <dgm:cxn modelId="{C47BB504-F8E3-4BA2-B23C-0D19EBB0F4C6}" type="presOf" srcId="{08E8AF3E-CA85-4C1E-953F-FCE15A7F6655}" destId="{C52ECCEE-0428-40F6-AC85-106A2B489465}" srcOrd="0" destOrd="0" presId="urn:microsoft.com/office/officeart/2005/8/layout/hierarchy3"/>
    <dgm:cxn modelId="{AC8E2F08-5CB4-424F-A2DC-C54682DC81A0}" type="presOf" srcId="{B47F10D3-9CF9-4BF9-BB71-1EAD12B67DC0}" destId="{86782562-D995-4E6B-9937-FCA12727C84F}" srcOrd="0" destOrd="0" presId="urn:microsoft.com/office/officeart/2005/8/layout/hierarchy3"/>
    <dgm:cxn modelId="{62E5D60D-7077-473D-AD0F-CA78CBAD8443}" type="presOf" srcId="{30E454E2-CD63-42AC-8928-6AB3F902A338}" destId="{5EBBF95F-F8C4-4BD9-A376-4E387D9577B6}" srcOrd="1" destOrd="0" presId="urn:microsoft.com/office/officeart/2005/8/layout/hierarchy3"/>
    <dgm:cxn modelId="{6256051A-0DDB-4CC7-B285-739E7D5B8709}" srcId="{2ABCCC92-241A-4A55-A496-7596A852B1E4}" destId="{30E454E2-CD63-42AC-8928-6AB3F902A338}" srcOrd="0" destOrd="0" parTransId="{A18CE01C-AF36-4754-86D6-E09DA80CA7B6}" sibTransId="{3D4EE265-1025-4079-99CE-36E68E147953}"/>
    <dgm:cxn modelId="{D58B361C-95CC-4661-906C-108C2C06BAE0}" srcId="{30E454E2-CD63-42AC-8928-6AB3F902A338}" destId="{E9CABC70-C47C-4C5D-A25F-5253D6E7EFDC}" srcOrd="1" destOrd="0" parTransId="{AFB911A7-C9EF-4303-BC34-DDC4D89E1254}" sibTransId="{A6C6F70C-6873-47AE-BB2B-33DEE05A9D91}"/>
    <dgm:cxn modelId="{39BC385C-2300-4046-B804-7A88EF2827FE}" srcId="{30E454E2-CD63-42AC-8928-6AB3F902A338}" destId="{B47F10D3-9CF9-4BF9-BB71-1EAD12B67DC0}" srcOrd="6" destOrd="0" parTransId="{0C912E03-9692-438D-A0BE-0C41F6764D61}" sibTransId="{E48DC1F0-7A7C-4B10-838F-F9BE5F8BE7F6}"/>
    <dgm:cxn modelId="{83E53E5C-1B6F-43E4-9679-E5631981E50D}" type="presOf" srcId="{AFB911A7-C9EF-4303-BC34-DDC4D89E1254}" destId="{F25A5D1A-DDCA-4F1D-9C90-12F2F5372D24}" srcOrd="0" destOrd="0" presId="urn:microsoft.com/office/officeart/2005/8/layout/hierarchy3"/>
    <dgm:cxn modelId="{9F30335D-EE6E-43F2-9AC4-FBFD5252F71D}" type="presOf" srcId="{A5B74F4B-C7AD-44D9-8A90-7D3871648381}" destId="{5345F428-8B18-4011-BB08-00A26B8D0C61}" srcOrd="0" destOrd="0" presId="urn:microsoft.com/office/officeart/2005/8/layout/hierarchy3"/>
    <dgm:cxn modelId="{D4DD4C4A-D921-4A4F-A69D-549737F70F17}" type="presOf" srcId="{0F618E3D-98F4-4A1F-A277-304C84B4AE8C}" destId="{706E1B98-C251-4271-92D2-E38AA00738B2}" srcOrd="0" destOrd="1" presId="urn:microsoft.com/office/officeart/2005/8/layout/hierarchy3"/>
    <dgm:cxn modelId="{AE642650-5F2F-452A-B195-E3A20B3B2955}" srcId="{30E454E2-CD63-42AC-8928-6AB3F902A338}" destId="{737170AA-A32E-4046-9ABC-A36120CEA3F7}" srcOrd="2" destOrd="0" parTransId="{6EE7FDDB-F91C-4F55-9F2C-F0C538376E2E}" sibTransId="{F6A5A17A-82FA-4196-BECB-99C0EDD71D38}"/>
    <dgm:cxn modelId="{1C024872-2083-44B4-9147-15DC86EA31AF}" srcId="{30E454E2-CD63-42AC-8928-6AB3F902A338}" destId="{EAC29A1A-375D-4524-A15C-D9CF8A8FAFF8}" srcOrd="4" destOrd="0" parTransId="{08E8AF3E-CA85-4C1E-953F-FCE15A7F6655}" sibTransId="{2277B742-C343-46F8-A0FD-61B2351E9A0B}"/>
    <dgm:cxn modelId="{E32DF176-4B36-42EF-AA04-092DB4B36285}" srcId="{B671E967-632C-41E3-9725-B59D17EB66DA}" destId="{B66E9438-80B2-4201-9D3D-2133C4831943}" srcOrd="0" destOrd="0" parTransId="{B7F9CD45-F4FF-4B71-BC0D-A8952B0D924F}" sibTransId="{5B74A550-5677-42D3-8997-E804C12EDF14}"/>
    <dgm:cxn modelId="{3C118181-B24A-4DD6-84B0-DB320D36868B}" srcId="{30E454E2-CD63-42AC-8928-6AB3F902A338}" destId="{A5B74F4B-C7AD-44D9-8A90-7D3871648381}" srcOrd="3" destOrd="0" parTransId="{7582C5C2-53CF-4B0E-80F1-E21BDE019BFD}" sibTransId="{04E7BD38-D3C7-4B01-AF7C-23676FCDDFB6}"/>
    <dgm:cxn modelId="{39C5B482-3A99-40BB-B2F0-846540D517BE}" type="presOf" srcId="{B671E967-632C-41E3-9725-B59D17EB66DA}" destId="{37CDABC8-8BB7-4130-AFE7-32163D45693E}" srcOrd="0" destOrd="0" presId="urn:microsoft.com/office/officeart/2005/8/layout/hierarchy3"/>
    <dgm:cxn modelId="{6928F48A-C47A-4E89-80D4-70AF78A8656F}" type="presOf" srcId="{21A10BA9-EA49-43D4-A1F5-78082CF360E4}" destId="{9872054E-9A04-4E37-92AF-7F9679990DD0}" srcOrd="0" destOrd="0" presId="urn:microsoft.com/office/officeart/2005/8/layout/hierarchy3"/>
    <dgm:cxn modelId="{8E0BB59D-8AFB-4F68-BDA5-AEB22137ADB2}" type="presOf" srcId="{EAC29A1A-375D-4524-A15C-D9CF8A8FAFF8}" destId="{706E1B98-C251-4271-92D2-E38AA00738B2}" srcOrd="0" destOrd="0" presId="urn:microsoft.com/office/officeart/2005/8/layout/hierarchy3"/>
    <dgm:cxn modelId="{F5AB7BA3-6723-4250-85F1-7FD4D8C693E2}" type="presOf" srcId="{737170AA-A32E-4046-9ABC-A36120CEA3F7}" destId="{81184F81-3FFF-411F-9ADD-2EA967540B5B}" srcOrd="0" destOrd="0" presId="urn:microsoft.com/office/officeart/2005/8/layout/hierarchy3"/>
    <dgm:cxn modelId="{A7048AA3-7CEF-4009-AE26-014A7D8DD6B2}" type="presOf" srcId="{6EE7FDDB-F91C-4F55-9F2C-F0C538376E2E}" destId="{F4854350-BF40-4F79-B9A8-4604AC7DC310}" srcOrd="0" destOrd="0" presId="urn:microsoft.com/office/officeart/2005/8/layout/hierarchy3"/>
    <dgm:cxn modelId="{A0B5CAAE-D214-4264-9616-0D96FAF5B9AE}" type="presOf" srcId="{0C912E03-9692-438D-A0BE-0C41F6764D61}" destId="{FD696306-4D52-4B60-B967-B316B3176FB0}" srcOrd="0" destOrd="0" presId="urn:microsoft.com/office/officeart/2005/8/layout/hierarchy3"/>
    <dgm:cxn modelId="{D1680EAF-D0FE-4460-A42F-2D3B5CC1D769}" srcId="{30E454E2-CD63-42AC-8928-6AB3F902A338}" destId="{C0CAF773-C8E6-4BF5-8956-AC38B6F7D4B5}" srcOrd="0" destOrd="0" parTransId="{21A10BA9-EA49-43D4-A1F5-78082CF360E4}" sibTransId="{4B8D8E0B-88BF-4057-AD6A-4E24C64864F8}"/>
    <dgm:cxn modelId="{BD905AB2-96DC-4940-BC91-00DAE01CC38A}" srcId="{A5B74F4B-C7AD-44D9-8A90-7D3871648381}" destId="{3C2A6664-1615-44EA-ADC3-B967B46B20BB}" srcOrd="0" destOrd="0" parTransId="{0ECDF321-EA7A-4D01-AF23-466E596DB3A2}" sibTransId="{BF1563FA-D063-49AE-A673-7DBB6166100F}"/>
    <dgm:cxn modelId="{0D1259B4-5D65-4BAC-8170-0703C6D568DD}" type="presOf" srcId="{C0CAF773-C8E6-4BF5-8956-AC38B6F7D4B5}" destId="{A9105EBC-15CA-4402-BE91-3877E1755966}" srcOrd="0" destOrd="0" presId="urn:microsoft.com/office/officeart/2005/8/layout/hierarchy3"/>
    <dgm:cxn modelId="{04D7D7C0-5C21-42A3-BA2F-1C939CD24EAC}" type="presOf" srcId="{E9CABC70-C47C-4C5D-A25F-5253D6E7EFDC}" destId="{BE1C07B5-22A7-4E99-91D3-EB6A2CB17B0A}" srcOrd="0" destOrd="0" presId="urn:microsoft.com/office/officeart/2005/8/layout/hierarchy3"/>
    <dgm:cxn modelId="{7C084BC1-ED0F-466C-AAB3-92B747FC5C22}" type="presOf" srcId="{30E454E2-CD63-42AC-8928-6AB3F902A338}" destId="{F65EC92D-8FF1-40A7-8708-CEC636116B53}" srcOrd="0" destOrd="0" presId="urn:microsoft.com/office/officeart/2005/8/layout/hierarchy3"/>
    <dgm:cxn modelId="{1571A3C3-4D53-4233-BBF1-D6B46292A8F0}" srcId="{30E454E2-CD63-42AC-8928-6AB3F902A338}" destId="{B671E967-632C-41E3-9725-B59D17EB66DA}" srcOrd="5" destOrd="0" parTransId="{121820E3-765E-4816-96E8-212CA4E90FDD}" sibTransId="{839D5272-97FB-42A8-9F2A-B2C6B1FF58F6}"/>
    <dgm:cxn modelId="{4D8983C9-8FEB-4CE9-87DE-4F7E105BA76E}" type="presOf" srcId="{2ABCCC92-241A-4A55-A496-7596A852B1E4}" destId="{68CECD95-049C-4D14-AEB6-F8BE81D4C665}" srcOrd="0" destOrd="0" presId="urn:microsoft.com/office/officeart/2005/8/layout/hierarchy3"/>
    <dgm:cxn modelId="{03EFB8CD-CE5E-40DD-968E-764A0824E195}" type="presOf" srcId="{121820E3-765E-4816-96E8-212CA4E90FDD}" destId="{FD8BB852-3EB9-43C9-9D9F-4CEACE4588AD}" srcOrd="0" destOrd="0" presId="urn:microsoft.com/office/officeart/2005/8/layout/hierarchy3"/>
    <dgm:cxn modelId="{40EF36D5-ABB2-47EF-88D1-6514195ACF08}" type="presOf" srcId="{B66E9438-80B2-4201-9D3D-2133C4831943}" destId="{37CDABC8-8BB7-4130-AFE7-32163D45693E}" srcOrd="0" destOrd="1" presId="urn:microsoft.com/office/officeart/2005/8/layout/hierarchy3"/>
    <dgm:cxn modelId="{A8C9DDF3-0117-4076-9F69-84B5F3459595}" type="presOf" srcId="{7582C5C2-53CF-4B0E-80F1-E21BDE019BFD}" destId="{7C9CC333-5074-4733-A9E1-52EA0C53F615}" srcOrd="0" destOrd="0" presId="urn:microsoft.com/office/officeart/2005/8/layout/hierarchy3"/>
    <dgm:cxn modelId="{1885C3F9-583C-45D6-803E-08154D27015A}" type="presOf" srcId="{3C2A6664-1615-44EA-ADC3-B967B46B20BB}" destId="{5345F428-8B18-4011-BB08-00A26B8D0C61}" srcOrd="0" destOrd="1" presId="urn:microsoft.com/office/officeart/2005/8/layout/hierarchy3"/>
    <dgm:cxn modelId="{804E63FD-4562-4F84-8C94-31950AB8E499}" srcId="{EAC29A1A-375D-4524-A15C-D9CF8A8FAFF8}" destId="{0F618E3D-98F4-4A1F-A277-304C84B4AE8C}" srcOrd="0" destOrd="0" parTransId="{A6DC9E78-D524-4439-8969-47E21C4520EB}" sibTransId="{1C84C7A5-BA8A-447C-8BAE-C786440006E4}"/>
    <dgm:cxn modelId="{15BE4670-B25C-41C7-95C0-6C6ABC747F6D}" type="presParOf" srcId="{68CECD95-049C-4D14-AEB6-F8BE81D4C665}" destId="{93139920-906A-4846-8CB6-DE514D007424}" srcOrd="0" destOrd="0" presId="urn:microsoft.com/office/officeart/2005/8/layout/hierarchy3"/>
    <dgm:cxn modelId="{4EB6ECCC-AF83-4CD2-A229-ABA9122E0B60}" type="presParOf" srcId="{93139920-906A-4846-8CB6-DE514D007424}" destId="{C963AF03-E648-46C0-8BC3-0CF88AF2E4AC}" srcOrd="0" destOrd="0" presId="urn:microsoft.com/office/officeart/2005/8/layout/hierarchy3"/>
    <dgm:cxn modelId="{CDEEFA65-2930-4A53-A013-911B59D96855}" type="presParOf" srcId="{C963AF03-E648-46C0-8BC3-0CF88AF2E4AC}" destId="{F65EC92D-8FF1-40A7-8708-CEC636116B53}" srcOrd="0" destOrd="0" presId="urn:microsoft.com/office/officeart/2005/8/layout/hierarchy3"/>
    <dgm:cxn modelId="{5B476E9B-ADED-47CE-B15C-53EF32CA11A4}" type="presParOf" srcId="{C963AF03-E648-46C0-8BC3-0CF88AF2E4AC}" destId="{5EBBF95F-F8C4-4BD9-A376-4E387D9577B6}" srcOrd="1" destOrd="0" presId="urn:microsoft.com/office/officeart/2005/8/layout/hierarchy3"/>
    <dgm:cxn modelId="{426CCD3F-1E10-4BBF-A318-7CAF1BA3DBB5}" type="presParOf" srcId="{93139920-906A-4846-8CB6-DE514D007424}" destId="{93827EC5-681A-441D-B5CF-73950FFCC587}" srcOrd="1" destOrd="0" presId="urn:microsoft.com/office/officeart/2005/8/layout/hierarchy3"/>
    <dgm:cxn modelId="{2C196DA6-3F0E-45D5-9B68-009B4DBCB74B}" type="presParOf" srcId="{93827EC5-681A-441D-B5CF-73950FFCC587}" destId="{9872054E-9A04-4E37-92AF-7F9679990DD0}" srcOrd="0" destOrd="0" presId="urn:microsoft.com/office/officeart/2005/8/layout/hierarchy3"/>
    <dgm:cxn modelId="{3CA4D571-B1B4-4D82-8CB7-247835239A4E}" type="presParOf" srcId="{93827EC5-681A-441D-B5CF-73950FFCC587}" destId="{A9105EBC-15CA-4402-BE91-3877E1755966}" srcOrd="1" destOrd="0" presId="urn:microsoft.com/office/officeart/2005/8/layout/hierarchy3"/>
    <dgm:cxn modelId="{41F440D2-8B76-4F24-B43C-5B5A6AFEE01A}" type="presParOf" srcId="{93827EC5-681A-441D-B5CF-73950FFCC587}" destId="{F25A5D1A-DDCA-4F1D-9C90-12F2F5372D24}" srcOrd="2" destOrd="0" presId="urn:microsoft.com/office/officeart/2005/8/layout/hierarchy3"/>
    <dgm:cxn modelId="{CA91EFCA-305E-4906-80AB-7A9C9D1BC621}" type="presParOf" srcId="{93827EC5-681A-441D-B5CF-73950FFCC587}" destId="{BE1C07B5-22A7-4E99-91D3-EB6A2CB17B0A}" srcOrd="3" destOrd="0" presId="urn:microsoft.com/office/officeart/2005/8/layout/hierarchy3"/>
    <dgm:cxn modelId="{DFA17119-3C13-4A98-A37B-B1E8BD9FCCAF}" type="presParOf" srcId="{93827EC5-681A-441D-B5CF-73950FFCC587}" destId="{F4854350-BF40-4F79-B9A8-4604AC7DC310}" srcOrd="4" destOrd="0" presId="urn:microsoft.com/office/officeart/2005/8/layout/hierarchy3"/>
    <dgm:cxn modelId="{137CF3D1-82D2-41B6-A2C6-2D5F5F1C3FEA}" type="presParOf" srcId="{93827EC5-681A-441D-B5CF-73950FFCC587}" destId="{81184F81-3FFF-411F-9ADD-2EA967540B5B}" srcOrd="5" destOrd="0" presId="urn:microsoft.com/office/officeart/2005/8/layout/hierarchy3"/>
    <dgm:cxn modelId="{A9366A53-B44D-4763-9900-A34C46D4AE88}" type="presParOf" srcId="{93827EC5-681A-441D-B5CF-73950FFCC587}" destId="{7C9CC333-5074-4733-A9E1-52EA0C53F615}" srcOrd="6" destOrd="0" presId="urn:microsoft.com/office/officeart/2005/8/layout/hierarchy3"/>
    <dgm:cxn modelId="{4268EF68-D1A4-42DB-90D2-C6E1314664C9}" type="presParOf" srcId="{93827EC5-681A-441D-B5CF-73950FFCC587}" destId="{5345F428-8B18-4011-BB08-00A26B8D0C61}" srcOrd="7" destOrd="0" presId="urn:microsoft.com/office/officeart/2005/8/layout/hierarchy3"/>
    <dgm:cxn modelId="{100FEE29-E7CE-481E-9715-71C0D5CAD4C1}" type="presParOf" srcId="{93827EC5-681A-441D-B5CF-73950FFCC587}" destId="{C52ECCEE-0428-40F6-AC85-106A2B489465}" srcOrd="8" destOrd="0" presId="urn:microsoft.com/office/officeart/2005/8/layout/hierarchy3"/>
    <dgm:cxn modelId="{8D681493-F6E8-47D6-A648-3E08D000A9B8}" type="presParOf" srcId="{93827EC5-681A-441D-B5CF-73950FFCC587}" destId="{706E1B98-C251-4271-92D2-E38AA00738B2}" srcOrd="9" destOrd="0" presId="urn:microsoft.com/office/officeart/2005/8/layout/hierarchy3"/>
    <dgm:cxn modelId="{FDDCB0DC-EFD9-4EEF-9F74-A53491DE04C5}" type="presParOf" srcId="{93827EC5-681A-441D-B5CF-73950FFCC587}" destId="{FD8BB852-3EB9-43C9-9D9F-4CEACE4588AD}" srcOrd="10" destOrd="0" presId="urn:microsoft.com/office/officeart/2005/8/layout/hierarchy3"/>
    <dgm:cxn modelId="{1CC24DBD-02E5-4D7D-968A-8EFF25CD394F}" type="presParOf" srcId="{93827EC5-681A-441D-B5CF-73950FFCC587}" destId="{37CDABC8-8BB7-4130-AFE7-32163D45693E}" srcOrd="11" destOrd="0" presId="urn:microsoft.com/office/officeart/2005/8/layout/hierarchy3"/>
    <dgm:cxn modelId="{87F94A9D-81A2-4756-AACB-017E656F34EE}" type="presParOf" srcId="{93827EC5-681A-441D-B5CF-73950FFCC587}" destId="{FD696306-4D52-4B60-B967-B316B3176FB0}" srcOrd="12" destOrd="0" presId="urn:microsoft.com/office/officeart/2005/8/layout/hierarchy3"/>
    <dgm:cxn modelId="{E677123A-92C5-45BD-9784-CE3B66FA7B7F}" type="presParOf" srcId="{93827EC5-681A-441D-B5CF-73950FFCC587}" destId="{86782562-D995-4E6B-9937-FCA12727C84F}" srcOrd="13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728466F4-10E9-464A-A184-F0755C73931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234343B-DC67-4796-9C49-F8F88B291ABA}">
      <dgm:prSet custT="1"/>
      <dgm:spPr/>
      <dgm:t>
        <a:bodyPr/>
        <a:lstStyle/>
        <a:p>
          <a:pPr algn="l"/>
          <a:r>
            <a:rPr lang="en-US" sz="3200" b="1" baseline="0" dirty="0"/>
            <a:t>Postdoc Admin:</a:t>
          </a:r>
          <a:br>
            <a:rPr lang="en-US" sz="3200" b="1" baseline="0" dirty="0"/>
          </a:br>
          <a:r>
            <a:rPr lang="en-US" sz="2400" baseline="0" dirty="0"/>
            <a:t>Responsibilities</a:t>
          </a:r>
          <a:endParaRPr lang="en-US" sz="2400" dirty="0"/>
        </a:p>
      </dgm:t>
    </dgm:pt>
    <dgm:pt modelId="{FC0EA2F1-0A5D-4D8C-B212-5A2121F25314}" type="parTrans" cxnId="{556FDF66-B064-4CF5-9955-8CE9D6390F97}">
      <dgm:prSet/>
      <dgm:spPr/>
      <dgm:t>
        <a:bodyPr/>
        <a:lstStyle/>
        <a:p>
          <a:endParaRPr lang="en-US"/>
        </a:p>
      </dgm:t>
    </dgm:pt>
    <dgm:pt modelId="{8EAEF863-2DEA-4FFB-8B45-2C4A5FFC3C59}" type="sibTrans" cxnId="{556FDF66-B064-4CF5-9955-8CE9D6390F97}">
      <dgm:prSet/>
      <dgm:spPr/>
      <dgm:t>
        <a:bodyPr/>
        <a:lstStyle/>
        <a:p>
          <a:endParaRPr lang="en-US"/>
        </a:p>
      </dgm:t>
    </dgm:pt>
    <dgm:pt modelId="{7CC1C57A-C284-4F97-9049-6738BB535978}" type="pres">
      <dgm:prSet presAssocID="{728466F4-10E9-464A-A184-F0755C739313}" presName="linear" presStyleCnt="0">
        <dgm:presLayoutVars>
          <dgm:animLvl val="lvl"/>
          <dgm:resizeHandles val="exact"/>
        </dgm:presLayoutVars>
      </dgm:prSet>
      <dgm:spPr/>
    </dgm:pt>
    <dgm:pt modelId="{34729972-5AC2-4C33-80B5-89320314315E}" type="pres">
      <dgm:prSet presAssocID="{4234343B-DC67-4796-9C49-F8F88B291ABA}" presName="parentText" presStyleLbl="node1" presStyleIdx="0" presStyleCnt="1" custScaleY="202976" custLinFactNeighborY="3176">
        <dgm:presLayoutVars>
          <dgm:chMax val="0"/>
          <dgm:bulletEnabled val="1"/>
        </dgm:presLayoutVars>
      </dgm:prSet>
      <dgm:spPr/>
    </dgm:pt>
  </dgm:ptLst>
  <dgm:cxnLst>
    <dgm:cxn modelId="{556FDF66-B064-4CF5-9955-8CE9D6390F97}" srcId="{728466F4-10E9-464A-A184-F0755C739313}" destId="{4234343B-DC67-4796-9C49-F8F88B291ABA}" srcOrd="0" destOrd="0" parTransId="{FC0EA2F1-0A5D-4D8C-B212-5A2121F25314}" sibTransId="{8EAEF863-2DEA-4FFB-8B45-2C4A5FFC3C59}"/>
    <dgm:cxn modelId="{9302DBC8-79E1-45DA-9FC8-35EFA9C01ADF}" type="presOf" srcId="{728466F4-10E9-464A-A184-F0755C739313}" destId="{7CC1C57A-C284-4F97-9049-6738BB535978}" srcOrd="0" destOrd="0" presId="urn:microsoft.com/office/officeart/2005/8/layout/vList2"/>
    <dgm:cxn modelId="{C6ADEBE7-8337-40D8-BAE5-066BDB3894DE}" type="presOf" srcId="{4234343B-DC67-4796-9C49-F8F88B291ABA}" destId="{34729972-5AC2-4C33-80B5-89320314315E}" srcOrd="0" destOrd="0" presId="urn:microsoft.com/office/officeart/2005/8/layout/vList2"/>
    <dgm:cxn modelId="{082FF992-6ABE-47BA-A704-F4FB7560CDF0}" type="presParOf" srcId="{7CC1C57A-C284-4F97-9049-6738BB535978}" destId="{34729972-5AC2-4C33-80B5-89320314315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0.xml><?xml version="1.0" encoding="utf-8"?>
<dgm:dataModel xmlns:dgm="http://schemas.openxmlformats.org/drawingml/2006/diagram" xmlns:a="http://schemas.openxmlformats.org/drawingml/2006/main">
  <dgm:ptLst>
    <dgm:pt modelId="{5CBCE483-9A2C-4227-8D38-ACF93F33C13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8585879-ACE7-4C4D-A3C8-01C20C06C595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Review the Data Form</a:t>
          </a:r>
          <a:endParaRPr lang="en-US" sz="2400" dirty="0"/>
        </a:p>
      </dgm:t>
    </dgm:pt>
    <dgm:pt modelId="{0D8702D9-8BAE-40EC-90B3-D1AE5218AABB}" type="parTrans" cxnId="{5DD299AE-4490-4D09-9C51-739D9D241785}">
      <dgm:prSet/>
      <dgm:spPr/>
      <dgm:t>
        <a:bodyPr/>
        <a:lstStyle/>
        <a:p>
          <a:endParaRPr lang="en-US"/>
        </a:p>
      </dgm:t>
    </dgm:pt>
    <dgm:pt modelId="{C1B41F83-247A-4833-BE0C-5BE4FA53929E}" type="sibTrans" cxnId="{5DD299AE-4490-4D09-9C51-739D9D241785}">
      <dgm:prSet/>
      <dgm:spPr/>
      <dgm:t>
        <a:bodyPr/>
        <a:lstStyle/>
        <a:p>
          <a:endParaRPr lang="en-US"/>
        </a:p>
      </dgm:t>
    </dgm:pt>
    <dgm:pt modelId="{0B229993-FECF-46CA-B858-FF0B117222A5}" type="pres">
      <dgm:prSet presAssocID="{5CBCE483-9A2C-4227-8D38-ACF93F33C131}" presName="linear" presStyleCnt="0">
        <dgm:presLayoutVars>
          <dgm:animLvl val="lvl"/>
          <dgm:resizeHandles val="exact"/>
        </dgm:presLayoutVars>
      </dgm:prSet>
      <dgm:spPr/>
    </dgm:pt>
    <dgm:pt modelId="{09C3EE08-2951-4236-AAD7-79C975B966D4}" type="pres">
      <dgm:prSet presAssocID="{68585879-ACE7-4C4D-A3C8-01C20C06C595}" presName="parentText" presStyleLbl="node1" presStyleIdx="0" presStyleCnt="1" custScaleY="192613">
        <dgm:presLayoutVars>
          <dgm:chMax val="0"/>
          <dgm:bulletEnabled val="1"/>
        </dgm:presLayoutVars>
      </dgm:prSet>
      <dgm:spPr/>
    </dgm:pt>
  </dgm:ptLst>
  <dgm:cxnLst>
    <dgm:cxn modelId="{2E3A1916-EA75-4339-A9F5-AADBD0CD2AFF}" type="presOf" srcId="{68585879-ACE7-4C4D-A3C8-01C20C06C595}" destId="{09C3EE08-2951-4236-AAD7-79C975B966D4}" srcOrd="0" destOrd="0" presId="urn:microsoft.com/office/officeart/2005/8/layout/vList2"/>
    <dgm:cxn modelId="{5DD299AE-4490-4D09-9C51-739D9D241785}" srcId="{5CBCE483-9A2C-4227-8D38-ACF93F33C131}" destId="{68585879-ACE7-4C4D-A3C8-01C20C06C595}" srcOrd="0" destOrd="0" parTransId="{0D8702D9-8BAE-40EC-90B3-D1AE5218AABB}" sibTransId="{C1B41F83-247A-4833-BE0C-5BE4FA53929E}"/>
    <dgm:cxn modelId="{2BD768E7-54D5-4034-AAD3-CCFEF3C06B51}" type="presOf" srcId="{5CBCE483-9A2C-4227-8D38-ACF93F33C131}" destId="{0B229993-FECF-46CA-B858-FF0B117222A5}" srcOrd="0" destOrd="0" presId="urn:microsoft.com/office/officeart/2005/8/layout/vList2"/>
    <dgm:cxn modelId="{58CBE29E-EA78-418E-AC96-661E0FCD2874}" type="presParOf" srcId="{0B229993-FECF-46CA-B858-FF0B117222A5}" destId="{09C3EE08-2951-4236-AAD7-79C975B966D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1.xml><?xml version="1.0" encoding="utf-8"?>
<dgm:dataModel xmlns:dgm="http://schemas.openxmlformats.org/drawingml/2006/diagram" xmlns:a="http://schemas.openxmlformats.org/drawingml/2006/main">
  <dgm:ptLst>
    <dgm:pt modelId="{A836D721-4AA5-40C5-A118-E7E759F3F82C}" type="doc">
      <dgm:prSet loTypeId="urn:microsoft.com/office/officeart/2005/8/layout/h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B1EB4A7-7932-45DC-AB8B-276620324F93}">
      <dgm:prSet/>
      <dgm:spPr/>
      <dgm:t>
        <a:bodyPr/>
        <a:lstStyle/>
        <a:p>
          <a:r>
            <a:rPr lang="en-US" b="1" dirty="0"/>
            <a:t>Compare Data form information to the uploaded documents</a:t>
          </a:r>
          <a:endParaRPr lang="en-US" dirty="0"/>
        </a:p>
      </dgm:t>
    </dgm:pt>
    <dgm:pt modelId="{9180F60C-B489-43AE-83C2-FBE8AE103CF7}" type="parTrans" cxnId="{E8C767B8-0A49-4CB9-941D-7425AF508A78}">
      <dgm:prSet/>
      <dgm:spPr/>
      <dgm:t>
        <a:bodyPr/>
        <a:lstStyle/>
        <a:p>
          <a:endParaRPr lang="en-US"/>
        </a:p>
      </dgm:t>
    </dgm:pt>
    <dgm:pt modelId="{3B9AC884-CB8D-4DD2-A488-A5E10AC42869}" type="sibTrans" cxnId="{E8C767B8-0A49-4CB9-941D-7425AF508A78}">
      <dgm:prSet/>
      <dgm:spPr/>
      <dgm:t>
        <a:bodyPr/>
        <a:lstStyle/>
        <a:p>
          <a:endParaRPr lang="en-US"/>
        </a:p>
      </dgm:t>
    </dgm:pt>
    <dgm:pt modelId="{55172510-8121-4472-B60A-7B46AD0A4E3A}">
      <dgm:prSet/>
      <dgm:spPr/>
      <dgm:t>
        <a:bodyPr/>
        <a:lstStyle/>
        <a:p>
          <a:r>
            <a:rPr lang="en-US" b="1" dirty="0"/>
            <a:t>If any data is incorrect</a:t>
          </a:r>
        </a:p>
      </dgm:t>
    </dgm:pt>
    <dgm:pt modelId="{9D304698-EBE7-4B1A-86D6-D31B565C93B4}" type="parTrans" cxnId="{1E2B4F31-BBFA-4525-8FE6-5B2AA19F8236}">
      <dgm:prSet/>
      <dgm:spPr/>
      <dgm:t>
        <a:bodyPr/>
        <a:lstStyle/>
        <a:p>
          <a:endParaRPr lang="en-US"/>
        </a:p>
      </dgm:t>
    </dgm:pt>
    <dgm:pt modelId="{CF68776C-745D-4989-B10E-F1E2C21C8C99}" type="sibTrans" cxnId="{1E2B4F31-BBFA-4525-8FE6-5B2AA19F8236}">
      <dgm:prSet/>
      <dgm:spPr/>
      <dgm:t>
        <a:bodyPr/>
        <a:lstStyle/>
        <a:p>
          <a:endParaRPr lang="en-US"/>
        </a:p>
      </dgm:t>
    </dgm:pt>
    <dgm:pt modelId="{909D9098-9651-42B6-B996-630D6B686E1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RETURN the Data form to the Candidate for revision</a:t>
          </a:r>
        </a:p>
      </dgm:t>
    </dgm:pt>
    <dgm:pt modelId="{009C9206-7C57-4724-B8C3-331CF23D6D7D}" type="parTrans" cxnId="{F31EDBF7-E62A-454F-805C-54E7079A597D}">
      <dgm:prSet/>
      <dgm:spPr/>
      <dgm:t>
        <a:bodyPr/>
        <a:lstStyle/>
        <a:p>
          <a:endParaRPr lang="en-US"/>
        </a:p>
      </dgm:t>
    </dgm:pt>
    <dgm:pt modelId="{FF4FD5B1-E251-4CAD-924F-32C2B3D438E9}" type="sibTrans" cxnId="{F31EDBF7-E62A-454F-805C-54E7079A597D}">
      <dgm:prSet/>
      <dgm:spPr/>
      <dgm:t>
        <a:bodyPr/>
        <a:lstStyle/>
        <a:p>
          <a:endParaRPr lang="en-US"/>
        </a:p>
      </dgm:t>
    </dgm:pt>
    <dgm:pt modelId="{C39DA028-4170-41D4-B288-F359C628FA89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Do NOT click DECLINE </a:t>
          </a:r>
          <a:r>
            <a:rPr lang="en-US" dirty="0">
              <a:solidFill>
                <a:schemeClr val="accent3"/>
              </a:solidFill>
            </a:rPr>
            <a:t>as this ends the invite process</a:t>
          </a:r>
        </a:p>
      </dgm:t>
    </dgm:pt>
    <dgm:pt modelId="{3494A952-F4E9-400F-B883-2E9EA822B37F}" type="parTrans" cxnId="{DA9398A3-BED4-45C0-AEDA-BA3410E5F511}">
      <dgm:prSet/>
      <dgm:spPr/>
      <dgm:t>
        <a:bodyPr/>
        <a:lstStyle/>
        <a:p>
          <a:endParaRPr lang="en-US"/>
        </a:p>
      </dgm:t>
    </dgm:pt>
    <dgm:pt modelId="{A667665F-F3FB-4AE6-ACC3-2001012E9744}" type="sibTrans" cxnId="{DA9398A3-BED4-45C0-AEDA-BA3410E5F511}">
      <dgm:prSet/>
      <dgm:spPr/>
      <dgm:t>
        <a:bodyPr/>
        <a:lstStyle/>
        <a:p>
          <a:endParaRPr lang="en-US"/>
        </a:p>
      </dgm:t>
    </dgm:pt>
    <dgm:pt modelId="{DAE536E0-11E4-4476-B8C3-17C2506CD5F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Restarting the invite requires a NEW Invite to a NEW postdoc email address</a:t>
          </a:r>
        </a:p>
      </dgm:t>
    </dgm:pt>
    <dgm:pt modelId="{FCF8F640-CC11-4AF3-81AE-1090120BF132}" type="parTrans" cxnId="{B3094A7E-1004-4BAD-B769-A82B2B282B12}">
      <dgm:prSet/>
      <dgm:spPr/>
      <dgm:t>
        <a:bodyPr/>
        <a:lstStyle/>
        <a:p>
          <a:endParaRPr lang="en-US"/>
        </a:p>
      </dgm:t>
    </dgm:pt>
    <dgm:pt modelId="{7281709E-F202-4176-8907-28E41CB157AB}" type="sibTrans" cxnId="{B3094A7E-1004-4BAD-B769-A82B2B282B12}">
      <dgm:prSet/>
      <dgm:spPr/>
      <dgm:t>
        <a:bodyPr/>
        <a:lstStyle/>
        <a:p>
          <a:endParaRPr lang="en-US"/>
        </a:p>
      </dgm:t>
    </dgm:pt>
    <dgm:pt modelId="{8AC43F52-A74C-43C2-B0A6-5E063714CB96}" type="pres">
      <dgm:prSet presAssocID="{A836D721-4AA5-40C5-A118-E7E759F3F82C}" presName="Name0" presStyleCnt="0">
        <dgm:presLayoutVars>
          <dgm:dir/>
          <dgm:animLvl val="lvl"/>
          <dgm:resizeHandles val="exact"/>
        </dgm:presLayoutVars>
      </dgm:prSet>
      <dgm:spPr/>
    </dgm:pt>
    <dgm:pt modelId="{B1BA3BF4-6A3B-4F03-9792-A235EC2494C4}" type="pres">
      <dgm:prSet presAssocID="{A836D721-4AA5-40C5-A118-E7E759F3F82C}" presName="tSp" presStyleCnt="0"/>
      <dgm:spPr/>
    </dgm:pt>
    <dgm:pt modelId="{C3E4CD35-CDDC-4E36-B853-8DE966094EF8}" type="pres">
      <dgm:prSet presAssocID="{A836D721-4AA5-40C5-A118-E7E759F3F82C}" presName="bSp" presStyleCnt="0"/>
      <dgm:spPr/>
    </dgm:pt>
    <dgm:pt modelId="{6352872F-75C9-4764-B953-7E56C2F699D5}" type="pres">
      <dgm:prSet presAssocID="{A836D721-4AA5-40C5-A118-E7E759F3F82C}" presName="process" presStyleCnt="0"/>
      <dgm:spPr/>
    </dgm:pt>
    <dgm:pt modelId="{ADA3A917-09FB-46BB-8B18-C422D8346851}" type="pres">
      <dgm:prSet presAssocID="{0B1EB4A7-7932-45DC-AB8B-276620324F93}" presName="composite1" presStyleCnt="0"/>
      <dgm:spPr/>
    </dgm:pt>
    <dgm:pt modelId="{9851D04F-1484-4513-B177-D57259DC542E}" type="pres">
      <dgm:prSet presAssocID="{0B1EB4A7-7932-45DC-AB8B-276620324F93}" presName="dummyNode1" presStyleLbl="node1" presStyleIdx="0" presStyleCnt="2"/>
      <dgm:spPr/>
    </dgm:pt>
    <dgm:pt modelId="{3394E125-F86B-4A53-B982-249055A2133D}" type="pres">
      <dgm:prSet presAssocID="{0B1EB4A7-7932-45DC-AB8B-276620324F93}" presName="childNode1" presStyleLbl="bgAcc1" presStyleIdx="0" presStyleCnt="2" custLinFactNeighborX="4610" custLinFactNeighborY="-49617">
        <dgm:presLayoutVars>
          <dgm:bulletEnabled val="1"/>
        </dgm:presLayoutVars>
      </dgm:prSet>
      <dgm:spPr/>
    </dgm:pt>
    <dgm:pt modelId="{2B55DDFA-7C12-48A4-8631-04579FD65D44}" type="pres">
      <dgm:prSet presAssocID="{0B1EB4A7-7932-45DC-AB8B-276620324F93}" presName="childNode1tx" presStyleLbl="bgAcc1" presStyleIdx="0" presStyleCnt="2">
        <dgm:presLayoutVars>
          <dgm:bulletEnabled val="1"/>
        </dgm:presLayoutVars>
      </dgm:prSet>
      <dgm:spPr/>
    </dgm:pt>
    <dgm:pt modelId="{771F9C00-DFE4-4EC3-B06F-B31BB55C1F8B}" type="pres">
      <dgm:prSet presAssocID="{0B1EB4A7-7932-45DC-AB8B-276620324F93}" presName="parentNode1" presStyleLbl="node1" presStyleIdx="0" presStyleCnt="2" custLinFactY="-18108" custLinFactNeighborX="3926" custLinFactNeighborY="-100000">
        <dgm:presLayoutVars>
          <dgm:chMax val="1"/>
          <dgm:bulletEnabled val="1"/>
        </dgm:presLayoutVars>
      </dgm:prSet>
      <dgm:spPr/>
    </dgm:pt>
    <dgm:pt modelId="{2BCE14E4-D3CE-4D40-B8BB-DA2D86AB7888}" type="pres">
      <dgm:prSet presAssocID="{0B1EB4A7-7932-45DC-AB8B-276620324F93}" presName="connSite1" presStyleCnt="0"/>
      <dgm:spPr/>
    </dgm:pt>
    <dgm:pt modelId="{893B8B85-1B27-4152-BE65-86EDD064CEB5}" type="pres">
      <dgm:prSet presAssocID="{3B9AC884-CB8D-4DD2-A488-A5E10AC42869}" presName="Name9" presStyleLbl="sibTrans2D1" presStyleIdx="0" presStyleCnt="1" custAng="20927506" custLinFactNeighborX="1680" custLinFactNeighborY="-2837"/>
      <dgm:spPr/>
    </dgm:pt>
    <dgm:pt modelId="{36E27ACB-4D50-47BA-9EC2-360AB8F941E5}" type="pres">
      <dgm:prSet presAssocID="{55172510-8121-4472-B60A-7B46AD0A4E3A}" presName="composite2" presStyleCnt="0"/>
      <dgm:spPr/>
    </dgm:pt>
    <dgm:pt modelId="{D0FF8F22-572B-4E63-8A26-9C5A4532D87D}" type="pres">
      <dgm:prSet presAssocID="{55172510-8121-4472-B60A-7B46AD0A4E3A}" presName="dummyNode2" presStyleLbl="node1" presStyleIdx="0" presStyleCnt="2"/>
      <dgm:spPr/>
    </dgm:pt>
    <dgm:pt modelId="{221E50AA-5437-4BDB-B36A-CF4767A20540}" type="pres">
      <dgm:prSet presAssocID="{55172510-8121-4472-B60A-7B46AD0A4E3A}" presName="childNode2" presStyleLbl="bgAcc1" presStyleIdx="1" presStyleCnt="2" custLinFactNeighborX="6" custLinFactNeighborY="-12033">
        <dgm:presLayoutVars>
          <dgm:bulletEnabled val="1"/>
        </dgm:presLayoutVars>
      </dgm:prSet>
      <dgm:spPr/>
    </dgm:pt>
    <dgm:pt modelId="{B5395FB3-2119-41F9-9A8E-41BCBA069DAF}" type="pres">
      <dgm:prSet presAssocID="{55172510-8121-4472-B60A-7B46AD0A4E3A}" presName="childNode2tx" presStyleLbl="bgAcc1" presStyleIdx="1" presStyleCnt="2">
        <dgm:presLayoutVars>
          <dgm:bulletEnabled val="1"/>
        </dgm:presLayoutVars>
      </dgm:prSet>
      <dgm:spPr/>
    </dgm:pt>
    <dgm:pt modelId="{23E8ADAF-844A-4EAA-BB11-3EDA82D56F18}" type="pres">
      <dgm:prSet presAssocID="{55172510-8121-4472-B60A-7B46AD0A4E3A}" presName="parentNode2" presStyleLbl="node1" presStyleIdx="1" presStyleCnt="2" custLinFactNeighborX="129" custLinFactNeighborY="-34704">
        <dgm:presLayoutVars>
          <dgm:chMax val="0"/>
          <dgm:bulletEnabled val="1"/>
        </dgm:presLayoutVars>
      </dgm:prSet>
      <dgm:spPr/>
    </dgm:pt>
    <dgm:pt modelId="{87355A56-523F-454D-B0B1-3EE1F2842187}" type="pres">
      <dgm:prSet presAssocID="{55172510-8121-4472-B60A-7B46AD0A4E3A}" presName="connSite2" presStyleCnt="0"/>
      <dgm:spPr/>
    </dgm:pt>
  </dgm:ptLst>
  <dgm:cxnLst>
    <dgm:cxn modelId="{D3119F02-2997-4BCC-8B7D-CC9C61DD6453}" type="presOf" srcId="{C39DA028-4170-41D4-B288-F359C628FA89}" destId="{221E50AA-5437-4BDB-B36A-CF4767A20540}" srcOrd="0" destOrd="1" presId="urn:microsoft.com/office/officeart/2005/8/layout/hProcess4"/>
    <dgm:cxn modelId="{5346440A-6631-4A85-B06D-569E807D92F4}" type="presOf" srcId="{3B9AC884-CB8D-4DD2-A488-A5E10AC42869}" destId="{893B8B85-1B27-4152-BE65-86EDD064CEB5}" srcOrd="0" destOrd="0" presId="urn:microsoft.com/office/officeart/2005/8/layout/hProcess4"/>
    <dgm:cxn modelId="{6F9C3215-DF04-4829-9EFE-042EF4434F0C}" type="presOf" srcId="{55172510-8121-4472-B60A-7B46AD0A4E3A}" destId="{23E8ADAF-844A-4EAA-BB11-3EDA82D56F18}" srcOrd="0" destOrd="0" presId="urn:microsoft.com/office/officeart/2005/8/layout/hProcess4"/>
    <dgm:cxn modelId="{14430925-8CD6-4D87-9926-F90A816EFF4E}" type="presOf" srcId="{DAE536E0-11E4-4476-B8C3-17C2506CD5F3}" destId="{221E50AA-5437-4BDB-B36A-CF4767A20540}" srcOrd="0" destOrd="2" presId="urn:microsoft.com/office/officeart/2005/8/layout/hProcess4"/>
    <dgm:cxn modelId="{1E2B4F31-BBFA-4525-8FE6-5B2AA19F8236}" srcId="{A836D721-4AA5-40C5-A118-E7E759F3F82C}" destId="{55172510-8121-4472-B60A-7B46AD0A4E3A}" srcOrd="1" destOrd="0" parTransId="{9D304698-EBE7-4B1A-86D6-D31B565C93B4}" sibTransId="{CF68776C-745D-4989-B10E-F1E2C21C8C99}"/>
    <dgm:cxn modelId="{7473F341-71D1-48BD-91AE-9E12406EAD10}" type="presOf" srcId="{909D9098-9651-42B6-B996-630D6B686E12}" destId="{221E50AA-5437-4BDB-B36A-CF4767A20540}" srcOrd="0" destOrd="0" presId="urn:microsoft.com/office/officeart/2005/8/layout/hProcess4"/>
    <dgm:cxn modelId="{B3094A7E-1004-4BAD-B769-A82B2B282B12}" srcId="{C39DA028-4170-41D4-B288-F359C628FA89}" destId="{DAE536E0-11E4-4476-B8C3-17C2506CD5F3}" srcOrd="0" destOrd="0" parTransId="{FCF8F640-CC11-4AF3-81AE-1090120BF132}" sibTransId="{7281709E-F202-4176-8907-28E41CB157AB}"/>
    <dgm:cxn modelId="{DA9398A3-BED4-45C0-AEDA-BA3410E5F511}" srcId="{909D9098-9651-42B6-B996-630D6B686E12}" destId="{C39DA028-4170-41D4-B288-F359C628FA89}" srcOrd="0" destOrd="0" parTransId="{3494A952-F4E9-400F-B883-2E9EA822B37F}" sibTransId="{A667665F-F3FB-4AE6-ACC3-2001012E9744}"/>
    <dgm:cxn modelId="{1F2CEDA8-9F6F-4638-A5E9-702C4FEFDC1B}" type="presOf" srcId="{C39DA028-4170-41D4-B288-F359C628FA89}" destId="{B5395FB3-2119-41F9-9A8E-41BCBA069DAF}" srcOrd="1" destOrd="1" presId="urn:microsoft.com/office/officeart/2005/8/layout/hProcess4"/>
    <dgm:cxn modelId="{EC7342AE-9713-4E09-90F1-80B1DAD5D660}" type="presOf" srcId="{909D9098-9651-42B6-B996-630D6B686E12}" destId="{B5395FB3-2119-41F9-9A8E-41BCBA069DAF}" srcOrd="1" destOrd="0" presId="urn:microsoft.com/office/officeart/2005/8/layout/hProcess4"/>
    <dgm:cxn modelId="{E8C767B8-0A49-4CB9-941D-7425AF508A78}" srcId="{A836D721-4AA5-40C5-A118-E7E759F3F82C}" destId="{0B1EB4A7-7932-45DC-AB8B-276620324F93}" srcOrd="0" destOrd="0" parTransId="{9180F60C-B489-43AE-83C2-FBE8AE103CF7}" sibTransId="{3B9AC884-CB8D-4DD2-A488-A5E10AC42869}"/>
    <dgm:cxn modelId="{165D34EA-F7B5-4631-A950-D517CFA257DD}" type="presOf" srcId="{A836D721-4AA5-40C5-A118-E7E759F3F82C}" destId="{8AC43F52-A74C-43C2-B0A6-5E063714CB96}" srcOrd="0" destOrd="0" presId="urn:microsoft.com/office/officeart/2005/8/layout/hProcess4"/>
    <dgm:cxn modelId="{228B57ED-E932-42AD-946B-C3CFD012CB6B}" type="presOf" srcId="{DAE536E0-11E4-4476-B8C3-17C2506CD5F3}" destId="{B5395FB3-2119-41F9-9A8E-41BCBA069DAF}" srcOrd="1" destOrd="2" presId="urn:microsoft.com/office/officeart/2005/8/layout/hProcess4"/>
    <dgm:cxn modelId="{6440BEEF-8C90-4EE0-944D-F82D113A107D}" type="presOf" srcId="{0B1EB4A7-7932-45DC-AB8B-276620324F93}" destId="{771F9C00-DFE4-4EC3-B06F-B31BB55C1F8B}" srcOrd="0" destOrd="0" presId="urn:microsoft.com/office/officeart/2005/8/layout/hProcess4"/>
    <dgm:cxn modelId="{F31EDBF7-E62A-454F-805C-54E7079A597D}" srcId="{55172510-8121-4472-B60A-7B46AD0A4E3A}" destId="{909D9098-9651-42B6-B996-630D6B686E12}" srcOrd="0" destOrd="0" parTransId="{009C9206-7C57-4724-B8C3-331CF23D6D7D}" sibTransId="{FF4FD5B1-E251-4CAD-924F-32C2B3D438E9}"/>
    <dgm:cxn modelId="{5097904F-4873-4273-B0D9-2C73BCE8BA82}" type="presParOf" srcId="{8AC43F52-A74C-43C2-B0A6-5E063714CB96}" destId="{B1BA3BF4-6A3B-4F03-9792-A235EC2494C4}" srcOrd="0" destOrd="0" presId="urn:microsoft.com/office/officeart/2005/8/layout/hProcess4"/>
    <dgm:cxn modelId="{48CD91DF-8EDD-4BE2-B8FA-2ED27C23C8C3}" type="presParOf" srcId="{8AC43F52-A74C-43C2-B0A6-5E063714CB96}" destId="{C3E4CD35-CDDC-4E36-B853-8DE966094EF8}" srcOrd="1" destOrd="0" presId="urn:microsoft.com/office/officeart/2005/8/layout/hProcess4"/>
    <dgm:cxn modelId="{28DC377E-C7E6-4946-86E4-9AAF3E5063FF}" type="presParOf" srcId="{8AC43F52-A74C-43C2-B0A6-5E063714CB96}" destId="{6352872F-75C9-4764-B953-7E56C2F699D5}" srcOrd="2" destOrd="0" presId="urn:microsoft.com/office/officeart/2005/8/layout/hProcess4"/>
    <dgm:cxn modelId="{043C2F09-C190-49B6-8F4D-F1069AC1740D}" type="presParOf" srcId="{6352872F-75C9-4764-B953-7E56C2F699D5}" destId="{ADA3A917-09FB-46BB-8B18-C422D8346851}" srcOrd="0" destOrd="0" presId="urn:microsoft.com/office/officeart/2005/8/layout/hProcess4"/>
    <dgm:cxn modelId="{D4B2962B-D069-4BEB-9B51-73AE0292F2DE}" type="presParOf" srcId="{ADA3A917-09FB-46BB-8B18-C422D8346851}" destId="{9851D04F-1484-4513-B177-D57259DC542E}" srcOrd="0" destOrd="0" presId="urn:microsoft.com/office/officeart/2005/8/layout/hProcess4"/>
    <dgm:cxn modelId="{59A4700B-C9E1-43DD-A67B-FA21B144581C}" type="presParOf" srcId="{ADA3A917-09FB-46BB-8B18-C422D8346851}" destId="{3394E125-F86B-4A53-B982-249055A2133D}" srcOrd="1" destOrd="0" presId="urn:microsoft.com/office/officeart/2005/8/layout/hProcess4"/>
    <dgm:cxn modelId="{CAC0DCF5-8E66-47C8-AC1B-96D53CF2C317}" type="presParOf" srcId="{ADA3A917-09FB-46BB-8B18-C422D8346851}" destId="{2B55DDFA-7C12-48A4-8631-04579FD65D44}" srcOrd="2" destOrd="0" presId="urn:microsoft.com/office/officeart/2005/8/layout/hProcess4"/>
    <dgm:cxn modelId="{FEBD088E-1DF2-4EB7-87FB-2C90ECDEB02A}" type="presParOf" srcId="{ADA3A917-09FB-46BB-8B18-C422D8346851}" destId="{771F9C00-DFE4-4EC3-B06F-B31BB55C1F8B}" srcOrd="3" destOrd="0" presId="urn:microsoft.com/office/officeart/2005/8/layout/hProcess4"/>
    <dgm:cxn modelId="{96DB8641-7412-456B-8F79-E9831CBCB840}" type="presParOf" srcId="{ADA3A917-09FB-46BB-8B18-C422D8346851}" destId="{2BCE14E4-D3CE-4D40-B8BB-DA2D86AB7888}" srcOrd="4" destOrd="0" presId="urn:microsoft.com/office/officeart/2005/8/layout/hProcess4"/>
    <dgm:cxn modelId="{220B4375-53F6-48A7-BD9D-23306F0B974D}" type="presParOf" srcId="{6352872F-75C9-4764-B953-7E56C2F699D5}" destId="{893B8B85-1B27-4152-BE65-86EDD064CEB5}" srcOrd="1" destOrd="0" presId="urn:microsoft.com/office/officeart/2005/8/layout/hProcess4"/>
    <dgm:cxn modelId="{A3433FF4-7A4F-4C11-9E7A-94FC684D6E27}" type="presParOf" srcId="{6352872F-75C9-4764-B953-7E56C2F699D5}" destId="{36E27ACB-4D50-47BA-9EC2-360AB8F941E5}" srcOrd="2" destOrd="0" presId="urn:microsoft.com/office/officeart/2005/8/layout/hProcess4"/>
    <dgm:cxn modelId="{7226CD34-8114-4453-8106-42F1CAB9AD7A}" type="presParOf" srcId="{36E27ACB-4D50-47BA-9EC2-360AB8F941E5}" destId="{D0FF8F22-572B-4E63-8A26-9C5A4532D87D}" srcOrd="0" destOrd="0" presId="urn:microsoft.com/office/officeart/2005/8/layout/hProcess4"/>
    <dgm:cxn modelId="{0F2511ED-D216-44E0-B8F0-7A12F0499BC6}" type="presParOf" srcId="{36E27ACB-4D50-47BA-9EC2-360AB8F941E5}" destId="{221E50AA-5437-4BDB-B36A-CF4767A20540}" srcOrd="1" destOrd="0" presId="urn:microsoft.com/office/officeart/2005/8/layout/hProcess4"/>
    <dgm:cxn modelId="{2DA520FA-734F-44B8-A983-02657C18E635}" type="presParOf" srcId="{36E27ACB-4D50-47BA-9EC2-360AB8F941E5}" destId="{B5395FB3-2119-41F9-9A8E-41BCBA069DAF}" srcOrd="2" destOrd="0" presId="urn:microsoft.com/office/officeart/2005/8/layout/hProcess4"/>
    <dgm:cxn modelId="{F91FE0D6-0393-4C58-9533-EA8985FE59CF}" type="presParOf" srcId="{36E27ACB-4D50-47BA-9EC2-360AB8F941E5}" destId="{23E8ADAF-844A-4EAA-BB11-3EDA82D56F18}" srcOrd="3" destOrd="0" presId="urn:microsoft.com/office/officeart/2005/8/layout/hProcess4"/>
    <dgm:cxn modelId="{49725573-BBF8-4EB4-95B4-7D08E6726BDF}" type="presParOf" srcId="{36E27ACB-4D50-47BA-9EC2-360AB8F941E5}" destId="{87355A56-523F-454D-B0B1-3EE1F2842187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22.xml><?xml version="1.0" encoding="utf-8"?>
<dgm:dataModel xmlns:dgm="http://schemas.openxmlformats.org/drawingml/2006/diagram" xmlns:a="http://schemas.openxmlformats.org/drawingml/2006/main">
  <dgm:ptLst>
    <dgm:pt modelId="{A59778DA-F9DF-4930-B3FF-9B515A0128A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99DF787-3DF8-4D29-8672-E66F17E64CBF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Scroll down, click on View File to Open a Document</a:t>
          </a:r>
          <a:endParaRPr lang="en-US" sz="2400" dirty="0"/>
        </a:p>
      </dgm:t>
    </dgm:pt>
    <dgm:pt modelId="{640500DC-EB76-4331-927F-F4F1968B6822}" type="parTrans" cxnId="{0EDE8986-1885-4F57-87F3-AB89B6DEE065}">
      <dgm:prSet/>
      <dgm:spPr/>
      <dgm:t>
        <a:bodyPr/>
        <a:lstStyle/>
        <a:p>
          <a:endParaRPr lang="en-US"/>
        </a:p>
      </dgm:t>
    </dgm:pt>
    <dgm:pt modelId="{5EE946D4-E07E-4DD8-947E-50DD1E9C81A5}" type="sibTrans" cxnId="{0EDE8986-1885-4F57-87F3-AB89B6DEE065}">
      <dgm:prSet/>
      <dgm:spPr/>
      <dgm:t>
        <a:bodyPr/>
        <a:lstStyle/>
        <a:p>
          <a:endParaRPr lang="en-US"/>
        </a:p>
      </dgm:t>
    </dgm:pt>
    <dgm:pt modelId="{DB7D8B00-4181-4C5A-AEAA-F7CAE17184CA}" type="pres">
      <dgm:prSet presAssocID="{A59778DA-F9DF-4930-B3FF-9B515A0128A8}" presName="linear" presStyleCnt="0">
        <dgm:presLayoutVars>
          <dgm:animLvl val="lvl"/>
          <dgm:resizeHandles val="exact"/>
        </dgm:presLayoutVars>
      </dgm:prSet>
      <dgm:spPr/>
    </dgm:pt>
    <dgm:pt modelId="{8A2F5DA3-B8DB-4C58-B8B3-35736AFBC6F7}" type="pres">
      <dgm:prSet presAssocID="{D99DF787-3DF8-4D29-8672-E66F17E64CBF}" presName="parentText" presStyleLbl="node1" presStyleIdx="0" presStyleCnt="1" custScaleY="222005">
        <dgm:presLayoutVars>
          <dgm:chMax val="0"/>
          <dgm:bulletEnabled val="1"/>
        </dgm:presLayoutVars>
      </dgm:prSet>
      <dgm:spPr/>
    </dgm:pt>
  </dgm:ptLst>
  <dgm:cxnLst>
    <dgm:cxn modelId="{76BCF03A-F8BF-4182-9675-077EA950B0B5}" type="presOf" srcId="{D99DF787-3DF8-4D29-8672-E66F17E64CBF}" destId="{8A2F5DA3-B8DB-4C58-B8B3-35736AFBC6F7}" srcOrd="0" destOrd="0" presId="urn:microsoft.com/office/officeart/2005/8/layout/vList2"/>
    <dgm:cxn modelId="{1BBBF150-2A55-4943-8271-07596F54D1D6}" type="presOf" srcId="{A59778DA-F9DF-4930-B3FF-9B515A0128A8}" destId="{DB7D8B00-4181-4C5A-AEAA-F7CAE17184CA}" srcOrd="0" destOrd="0" presId="urn:microsoft.com/office/officeart/2005/8/layout/vList2"/>
    <dgm:cxn modelId="{0EDE8986-1885-4F57-87F3-AB89B6DEE065}" srcId="{A59778DA-F9DF-4930-B3FF-9B515A0128A8}" destId="{D99DF787-3DF8-4D29-8672-E66F17E64CBF}" srcOrd="0" destOrd="0" parTransId="{640500DC-EB76-4331-927F-F4F1968B6822}" sibTransId="{5EE946D4-E07E-4DD8-947E-50DD1E9C81A5}"/>
    <dgm:cxn modelId="{B07ECA9C-2CB3-4502-A873-C3FCD052A715}" type="presParOf" srcId="{DB7D8B00-4181-4C5A-AEAA-F7CAE17184CA}" destId="{8A2F5DA3-B8DB-4C58-B8B3-35736AFBC6F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23.xml><?xml version="1.0" encoding="utf-8"?>
<dgm:dataModel xmlns:dgm="http://schemas.openxmlformats.org/drawingml/2006/diagram" xmlns:a="http://schemas.openxmlformats.org/drawingml/2006/main">
  <dgm:ptLst>
    <dgm:pt modelId="{C2779472-122A-4D1C-9391-7C432DAF3CE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E0A69DD-CF0E-4A44-A6FD-EAC93A61B8BC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Review Personal Details for </a:t>
          </a:r>
          <a:r>
            <a:rPr lang="en-US" sz="2400" b="1" i="1" baseline="0" dirty="0"/>
            <a:t>International Scholars</a:t>
          </a:r>
          <a:endParaRPr lang="en-US" sz="2400" i="1" dirty="0"/>
        </a:p>
      </dgm:t>
    </dgm:pt>
    <dgm:pt modelId="{D68A6084-6AB1-4E53-892F-95D99E44737E}" type="parTrans" cxnId="{C0ACE3DB-EB40-4F5B-8878-291F287803E5}">
      <dgm:prSet/>
      <dgm:spPr/>
      <dgm:t>
        <a:bodyPr/>
        <a:lstStyle/>
        <a:p>
          <a:endParaRPr lang="en-US"/>
        </a:p>
      </dgm:t>
    </dgm:pt>
    <dgm:pt modelId="{195785A0-29C9-4151-BFFE-BCE920FDB828}" type="sibTrans" cxnId="{C0ACE3DB-EB40-4F5B-8878-291F287803E5}">
      <dgm:prSet/>
      <dgm:spPr/>
      <dgm:t>
        <a:bodyPr/>
        <a:lstStyle/>
        <a:p>
          <a:endParaRPr lang="en-US"/>
        </a:p>
      </dgm:t>
    </dgm:pt>
    <dgm:pt modelId="{EE0F91F3-EB4A-4E3D-912C-CF66CA60F381}" type="pres">
      <dgm:prSet presAssocID="{C2779472-122A-4D1C-9391-7C432DAF3CE8}" presName="linear" presStyleCnt="0">
        <dgm:presLayoutVars>
          <dgm:animLvl val="lvl"/>
          <dgm:resizeHandles val="exact"/>
        </dgm:presLayoutVars>
      </dgm:prSet>
      <dgm:spPr/>
    </dgm:pt>
    <dgm:pt modelId="{3858940A-D24B-407E-A536-FC58D8DC49BA}" type="pres">
      <dgm:prSet presAssocID="{EE0A69DD-CF0E-4A44-A6FD-EAC93A61B8B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CF78D19-A0C6-402B-B47E-DC69746D280F}" type="presOf" srcId="{C2779472-122A-4D1C-9391-7C432DAF3CE8}" destId="{EE0F91F3-EB4A-4E3D-912C-CF66CA60F381}" srcOrd="0" destOrd="0" presId="urn:microsoft.com/office/officeart/2005/8/layout/vList2"/>
    <dgm:cxn modelId="{C0ACE3DB-EB40-4F5B-8878-291F287803E5}" srcId="{C2779472-122A-4D1C-9391-7C432DAF3CE8}" destId="{EE0A69DD-CF0E-4A44-A6FD-EAC93A61B8BC}" srcOrd="0" destOrd="0" parTransId="{D68A6084-6AB1-4E53-892F-95D99E44737E}" sibTransId="{195785A0-29C9-4151-BFFE-BCE920FDB828}"/>
    <dgm:cxn modelId="{D9932FF6-38B1-4720-8EF6-31CED1793C33}" type="presOf" srcId="{EE0A69DD-CF0E-4A44-A6FD-EAC93A61B8BC}" destId="{3858940A-D24B-407E-A536-FC58D8DC49BA}" srcOrd="0" destOrd="0" presId="urn:microsoft.com/office/officeart/2005/8/layout/vList2"/>
    <dgm:cxn modelId="{637C2D64-D071-4242-A8A3-51A13EED7CE4}" type="presParOf" srcId="{EE0F91F3-EB4A-4E3D-912C-CF66CA60F381}" destId="{3858940A-D24B-407E-A536-FC58D8DC49B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4.xml><?xml version="1.0" encoding="utf-8"?>
<dgm:dataModel xmlns:dgm="http://schemas.openxmlformats.org/drawingml/2006/diagram" xmlns:a="http://schemas.openxmlformats.org/drawingml/2006/main">
  <dgm:ptLst>
    <dgm:pt modelId="{BD4C8CA6-6AFE-4926-8A2B-E67957C8DC4D}" type="doc">
      <dgm:prSet loTypeId="urn:microsoft.com/office/officeart/2005/8/layout/h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6329C46-9005-4808-8023-7CB6FAB92AC3}">
      <dgm:prSet custT="1"/>
      <dgm:spPr/>
      <dgm:t>
        <a:bodyPr/>
        <a:lstStyle/>
        <a:p>
          <a:r>
            <a:rPr lang="en-US" sz="1200" b="1" i="0" dirty="0"/>
            <a:t>Compare to Passport Name Data</a:t>
          </a:r>
          <a:endParaRPr lang="en-US" sz="1200" i="0" dirty="0"/>
        </a:p>
      </dgm:t>
    </dgm:pt>
    <dgm:pt modelId="{9EC673D0-6046-46D7-9225-3F6F7DD56F9F}" type="parTrans" cxnId="{E3B03EFE-9875-471A-BF6A-D67E72864AE3}">
      <dgm:prSet/>
      <dgm:spPr/>
      <dgm:t>
        <a:bodyPr/>
        <a:lstStyle/>
        <a:p>
          <a:endParaRPr lang="en-US"/>
        </a:p>
      </dgm:t>
    </dgm:pt>
    <dgm:pt modelId="{89371B0A-57BA-4F19-8D37-0443035DDEA5}" type="sibTrans" cxnId="{E3B03EFE-9875-471A-BF6A-D67E72864AE3}">
      <dgm:prSet/>
      <dgm:spPr/>
      <dgm:t>
        <a:bodyPr/>
        <a:lstStyle/>
        <a:p>
          <a:endParaRPr lang="en-US"/>
        </a:p>
      </dgm:t>
    </dgm:pt>
    <dgm:pt modelId="{43746717-17B1-4AD6-96B3-763C3080E792}">
      <dgm:prSet/>
      <dgm:spPr/>
      <dgm:t>
        <a:bodyPr/>
        <a:lstStyle/>
        <a:p>
          <a:r>
            <a:rPr lang="en-US" b="1" dirty="0"/>
            <a:t>MUST MATCH passport name data </a:t>
          </a:r>
          <a:endParaRPr lang="en-US" dirty="0"/>
        </a:p>
      </dgm:t>
    </dgm:pt>
    <dgm:pt modelId="{BDFCDAAC-A9A7-4168-96DD-411C515697C9}" type="parTrans" cxnId="{28515FF8-8F4F-4406-853E-C4E0D80F0716}">
      <dgm:prSet/>
      <dgm:spPr/>
      <dgm:t>
        <a:bodyPr/>
        <a:lstStyle/>
        <a:p>
          <a:endParaRPr lang="en-US"/>
        </a:p>
      </dgm:t>
    </dgm:pt>
    <dgm:pt modelId="{1EFD75E6-66B7-4F7C-9DAE-1859BFA7FE2B}" type="sibTrans" cxnId="{28515FF8-8F4F-4406-853E-C4E0D80F0716}">
      <dgm:prSet/>
      <dgm:spPr/>
      <dgm:t>
        <a:bodyPr/>
        <a:lstStyle/>
        <a:p>
          <a:endParaRPr lang="en-US"/>
        </a:p>
      </dgm:t>
    </dgm:pt>
    <dgm:pt modelId="{B233EAFF-54D6-45AA-99D3-51750D78F289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As shown in the machine-readable text on the bottom of the bio/demo passport page</a:t>
          </a:r>
        </a:p>
      </dgm:t>
    </dgm:pt>
    <dgm:pt modelId="{F1163129-582F-4395-A614-C066FDDBD5B1}" type="parTrans" cxnId="{8027506C-A623-475B-A87E-FBB6571444EA}">
      <dgm:prSet/>
      <dgm:spPr/>
      <dgm:t>
        <a:bodyPr/>
        <a:lstStyle/>
        <a:p>
          <a:endParaRPr lang="en-US"/>
        </a:p>
      </dgm:t>
    </dgm:pt>
    <dgm:pt modelId="{69E29384-4FB9-4B6B-B748-AFE63749450E}" type="sibTrans" cxnId="{8027506C-A623-475B-A87E-FBB6571444EA}">
      <dgm:prSet/>
      <dgm:spPr/>
      <dgm:t>
        <a:bodyPr/>
        <a:lstStyle/>
        <a:p>
          <a:endParaRPr lang="en-US"/>
        </a:p>
      </dgm:t>
    </dgm:pt>
    <dgm:pt modelId="{87DE84C5-FE9B-480E-9A4B-CFD042642E57}">
      <dgm:prSet/>
      <dgm:spPr/>
      <dgm:t>
        <a:bodyPr/>
        <a:lstStyle/>
        <a:p>
          <a:r>
            <a:rPr lang="en-US" b="1" dirty="0"/>
            <a:t>Good to Know</a:t>
          </a:r>
        </a:p>
      </dgm:t>
    </dgm:pt>
    <dgm:pt modelId="{82AB6634-C305-4E41-BF58-83CA590919D2}" type="parTrans" cxnId="{592AF351-92ED-48C2-96EB-07553CB12E0A}">
      <dgm:prSet/>
      <dgm:spPr/>
      <dgm:t>
        <a:bodyPr/>
        <a:lstStyle/>
        <a:p>
          <a:endParaRPr lang="en-US"/>
        </a:p>
      </dgm:t>
    </dgm:pt>
    <dgm:pt modelId="{EFD2B398-7EC7-42E4-B2D4-ACA33898F930}" type="sibTrans" cxnId="{592AF351-92ED-48C2-96EB-07553CB12E0A}">
      <dgm:prSet/>
      <dgm:spPr/>
      <dgm:t>
        <a:bodyPr/>
        <a:lstStyle/>
        <a:p>
          <a:endParaRPr lang="en-US"/>
        </a:p>
      </dgm:t>
    </dgm:pt>
    <dgm:pt modelId="{E2A57CC6-E4D1-4BA8-95EE-C0E50FAE0F04}">
      <dgm:prSet custT="1"/>
      <dgm:spPr/>
      <dgm:t>
        <a:bodyPr/>
        <a:lstStyle/>
        <a:p>
          <a:r>
            <a:rPr lang="en-US" sz="1100" dirty="0">
              <a:solidFill>
                <a:schemeClr val="accent4"/>
              </a:solidFill>
            </a:rPr>
            <a:t>Special characters (accent (é),  tilde (ñ), etc.) affects the “Search by name function” in postdoc web forms</a:t>
          </a:r>
        </a:p>
      </dgm:t>
    </dgm:pt>
    <dgm:pt modelId="{9AC61087-A5C8-46E9-A22C-82FF34B2A8CF}" type="parTrans" cxnId="{CA7FA6B1-A5BF-429A-A95F-4B29A66E5021}">
      <dgm:prSet/>
      <dgm:spPr/>
      <dgm:t>
        <a:bodyPr/>
        <a:lstStyle/>
        <a:p>
          <a:endParaRPr lang="en-US"/>
        </a:p>
      </dgm:t>
    </dgm:pt>
    <dgm:pt modelId="{A7D2E8E8-3FEC-4A34-AE70-BA4D2DF276F8}" type="sibTrans" cxnId="{CA7FA6B1-A5BF-429A-A95F-4B29A66E5021}">
      <dgm:prSet/>
      <dgm:spPr/>
      <dgm:t>
        <a:bodyPr/>
        <a:lstStyle/>
        <a:p>
          <a:endParaRPr lang="en-US"/>
        </a:p>
      </dgm:t>
    </dgm:pt>
    <dgm:pt modelId="{B389F6A8-0A68-435D-99D9-B3135250DAD4}" type="pres">
      <dgm:prSet presAssocID="{BD4C8CA6-6AFE-4926-8A2B-E67957C8DC4D}" presName="Name0" presStyleCnt="0">
        <dgm:presLayoutVars>
          <dgm:dir/>
          <dgm:animLvl val="lvl"/>
          <dgm:resizeHandles val="exact"/>
        </dgm:presLayoutVars>
      </dgm:prSet>
      <dgm:spPr/>
    </dgm:pt>
    <dgm:pt modelId="{6A4D5D4A-FFF0-49EB-A6BB-F73C5D68E70B}" type="pres">
      <dgm:prSet presAssocID="{BD4C8CA6-6AFE-4926-8A2B-E67957C8DC4D}" presName="tSp" presStyleCnt="0"/>
      <dgm:spPr/>
    </dgm:pt>
    <dgm:pt modelId="{3AE6FF99-59CF-4244-A346-7A6B5CC3CFD7}" type="pres">
      <dgm:prSet presAssocID="{BD4C8CA6-6AFE-4926-8A2B-E67957C8DC4D}" presName="bSp" presStyleCnt="0"/>
      <dgm:spPr/>
    </dgm:pt>
    <dgm:pt modelId="{6CA1A832-1652-4304-8C49-A30DFEB83738}" type="pres">
      <dgm:prSet presAssocID="{BD4C8CA6-6AFE-4926-8A2B-E67957C8DC4D}" presName="process" presStyleCnt="0"/>
      <dgm:spPr/>
    </dgm:pt>
    <dgm:pt modelId="{1BC3E22E-7687-48C5-BD4E-FBB3D855239A}" type="pres">
      <dgm:prSet presAssocID="{76329C46-9005-4808-8023-7CB6FAB92AC3}" presName="composite1" presStyleCnt="0"/>
      <dgm:spPr/>
    </dgm:pt>
    <dgm:pt modelId="{C29DD807-C5EB-4335-BD1E-7871BCFAC412}" type="pres">
      <dgm:prSet presAssocID="{76329C46-9005-4808-8023-7CB6FAB92AC3}" presName="dummyNode1" presStyleLbl="node1" presStyleIdx="0" presStyleCnt="3"/>
      <dgm:spPr/>
    </dgm:pt>
    <dgm:pt modelId="{DE87B6DB-0A35-4152-BE42-79B331BCCAF5}" type="pres">
      <dgm:prSet presAssocID="{76329C46-9005-4808-8023-7CB6FAB92AC3}" presName="childNode1" presStyleLbl="bgAcc1" presStyleIdx="0" presStyleCnt="3" custLinFactNeighborX="-558" custLinFactNeighborY="-18452">
        <dgm:presLayoutVars>
          <dgm:bulletEnabled val="1"/>
        </dgm:presLayoutVars>
      </dgm:prSet>
      <dgm:spPr/>
    </dgm:pt>
    <dgm:pt modelId="{FAC9FB60-47BA-4C7B-AC6D-5E1369FC2E35}" type="pres">
      <dgm:prSet presAssocID="{76329C46-9005-4808-8023-7CB6FAB92AC3}" presName="childNode1tx" presStyleLbl="bgAcc1" presStyleIdx="0" presStyleCnt="3">
        <dgm:presLayoutVars>
          <dgm:bulletEnabled val="1"/>
        </dgm:presLayoutVars>
      </dgm:prSet>
      <dgm:spPr/>
    </dgm:pt>
    <dgm:pt modelId="{D18ACD73-6F4F-46A8-888E-BD2859D37B6A}" type="pres">
      <dgm:prSet presAssocID="{76329C46-9005-4808-8023-7CB6FAB92AC3}" presName="parentNode1" presStyleLbl="node1" presStyleIdx="0" presStyleCnt="3" custLinFactNeighborX="-504" custLinFactNeighborY="-51983">
        <dgm:presLayoutVars>
          <dgm:chMax val="1"/>
          <dgm:bulletEnabled val="1"/>
        </dgm:presLayoutVars>
      </dgm:prSet>
      <dgm:spPr/>
    </dgm:pt>
    <dgm:pt modelId="{37318414-A296-428F-A3C4-9B3A45CE78C5}" type="pres">
      <dgm:prSet presAssocID="{76329C46-9005-4808-8023-7CB6FAB92AC3}" presName="connSite1" presStyleCnt="0"/>
      <dgm:spPr/>
    </dgm:pt>
    <dgm:pt modelId="{8C6E400C-BCB0-4916-8C81-547390139575}" type="pres">
      <dgm:prSet presAssocID="{89371B0A-57BA-4F19-8D37-0443035DDEA5}" presName="Name9" presStyleLbl="sibTrans2D1" presStyleIdx="0" presStyleCnt="2"/>
      <dgm:spPr/>
    </dgm:pt>
    <dgm:pt modelId="{EA5A830F-CAF3-4D07-B804-271643F21EE5}" type="pres">
      <dgm:prSet presAssocID="{43746717-17B1-4AD6-96B3-763C3080E792}" presName="composite2" presStyleCnt="0"/>
      <dgm:spPr/>
    </dgm:pt>
    <dgm:pt modelId="{1DD166B3-2130-4489-9EFF-35E95A591E94}" type="pres">
      <dgm:prSet presAssocID="{43746717-17B1-4AD6-96B3-763C3080E792}" presName="dummyNode2" presStyleLbl="node1" presStyleIdx="0" presStyleCnt="3"/>
      <dgm:spPr/>
    </dgm:pt>
    <dgm:pt modelId="{FB3E62CD-AC01-496E-919C-F719E4D51389}" type="pres">
      <dgm:prSet presAssocID="{43746717-17B1-4AD6-96B3-763C3080E792}" presName="childNode2" presStyleLbl="bgAcc1" presStyleIdx="1" presStyleCnt="3" custLinFactNeighborX="448" custLinFactNeighborY="18479">
        <dgm:presLayoutVars>
          <dgm:bulletEnabled val="1"/>
        </dgm:presLayoutVars>
      </dgm:prSet>
      <dgm:spPr/>
    </dgm:pt>
    <dgm:pt modelId="{A3D5292E-535D-4469-A2A0-D4212D151150}" type="pres">
      <dgm:prSet presAssocID="{43746717-17B1-4AD6-96B3-763C3080E792}" presName="childNode2tx" presStyleLbl="bgAcc1" presStyleIdx="1" presStyleCnt="3">
        <dgm:presLayoutVars>
          <dgm:bulletEnabled val="1"/>
        </dgm:presLayoutVars>
      </dgm:prSet>
      <dgm:spPr/>
    </dgm:pt>
    <dgm:pt modelId="{F2189D1C-4478-4D81-8C3A-92BFC72B519A}" type="pres">
      <dgm:prSet presAssocID="{43746717-17B1-4AD6-96B3-763C3080E792}" presName="parentNode2" presStyleLbl="node1" presStyleIdx="1" presStyleCnt="3" custLinFactNeighborX="-907" custLinFactNeighborY="42949">
        <dgm:presLayoutVars>
          <dgm:chMax val="0"/>
          <dgm:bulletEnabled val="1"/>
        </dgm:presLayoutVars>
      </dgm:prSet>
      <dgm:spPr/>
    </dgm:pt>
    <dgm:pt modelId="{96F15822-A0AC-4B83-B968-3A992AAED59D}" type="pres">
      <dgm:prSet presAssocID="{43746717-17B1-4AD6-96B3-763C3080E792}" presName="connSite2" presStyleCnt="0"/>
      <dgm:spPr/>
    </dgm:pt>
    <dgm:pt modelId="{8DC707DE-2E36-4EAD-B30A-5E70A2B64098}" type="pres">
      <dgm:prSet presAssocID="{1EFD75E6-66B7-4F7C-9DAE-1859BFA7FE2B}" presName="Name18" presStyleLbl="sibTrans2D1" presStyleIdx="1" presStyleCnt="2"/>
      <dgm:spPr/>
    </dgm:pt>
    <dgm:pt modelId="{71B928BB-DEC6-45B2-8975-0CD585823BAC}" type="pres">
      <dgm:prSet presAssocID="{87DE84C5-FE9B-480E-9A4B-CFD042642E57}" presName="composite1" presStyleCnt="0"/>
      <dgm:spPr/>
    </dgm:pt>
    <dgm:pt modelId="{9E622170-95A6-40D9-BE85-B05B58D962EB}" type="pres">
      <dgm:prSet presAssocID="{87DE84C5-FE9B-480E-9A4B-CFD042642E57}" presName="dummyNode1" presStyleLbl="node1" presStyleIdx="1" presStyleCnt="3"/>
      <dgm:spPr/>
    </dgm:pt>
    <dgm:pt modelId="{F361EC11-765F-487E-80D5-CC9D9B58E893}" type="pres">
      <dgm:prSet presAssocID="{87DE84C5-FE9B-480E-9A4B-CFD042642E57}" presName="childNode1" presStyleLbl="bgAcc1" presStyleIdx="2" presStyleCnt="3" custLinFactNeighborX="-4315" custLinFactNeighborY="-14118">
        <dgm:presLayoutVars>
          <dgm:bulletEnabled val="1"/>
        </dgm:presLayoutVars>
      </dgm:prSet>
      <dgm:spPr/>
    </dgm:pt>
    <dgm:pt modelId="{3B2567E7-E79C-418F-8722-40B928A44A4C}" type="pres">
      <dgm:prSet presAssocID="{87DE84C5-FE9B-480E-9A4B-CFD042642E57}" presName="childNode1tx" presStyleLbl="bgAcc1" presStyleIdx="2" presStyleCnt="3">
        <dgm:presLayoutVars>
          <dgm:bulletEnabled val="1"/>
        </dgm:presLayoutVars>
      </dgm:prSet>
      <dgm:spPr/>
    </dgm:pt>
    <dgm:pt modelId="{6E12B4E6-852D-45F1-9DD5-A25CB2BE47C6}" type="pres">
      <dgm:prSet presAssocID="{87DE84C5-FE9B-480E-9A4B-CFD042642E57}" presName="parentNode1" presStyleLbl="node1" presStyleIdx="2" presStyleCnt="3" custLinFactNeighborX="136" custLinFactNeighborY="-3314">
        <dgm:presLayoutVars>
          <dgm:chMax val="1"/>
          <dgm:bulletEnabled val="1"/>
        </dgm:presLayoutVars>
      </dgm:prSet>
      <dgm:spPr/>
    </dgm:pt>
    <dgm:pt modelId="{711EE3EF-2F49-4258-AF1C-B1D239C80A2A}" type="pres">
      <dgm:prSet presAssocID="{87DE84C5-FE9B-480E-9A4B-CFD042642E57}" presName="connSite1" presStyleCnt="0"/>
      <dgm:spPr/>
    </dgm:pt>
  </dgm:ptLst>
  <dgm:cxnLst>
    <dgm:cxn modelId="{AB3B1326-04E2-42ED-BF12-CFD4593A1FCA}" type="presOf" srcId="{B233EAFF-54D6-45AA-99D3-51750D78F289}" destId="{FB3E62CD-AC01-496E-919C-F719E4D51389}" srcOrd="0" destOrd="0" presId="urn:microsoft.com/office/officeart/2005/8/layout/hProcess4"/>
    <dgm:cxn modelId="{F5AEB027-0028-4D25-AB13-C7730007AF79}" type="presOf" srcId="{E2A57CC6-E4D1-4BA8-95EE-C0E50FAE0F04}" destId="{3B2567E7-E79C-418F-8722-40B928A44A4C}" srcOrd="1" destOrd="0" presId="urn:microsoft.com/office/officeart/2005/8/layout/hProcess4"/>
    <dgm:cxn modelId="{8027506C-A623-475B-A87E-FBB6571444EA}" srcId="{43746717-17B1-4AD6-96B3-763C3080E792}" destId="{B233EAFF-54D6-45AA-99D3-51750D78F289}" srcOrd="0" destOrd="0" parTransId="{F1163129-582F-4395-A614-C066FDDBD5B1}" sibTransId="{69E29384-4FB9-4B6B-B748-AFE63749450E}"/>
    <dgm:cxn modelId="{815F766D-4217-4368-8EAB-55CFF0BBE415}" type="presOf" srcId="{1EFD75E6-66B7-4F7C-9DAE-1859BFA7FE2B}" destId="{8DC707DE-2E36-4EAD-B30A-5E70A2B64098}" srcOrd="0" destOrd="0" presId="urn:microsoft.com/office/officeart/2005/8/layout/hProcess4"/>
    <dgm:cxn modelId="{592AF351-92ED-48C2-96EB-07553CB12E0A}" srcId="{BD4C8CA6-6AFE-4926-8A2B-E67957C8DC4D}" destId="{87DE84C5-FE9B-480E-9A4B-CFD042642E57}" srcOrd="2" destOrd="0" parTransId="{82AB6634-C305-4E41-BF58-83CA590919D2}" sibTransId="{EFD2B398-7EC7-42E4-B2D4-ACA33898F930}"/>
    <dgm:cxn modelId="{53D0A958-58FC-4B05-86A8-A671764E6DF0}" type="presOf" srcId="{E2A57CC6-E4D1-4BA8-95EE-C0E50FAE0F04}" destId="{F361EC11-765F-487E-80D5-CC9D9B58E893}" srcOrd="0" destOrd="0" presId="urn:microsoft.com/office/officeart/2005/8/layout/hProcess4"/>
    <dgm:cxn modelId="{759D4C90-7E16-446F-9D5D-DF37F80F641A}" type="presOf" srcId="{43746717-17B1-4AD6-96B3-763C3080E792}" destId="{F2189D1C-4478-4D81-8C3A-92BFC72B519A}" srcOrd="0" destOrd="0" presId="urn:microsoft.com/office/officeart/2005/8/layout/hProcess4"/>
    <dgm:cxn modelId="{6A56E4AE-F8D8-4C2D-819B-4C13366C07D7}" type="presOf" srcId="{76329C46-9005-4808-8023-7CB6FAB92AC3}" destId="{D18ACD73-6F4F-46A8-888E-BD2859D37B6A}" srcOrd="0" destOrd="0" presId="urn:microsoft.com/office/officeart/2005/8/layout/hProcess4"/>
    <dgm:cxn modelId="{CA7FA6B1-A5BF-429A-A95F-4B29A66E5021}" srcId="{87DE84C5-FE9B-480E-9A4B-CFD042642E57}" destId="{E2A57CC6-E4D1-4BA8-95EE-C0E50FAE0F04}" srcOrd="0" destOrd="0" parTransId="{9AC61087-A5C8-46E9-A22C-82FF34B2A8CF}" sibTransId="{A7D2E8E8-3FEC-4A34-AE70-BA4D2DF276F8}"/>
    <dgm:cxn modelId="{FD477BB3-62EF-4C1D-BD36-8EA4A14E325B}" type="presOf" srcId="{BD4C8CA6-6AFE-4926-8A2B-E67957C8DC4D}" destId="{B389F6A8-0A68-435D-99D9-B3135250DAD4}" srcOrd="0" destOrd="0" presId="urn:microsoft.com/office/officeart/2005/8/layout/hProcess4"/>
    <dgm:cxn modelId="{920208B8-A58E-4F5C-AC84-4DB858A3FBA9}" type="presOf" srcId="{B233EAFF-54D6-45AA-99D3-51750D78F289}" destId="{A3D5292E-535D-4469-A2A0-D4212D151150}" srcOrd="1" destOrd="0" presId="urn:microsoft.com/office/officeart/2005/8/layout/hProcess4"/>
    <dgm:cxn modelId="{47F2E3CF-7AA7-4B34-AF8B-D2F76F323CA2}" type="presOf" srcId="{89371B0A-57BA-4F19-8D37-0443035DDEA5}" destId="{8C6E400C-BCB0-4916-8C81-547390139575}" srcOrd="0" destOrd="0" presId="urn:microsoft.com/office/officeart/2005/8/layout/hProcess4"/>
    <dgm:cxn modelId="{6B0750DE-7A8B-4949-ACC3-84BD69F221D1}" type="presOf" srcId="{87DE84C5-FE9B-480E-9A4B-CFD042642E57}" destId="{6E12B4E6-852D-45F1-9DD5-A25CB2BE47C6}" srcOrd="0" destOrd="0" presId="urn:microsoft.com/office/officeart/2005/8/layout/hProcess4"/>
    <dgm:cxn modelId="{28515FF8-8F4F-4406-853E-C4E0D80F0716}" srcId="{BD4C8CA6-6AFE-4926-8A2B-E67957C8DC4D}" destId="{43746717-17B1-4AD6-96B3-763C3080E792}" srcOrd="1" destOrd="0" parTransId="{BDFCDAAC-A9A7-4168-96DD-411C515697C9}" sibTransId="{1EFD75E6-66B7-4F7C-9DAE-1859BFA7FE2B}"/>
    <dgm:cxn modelId="{E3B03EFE-9875-471A-BF6A-D67E72864AE3}" srcId="{BD4C8CA6-6AFE-4926-8A2B-E67957C8DC4D}" destId="{76329C46-9005-4808-8023-7CB6FAB92AC3}" srcOrd="0" destOrd="0" parTransId="{9EC673D0-6046-46D7-9225-3F6F7DD56F9F}" sibTransId="{89371B0A-57BA-4F19-8D37-0443035DDEA5}"/>
    <dgm:cxn modelId="{7B9424EE-98CE-4C4E-952C-0419FD27B668}" type="presParOf" srcId="{B389F6A8-0A68-435D-99D9-B3135250DAD4}" destId="{6A4D5D4A-FFF0-49EB-A6BB-F73C5D68E70B}" srcOrd="0" destOrd="0" presId="urn:microsoft.com/office/officeart/2005/8/layout/hProcess4"/>
    <dgm:cxn modelId="{53ECB13D-FCB7-4C0D-B705-7CF65ED335BC}" type="presParOf" srcId="{B389F6A8-0A68-435D-99D9-B3135250DAD4}" destId="{3AE6FF99-59CF-4244-A346-7A6B5CC3CFD7}" srcOrd="1" destOrd="0" presId="urn:microsoft.com/office/officeart/2005/8/layout/hProcess4"/>
    <dgm:cxn modelId="{4D2C44FC-3994-4720-926D-66A77F78948D}" type="presParOf" srcId="{B389F6A8-0A68-435D-99D9-B3135250DAD4}" destId="{6CA1A832-1652-4304-8C49-A30DFEB83738}" srcOrd="2" destOrd="0" presId="urn:microsoft.com/office/officeart/2005/8/layout/hProcess4"/>
    <dgm:cxn modelId="{A70201ED-2BB2-48BA-A904-09D4B1F5531D}" type="presParOf" srcId="{6CA1A832-1652-4304-8C49-A30DFEB83738}" destId="{1BC3E22E-7687-48C5-BD4E-FBB3D855239A}" srcOrd="0" destOrd="0" presId="urn:microsoft.com/office/officeart/2005/8/layout/hProcess4"/>
    <dgm:cxn modelId="{1AA4040B-C7B1-4DFA-A1E4-2A8C098B2E95}" type="presParOf" srcId="{1BC3E22E-7687-48C5-BD4E-FBB3D855239A}" destId="{C29DD807-C5EB-4335-BD1E-7871BCFAC412}" srcOrd="0" destOrd="0" presId="urn:microsoft.com/office/officeart/2005/8/layout/hProcess4"/>
    <dgm:cxn modelId="{D910DA80-93B2-4B61-B580-FCAA729B2A28}" type="presParOf" srcId="{1BC3E22E-7687-48C5-BD4E-FBB3D855239A}" destId="{DE87B6DB-0A35-4152-BE42-79B331BCCAF5}" srcOrd="1" destOrd="0" presId="urn:microsoft.com/office/officeart/2005/8/layout/hProcess4"/>
    <dgm:cxn modelId="{2D42119F-4C57-4522-9CC7-61A9EC5D68C3}" type="presParOf" srcId="{1BC3E22E-7687-48C5-BD4E-FBB3D855239A}" destId="{FAC9FB60-47BA-4C7B-AC6D-5E1369FC2E35}" srcOrd="2" destOrd="0" presId="urn:microsoft.com/office/officeart/2005/8/layout/hProcess4"/>
    <dgm:cxn modelId="{B053AB29-7AA7-435D-8A6F-AA91D8795C0C}" type="presParOf" srcId="{1BC3E22E-7687-48C5-BD4E-FBB3D855239A}" destId="{D18ACD73-6F4F-46A8-888E-BD2859D37B6A}" srcOrd="3" destOrd="0" presId="urn:microsoft.com/office/officeart/2005/8/layout/hProcess4"/>
    <dgm:cxn modelId="{4653DCCF-7F76-4D8D-82F5-BA1E70EA5862}" type="presParOf" srcId="{1BC3E22E-7687-48C5-BD4E-FBB3D855239A}" destId="{37318414-A296-428F-A3C4-9B3A45CE78C5}" srcOrd="4" destOrd="0" presId="urn:microsoft.com/office/officeart/2005/8/layout/hProcess4"/>
    <dgm:cxn modelId="{181884D0-A88D-4F78-BB71-C786EF41901D}" type="presParOf" srcId="{6CA1A832-1652-4304-8C49-A30DFEB83738}" destId="{8C6E400C-BCB0-4916-8C81-547390139575}" srcOrd="1" destOrd="0" presId="urn:microsoft.com/office/officeart/2005/8/layout/hProcess4"/>
    <dgm:cxn modelId="{3A3720AE-92EE-47C1-B2BB-847570A1CEDB}" type="presParOf" srcId="{6CA1A832-1652-4304-8C49-A30DFEB83738}" destId="{EA5A830F-CAF3-4D07-B804-271643F21EE5}" srcOrd="2" destOrd="0" presId="urn:microsoft.com/office/officeart/2005/8/layout/hProcess4"/>
    <dgm:cxn modelId="{8F985450-73A4-4E5E-88E6-EE50A6A97C09}" type="presParOf" srcId="{EA5A830F-CAF3-4D07-B804-271643F21EE5}" destId="{1DD166B3-2130-4489-9EFF-35E95A591E94}" srcOrd="0" destOrd="0" presId="urn:microsoft.com/office/officeart/2005/8/layout/hProcess4"/>
    <dgm:cxn modelId="{9F5D7BD1-8B27-4E2B-97D8-B0341D94EA25}" type="presParOf" srcId="{EA5A830F-CAF3-4D07-B804-271643F21EE5}" destId="{FB3E62CD-AC01-496E-919C-F719E4D51389}" srcOrd="1" destOrd="0" presId="urn:microsoft.com/office/officeart/2005/8/layout/hProcess4"/>
    <dgm:cxn modelId="{7E120FAC-2C57-4309-B892-A7A452083B90}" type="presParOf" srcId="{EA5A830F-CAF3-4D07-B804-271643F21EE5}" destId="{A3D5292E-535D-4469-A2A0-D4212D151150}" srcOrd="2" destOrd="0" presId="urn:microsoft.com/office/officeart/2005/8/layout/hProcess4"/>
    <dgm:cxn modelId="{54848773-A992-46E0-8817-9C4B2D3BE5D5}" type="presParOf" srcId="{EA5A830F-CAF3-4D07-B804-271643F21EE5}" destId="{F2189D1C-4478-4D81-8C3A-92BFC72B519A}" srcOrd="3" destOrd="0" presId="urn:microsoft.com/office/officeart/2005/8/layout/hProcess4"/>
    <dgm:cxn modelId="{6A0B6E0E-AABA-4ADC-8E8E-C43E1A8D6C35}" type="presParOf" srcId="{EA5A830F-CAF3-4D07-B804-271643F21EE5}" destId="{96F15822-A0AC-4B83-B968-3A992AAED59D}" srcOrd="4" destOrd="0" presId="urn:microsoft.com/office/officeart/2005/8/layout/hProcess4"/>
    <dgm:cxn modelId="{A87939A7-D69C-48BD-BFDA-B81D97DF0692}" type="presParOf" srcId="{6CA1A832-1652-4304-8C49-A30DFEB83738}" destId="{8DC707DE-2E36-4EAD-B30A-5E70A2B64098}" srcOrd="3" destOrd="0" presId="urn:microsoft.com/office/officeart/2005/8/layout/hProcess4"/>
    <dgm:cxn modelId="{23596876-E48B-473D-9E63-35EF37C800F2}" type="presParOf" srcId="{6CA1A832-1652-4304-8C49-A30DFEB83738}" destId="{71B928BB-DEC6-45B2-8975-0CD585823BAC}" srcOrd="4" destOrd="0" presId="urn:microsoft.com/office/officeart/2005/8/layout/hProcess4"/>
    <dgm:cxn modelId="{BEBD7344-3924-48C5-8D3F-016FFCBD1C90}" type="presParOf" srcId="{71B928BB-DEC6-45B2-8975-0CD585823BAC}" destId="{9E622170-95A6-40D9-BE85-B05B58D962EB}" srcOrd="0" destOrd="0" presId="urn:microsoft.com/office/officeart/2005/8/layout/hProcess4"/>
    <dgm:cxn modelId="{8B9D7F7D-BB31-4CAF-B516-C059CE184E16}" type="presParOf" srcId="{71B928BB-DEC6-45B2-8975-0CD585823BAC}" destId="{F361EC11-765F-487E-80D5-CC9D9B58E893}" srcOrd="1" destOrd="0" presId="urn:microsoft.com/office/officeart/2005/8/layout/hProcess4"/>
    <dgm:cxn modelId="{8232BCD8-36A0-4BD2-8F39-779ABC4F7DBC}" type="presParOf" srcId="{71B928BB-DEC6-45B2-8975-0CD585823BAC}" destId="{3B2567E7-E79C-418F-8722-40B928A44A4C}" srcOrd="2" destOrd="0" presId="urn:microsoft.com/office/officeart/2005/8/layout/hProcess4"/>
    <dgm:cxn modelId="{D97382D1-9F4D-43F2-8D49-86935965A2FE}" type="presParOf" srcId="{71B928BB-DEC6-45B2-8975-0CD585823BAC}" destId="{6E12B4E6-852D-45F1-9DD5-A25CB2BE47C6}" srcOrd="3" destOrd="0" presId="urn:microsoft.com/office/officeart/2005/8/layout/hProcess4"/>
    <dgm:cxn modelId="{DE0B6D2A-7C28-4A38-8450-0FCF7B1A872A}" type="presParOf" srcId="{71B928BB-DEC6-45B2-8975-0CD585823BAC}" destId="{711EE3EF-2F49-4258-AF1C-B1D239C80A2A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25.xml><?xml version="1.0" encoding="utf-8"?>
<dgm:dataModel xmlns:dgm="http://schemas.openxmlformats.org/drawingml/2006/diagram" xmlns:a="http://schemas.openxmlformats.org/drawingml/2006/main">
  <dgm:ptLst>
    <dgm:pt modelId="{05F6666D-61A4-4C78-9953-69C1128C981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773131C-0B04-4D84-A1CE-F251E48EF403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Review Personal Details for </a:t>
          </a:r>
          <a:r>
            <a:rPr lang="en-US" sz="2400" b="1" i="1" baseline="0" dirty="0"/>
            <a:t>International Scholars</a:t>
          </a:r>
          <a:endParaRPr lang="en-US" sz="2400" dirty="0"/>
        </a:p>
      </dgm:t>
    </dgm:pt>
    <dgm:pt modelId="{6219440D-C2DC-4EE0-9564-1A5AFE80D4A7}" type="parTrans" cxnId="{18BF0E12-C273-413D-A6BE-03D7DD90818D}">
      <dgm:prSet/>
      <dgm:spPr/>
      <dgm:t>
        <a:bodyPr/>
        <a:lstStyle/>
        <a:p>
          <a:endParaRPr lang="en-US"/>
        </a:p>
      </dgm:t>
    </dgm:pt>
    <dgm:pt modelId="{9A5EA098-A79D-4E99-B772-716BBCF71851}" type="sibTrans" cxnId="{18BF0E12-C273-413D-A6BE-03D7DD90818D}">
      <dgm:prSet/>
      <dgm:spPr/>
      <dgm:t>
        <a:bodyPr/>
        <a:lstStyle/>
        <a:p>
          <a:endParaRPr lang="en-US"/>
        </a:p>
      </dgm:t>
    </dgm:pt>
    <dgm:pt modelId="{27DBC311-D776-4ABB-847B-AF077E13A2DF}" type="pres">
      <dgm:prSet presAssocID="{05F6666D-61A4-4C78-9953-69C1128C9819}" presName="linear" presStyleCnt="0">
        <dgm:presLayoutVars>
          <dgm:animLvl val="lvl"/>
          <dgm:resizeHandles val="exact"/>
        </dgm:presLayoutVars>
      </dgm:prSet>
      <dgm:spPr/>
    </dgm:pt>
    <dgm:pt modelId="{E517A289-59A1-4C7E-8BAD-925A7A66DF6C}" type="pres">
      <dgm:prSet presAssocID="{C773131C-0B04-4D84-A1CE-F251E48EF40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2A15205-CA9B-4039-B8FE-92C35DDB2BAB}" type="presOf" srcId="{05F6666D-61A4-4C78-9953-69C1128C9819}" destId="{27DBC311-D776-4ABB-847B-AF077E13A2DF}" srcOrd="0" destOrd="0" presId="urn:microsoft.com/office/officeart/2005/8/layout/vList2"/>
    <dgm:cxn modelId="{18BF0E12-C273-413D-A6BE-03D7DD90818D}" srcId="{05F6666D-61A4-4C78-9953-69C1128C9819}" destId="{C773131C-0B04-4D84-A1CE-F251E48EF403}" srcOrd="0" destOrd="0" parTransId="{6219440D-C2DC-4EE0-9564-1A5AFE80D4A7}" sibTransId="{9A5EA098-A79D-4E99-B772-716BBCF71851}"/>
    <dgm:cxn modelId="{88F5BF37-288C-42C3-A2EC-086653497A10}" type="presOf" srcId="{C773131C-0B04-4D84-A1CE-F251E48EF403}" destId="{E517A289-59A1-4C7E-8BAD-925A7A66DF6C}" srcOrd="0" destOrd="0" presId="urn:microsoft.com/office/officeart/2005/8/layout/vList2"/>
    <dgm:cxn modelId="{208D4FF0-AA53-4D86-B723-4084AC6EB105}" type="presParOf" srcId="{27DBC311-D776-4ABB-847B-AF077E13A2DF}" destId="{E517A289-59A1-4C7E-8BAD-925A7A66DF6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6.xml><?xml version="1.0" encoding="utf-8"?>
<dgm:dataModel xmlns:dgm="http://schemas.openxmlformats.org/drawingml/2006/diagram" xmlns:a="http://schemas.openxmlformats.org/drawingml/2006/main">
  <dgm:ptLst>
    <dgm:pt modelId="{31678C54-B92C-4724-A375-F70A1134A327}" type="doc">
      <dgm:prSet loTypeId="urn:microsoft.com/office/officeart/2005/8/layout/h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8893E51-1AA5-48F3-9664-6A35888F392E}">
      <dgm:prSet/>
      <dgm:spPr/>
      <dgm:t>
        <a:bodyPr/>
        <a:lstStyle/>
        <a:p>
          <a:r>
            <a:rPr lang="en-US" b="1" dirty="0"/>
            <a:t>Compare to Passport  </a:t>
          </a:r>
        </a:p>
        <a:p>
          <a:r>
            <a:rPr lang="en-US" b="1" dirty="0"/>
            <a:t>Birthdate</a:t>
          </a:r>
          <a:endParaRPr lang="en-US" dirty="0"/>
        </a:p>
      </dgm:t>
    </dgm:pt>
    <dgm:pt modelId="{8B3FC6B9-F366-4E81-ACD3-145F36DD538A}" type="parTrans" cxnId="{10DFACCA-AF5A-408C-9A1D-96FFDD68798D}">
      <dgm:prSet/>
      <dgm:spPr/>
      <dgm:t>
        <a:bodyPr/>
        <a:lstStyle/>
        <a:p>
          <a:endParaRPr lang="en-US"/>
        </a:p>
      </dgm:t>
    </dgm:pt>
    <dgm:pt modelId="{EFFF36B9-BAD2-4855-95C6-4A18B20AE56C}" type="sibTrans" cxnId="{10DFACCA-AF5A-408C-9A1D-96FFDD68798D}">
      <dgm:prSet/>
      <dgm:spPr/>
      <dgm:t>
        <a:bodyPr/>
        <a:lstStyle/>
        <a:p>
          <a:endParaRPr lang="en-US"/>
        </a:p>
      </dgm:t>
    </dgm:pt>
    <dgm:pt modelId="{9D1B42A4-CE26-4701-8EE5-7F37CBCE950A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Must be in </a:t>
          </a:r>
          <a:r>
            <a:rPr lang="en-US" b="1" dirty="0">
              <a:solidFill>
                <a:schemeClr val="accent2"/>
              </a:solidFill>
            </a:rPr>
            <a:t>U.S. format (07/04/1990)</a:t>
          </a:r>
          <a:endParaRPr lang="en-US" dirty="0">
            <a:solidFill>
              <a:schemeClr val="accent2"/>
            </a:solidFill>
          </a:endParaRPr>
        </a:p>
      </dgm:t>
    </dgm:pt>
    <dgm:pt modelId="{455EF187-9612-4654-B25E-E180EE855DEC}" type="parTrans" cxnId="{B6A960A2-6244-443A-AE0E-DED51EFF2E04}">
      <dgm:prSet/>
      <dgm:spPr/>
      <dgm:t>
        <a:bodyPr/>
        <a:lstStyle/>
        <a:p>
          <a:endParaRPr lang="en-US"/>
        </a:p>
      </dgm:t>
    </dgm:pt>
    <dgm:pt modelId="{3C26DDE3-2375-43F8-8D70-D367EFA50127}" type="sibTrans" cxnId="{B6A960A2-6244-443A-AE0E-DED51EFF2E04}">
      <dgm:prSet/>
      <dgm:spPr/>
      <dgm:t>
        <a:bodyPr/>
        <a:lstStyle/>
        <a:p>
          <a:endParaRPr lang="en-US"/>
        </a:p>
      </dgm:t>
    </dgm:pt>
    <dgm:pt modelId="{5573B2BA-49C9-4D8D-ABA8-BEC1F5F2D1AA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Check for European format (04/07/1990)</a:t>
          </a:r>
        </a:p>
      </dgm:t>
    </dgm:pt>
    <dgm:pt modelId="{8B888BD1-B206-4BD0-957A-08086F9AD50D}" type="parTrans" cxnId="{D06908EE-2E37-4A79-8B84-B0B2C952FAF0}">
      <dgm:prSet/>
      <dgm:spPr/>
      <dgm:t>
        <a:bodyPr/>
        <a:lstStyle/>
        <a:p>
          <a:endParaRPr lang="en-US"/>
        </a:p>
      </dgm:t>
    </dgm:pt>
    <dgm:pt modelId="{07F9E98F-1BB9-4A0B-9788-45D26A8FF39A}" type="sibTrans" cxnId="{D06908EE-2E37-4A79-8B84-B0B2C952FAF0}">
      <dgm:prSet/>
      <dgm:spPr/>
      <dgm:t>
        <a:bodyPr/>
        <a:lstStyle/>
        <a:p>
          <a:endParaRPr lang="en-US"/>
        </a:p>
      </dgm:t>
    </dgm:pt>
    <dgm:pt modelId="{2B77ECD2-D1BE-4B04-BD4D-EEBF54976E89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Check for current year in place of birth year (e.g., 07/04/2026)</a:t>
          </a:r>
        </a:p>
      </dgm:t>
    </dgm:pt>
    <dgm:pt modelId="{0AD86C3D-9B07-4586-8745-2DFC07CC2FDD}" type="parTrans" cxnId="{ED1B241B-5029-4B97-A606-0D05711F800A}">
      <dgm:prSet/>
      <dgm:spPr/>
      <dgm:t>
        <a:bodyPr/>
        <a:lstStyle/>
        <a:p>
          <a:endParaRPr lang="en-US"/>
        </a:p>
      </dgm:t>
    </dgm:pt>
    <dgm:pt modelId="{3AC54572-8780-410B-9808-D3ABD52AE075}" type="sibTrans" cxnId="{ED1B241B-5029-4B97-A606-0D05711F800A}">
      <dgm:prSet/>
      <dgm:spPr/>
      <dgm:t>
        <a:bodyPr/>
        <a:lstStyle/>
        <a:p>
          <a:endParaRPr lang="en-US"/>
        </a:p>
      </dgm:t>
    </dgm:pt>
    <dgm:pt modelId="{E6040146-A50A-4122-8E42-E9D898D6F7ED}">
      <dgm:prSet/>
      <dgm:spPr/>
      <dgm:t>
        <a:bodyPr/>
        <a:lstStyle/>
        <a:p>
          <a:r>
            <a:rPr lang="en-US" b="1" dirty="0"/>
            <a:t>Compare to Passport Birth City/State</a:t>
          </a:r>
          <a:endParaRPr lang="en-US" dirty="0"/>
        </a:p>
      </dgm:t>
    </dgm:pt>
    <dgm:pt modelId="{55654859-0032-4019-BC82-AA7EE8D95BC9}" type="parTrans" cxnId="{67949264-15C2-4257-908C-F2376AD6EEE8}">
      <dgm:prSet/>
      <dgm:spPr/>
      <dgm:t>
        <a:bodyPr/>
        <a:lstStyle/>
        <a:p>
          <a:endParaRPr lang="en-US"/>
        </a:p>
      </dgm:t>
    </dgm:pt>
    <dgm:pt modelId="{858BBC5D-A5F5-47FA-BEEA-14F4F3BAF01C}" type="sibTrans" cxnId="{67949264-15C2-4257-908C-F2376AD6EEE8}">
      <dgm:prSet/>
      <dgm:spPr/>
      <dgm:t>
        <a:bodyPr/>
        <a:lstStyle/>
        <a:p>
          <a:endParaRPr lang="en-US"/>
        </a:p>
      </dgm:t>
    </dgm:pt>
    <dgm:pt modelId="{3BA52A3E-D702-4655-8CA6-8DADBE0201EF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Check for foreign city and </a:t>
          </a:r>
          <a:r>
            <a:rPr lang="en-US" sz="2000" b="1" dirty="0">
              <a:solidFill>
                <a:schemeClr val="accent3"/>
              </a:solidFill>
            </a:rPr>
            <a:t>US state </a:t>
          </a:r>
          <a:endParaRPr lang="en-US" sz="2000" dirty="0">
            <a:solidFill>
              <a:schemeClr val="accent3"/>
            </a:solidFill>
          </a:endParaRPr>
        </a:p>
      </dgm:t>
    </dgm:pt>
    <dgm:pt modelId="{C41F8C8F-B244-4224-9303-EE8E3B502BE5}" type="parTrans" cxnId="{DDE571C6-99FC-4B97-8232-25DD684B6B31}">
      <dgm:prSet/>
      <dgm:spPr/>
      <dgm:t>
        <a:bodyPr/>
        <a:lstStyle/>
        <a:p>
          <a:endParaRPr lang="en-US"/>
        </a:p>
      </dgm:t>
    </dgm:pt>
    <dgm:pt modelId="{7DF187EF-833E-4EA5-91C0-5DE59F98E671}" type="sibTrans" cxnId="{DDE571C6-99FC-4B97-8232-25DD684B6B31}">
      <dgm:prSet/>
      <dgm:spPr/>
      <dgm:t>
        <a:bodyPr/>
        <a:lstStyle/>
        <a:p>
          <a:endParaRPr lang="en-US"/>
        </a:p>
      </dgm:t>
    </dgm:pt>
    <dgm:pt modelId="{5E14B3D5-56D7-49F5-B118-434397558F66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e.g., Beijing, CA</a:t>
          </a:r>
        </a:p>
      </dgm:t>
    </dgm:pt>
    <dgm:pt modelId="{AC015023-2B00-4818-953A-A873E52FFAAD}" type="parTrans" cxnId="{4E189D7F-7649-4C41-ABD3-6AE807E97DB9}">
      <dgm:prSet/>
      <dgm:spPr/>
      <dgm:t>
        <a:bodyPr/>
        <a:lstStyle/>
        <a:p>
          <a:endParaRPr lang="en-US"/>
        </a:p>
      </dgm:t>
    </dgm:pt>
    <dgm:pt modelId="{42F98582-BBD3-4B6B-B17A-73B56B2642FB}" type="sibTrans" cxnId="{4E189D7F-7649-4C41-ABD3-6AE807E97DB9}">
      <dgm:prSet/>
      <dgm:spPr/>
      <dgm:t>
        <a:bodyPr/>
        <a:lstStyle/>
        <a:p>
          <a:endParaRPr lang="en-US"/>
        </a:p>
      </dgm:t>
    </dgm:pt>
    <dgm:pt modelId="{9F7FD21D-6C94-40AA-B852-5C5FF360D042}" type="pres">
      <dgm:prSet presAssocID="{31678C54-B92C-4724-A375-F70A1134A327}" presName="Name0" presStyleCnt="0">
        <dgm:presLayoutVars>
          <dgm:dir/>
          <dgm:animLvl val="lvl"/>
          <dgm:resizeHandles val="exact"/>
        </dgm:presLayoutVars>
      </dgm:prSet>
      <dgm:spPr/>
    </dgm:pt>
    <dgm:pt modelId="{EA17F1E1-01A2-4A15-8DF8-AC331F254094}" type="pres">
      <dgm:prSet presAssocID="{31678C54-B92C-4724-A375-F70A1134A327}" presName="tSp" presStyleCnt="0"/>
      <dgm:spPr/>
    </dgm:pt>
    <dgm:pt modelId="{62D8C931-676E-48E5-8563-7DFECA53ABAD}" type="pres">
      <dgm:prSet presAssocID="{31678C54-B92C-4724-A375-F70A1134A327}" presName="bSp" presStyleCnt="0"/>
      <dgm:spPr/>
    </dgm:pt>
    <dgm:pt modelId="{1862AC1E-D545-41C7-9FBC-B13B8AADBDB4}" type="pres">
      <dgm:prSet presAssocID="{31678C54-B92C-4724-A375-F70A1134A327}" presName="process" presStyleCnt="0"/>
      <dgm:spPr/>
    </dgm:pt>
    <dgm:pt modelId="{E7879329-4C28-47BE-91C4-49A2AAA7C3AA}" type="pres">
      <dgm:prSet presAssocID="{D8893E51-1AA5-48F3-9664-6A35888F392E}" presName="composite1" presStyleCnt="0"/>
      <dgm:spPr/>
    </dgm:pt>
    <dgm:pt modelId="{9FA8D0BA-CD09-4613-BE47-DE7F80964DA6}" type="pres">
      <dgm:prSet presAssocID="{D8893E51-1AA5-48F3-9664-6A35888F392E}" presName="dummyNode1" presStyleLbl="node1" presStyleIdx="0" presStyleCnt="2"/>
      <dgm:spPr/>
    </dgm:pt>
    <dgm:pt modelId="{C32610E8-00ED-4695-B401-B7BFCA1F0E36}" type="pres">
      <dgm:prSet presAssocID="{D8893E51-1AA5-48F3-9664-6A35888F392E}" presName="childNode1" presStyleLbl="bgAcc1" presStyleIdx="0" presStyleCnt="2">
        <dgm:presLayoutVars>
          <dgm:bulletEnabled val="1"/>
        </dgm:presLayoutVars>
      </dgm:prSet>
      <dgm:spPr/>
    </dgm:pt>
    <dgm:pt modelId="{E4863C39-5D39-4129-867E-1F7DC855D933}" type="pres">
      <dgm:prSet presAssocID="{D8893E51-1AA5-48F3-9664-6A35888F392E}" presName="childNode1tx" presStyleLbl="bgAcc1" presStyleIdx="0" presStyleCnt="2">
        <dgm:presLayoutVars>
          <dgm:bulletEnabled val="1"/>
        </dgm:presLayoutVars>
      </dgm:prSet>
      <dgm:spPr/>
    </dgm:pt>
    <dgm:pt modelId="{F9C590EF-8D1B-476B-B0D3-295CDA2ACC11}" type="pres">
      <dgm:prSet presAssocID="{D8893E51-1AA5-48F3-9664-6A35888F392E}" presName="parentNode1" presStyleLbl="node1" presStyleIdx="0" presStyleCnt="2">
        <dgm:presLayoutVars>
          <dgm:chMax val="1"/>
          <dgm:bulletEnabled val="1"/>
        </dgm:presLayoutVars>
      </dgm:prSet>
      <dgm:spPr/>
    </dgm:pt>
    <dgm:pt modelId="{E2A69394-D895-4357-B80D-05BC1EB1D3E8}" type="pres">
      <dgm:prSet presAssocID="{D8893E51-1AA5-48F3-9664-6A35888F392E}" presName="connSite1" presStyleCnt="0"/>
      <dgm:spPr/>
    </dgm:pt>
    <dgm:pt modelId="{8E05E66E-CE80-4E3E-9DBA-AD3C0A6BB50C}" type="pres">
      <dgm:prSet presAssocID="{EFFF36B9-BAD2-4855-95C6-4A18B20AE56C}" presName="Name9" presStyleLbl="sibTrans2D1" presStyleIdx="0" presStyleCnt="1"/>
      <dgm:spPr/>
    </dgm:pt>
    <dgm:pt modelId="{60F403E3-FE18-4419-9D0B-D9A7107AADA0}" type="pres">
      <dgm:prSet presAssocID="{E6040146-A50A-4122-8E42-E9D898D6F7ED}" presName="composite2" presStyleCnt="0"/>
      <dgm:spPr/>
    </dgm:pt>
    <dgm:pt modelId="{E6F2285C-6377-4422-986E-2AE11CE7BCA4}" type="pres">
      <dgm:prSet presAssocID="{E6040146-A50A-4122-8E42-E9D898D6F7ED}" presName="dummyNode2" presStyleLbl="node1" presStyleIdx="0" presStyleCnt="2"/>
      <dgm:spPr/>
    </dgm:pt>
    <dgm:pt modelId="{47E991D6-89F3-4920-8B2B-BA6234CA21F8}" type="pres">
      <dgm:prSet presAssocID="{E6040146-A50A-4122-8E42-E9D898D6F7ED}" presName="childNode2" presStyleLbl="bgAcc1" presStyleIdx="1" presStyleCnt="2">
        <dgm:presLayoutVars>
          <dgm:bulletEnabled val="1"/>
        </dgm:presLayoutVars>
      </dgm:prSet>
      <dgm:spPr/>
    </dgm:pt>
    <dgm:pt modelId="{6CA858DC-FD05-499A-8BF6-4FE52F7D82D8}" type="pres">
      <dgm:prSet presAssocID="{E6040146-A50A-4122-8E42-E9D898D6F7ED}" presName="childNode2tx" presStyleLbl="bgAcc1" presStyleIdx="1" presStyleCnt="2">
        <dgm:presLayoutVars>
          <dgm:bulletEnabled val="1"/>
        </dgm:presLayoutVars>
      </dgm:prSet>
      <dgm:spPr/>
    </dgm:pt>
    <dgm:pt modelId="{297D7E75-217B-417D-AE86-E969588BD59F}" type="pres">
      <dgm:prSet presAssocID="{E6040146-A50A-4122-8E42-E9D898D6F7ED}" presName="parentNode2" presStyleLbl="node1" presStyleIdx="1" presStyleCnt="2">
        <dgm:presLayoutVars>
          <dgm:chMax val="0"/>
          <dgm:bulletEnabled val="1"/>
        </dgm:presLayoutVars>
      </dgm:prSet>
      <dgm:spPr/>
    </dgm:pt>
    <dgm:pt modelId="{0C42D893-D4C6-4D24-9CBB-4C7A06A76C63}" type="pres">
      <dgm:prSet presAssocID="{E6040146-A50A-4122-8E42-E9D898D6F7ED}" presName="connSite2" presStyleCnt="0"/>
      <dgm:spPr/>
    </dgm:pt>
  </dgm:ptLst>
  <dgm:cxnLst>
    <dgm:cxn modelId="{2109BE04-4AB9-4E72-B96A-9E6932544485}" type="presOf" srcId="{2B77ECD2-D1BE-4B04-BD4D-EEBF54976E89}" destId="{E4863C39-5D39-4129-867E-1F7DC855D933}" srcOrd="1" destOrd="2" presId="urn:microsoft.com/office/officeart/2005/8/layout/hProcess4"/>
    <dgm:cxn modelId="{A249DD13-6371-437B-BC6B-BF4180D4AA2B}" type="presOf" srcId="{D8893E51-1AA5-48F3-9664-6A35888F392E}" destId="{F9C590EF-8D1B-476B-B0D3-295CDA2ACC11}" srcOrd="0" destOrd="0" presId="urn:microsoft.com/office/officeart/2005/8/layout/hProcess4"/>
    <dgm:cxn modelId="{ED1B241B-5029-4B97-A606-0D05711F800A}" srcId="{9D1B42A4-CE26-4701-8EE5-7F37CBCE950A}" destId="{2B77ECD2-D1BE-4B04-BD4D-EEBF54976E89}" srcOrd="1" destOrd="0" parTransId="{0AD86C3D-9B07-4586-8745-2DFC07CC2FDD}" sibTransId="{3AC54572-8780-410B-9808-D3ABD52AE075}"/>
    <dgm:cxn modelId="{9390A11D-6845-4F89-9BFE-399FA55607AC}" type="presOf" srcId="{9D1B42A4-CE26-4701-8EE5-7F37CBCE950A}" destId="{C32610E8-00ED-4695-B401-B7BFCA1F0E36}" srcOrd="0" destOrd="0" presId="urn:microsoft.com/office/officeart/2005/8/layout/hProcess4"/>
    <dgm:cxn modelId="{20F96F30-FAB7-43CA-8468-0CC2ED2B9A00}" type="presOf" srcId="{EFFF36B9-BAD2-4855-95C6-4A18B20AE56C}" destId="{8E05E66E-CE80-4E3E-9DBA-AD3C0A6BB50C}" srcOrd="0" destOrd="0" presId="urn:microsoft.com/office/officeart/2005/8/layout/hProcess4"/>
    <dgm:cxn modelId="{1C6BC932-D43F-410B-938A-A56E2E560E5A}" type="presOf" srcId="{5E14B3D5-56D7-49F5-B118-434397558F66}" destId="{47E991D6-89F3-4920-8B2B-BA6234CA21F8}" srcOrd="0" destOrd="1" presId="urn:microsoft.com/office/officeart/2005/8/layout/hProcess4"/>
    <dgm:cxn modelId="{681E4C5B-3049-4BF4-98C0-06D9F47E9A1B}" type="presOf" srcId="{3BA52A3E-D702-4655-8CA6-8DADBE0201EF}" destId="{47E991D6-89F3-4920-8B2B-BA6234CA21F8}" srcOrd="0" destOrd="0" presId="urn:microsoft.com/office/officeart/2005/8/layout/hProcess4"/>
    <dgm:cxn modelId="{033C2344-CDD1-45D5-9AA4-EA5DDF872C6F}" type="presOf" srcId="{5573B2BA-49C9-4D8D-ABA8-BEC1F5F2D1AA}" destId="{C32610E8-00ED-4695-B401-B7BFCA1F0E36}" srcOrd="0" destOrd="1" presId="urn:microsoft.com/office/officeart/2005/8/layout/hProcess4"/>
    <dgm:cxn modelId="{67949264-15C2-4257-908C-F2376AD6EEE8}" srcId="{31678C54-B92C-4724-A375-F70A1134A327}" destId="{E6040146-A50A-4122-8E42-E9D898D6F7ED}" srcOrd="1" destOrd="0" parTransId="{55654859-0032-4019-BC82-AA7EE8D95BC9}" sibTransId="{858BBC5D-A5F5-47FA-BEEA-14F4F3BAF01C}"/>
    <dgm:cxn modelId="{9C31C178-3DD3-41B7-A2F6-74E4824FFD14}" type="presOf" srcId="{E6040146-A50A-4122-8E42-E9D898D6F7ED}" destId="{297D7E75-217B-417D-AE86-E969588BD59F}" srcOrd="0" destOrd="0" presId="urn:microsoft.com/office/officeart/2005/8/layout/hProcess4"/>
    <dgm:cxn modelId="{816BA879-7114-4121-8E3A-8AB8C86FCF9C}" type="presOf" srcId="{5E14B3D5-56D7-49F5-B118-434397558F66}" destId="{6CA858DC-FD05-499A-8BF6-4FE52F7D82D8}" srcOrd="1" destOrd="1" presId="urn:microsoft.com/office/officeart/2005/8/layout/hProcess4"/>
    <dgm:cxn modelId="{4E189D7F-7649-4C41-ABD3-6AE807E97DB9}" srcId="{3BA52A3E-D702-4655-8CA6-8DADBE0201EF}" destId="{5E14B3D5-56D7-49F5-B118-434397558F66}" srcOrd="0" destOrd="0" parTransId="{AC015023-2B00-4818-953A-A873E52FFAAD}" sibTransId="{42F98582-BBD3-4B6B-B17A-73B56B2642FB}"/>
    <dgm:cxn modelId="{04F8429C-8BE1-4F74-A20B-FE2A1EF2934C}" type="presOf" srcId="{5573B2BA-49C9-4D8D-ABA8-BEC1F5F2D1AA}" destId="{E4863C39-5D39-4129-867E-1F7DC855D933}" srcOrd="1" destOrd="1" presId="urn:microsoft.com/office/officeart/2005/8/layout/hProcess4"/>
    <dgm:cxn modelId="{1AA1369D-422F-4D0B-8AF3-EBBA7DF97A81}" type="presOf" srcId="{9D1B42A4-CE26-4701-8EE5-7F37CBCE950A}" destId="{E4863C39-5D39-4129-867E-1F7DC855D933}" srcOrd="1" destOrd="0" presId="urn:microsoft.com/office/officeart/2005/8/layout/hProcess4"/>
    <dgm:cxn modelId="{B6A960A2-6244-443A-AE0E-DED51EFF2E04}" srcId="{D8893E51-1AA5-48F3-9664-6A35888F392E}" destId="{9D1B42A4-CE26-4701-8EE5-7F37CBCE950A}" srcOrd="0" destOrd="0" parTransId="{455EF187-9612-4654-B25E-E180EE855DEC}" sibTransId="{3C26DDE3-2375-43F8-8D70-D367EFA50127}"/>
    <dgm:cxn modelId="{DDE571C6-99FC-4B97-8232-25DD684B6B31}" srcId="{E6040146-A50A-4122-8E42-E9D898D6F7ED}" destId="{3BA52A3E-D702-4655-8CA6-8DADBE0201EF}" srcOrd="0" destOrd="0" parTransId="{C41F8C8F-B244-4224-9303-EE8E3B502BE5}" sibTransId="{7DF187EF-833E-4EA5-91C0-5DE59F98E671}"/>
    <dgm:cxn modelId="{10DFACCA-AF5A-408C-9A1D-96FFDD68798D}" srcId="{31678C54-B92C-4724-A375-F70A1134A327}" destId="{D8893E51-1AA5-48F3-9664-6A35888F392E}" srcOrd="0" destOrd="0" parTransId="{8B3FC6B9-F366-4E81-ACD3-145F36DD538A}" sibTransId="{EFFF36B9-BAD2-4855-95C6-4A18B20AE56C}"/>
    <dgm:cxn modelId="{18A985CB-A7C7-4C47-A935-5A83E0AD22A3}" type="presOf" srcId="{2B77ECD2-D1BE-4B04-BD4D-EEBF54976E89}" destId="{C32610E8-00ED-4695-B401-B7BFCA1F0E36}" srcOrd="0" destOrd="2" presId="urn:microsoft.com/office/officeart/2005/8/layout/hProcess4"/>
    <dgm:cxn modelId="{359060DD-3786-4D66-B0A4-B9C823DB2D1A}" type="presOf" srcId="{3BA52A3E-D702-4655-8CA6-8DADBE0201EF}" destId="{6CA858DC-FD05-499A-8BF6-4FE52F7D82D8}" srcOrd="1" destOrd="0" presId="urn:microsoft.com/office/officeart/2005/8/layout/hProcess4"/>
    <dgm:cxn modelId="{222158E3-1768-47F2-947B-898972F7C2D9}" type="presOf" srcId="{31678C54-B92C-4724-A375-F70A1134A327}" destId="{9F7FD21D-6C94-40AA-B852-5C5FF360D042}" srcOrd="0" destOrd="0" presId="urn:microsoft.com/office/officeart/2005/8/layout/hProcess4"/>
    <dgm:cxn modelId="{D06908EE-2E37-4A79-8B84-B0B2C952FAF0}" srcId="{9D1B42A4-CE26-4701-8EE5-7F37CBCE950A}" destId="{5573B2BA-49C9-4D8D-ABA8-BEC1F5F2D1AA}" srcOrd="0" destOrd="0" parTransId="{8B888BD1-B206-4BD0-957A-08086F9AD50D}" sibTransId="{07F9E98F-1BB9-4A0B-9788-45D26A8FF39A}"/>
    <dgm:cxn modelId="{4AB43C30-0B63-4CAE-9093-C3DCC76D7028}" type="presParOf" srcId="{9F7FD21D-6C94-40AA-B852-5C5FF360D042}" destId="{EA17F1E1-01A2-4A15-8DF8-AC331F254094}" srcOrd="0" destOrd="0" presId="urn:microsoft.com/office/officeart/2005/8/layout/hProcess4"/>
    <dgm:cxn modelId="{7AB51314-55BF-4F3A-8D97-DBE3F877D0E0}" type="presParOf" srcId="{9F7FD21D-6C94-40AA-B852-5C5FF360D042}" destId="{62D8C931-676E-48E5-8563-7DFECA53ABAD}" srcOrd="1" destOrd="0" presId="urn:microsoft.com/office/officeart/2005/8/layout/hProcess4"/>
    <dgm:cxn modelId="{C4903C02-E8EE-4B64-8A9B-2CA290F3CD01}" type="presParOf" srcId="{9F7FD21D-6C94-40AA-B852-5C5FF360D042}" destId="{1862AC1E-D545-41C7-9FBC-B13B8AADBDB4}" srcOrd="2" destOrd="0" presId="urn:microsoft.com/office/officeart/2005/8/layout/hProcess4"/>
    <dgm:cxn modelId="{79DE4AA3-A56A-4705-92B1-6EB3019F1AD6}" type="presParOf" srcId="{1862AC1E-D545-41C7-9FBC-B13B8AADBDB4}" destId="{E7879329-4C28-47BE-91C4-49A2AAA7C3AA}" srcOrd="0" destOrd="0" presId="urn:microsoft.com/office/officeart/2005/8/layout/hProcess4"/>
    <dgm:cxn modelId="{99532F30-A056-4049-9B95-1903D3D2250B}" type="presParOf" srcId="{E7879329-4C28-47BE-91C4-49A2AAA7C3AA}" destId="{9FA8D0BA-CD09-4613-BE47-DE7F80964DA6}" srcOrd="0" destOrd="0" presId="urn:microsoft.com/office/officeart/2005/8/layout/hProcess4"/>
    <dgm:cxn modelId="{30724D6D-A3C7-47C1-AAB8-6C56832831D4}" type="presParOf" srcId="{E7879329-4C28-47BE-91C4-49A2AAA7C3AA}" destId="{C32610E8-00ED-4695-B401-B7BFCA1F0E36}" srcOrd="1" destOrd="0" presId="urn:microsoft.com/office/officeart/2005/8/layout/hProcess4"/>
    <dgm:cxn modelId="{1C2AACE6-0370-4642-B700-86A500B72040}" type="presParOf" srcId="{E7879329-4C28-47BE-91C4-49A2AAA7C3AA}" destId="{E4863C39-5D39-4129-867E-1F7DC855D933}" srcOrd="2" destOrd="0" presId="urn:microsoft.com/office/officeart/2005/8/layout/hProcess4"/>
    <dgm:cxn modelId="{ED8BB0B3-D273-4151-B4FE-1F7575D7BDEF}" type="presParOf" srcId="{E7879329-4C28-47BE-91C4-49A2AAA7C3AA}" destId="{F9C590EF-8D1B-476B-B0D3-295CDA2ACC11}" srcOrd="3" destOrd="0" presId="urn:microsoft.com/office/officeart/2005/8/layout/hProcess4"/>
    <dgm:cxn modelId="{3939484F-FE8D-4734-A0D9-0819DDE3E00B}" type="presParOf" srcId="{E7879329-4C28-47BE-91C4-49A2AAA7C3AA}" destId="{E2A69394-D895-4357-B80D-05BC1EB1D3E8}" srcOrd="4" destOrd="0" presId="urn:microsoft.com/office/officeart/2005/8/layout/hProcess4"/>
    <dgm:cxn modelId="{5E24B71C-58A6-4CF0-B21E-E6862D304F7E}" type="presParOf" srcId="{1862AC1E-D545-41C7-9FBC-B13B8AADBDB4}" destId="{8E05E66E-CE80-4E3E-9DBA-AD3C0A6BB50C}" srcOrd="1" destOrd="0" presId="urn:microsoft.com/office/officeart/2005/8/layout/hProcess4"/>
    <dgm:cxn modelId="{F1DD7A5D-15C9-4FD4-BFA5-837C2B675B50}" type="presParOf" srcId="{1862AC1E-D545-41C7-9FBC-B13B8AADBDB4}" destId="{60F403E3-FE18-4419-9D0B-D9A7107AADA0}" srcOrd="2" destOrd="0" presId="urn:microsoft.com/office/officeart/2005/8/layout/hProcess4"/>
    <dgm:cxn modelId="{DAF00843-6DAE-42B5-BE25-DDD0D3EDDC78}" type="presParOf" srcId="{60F403E3-FE18-4419-9D0B-D9A7107AADA0}" destId="{E6F2285C-6377-4422-986E-2AE11CE7BCA4}" srcOrd="0" destOrd="0" presId="urn:microsoft.com/office/officeart/2005/8/layout/hProcess4"/>
    <dgm:cxn modelId="{94D81903-27B8-4697-B669-9AA4EA11AA8B}" type="presParOf" srcId="{60F403E3-FE18-4419-9D0B-D9A7107AADA0}" destId="{47E991D6-89F3-4920-8B2B-BA6234CA21F8}" srcOrd="1" destOrd="0" presId="urn:microsoft.com/office/officeart/2005/8/layout/hProcess4"/>
    <dgm:cxn modelId="{28997604-A0F2-412D-AE97-EB24BD3264E7}" type="presParOf" srcId="{60F403E3-FE18-4419-9D0B-D9A7107AADA0}" destId="{6CA858DC-FD05-499A-8BF6-4FE52F7D82D8}" srcOrd="2" destOrd="0" presId="urn:microsoft.com/office/officeart/2005/8/layout/hProcess4"/>
    <dgm:cxn modelId="{3979539E-AB87-4FA8-A97F-E50CA5273DB1}" type="presParOf" srcId="{60F403E3-FE18-4419-9D0B-D9A7107AADA0}" destId="{297D7E75-217B-417D-AE86-E969588BD59F}" srcOrd="3" destOrd="0" presId="urn:microsoft.com/office/officeart/2005/8/layout/hProcess4"/>
    <dgm:cxn modelId="{A8897AB1-9CB3-4746-A8E9-E4D7A3B094E8}" type="presParOf" srcId="{60F403E3-FE18-4419-9D0B-D9A7107AADA0}" destId="{0C42D893-D4C6-4D24-9CBB-4C7A06A76C63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27.xml><?xml version="1.0" encoding="utf-8"?>
<dgm:dataModel xmlns:dgm="http://schemas.openxmlformats.org/drawingml/2006/diagram" xmlns:a="http://schemas.openxmlformats.org/drawingml/2006/main">
  <dgm:ptLst>
    <dgm:pt modelId="{C6B5CB17-6914-4F40-9682-B65CF82CAE2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5F3119C-F6EB-4AAA-9F6A-1924469EA3CE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Review Personal Details for </a:t>
          </a:r>
          <a:r>
            <a:rPr lang="en-US" sz="2400" b="1" i="1" baseline="0" dirty="0"/>
            <a:t>U.S. Citizens</a:t>
          </a:r>
          <a:endParaRPr lang="en-US" sz="2400" dirty="0"/>
        </a:p>
      </dgm:t>
    </dgm:pt>
    <dgm:pt modelId="{C946B168-BBDE-4D6E-8540-436BFEE55605}" type="parTrans" cxnId="{4181966F-C64D-4771-A23A-E94ED7EA631E}">
      <dgm:prSet/>
      <dgm:spPr/>
      <dgm:t>
        <a:bodyPr/>
        <a:lstStyle/>
        <a:p>
          <a:endParaRPr lang="en-US"/>
        </a:p>
      </dgm:t>
    </dgm:pt>
    <dgm:pt modelId="{57427058-B544-48DB-A91E-FBFCFF98F7A4}" type="sibTrans" cxnId="{4181966F-C64D-4771-A23A-E94ED7EA631E}">
      <dgm:prSet/>
      <dgm:spPr/>
      <dgm:t>
        <a:bodyPr/>
        <a:lstStyle/>
        <a:p>
          <a:endParaRPr lang="en-US"/>
        </a:p>
      </dgm:t>
    </dgm:pt>
    <dgm:pt modelId="{027F3EDB-B176-435C-AC5D-1E94C1B9DF0D}" type="pres">
      <dgm:prSet presAssocID="{C6B5CB17-6914-4F40-9682-B65CF82CAE2A}" presName="linear" presStyleCnt="0">
        <dgm:presLayoutVars>
          <dgm:animLvl val="lvl"/>
          <dgm:resizeHandles val="exact"/>
        </dgm:presLayoutVars>
      </dgm:prSet>
      <dgm:spPr/>
    </dgm:pt>
    <dgm:pt modelId="{1A04BE5A-1F6E-43D4-AF0E-CCFBA25AFFDA}" type="pres">
      <dgm:prSet presAssocID="{B5F3119C-F6EB-4AAA-9F6A-1924469EA3CE}" presName="parentText" presStyleLbl="node1" presStyleIdx="0" presStyleCnt="1" custScaleY="200394" custLinFactNeighborX="0" custLinFactNeighborY="-3353">
        <dgm:presLayoutVars>
          <dgm:chMax val="0"/>
          <dgm:bulletEnabled val="1"/>
        </dgm:presLayoutVars>
      </dgm:prSet>
      <dgm:spPr/>
    </dgm:pt>
  </dgm:ptLst>
  <dgm:cxnLst>
    <dgm:cxn modelId="{2A416663-13FF-423F-8DBD-5609AB0A4A9C}" type="presOf" srcId="{C6B5CB17-6914-4F40-9682-B65CF82CAE2A}" destId="{027F3EDB-B176-435C-AC5D-1E94C1B9DF0D}" srcOrd="0" destOrd="0" presId="urn:microsoft.com/office/officeart/2005/8/layout/vList2"/>
    <dgm:cxn modelId="{577B4C4B-2924-4D42-8CE8-07570932BB41}" type="presOf" srcId="{B5F3119C-F6EB-4AAA-9F6A-1924469EA3CE}" destId="{1A04BE5A-1F6E-43D4-AF0E-CCFBA25AFFDA}" srcOrd="0" destOrd="0" presId="urn:microsoft.com/office/officeart/2005/8/layout/vList2"/>
    <dgm:cxn modelId="{4181966F-C64D-4771-A23A-E94ED7EA631E}" srcId="{C6B5CB17-6914-4F40-9682-B65CF82CAE2A}" destId="{B5F3119C-F6EB-4AAA-9F6A-1924469EA3CE}" srcOrd="0" destOrd="0" parTransId="{C946B168-BBDE-4D6E-8540-436BFEE55605}" sibTransId="{57427058-B544-48DB-A91E-FBFCFF98F7A4}"/>
    <dgm:cxn modelId="{940C577E-FC23-4E31-86FE-45DCB783DF99}" type="presParOf" srcId="{027F3EDB-B176-435C-AC5D-1E94C1B9DF0D}" destId="{1A04BE5A-1F6E-43D4-AF0E-CCFBA25AFFD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28.xml><?xml version="1.0" encoding="utf-8"?>
<dgm:dataModel xmlns:dgm="http://schemas.openxmlformats.org/drawingml/2006/diagram" xmlns:a="http://schemas.openxmlformats.org/drawingml/2006/main">
  <dgm:ptLst>
    <dgm:pt modelId="{4D09F99C-DA6F-4BD6-A057-A056FD417BC5}" type="doc">
      <dgm:prSet loTypeId="urn:microsoft.com/office/officeart/2005/8/layout/h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0370488-D62D-4324-943F-BDC42D032717}">
      <dgm:prSet/>
      <dgm:spPr/>
      <dgm:t>
        <a:bodyPr/>
        <a:lstStyle/>
        <a:p>
          <a:r>
            <a:rPr lang="en-US" b="1" dirty="0"/>
            <a:t>Compare to I-9 Documents  </a:t>
          </a:r>
        </a:p>
        <a:p>
          <a:r>
            <a:rPr lang="en-US" b="1" dirty="0"/>
            <a:t>Name, Birth Date, SSN </a:t>
          </a:r>
          <a:endParaRPr lang="en-US" dirty="0"/>
        </a:p>
      </dgm:t>
    </dgm:pt>
    <dgm:pt modelId="{310EE5F4-3AD1-4B6C-B5A1-C2AA375F141A}" type="parTrans" cxnId="{9BC11B75-DFC9-4096-99F2-69D0F1839B8D}">
      <dgm:prSet/>
      <dgm:spPr/>
      <dgm:t>
        <a:bodyPr/>
        <a:lstStyle/>
        <a:p>
          <a:endParaRPr lang="en-US"/>
        </a:p>
      </dgm:t>
    </dgm:pt>
    <dgm:pt modelId="{E30B1F0C-33F3-49C3-AF93-9C0610F6921C}" type="sibTrans" cxnId="{9BC11B75-DFC9-4096-99F2-69D0F1839B8D}">
      <dgm:prSet/>
      <dgm:spPr/>
      <dgm:t>
        <a:bodyPr/>
        <a:lstStyle/>
        <a:p>
          <a:endParaRPr lang="en-US"/>
        </a:p>
      </dgm:t>
    </dgm:pt>
    <dgm:pt modelId="{35725773-022B-48B5-A476-F5AFDF7B8867}">
      <dgm:prSet custT="1"/>
      <dgm:spPr/>
      <dgm:t>
        <a:bodyPr/>
        <a:lstStyle/>
        <a:p>
          <a:r>
            <a:rPr lang="en-US" sz="1800" dirty="0">
              <a:solidFill>
                <a:schemeClr val="accent2"/>
              </a:solidFill>
            </a:rPr>
            <a:t>e.g., driver’s license, social security card, etc.</a:t>
          </a:r>
        </a:p>
      </dgm:t>
    </dgm:pt>
    <dgm:pt modelId="{F47AAD6E-A884-4EEC-B30C-18E34FD880A9}" type="parTrans" cxnId="{817B3141-5D16-4875-B0DD-AEEAB4ECF53C}">
      <dgm:prSet/>
      <dgm:spPr/>
      <dgm:t>
        <a:bodyPr/>
        <a:lstStyle/>
        <a:p>
          <a:endParaRPr lang="en-US"/>
        </a:p>
      </dgm:t>
    </dgm:pt>
    <dgm:pt modelId="{BFB63507-A4B4-4ED5-80E6-BE95AB815B3A}" type="sibTrans" cxnId="{817B3141-5D16-4875-B0DD-AEEAB4ECF53C}">
      <dgm:prSet/>
      <dgm:spPr/>
      <dgm:t>
        <a:bodyPr/>
        <a:lstStyle/>
        <a:p>
          <a:endParaRPr lang="en-US"/>
        </a:p>
      </dgm:t>
    </dgm:pt>
    <dgm:pt modelId="{60BDAA35-E277-41DF-B9E9-676B86C073E5}">
      <dgm:prSet/>
      <dgm:spPr/>
      <dgm:t>
        <a:bodyPr/>
        <a:lstStyle/>
        <a:p>
          <a:r>
            <a:rPr lang="en-US" b="1" dirty="0"/>
            <a:t>Review Gateway to Financial Activities</a:t>
          </a:r>
          <a:endParaRPr lang="en-US" dirty="0"/>
        </a:p>
      </dgm:t>
    </dgm:pt>
    <dgm:pt modelId="{134AB11A-02EF-4C4C-BACE-902D8B8FB3AB}" type="parTrans" cxnId="{C12E9BFA-7F77-489E-A66C-D009F381B816}">
      <dgm:prSet/>
      <dgm:spPr/>
      <dgm:t>
        <a:bodyPr/>
        <a:lstStyle/>
        <a:p>
          <a:endParaRPr lang="en-US"/>
        </a:p>
      </dgm:t>
    </dgm:pt>
    <dgm:pt modelId="{07D7F0AB-129D-4CCC-A811-F5B69E6BFFAC}" type="sibTrans" cxnId="{C12E9BFA-7F77-489E-A66C-D009F381B816}">
      <dgm:prSet/>
      <dgm:spPr/>
      <dgm:t>
        <a:bodyPr/>
        <a:lstStyle/>
        <a:p>
          <a:endParaRPr lang="en-US"/>
        </a:p>
      </dgm:t>
    </dgm:pt>
    <dgm:pt modelId="{C275AE98-B179-4FFB-851F-B772257923C0}">
      <dgm:prSet custT="1"/>
      <dgm:spPr/>
      <dgm:t>
        <a:bodyPr/>
        <a:lstStyle/>
        <a:p>
          <a:r>
            <a:rPr lang="en-US" sz="1200" b="1" dirty="0">
              <a:hlinkClick xmlns:r="http://schemas.openxmlformats.org/officeDocument/2006/relationships" r:id="rId1"/>
            </a:rPr>
            <a:t>http://web.stanford.edu/group/fms/fingate/staff/payadmin/payadmin_student.html</a:t>
          </a:r>
          <a:endParaRPr lang="en-US" sz="1200" b="1" dirty="0"/>
        </a:p>
      </dgm:t>
    </dgm:pt>
    <dgm:pt modelId="{C6EF917A-E2FA-42BC-A0F9-35189DFE4CEB}" type="parTrans" cxnId="{AF3FCA35-7274-424C-8DBE-582D9BC8F661}">
      <dgm:prSet/>
      <dgm:spPr/>
      <dgm:t>
        <a:bodyPr/>
        <a:lstStyle/>
        <a:p>
          <a:endParaRPr lang="en-US"/>
        </a:p>
      </dgm:t>
    </dgm:pt>
    <dgm:pt modelId="{4D5DEE02-2D41-4424-854D-29D448C81581}" type="sibTrans" cxnId="{AF3FCA35-7274-424C-8DBE-582D9BC8F661}">
      <dgm:prSet/>
      <dgm:spPr/>
      <dgm:t>
        <a:bodyPr/>
        <a:lstStyle/>
        <a:p>
          <a:endParaRPr lang="en-US"/>
        </a:p>
      </dgm:t>
    </dgm:pt>
    <dgm:pt modelId="{48C7231D-E694-4435-801A-A38DDC5EC79E}" type="pres">
      <dgm:prSet presAssocID="{4D09F99C-DA6F-4BD6-A057-A056FD417BC5}" presName="Name0" presStyleCnt="0">
        <dgm:presLayoutVars>
          <dgm:dir/>
          <dgm:animLvl val="lvl"/>
          <dgm:resizeHandles val="exact"/>
        </dgm:presLayoutVars>
      </dgm:prSet>
      <dgm:spPr/>
    </dgm:pt>
    <dgm:pt modelId="{346C023B-3694-4B91-A7DB-ACB0893B1E62}" type="pres">
      <dgm:prSet presAssocID="{4D09F99C-DA6F-4BD6-A057-A056FD417BC5}" presName="tSp" presStyleCnt="0"/>
      <dgm:spPr/>
    </dgm:pt>
    <dgm:pt modelId="{48FB6C92-9ACA-4655-BEF6-FDDD82E39451}" type="pres">
      <dgm:prSet presAssocID="{4D09F99C-DA6F-4BD6-A057-A056FD417BC5}" presName="bSp" presStyleCnt="0"/>
      <dgm:spPr/>
    </dgm:pt>
    <dgm:pt modelId="{F08F0C69-6058-40AA-9137-643B0A02AA11}" type="pres">
      <dgm:prSet presAssocID="{4D09F99C-DA6F-4BD6-A057-A056FD417BC5}" presName="process" presStyleCnt="0"/>
      <dgm:spPr/>
    </dgm:pt>
    <dgm:pt modelId="{B10983F3-7046-4DA1-85EF-B9D7A3AD4232}" type="pres">
      <dgm:prSet presAssocID="{F0370488-D62D-4324-943F-BDC42D032717}" presName="composite1" presStyleCnt="0"/>
      <dgm:spPr/>
    </dgm:pt>
    <dgm:pt modelId="{7600A657-C8DC-4749-9BED-E3CAFD9B5DFE}" type="pres">
      <dgm:prSet presAssocID="{F0370488-D62D-4324-943F-BDC42D032717}" presName="dummyNode1" presStyleLbl="node1" presStyleIdx="0" presStyleCnt="2"/>
      <dgm:spPr/>
    </dgm:pt>
    <dgm:pt modelId="{A001D805-F703-48E0-990F-BDDD3F07FFAD}" type="pres">
      <dgm:prSet presAssocID="{F0370488-D62D-4324-943F-BDC42D032717}" presName="childNode1" presStyleLbl="bgAcc1" presStyleIdx="0" presStyleCnt="2">
        <dgm:presLayoutVars>
          <dgm:bulletEnabled val="1"/>
        </dgm:presLayoutVars>
      </dgm:prSet>
      <dgm:spPr/>
    </dgm:pt>
    <dgm:pt modelId="{19EC55F8-0093-441D-9351-342773020381}" type="pres">
      <dgm:prSet presAssocID="{F0370488-D62D-4324-943F-BDC42D032717}" presName="childNode1tx" presStyleLbl="bgAcc1" presStyleIdx="0" presStyleCnt="2">
        <dgm:presLayoutVars>
          <dgm:bulletEnabled val="1"/>
        </dgm:presLayoutVars>
      </dgm:prSet>
      <dgm:spPr/>
    </dgm:pt>
    <dgm:pt modelId="{F265606C-5F6A-4C95-938B-A552CB6C17E7}" type="pres">
      <dgm:prSet presAssocID="{F0370488-D62D-4324-943F-BDC42D032717}" presName="parentNode1" presStyleLbl="node1" presStyleIdx="0" presStyleCnt="2">
        <dgm:presLayoutVars>
          <dgm:chMax val="1"/>
          <dgm:bulletEnabled val="1"/>
        </dgm:presLayoutVars>
      </dgm:prSet>
      <dgm:spPr/>
    </dgm:pt>
    <dgm:pt modelId="{4F5CA751-D300-4C19-9E85-80027AC7C92D}" type="pres">
      <dgm:prSet presAssocID="{F0370488-D62D-4324-943F-BDC42D032717}" presName="connSite1" presStyleCnt="0"/>
      <dgm:spPr/>
    </dgm:pt>
    <dgm:pt modelId="{0BA2C546-19AE-4ABE-84BF-5BC6208A51FC}" type="pres">
      <dgm:prSet presAssocID="{E30B1F0C-33F3-49C3-AF93-9C0610F6921C}" presName="Name9" presStyleLbl="sibTrans2D1" presStyleIdx="0" presStyleCnt="1"/>
      <dgm:spPr/>
    </dgm:pt>
    <dgm:pt modelId="{6F8F9AC6-D773-4E5E-846D-265AB2B387B2}" type="pres">
      <dgm:prSet presAssocID="{60BDAA35-E277-41DF-B9E9-676B86C073E5}" presName="composite2" presStyleCnt="0"/>
      <dgm:spPr/>
    </dgm:pt>
    <dgm:pt modelId="{AA78ABD5-2E78-4EF1-B50C-FCF4C6A19924}" type="pres">
      <dgm:prSet presAssocID="{60BDAA35-E277-41DF-B9E9-676B86C073E5}" presName="dummyNode2" presStyleLbl="node1" presStyleIdx="0" presStyleCnt="2"/>
      <dgm:spPr/>
    </dgm:pt>
    <dgm:pt modelId="{D90C2879-A5A5-4F09-95F0-CE0DD9279D6A}" type="pres">
      <dgm:prSet presAssocID="{60BDAA35-E277-41DF-B9E9-676B86C073E5}" presName="childNode2" presStyleLbl="bgAcc1" presStyleIdx="1" presStyleCnt="2">
        <dgm:presLayoutVars>
          <dgm:bulletEnabled val="1"/>
        </dgm:presLayoutVars>
      </dgm:prSet>
      <dgm:spPr/>
    </dgm:pt>
    <dgm:pt modelId="{D312DEC7-6DDF-404F-9D0E-C2991BCF6750}" type="pres">
      <dgm:prSet presAssocID="{60BDAA35-E277-41DF-B9E9-676B86C073E5}" presName="childNode2tx" presStyleLbl="bgAcc1" presStyleIdx="1" presStyleCnt="2">
        <dgm:presLayoutVars>
          <dgm:bulletEnabled val="1"/>
        </dgm:presLayoutVars>
      </dgm:prSet>
      <dgm:spPr/>
    </dgm:pt>
    <dgm:pt modelId="{6E2E2DAF-B618-461B-93D6-19A25BCC565D}" type="pres">
      <dgm:prSet presAssocID="{60BDAA35-E277-41DF-B9E9-676B86C073E5}" presName="parentNode2" presStyleLbl="node1" presStyleIdx="1" presStyleCnt="2">
        <dgm:presLayoutVars>
          <dgm:chMax val="0"/>
          <dgm:bulletEnabled val="1"/>
        </dgm:presLayoutVars>
      </dgm:prSet>
      <dgm:spPr/>
    </dgm:pt>
    <dgm:pt modelId="{E7FD3598-579F-49CE-8791-7EAAECE228B6}" type="pres">
      <dgm:prSet presAssocID="{60BDAA35-E277-41DF-B9E9-676B86C073E5}" presName="connSite2" presStyleCnt="0"/>
      <dgm:spPr/>
    </dgm:pt>
  </dgm:ptLst>
  <dgm:cxnLst>
    <dgm:cxn modelId="{682C0522-5180-4B69-9AA0-C38145BBAB93}" type="presOf" srcId="{C275AE98-B179-4FFB-851F-B772257923C0}" destId="{D312DEC7-6DDF-404F-9D0E-C2991BCF6750}" srcOrd="1" destOrd="0" presId="urn:microsoft.com/office/officeart/2005/8/layout/hProcess4"/>
    <dgm:cxn modelId="{AF3FCA35-7274-424C-8DBE-582D9BC8F661}" srcId="{60BDAA35-E277-41DF-B9E9-676B86C073E5}" destId="{C275AE98-B179-4FFB-851F-B772257923C0}" srcOrd="0" destOrd="0" parTransId="{C6EF917A-E2FA-42BC-A0F9-35189DFE4CEB}" sibTransId="{4D5DEE02-2D41-4424-854D-29D448C81581}"/>
    <dgm:cxn modelId="{817B3141-5D16-4875-B0DD-AEEAB4ECF53C}" srcId="{F0370488-D62D-4324-943F-BDC42D032717}" destId="{35725773-022B-48B5-A476-F5AFDF7B8867}" srcOrd="0" destOrd="0" parTransId="{F47AAD6E-A884-4EEC-B30C-18E34FD880A9}" sibTransId="{BFB63507-A4B4-4ED5-80E6-BE95AB815B3A}"/>
    <dgm:cxn modelId="{9FEB4867-1F9F-4E1D-B33E-D404F64A7410}" type="presOf" srcId="{F0370488-D62D-4324-943F-BDC42D032717}" destId="{F265606C-5F6A-4C95-938B-A552CB6C17E7}" srcOrd="0" destOrd="0" presId="urn:microsoft.com/office/officeart/2005/8/layout/hProcess4"/>
    <dgm:cxn modelId="{990CC847-6A1A-49F4-B6A8-9A320BB11BEE}" type="presOf" srcId="{35725773-022B-48B5-A476-F5AFDF7B8867}" destId="{A001D805-F703-48E0-990F-BDDD3F07FFAD}" srcOrd="0" destOrd="0" presId="urn:microsoft.com/office/officeart/2005/8/layout/hProcess4"/>
    <dgm:cxn modelId="{9BC11B75-DFC9-4096-99F2-69D0F1839B8D}" srcId="{4D09F99C-DA6F-4BD6-A057-A056FD417BC5}" destId="{F0370488-D62D-4324-943F-BDC42D032717}" srcOrd="0" destOrd="0" parTransId="{310EE5F4-3AD1-4B6C-B5A1-C2AA375F141A}" sibTransId="{E30B1F0C-33F3-49C3-AF93-9C0610F6921C}"/>
    <dgm:cxn modelId="{8BAC378C-082A-453B-B28C-081465B72ED3}" type="presOf" srcId="{4D09F99C-DA6F-4BD6-A057-A056FD417BC5}" destId="{48C7231D-E694-4435-801A-A38DDC5EC79E}" srcOrd="0" destOrd="0" presId="urn:microsoft.com/office/officeart/2005/8/layout/hProcess4"/>
    <dgm:cxn modelId="{FBDA0191-75A1-452A-9F1F-0E7A94CD34B0}" type="presOf" srcId="{60BDAA35-E277-41DF-B9E9-676B86C073E5}" destId="{6E2E2DAF-B618-461B-93D6-19A25BCC565D}" srcOrd="0" destOrd="0" presId="urn:microsoft.com/office/officeart/2005/8/layout/hProcess4"/>
    <dgm:cxn modelId="{452D01B5-98B5-4BCC-B671-A881114E7651}" type="presOf" srcId="{C275AE98-B179-4FFB-851F-B772257923C0}" destId="{D90C2879-A5A5-4F09-95F0-CE0DD9279D6A}" srcOrd="0" destOrd="0" presId="urn:microsoft.com/office/officeart/2005/8/layout/hProcess4"/>
    <dgm:cxn modelId="{462C3DCC-7840-4DBF-9763-B352A7BC7AF4}" type="presOf" srcId="{E30B1F0C-33F3-49C3-AF93-9C0610F6921C}" destId="{0BA2C546-19AE-4ABE-84BF-5BC6208A51FC}" srcOrd="0" destOrd="0" presId="urn:microsoft.com/office/officeart/2005/8/layout/hProcess4"/>
    <dgm:cxn modelId="{B5D673D9-0BB6-4F1A-8DBD-2A0442D0F722}" type="presOf" srcId="{35725773-022B-48B5-A476-F5AFDF7B8867}" destId="{19EC55F8-0093-441D-9351-342773020381}" srcOrd="1" destOrd="0" presId="urn:microsoft.com/office/officeart/2005/8/layout/hProcess4"/>
    <dgm:cxn modelId="{C12E9BFA-7F77-489E-A66C-D009F381B816}" srcId="{4D09F99C-DA6F-4BD6-A057-A056FD417BC5}" destId="{60BDAA35-E277-41DF-B9E9-676B86C073E5}" srcOrd="1" destOrd="0" parTransId="{134AB11A-02EF-4C4C-BACE-902D8B8FB3AB}" sibTransId="{07D7F0AB-129D-4CCC-A811-F5B69E6BFFAC}"/>
    <dgm:cxn modelId="{FD641824-9FB4-4592-B5DE-20C731C89B87}" type="presParOf" srcId="{48C7231D-E694-4435-801A-A38DDC5EC79E}" destId="{346C023B-3694-4B91-A7DB-ACB0893B1E62}" srcOrd="0" destOrd="0" presId="urn:microsoft.com/office/officeart/2005/8/layout/hProcess4"/>
    <dgm:cxn modelId="{9D45C6A5-3C73-4645-893B-3A020AEE2034}" type="presParOf" srcId="{48C7231D-E694-4435-801A-A38DDC5EC79E}" destId="{48FB6C92-9ACA-4655-BEF6-FDDD82E39451}" srcOrd="1" destOrd="0" presId="urn:microsoft.com/office/officeart/2005/8/layout/hProcess4"/>
    <dgm:cxn modelId="{BF0578CF-0D2A-45AE-945D-E2CB6F67A82C}" type="presParOf" srcId="{48C7231D-E694-4435-801A-A38DDC5EC79E}" destId="{F08F0C69-6058-40AA-9137-643B0A02AA11}" srcOrd="2" destOrd="0" presId="urn:microsoft.com/office/officeart/2005/8/layout/hProcess4"/>
    <dgm:cxn modelId="{C5EC0FAC-F606-491D-B90E-245EDAF52B00}" type="presParOf" srcId="{F08F0C69-6058-40AA-9137-643B0A02AA11}" destId="{B10983F3-7046-4DA1-85EF-B9D7A3AD4232}" srcOrd="0" destOrd="0" presId="urn:microsoft.com/office/officeart/2005/8/layout/hProcess4"/>
    <dgm:cxn modelId="{BABBE679-3B06-494C-913B-ECA299C25D9B}" type="presParOf" srcId="{B10983F3-7046-4DA1-85EF-B9D7A3AD4232}" destId="{7600A657-C8DC-4749-9BED-E3CAFD9B5DFE}" srcOrd="0" destOrd="0" presId="urn:microsoft.com/office/officeart/2005/8/layout/hProcess4"/>
    <dgm:cxn modelId="{11059061-C920-4A30-B0CC-EED59866DAE6}" type="presParOf" srcId="{B10983F3-7046-4DA1-85EF-B9D7A3AD4232}" destId="{A001D805-F703-48E0-990F-BDDD3F07FFAD}" srcOrd="1" destOrd="0" presId="urn:microsoft.com/office/officeart/2005/8/layout/hProcess4"/>
    <dgm:cxn modelId="{67BC5B1E-FA33-490E-B0FC-4C218FF3AD69}" type="presParOf" srcId="{B10983F3-7046-4DA1-85EF-B9D7A3AD4232}" destId="{19EC55F8-0093-441D-9351-342773020381}" srcOrd="2" destOrd="0" presId="urn:microsoft.com/office/officeart/2005/8/layout/hProcess4"/>
    <dgm:cxn modelId="{616059BF-047E-4574-8189-E48154A9D2CB}" type="presParOf" srcId="{B10983F3-7046-4DA1-85EF-B9D7A3AD4232}" destId="{F265606C-5F6A-4C95-938B-A552CB6C17E7}" srcOrd="3" destOrd="0" presId="urn:microsoft.com/office/officeart/2005/8/layout/hProcess4"/>
    <dgm:cxn modelId="{8CBB88E2-CE10-4379-8FF2-62A32D3A8932}" type="presParOf" srcId="{B10983F3-7046-4DA1-85EF-B9D7A3AD4232}" destId="{4F5CA751-D300-4C19-9E85-80027AC7C92D}" srcOrd="4" destOrd="0" presId="urn:microsoft.com/office/officeart/2005/8/layout/hProcess4"/>
    <dgm:cxn modelId="{1109F823-06DE-4B0A-AB2B-FAB7DDAE7B72}" type="presParOf" srcId="{F08F0C69-6058-40AA-9137-643B0A02AA11}" destId="{0BA2C546-19AE-4ABE-84BF-5BC6208A51FC}" srcOrd="1" destOrd="0" presId="urn:microsoft.com/office/officeart/2005/8/layout/hProcess4"/>
    <dgm:cxn modelId="{36DECBFB-68FF-4ABF-8453-92767419BD38}" type="presParOf" srcId="{F08F0C69-6058-40AA-9137-643B0A02AA11}" destId="{6F8F9AC6-D773-4E5E-846D-265AB2B387B2}" srcOrd="2" destOrd="0" presId="urn:microsoft.com/office/officeart/2005/8/layout/hProcess4"/>
    <dgm:cxn modelId="{38E7BA31-A698-46C7-851E-660D5EB9B580}" type="presParOf" srcId="{6F8F9AC6-D773-4E5E-846D-265AB2B387B2}" destId="{AA78ABD5-2E78-4EF1-B50C-FCF4C6A19924}" srcOrd="0" destOrd="0" presId="urn:microsoft.com/office/officeart/2005/8/layout/hProcess4"/>
    <dgm:cxn modelId="{1743F80A-A8AB-4F1B-95C9-9DE92B5D5A85}" type="presParOf" srcId="{6F8F9AC6-D773-4E5E-846D-265AB2B387B2}" destId="{D90C2879-A5A5-4F09-95F0-CE0DD9279D6A}" srcOrd="1" destOrd="0" presId="urn:microsoft.com/office/officeart/2005/8/layout/hProcess4"/>
    <dgm:cxn modelId="{B9C3CD1B-FCB4-4F7D-BE4F-143FC40EE917}" type="presParOf" srcId="{6F8F9AC6-D773-4E5E-846D-265AB2B387B2}" destId="{D312DEC7-6DDF-404F-9D0E-C2991BCF6750}" srcOrd="2" destOrd="0" presId="urn:microsoft.com/office/officeart/2005/8/layout/hProcess4"/>
    <dgm:cxn modelId="{2916151C-50EF-4592-A98E-AE6AAA4BA45D}" type="presParOf" srcId="{6F8F9AC6-D773-4E5E-846D-265AB2B387B2}" destId="{6E2E2DAF-B618-461B-93D6-19A25BCC565D}" srcOrd="3" destOrd="0" presId="urn:microsoft.com/office/officeart/2005/8/layout/hProcess4"/>
    <dgm:cxn modelId="{0D7837EF-4065-4E54-83E2-4E0227919F8A}" type="presParOf" srcId="{6F8F9AC6-D773-4E5E-846D-265AB2B387B2}" destId="{E7FD3598-579F-49CE-8791-7EAAECE228B6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29.xml><?xml version="1.0" encoding="utf-8"?>
<dgm:dataModel xmlns:dgm="http://schemas.openxmlformats.org/drawingml/2006/diagram" xmlns:a="http://schemas.openxmlformats.org/drawingml/2006/main">
  <dgm:ptLst>
    <dgm:pt modelId="{28F47FB1-4BFB-4783-BEAF-CC692589620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E50883E-E6FF-4900-A987-4FE6FA18DFB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No Required Review of Ethnicity or Address Data</a:t>
          </a:r>
          <a:endParaRPr lang="en-US" sz="2400" dirty="0"/>
        </a:p>
      </dgm:t>
    </dgm:pt>
    <dgm:pt modelId="{FCD5045A-E3EB-4E03-9761-BD58517AB128}" type="parTrans" cxnId="{BA13A0C8-9F05-4AAF-86A9-724D15C29AAB}">
      <dgm:prSet/>
      <dgm:spPr/>
      <dgm:t>
        <a:bodyPr/>
        <a:lstStyle/>
        <a:p>
          <a:endParaRPr lang="en-US"/>
        </a:p>
      </dgm:t>
    </dgm:pt>
    <dgm:pt modelId="{5DAA1AE0-DA53-4E4F-819C-2550E778D2DF}" type="sibTrans" cxnId="{BA13A0C8-9F05-4AAF-86A9-724D15C29AAB}">
      <dgm:prSet/>
      <dgm:spPr/>
      <dgm:t>
        <a:bodyPr/>
        <a:lstStyle/>
        <a:p>
          <a:endParaRPr lang="en-US"/>
        </a:p>
      </dgm:t>
    </dgm:pt>
    <dgm:pt modelId="{D28374DD-4066-4F02-AA15-A239167E6169}" type="pres">
      <dgm:prSet presAssocID="{28F47FB1-4BFB-4783-BEAF-CC692589620B}" presName="linear" presStyleCnt="0">
        <dgm:presLayoutVars>
          <dgm:animLvl val="lvl"/>
          <dgm:resizeHandles val="exact"/>
        </dgm:presLayoutVars>
      </dgm:prSet>
      <dgm:spPr/>
    </dgm:pt>
    <dgm:pt modelId="{338A1CC5-8FF4-457B-AAAD-D48EE417B390}" type="pres">
      <dgm:prSet presAssocID="{EE50883E-E6FF-4900-A987-4FE6FA18DFB7}" presName="parentText" presStyleLbl="node1" presStyleIdx="0" presStyleCnt="1" custLinFactNeighborX="0" custLinFactNeighborY="5075">
        <dgm:presLayoutVars>
          <dgm:chMax val="0"/>
          <dgm:bulletEnabled val="1"/>
        </dgm:presLayoutVars>
      </dgm:prSet>
      <dgm:spPr/>
    </dgm:pt>
  </dgm:ptLst>
  <dgm:cxnLst>
    <dgm:cxn modelId="{9152543B-0FE9-4EBD-B5D5-EFAAEBAD4B6A}" type="presOf" srcId="{EE50883E-E6FF-4900-A987-4FE6FA18DFB7}" destId="{338A1CC5-8FF4-457B-AAAD-D48EE417B390}" srcOrd="0" destOrd="0" presId="urn:microsoft.com/office/officeart/2005/8/layout/vList2"/>
    <dgm:cxn modelId="{82869B45-541A-4A14-9CEF-6AB2B24F4660}" type="presOf" srcId="{28F47FB1-4BFB-4783-BEAF-CC692589620B}" destId="{D28374DD-4066-4F02-AA15-A239167E6169}" srcOrd="0" destOrd="0" presId="urn:microsoft.com/office/officeart/2005/8/layout/vList2"/>
    <dgm:cxn modelId="{BA13A0C8-9F05-4AAF-86A9-724D15C29AAB}" srcId="{28F47FB1-4BFB-4783-BEAF-CC692589620B}" destId="{EE50883E-E6FF-4900-A987-4FE6FA18DFB7}" srcOrd="0" destOrd="0" parTransId="{FCD5045A-E3EB-4E03-9761-BD58517AB128}" sibTransId="{5DAA1AE0-DA53-4E4F-819C-2550E778D2DF}"/>
    <dgm:cxn modelId="{9F5E40D5-97B3-45F3-8C02-FF98591AE769}" type="presParOf" srcId="{D28374DD-4066-4F02-AA15-A239167E6169}" destId="{338A1CC5-8FF4-457B-AAAD-D48EE417B39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325D79FB-9922-407C-AEA0-3D417254653F}" type="doc">
      <dgm:prSet loTypeId="urn:microsoft.com/office/officeart/2005/8/layout/vList5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3C18EB22-BB90-49DA-8299-8E1602813154}">
      <dgm:prSet custT="1"/>
      <dgm:spPr/>
      <dgm:t>
        <a:bodyPr/>
        <a:lstStyle/>
        <a:p>
          <a:r>
            <a:rPr lang="en-US" sz="3200" b="1" dirty="0"/>
            <a:t>YOU</a:t>
          </a:r>
          <a:r>
            <a:rPr lang="en-US" sz="2800" b="1" dirty="0"/>
            <a:t> </a:t>
          </a:r>
        </a:p>
        <a:p>
          <a:r>
            <a:rPr lang="en-US" sz="2800" b="1" dirty="0"/>
            <a:t>are the Primary resource for policy guidance and implementation to faculty and postdocs in your department</a:t>
          </a:r>
          <a:endParaRPr lang="en-US" sz="2800" dirty="0"/>
        </a:p>
      </dgm:t>
    </dgm:pt>
    <dgm:pt modelId="{665A13D6-E879-4DF4-8E4D-447D7BE115F8}" type="parTrans" cxnId="{D9B38901-DD13-4E9B-B53E-202018E8CCBD}">
      <dgm:prSet/>
      <dgm:spPr/>
      <dgm:t>
        <a:bodyPr/>
        <a:lstStyle/>
        <a:p>
          <a:endParaRPr lang="en-US"/>
        </a:p>
      </dgm:t>
    </dgm:pt>
    <dgm:pt modelId="{567748DC-705C-4BAE-B115-7F5FF1EB2829}" type="sibTrans" cxnId="{D9B38901-DD13-4E9B-B53E-202018E8CCBD}">
      <dgm:prSet/>
      <dgm:spPr/>
      <dgm:t>
        <a:bodyPr/>
        <a:lstStyle/>
        <a:p>
          <a:endParaRPr lang="en-US"/>
        </a:p>
      </dgm:t>
    </dgm:pt>
    <dgm:pt modelId="{D73D8112-6CB3-4B64-B2B1-3B37AAC0A294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Initiate appointments</a:t>
          </a:r>
          <a:r>
            <a:rPr lang="en-US" sz="1400" dirty="0">
              <a:solidFill>
                <a:schemeClr val="accent3"/>
              </a:solidFill>
            </a:rPr>
            <a:t>, monitor extensions, monitor funding, and initiate terminations</a:t>
          </a:r>
        </a:p>
      </dgm:t>
    </dgm:pt>
    <dgm:pt modelId="{3A39FD8B-E20B-4EE2-93CE-AC3AC4B86B85}" type="parTrans" cxnId="{69B98721-F6CB-477C-931F-7A8E71B504F0}">
      <dgm:prSet/>
      <dgm:spPr/>
      <dgm:t>
        <a:bodyPr/>
        <a:lstStyle/>
        <a:p>
          <a:endParaRPr lang="en-US"/>
        </a:p>
      </dgm:t>
    </dgm:pt>
    <dgm:pt modelId="{E952E8E1-1114-420D-8097-CF3AC0DFD85F}" type="sibTrans" cxnId="{69B98721-F6CB-477C-931F-7A8E71B504F0}">
      <dgm:prSet/>
      <dgm:spPr/>
      <dgm:t>
        <a:bodyPr/>
        <a:lstStyle/>
        <a:p>
          <a:endParaRPr lang="en-US"/>
        </a:p>
      </dgm:t>
    </dgm:pt>
    <dgm:pt modelId="{B49BBBBE-4844-4FE3-9987-E15148E60440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Orient new postdocs</a:t>
          </a:r>
          <a:r>
            <a:rPr lang="en-US" sz="1400" dirty="0">
              <a:solidFill>
                <a:schemeClr val="accent3"/>
              </a:solidFill>
            </a:rPr>
            <a:t> to Stanford and department/lab:</a:t>
          </a:r>
        </a:p>
      </dgm:t>
    </dgm:pt>
    <dgm:pt modelId="{C691C014-2059-4094-89DD-E5FC9BF5E3AA}" type="parTrans" cxnId="{3E391EA1-C39A-41A9-997A-84A6A10CF513}">
      <dgm:prSet/>
      <dgm:spPr/>
      <dgm:t>
        <a:bodyPr/>
        <a:lstStyle/>
        <a:p>
          <a:endParaRPr lang="en-US"/>
        </a:p>
      </dgm:t>
    </dgm:pt>
    <dgm:pt modelId="{F3FE363D-8261-4E3D-B145-4276D379E174}" type="sibTrans" cxnId="{3E391EA1-C39A-41A9-997A-84A6A10CF513}">
      <dgm:prSet/>
      <dgm:spPr/>
      <dgm:t>
        <a:bodyPr/>
        <a:lstStyle/>
        <a:p>
          <a:endParaRPr lang="en-US"/>
        </a:p>
      </dgm:t>
    </dgm:pt>
    <dgm:pt modelId="{3E64081F-88C0-4E32-8242-1B5FCAFD1E01}">
      <dgm:prSet custT="1"/>
      <dgm:spPr/>
      <dgm:t>
        <a:bodyPr/>
        <a:lstStyle/>
        <a:p>
          <a:r>
            <a:rPr lang="en-US" sz="1400" i="1" dirty="0">
              <a:solidFill>
                <a:schemeClr val="accent3"/>
              </a:solidFill>
            </a:rPr>
            <a:t>Pre-arrival communication, arrival meeting, onboarding, and ongoing resource</a:t>
          </a:r>
          <a:endParaRPr lang="en-US" sz="1400" dirty="0">
            <a:solidFill>
              <a:schemeClr val="accent3"/>
            </a:solidFill>
          </a:endParaRPr>
        </a:p>
      </dgm:t>
    </dgm:pt>
    <dgm:pt modelId="{4E71316A-A955-4ABC-B379-47A898A28B9C}" type="parTrans" cxnId="{8F57F710-B82B-4B52-BEBF-BF758D289C96}">
      <dgm:prSet/>
      <dgm:spPr/>
      <dgm:t>
        <a:bodyPr/>
        <a:lstStyle/>
        <a:p>
          <a:endParaRPr lang="en-US"/>
        </a:p>
      </dgm:t>
    </dgm:pt>
    <dgm:pt modelId="{35C3F1DA-5CD5-4AA9-99CD-95E5AB6007A5}" type="sibTrans" cxnId="{8F57F710-B82B-4B52-BEBF-BF758D289C96}">
      <dgm:prSet/>
      <dgm:spPr/>
      <dgm:t>
        <a:bodyPr/>
        <a:lstStyle/>
        <a:p>
          <a:endParaRPr lang="en-US"/>
        </a:p>
      </dgm:t>
    </dgm:pt>
    <dgm:pt modelId="{A059AC73-32C0-4945-91F5-7B0B50AFC9DE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Enroll postdoc</a:t>
          </a:r>
          <a:r>
            <a:rPr lang="en-US" sz="1400" dirty="0">
              <a:solidFill>
                <a:schemeClr val="accent3"/>
              </a:solidFill>
            </a:rPr>
            <a:t> in mandatory </a:t>
          </a:r>
          <a:r>
            <a:rPr lang="en-US" sz="1400" dirty="0">
              <a:solidFill>
                <a:schemeClr val="accent3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Benefits Orientation</a:t>
          </a:r>
          <a:endParaRPr lang="en-US" sz="1400" dirty="0">
            <a:solidFill>
              <a:schemeClr val="accent3"/>
            </a:solidFill>
          </a:endParaRPr>
        </a:p>
      </dgm:t>
    </dgm:pt>
    <dgm:pt modelId="{10B0A194-8943-44FB-ADDF-24E730B27D90}" type="parTrans" cxnId="{ECD81834-CE3D-48C0-83FE-DC1B9B75D4D2}">
      <dgm:prSet/>
      <dgm:spPr/>
      <dgm:t>
        <a:bodyPr/>
        <a:lstStyle/>
        <a:p>
          <a:endParaRPr lang="en-US"/>
        </a:p>
      </dgm:t>
    </dgm:pt>
    <dgm:pt modelId="{B0A8E3E2-7E4F-4727-AB30-0846FB43CEFE}" type="sibTrans" cxnId="{ECD81834-CE3D-48C0-83FE-DC1B9B75D4D2}">
      <dgm:prSet/>
      <dgm:spPr/>
      <dgm:t>
        <a:bodyPr/>
        <a:lstStyle/>
        <a:p>
          <a:endParaRPr lang="en-US"/>
        </a:p>
      </dgm:t>
    </dgm:pt>
    <dgm:pt modelId="{E69C89DC-127A-443A-980F-214CE9EF2A95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Identify training requirements </a:t>
          </a:r>
          <a:r>
            <a:rPr lang="en-US" sz="1400" dirty="0">
              <a:solidFill>
                <a:schemeClr val="accent3"/>
              </a:solidFill>
            </a:rPr>
            <a:t>for postdocs, monitor compliance</a:t>
          </a:r>
        </a:p>
      </dgm:t>
    </dgm:pt>
    <dgm:pt modelId="{494DBA5A-8B48-48D7-9661-FD7BDCF7E41D}" type="parTrans" cxnId="{CAB86DBE-FA5D-4B42-BA5E-23C7111DC4C8}">
      <dgm:prSet/>
      <dgm:spPr/>
      <dgm:t>
        <a:bodyPr/>
        <a:lstStyle/>
        <a:p>
          <a:endParaRPr lang="en-US"/>
        </a:p>
      </dgm:t>
    </dgm:pt>
    <dgm:pt modelId="{394420FE-2524-4704-9CD1-12C7A5E72F73}" type="sibTrans" cxnId="{CAB86DBE-FA5D-4B42-BA5E-23C7111DC4C8}">
      <dgm:prSet/>
      <dgm:spPr/>
      <dgm:t>
        <a:bodyPr/>
        <a:lstStyle/>
        <a:p>
          <a:endParaRPr lang="en-US"/>
        </a:p>
      </dgm:t>
    </dgm:pt>
    <dgm:pt modelId="{65D7F33D-3BAB-4231-AD3C-978C8D38035C}">
      <dgm:prSet custT="1"/>
      <dgm:spPr/>
      <dgm:t>
        <a:bodyPr/>
        <a:lstStyle/>
        <a:p>
          <a:r>
            <a:rPr lang="en-US" sz="1400" b="1">
              <a:solidFill>
                <a:schemeClr val="accent3"/>
              </a:solidFill>
            </a:rPr>
            <a:t>Ensure </a:t>
          </a:r>
          <a:r>
            <a:rPr lang="en-US" sz="1400">
              <a:solidFill>
                <a:schemeClr val="accent3"/>
              </a:solidFill>
            </a:rPr>
            <a:t>postdocs have current appointments (future end date) and are correctly funded</a:t>
          </a:r>
          <a:endParaRPr lang="en-US" sz="1400" dirty="0">
            <a:solidFill>
              <a:schemeClr val="accent3"/>
            </a:solidFill>
          </a:endParaRPr>
        </a:p>
      </dgm:t>
    </dgm:pt>
    <dgm:pt modelId="{15373B48-C32D-411D-AC56-FA55792747A9}" type="parTrans" cxnId="{C1A77991-0D2F-4322-A133-8D74DBB3CC38}">
      <dgm:prSet/>
      <dgm:spPr/>
      <dgm:t>
        <a:bodyPr/>
        <a:lstStyle/>
        <a:p>
          <a:endParaRPr lang="en-US"/>
        </a:p>
      </dgm:t>
    </dgm:pt>
    <dgm:pt modelId="{9F09CC73-61C0-4009-A16F-D603F78B9514}" type="sibTrans" cxnId="{C1A77991-0D2F-4322-A133-8D74DBB3CC38}">
      <dgm:prSet/>
      <dgm:spPr/>
      <dgm:t>
        <a:bodyPr/>
        <a:lstStyle/>
        <a:p>
          <a:endParaRPr lang="en-US"/>
        </a:p>
      </dgm:t>
    </dgm:pt>
    <dgm:pt modelId="{EA3EA427-50F4-402D-AD87-B89EE1DD4251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Advise faculty</a:t>
          </a:r>
          <a:r>
            <a:rPr lang="en-US" sz="1400" dirty="0">
              <a:solidFill>
                <a:schemeClr val="accent3"/>
              </a:solidFill>
            </a:rPr>
            <a:t> on all policy-related matters (appointment term limits, visa restrictions, etc.)</a:t>
          </a:r>
        </a:p>
      </dgm:t>
    </dgm:pt>
    <dgm:pt modelId="{4BD5A610-9728-4F75-B263-CCE05AE9CAD7}" type="parTrans" cxnId="{80C65E86-3E0D-4DF1-AC3D-4738E1A423FF}">
      <dgm:prSet/>
      <dgm:spPr/>
      <dgm:t>
        <a:bodyPr/>
        <a:lstStyle/>
        <a:p>
          <a:endParaRPr lang="en-US"/>
        </a:p>
      </dgm:t>
    </dgm:pt>
    <dgm:pt modelId="{7DF2BD2C-676F-413F-A7EC-4426313B53DA}" type="sibTrans" cxnId="{80C65E86-3E0D-4DF1-AC3D-4738E1A423FF}">
      <dgm:prSet/>
      <dgm:spPr/>
      <dgm:t>
        <a:bodyPr/>
        <a:lstStyle/>
        <a:p>
          <a:endParaRPr lang="en-US"/>
        </a:p>
      </dgm:t>
    </dgm:pt>
    <dgm:pt modelId="{A4731701-49DA-4567-B1E0-E51892A367D1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Prepare necessary web forms </a:t>
          </a:r>
          <a:r>
            <a:rPr lang="en-US" sz="1400" dirty="0">
              <a:solidFill>
                <a:schemeClr val="accent3"/>
              </a:solidFill>
            </a:rPr>
            <a:t>and documentation for OPA review and approval</a:t>
          </a:r>
        </a:p>
      </dgm:t>
    </dgm:pt>
    <dgm:pt modelId="{AFAE594E-8857-43F7-ADC3-004AECBB633E}" type="parTrans" cxnId="{DDED8A26-5651-41D9-8AB5-B448FAB513E1}">
      <dgm:prSet/>
      <dgm:spPr/>
      <dgm:t>
        <a:bodyPr/>
        <a:lstStyle/>
        <a:p>
          <a:endParaRPr lang="en-US"/>
        </a:p>
      </dgm:t>
    </dgm:pt>
    <dgm:pt modelId="{81E5201D-87B8-428D-B3D8-A5E79CF9C268}" type="sibTrans" cxnId="{DDED8A26-5651-41D9-8AB5-B448FAB513E1}">
      <dgm:prSet/>
      <dgm:spPr/>
      <dgm:t>
        <a:bodyPr/>
        <a:lstStyle/>
        <a:p>
          <a:endParaRPr lang="en-US"/>
        </a:p>
      </dgm:t>
    </dgm:pt>
    <dgm:pt modelId="{2C19C4FF-4DD2-460C-BB57-61E63BC14284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Maintain</a:t>
          </a:r>
          <a:r>
            <a:rPr lang="en-US" sz="1400" dirty="0">
              <a:solidFill>
                <a:schemeClr val="accent3"/>
              </a:solidFill>
            </a:rPr>
            <a:t> complete and accurate postdoc records </a:t>
          </a:r>
        </a:p>
      </dgm:t>
    </dgm:pt>
    <dgm:pt modelId="{5BE11637-0D11-4487-B7EE-B96670FFB553}" type="parTrans" cxnId="{0B57AAC7-71EA-4299-BB29-D9AB4A8ACC3B}">
      <dgm:prSet/>
      <dgm:spPr/>
      <dgm:t>
        <a:bodyPr/>
        <a:lstStyle/>
        <a:p>
          <a:endParaRPr lang="en-US"/>
        </a:p>
      </dgm:t>
    </dgm:pt>
    <dgm:pt modelId="{A68D7E37-2F03-42CE-90BA-971DC53CD9E2}" type="sibTrans" cxnId="{0B57AAC7-71EA-4299-BB29-D9AB4A8ACC3B}">
      <dgm:prSet/>
      <dgm:spPr/>
      <dgm:t>
        <a:bodyPr/>
        <a:lstStyle/>
        <a:p>
          <a:endParaRPr lang="en-US"/>
        </a:p>
      </dgm:t>
    </dgm:pt>
    <dgm:pt modelId="{C4DB57F3-F51E-4B37-8FF5-60BF3C5B85D4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Attend</a:t>
          </a:r>
          <a:r>
            <a:rPr lang="en-US" sz="1400" dirty="0">
              <a:solidFill>
                <a:schemeClr val="accent3"/>
              </a:solidFill>
            </a:rPr>
            <a:t> </a:t>
          </a:r>
          <a:r>
            <a:rPr lang="en-US" sz="1400" dirty="0">
              <a:solidFill>
                <a:schemeClr val="accent3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Quarterly Postdoctoral Administrator meetings</a:t>
          </a:r>
          <a:endParaRPr lang="en-US" sz="1400" dirty="0">
            <a:solidFill>
              <a:schemeClr val="accent3"/>
            </a:solidFill>
          </a:endParaRPr>
        </a:p>
      </dgm:t>
    </dgm:pt>
    <dgm:pt modelId="{0F82ADDA-5327-495C-BF53-791C4C9B9AD2}" type="parTrans" cxnId="{F1A79F11-8D09-4B89-B863-2D1ADDC962BB}">
      <dgm:prSet/>
      <dgm:spPr/>
      <dgm:t>
        <a:bodyPr/>
        <a:lstStyle/>
        <a:p>
          <a:endParaRPr lang="en-US"/>
        </a:p>
      </dgm:t>
    </dgm:pt>
    <dgm:pt modelId="{3B7D1742-FF07-4570-A366-7C35CDF198C8}" type="sibTrans" cxnId="{F1A79F11-8D09-4B89-B863-2D1ADDC962BB}">
      <dgm:prSet/>
      <dgm:spPr/>
      <dgm:t>
        <a:bodyPr/>
        <a:lstStyle/>
        <a:p>
          <a:endParaRPr lang="en-US"/>
        </a:p>
      </dgm:t>
    </dgm:pt>
    <dgm:pt modelId="{F82BFBAE-E2E3-49F7-A053-AC51C307082A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Advocate</a:t>
          </a:r>
          <a:r>
            <a:rPr lang="en-US" sz="1400" dirty="0">
              <a:solidFill>
                <a:schemeClr val="accent3"/>
              </a:solidFill>
            </a:rPr>
            <a:t> for network building opportunities</a:t>
          </a:r>
        </a:p>
      </dgm:t>
    </dgm:pt>
    <dgm:pt modelId="{FA8D34A9-E28C-41DF-B216-1C21A8B8F14F}" type="parTrans" cxnId="{53669600-FC9D-45AE-BBA1-431AA06E593C}">
      <dgm:prSet/>
      <dgm:spPr/>
      <dgm:t>
        <a:bodyPr/>
        <a:lstStyle/>
        <a:p>
          <a:endParaRPr lang="en-US"/>
        </a:p>
      </dgm:t>
    </dgm:pt>
    <dgm:pt modelId="{BC575B21-9CB1-4B99-AAC4-C452504EF7AA}" type="sibTrans" cxnId="{53669600-FC9D-45AE-BBA1-431AA06E593C}">
      <dgm:prSet/>
      <dgm:spPr/>
      <dgm:t>
        <a:bodyPr/>
        <a:lstStyle/>
        <a:p>
          <a:endParaRPr lang="en-US"/>
        </a:p>
      </dgm:t>
    </dgm:pt>
    <dgm:pt modelId="{FAB80DA7-0B2A-4194-950D-3DA2717C0B5D}">
      <dgm:prSet custT="1"/>
      <dgm:spPr/>
      <dgm:t>
        <a:bodyPr/>
        <a:lstStyle/>
        <a:p>
          <a:r>
            <a:rPr lang="en-US" sz="1400" i="1" dirty="0">
              <a:solidFill>
                <a:schemeClr val="accent3"/>
              </a:solidFill>
            </a:rPr>
            <a:t>Include postdocs in department functions, email lists, academic and social activities where they feel part of the unit/lab</a:t>
          </a:r>
          <a:endParaRPr lang="en-US" sz="1400" dirty="0">
            <a:solidFill>
              <a:schemeClr val="accent3"/>
            </a:solidFill>
          </a:endParaRPr>
        </a:p>
      </dgm:t>
    </dgm:pt>
    <dgm:pt modelId="{345EC1A6-9AFD-4E0B-BFE3-02E6063211D0}" type="parTrans" cxnId="{F80304F7-AD21-44AD-8B3E-679616A62B62}">
      <dgm:prSet/>
      <dgm:spPr/>
      <dgm:t>
        <a:bodyPr/>
        <a:lstStyle/>
        <a:p>
          <a:endParaRPr lang="en-US"/>
        </a:p>
      </dgm:t>
    </dgm:pt>
    <dgm:pt modelId="{A3A6F271-0986-4549-9A2C-5FF82C86DA15}" type="sibTrans" cxnId="{F80304F7-AD21-44AD-8B3E-679616A62B62}">
      <dgm:prSet/>
      <dgm:spPr/>
      <dgm:t>
        <a:bodyPr/>
        <a:lstStyle/>
        <a:p>
          <a:endParaRPr lang="en-US"/>
        </a:p>
      </dgm:t>
    </dgm:pt>
    <dgm:pt modelId="{164DE72A-AA0D-4328-BB91-7E1F12EF6ECB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 https://postdocs.stanford.edu/postdoctoral-administrators/new-administrators/administrator-responsibilities</a:t>
          </a:r>
          <a:endParaRPr lang="en-US" sz="1200" b="1" dirty="0">
            <a:solidFill>
              <a:srgbClr val="92D050"/>
            </a:solidFill>
          </a:endParaRPr>
        </a:p>
      </dgm:t>
    </dgm:pt>
    <dgm:pt modelId="{34385447-9DE8-49DE-B044-FD14F43E9F63}" type="parTrans" cxnId="{B80579CA-6397-4F37-BDDA-A71AEBA4BCA9}">
      <dgm:prSet/>
      <dgm:spPr/>
      <dgm:t>
        <a:bodyPr/>
        <a:lstStyle/>
        <a:p>
          <a:endParaRPr lang="en-US"/>
        </a:p>
      </dgm:t>
    </dgm:pt>
    <dgm:pt modelId="{32955D85-082E-42AD-B15A-3805869F8439}" type="sibTrans" cxnId="{B80579CA-6397-4F37-BDDA-A71AEBA4BCA9}">
      <dgm:prSet/>
      <dgm:spPr/>
      <dgm:t>
        <a:bodyPr/>
        <a:lstStyle/>
        <a:p>
          <a:endParaRPr lang="en-US"/>
        </a:p>
      </dgm:t>
    </dgm:pt>
    <dgm:pt modelId="{810B6FD8-A478-4190-9294-638B581F7E40}" type="pres">
      <dgm:prSet presAssocID="{325D79FB-9922-407C-AEA0-3D417254653F}" presName="Name0" presStyleCnt="0">
        <dgm:presLayoutVars>
          <dgm:dir/>
          <dgm:animLvl val="lvl"/>
          <dgm:resizeHandles val="exact"/>
        </dgm:presLayoutVars>
      </dgm:prSet>
      <dgm:spPr/>
    </dgm:pt>
    <dgm:pt modelId="{E25D2834-B131-46CE-A122-8511FB7B8F99}" type="pres">
      <dgm:prSet presAssocID="{3C18EB22-BB90-49DA-8299-8E1602813154}" presName="linNode" presStyleCnt="0"/>
      <dgm:spPr/>
    </dgm:pt>
    <dgm:pt modelId="{0DB08D53-DE51-419A-8CA5-E94DAD1EB9FC}" type="pres">
      <dgm:prSet presAssocID="{3C18EB22-BB90-49DA-8299-8E1602813154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64F4E332-FE9D-4201-B4D3-8BEA652E00ED}" type="pres">
      <dgm:prSet presAssocID="{3C18EB22-BB90-49DA-8299-8E1602813154}" presName="descendantText" presStyleLbl="alignAccFollowNode1" presStyleIdx="0" presStyleCnt="1" custScaleY="151597">
        <dgm:presLayoutVars>
          <dgm:bulletEnabled val="1"/>
        </dgm:presLayoutVars>
      </dgm:prSet>
      <dgm:spPr/>
    </dgm:pt>
    <dgm:pt modelId="{67936051-D67A-4E13-952B-9E9B8B77211C}" type="pres">
      <dgm:prSet presAssocID="{567748DC-705C-4BAE-B115-7F5FF1EB2829}" presName="sp" presStyleCnt="0"/>
      <dgm:spPr/>
    </dgm:pt>
    <dgm:pt modelId="{507B50BC-4478-4305-BE3E-7CC4E4F091A1}" type="pres">
      <dgm:prSet presAssocID="{164DE72A-AA0D-4328-BB91-7E1F12EF6ECB}" presName="linNode" presStyleCnt="0"/>
      <dgm:spPr/>
    </dgm:pt>
    <dgm:pt modelId="{C3D73DA7-3FAD-44D5-BB36-D7327DE5E32C}" type="pres">
      <dgm:prSet presAssocID="{164DE72A-AA0D-4328-BB91-7E1F12EF6ECB}" presName="parentText" presStyleLbl="node1" presStyleIdx="1" presStyleCnt="2" custScaleX="253799" custScaleY="8522" custLinFactNeighborX="8731" custLinFactNeighborY="-267">
        <dgm:presLayoutVars>
          <dgm:chMax val="1"/>
          <dgm:bulletEnabled val="1"/>
        </dgm:presLayoutVars>
      </dgm:prSet>
      <dgm:spPr/>
    </dgm:pt>
  </dgm:ptLst>
  <dgm:cxnLst>
    <dgm:cxn modelId="{53669600-FC9D-45AE-BBA1-431AA06E593C}" srcId="{3C18EB22-BB90-49DA-8299-8E1602813154}" destId="{F82BFBAE-E2E3-49F7-A053-AC51C307082A}" srcOrd="9" destOrd="0" parTransId="{FA8D34A9-E28C-41DF-B216-1C21A8B8F14F}" sibTransId="{BC575B21-9CB1-4B99-AAC4-C452504EF7AA}"/>
    <dgm:cxn modelId="{D9B38901-DD13-4E9B-B53E-202018E8CCBD}" srcId="{325D79FB-9922-407C-AEA0-3D417254653F}" destId="{3C18EB22-BB90-49DA-8299-8E1602813154}" srcOrd="0" destOrd="0" parTransId="{665A13D6-E879-4DF4-8E4D-447D7BE115F8}" sibTransId="{567748DC-705C-4BAE-B115-7F5FF1EB2829}"/>
    <dgm:cxn modelId="{A1522D03-BF24-4889-B2A3-A9E534DEDA5C}" type="presOf" srcId="{3E64081F-88C0-4E32-8242-1B5FCAFD1E01}" destId="{64F4E332-FE9D-4201-B4D3-8BEA652E00ED}" srcOrd="0" destOrd="2" presId="urn:microsoft.com/office/officeart/2005/8/layout/vList5"/>
    <dgm:cxn modelId="{3867DD05-55BD-4C32-A2CE-1893234F61C8}" type="presOf" srcId="{EA3EA427-50F4-402D-AD87-B89EE1DD4251}" destId="{64F4E332-FE9D-4201-B4D3-8BEA652E00ED}" srcOrd="0" destOrd="6" presId="urn:microsoft.com/office/officeart/2005/8/layout/vList5"/>
    <dgm:cxn modelId="{2EE0F90B-59F9-4BB9-9949-EB9E44884778}" type="presOf" srcId="{A059AC73-32C0-4945-91F5-7B0B50AFC9DE}" destId="{64F4E332-FE9D-4201-B4D3-8BEA652E00ED}" srcOrd="0" destOrd="3" presId="urn:microsoft.com/office/officeart/2005/8/layout/vList5"/>
    <dgm:cxn modelId="{8F57F710-B82B-4B52-BEBF-BF758D289C96}" srcId="{B49BBBBE-4844-4FE3-9987-E15148E60440}" destId="{3E64081F-88C0-4E32-8242-1B5FCAFD1E01}" srcOrd="0" destOrd="0" parTransId="{4E71316A-A955-4ABC-B379-47A898A28B9C}" sibTransId="{35C3F1DA-5CD5-4AA9-99CD-95E5AB6007A5}"/>
    <dgm:cxn modelId="{F1A79F11-8D09-4B89-B863-2D1ADDC962BB}" srcId="{3C18EB22-BB90-49DA-8299-8E1602813154}" destId="{C4DB57F3-F51E-4B37-8FF5-60BF3C5B85D4}" srcOrd="8" destOrd="0" parTransId="{0F82ADDA-5327-495C-BF53-791C4C9B9AD2}" sibTransId="{3B7D1742-FF07-4570-A366-7C35CDF198C8}"/>
    <dgm:cxn modelId="{69B98721-F6CB-477C-931F-7A8E71B504F0}" srcId="{3C18EB22-BB90-49DA-8299-8E1602813154}" destId="{D73D8112-6CB3-4B64-B2B1-3B37AAC0A294}" srcOrd="0" destOrd="0" parTransId="{3A39FD8B-E20B-4EE2-93CE-AC3AC4B86B85}" sibTransId="{E952E8E1-1114-420D-8097-CF3AC0DFD85F}"/>
    <dgm:cxn modelId="{DDED8A26-5651-41D9-8AB5-B448FAB513E1}" srcId="{3C18EB22-BB90-49DA-8299-8E1602813154}" destId="{A4731701-49DA-4567-B1E0-E51892A367D1}" srcOrd="6" destOrd="0" parTransId="{AFAE594E-8857-43F7-ADC3-004AECBB633E}" sibTransId="{81E5201D-87B8-428D-B3D8-A5E79CF9C268}"/>
    <dgm:cxn modelId="{4FECE32F-37C9-488E-A4F3-EA953F5B9EC1}" type="presOf" srcId="{2C19C4FF-4DD2-460C-BB57-61E63BC14284}" destId="{64F4E332-FE9D-4201-B4D3-8BEA652E00ED}" srcOrd="0" destOrd="8" presId="urn:microsoft.com/office/officeart/2005/8/layout/vList5"/>
    <dgm:cxn modelId="{8F8F9D33-8B55-4C51-85DF-73397F73D63C}" type="presOf" srcId="{C4DB57F3-F51E-4B37-8FF5-60BF3C5B85D4}" destId="{64F4E332-FE9D-4201-B4D3-8BEA652E00ED}" srcOrd="0" destOrd="9" presId="urn:microsoft.com/office/officeart/2005/8/layout/vList5"/>
    <dgm:cxn modelId="{ECD81834-CE3D-48C0-83FE-DC1B9B75D4D2}" srcId="{3C18EB22-BB90-49DA-8299-8E1602813154}" destId="{A059AC73-32C0-4945-91F5-7B0B50AFC9DE}" srcOrd="2" destOrd="0" parTransId="{10B0A194-8943-44FB-ADDF-24E730B27D90}" sibTransId="{B0A8E3E2-7E4F-4727-AB30-0846FB43CEFE}"/>
    <dgm:cxn modelId="{CE951A36-4684-44D6-8AC7-30901B71E32F}" type="presOf" srcId="{D73D8112-6CB3-4B64-B2B1-3B37AAC0A294}" destId="{64F4E332-FE9D-4201-B4D3-8BEA652E00ED}" srcOrd="0" destOrd="0" presId="urn:microsoft.com/office/officeart/2005/8/layout/vList5"/>
    <dgm:cxn modelId="{E9F9325F-C84A-4038-8ED7-FE54607CA29F}" type="presOf" srcId="{65D7F33D-3BAB-4231-AD3C-978C8D38035C}" destId="{64F4E332-FE9D-4201-B4D3-8BEA652E00ED}" srcOrd="0" destOrd="5" presId="urn:microsoft.com/office/officeart/2005/8/layout/vList5"/>
    <dgm:cxn modelId="{73414D65-6CCC-4272-BC86-ABD932017A38}" type="presOf" srcId="{164DE72A-AA0D-4328-BB91-7E1F12EF6ECB}" destId="{C3D73DA7-3FAD-44D5-BB36-D7327DE5E32C}" srcOrd="0" destOrd="0" presId="urn:microsoft.com/office/officeart/2005/8/layout/vList5"/>
    <dgm:cxn modelId="{945C866B-224D-4B5C-9779-FF24D779403A}" type="presOf" srcId="{A4731701-49DA-4567-B1E0-E51892A367D1}" destId="{64F4E332-FE9D-4201-B4D3-8BEA652E00ED}" srcOrd="0" destOrd="7" presId="urn:microsoft.com/office/officeart/2005/8/layout/vList5"/>
    <dgm:cxn modelId="{6AD06C53-2983-467E-B173-C499760DF17C}" type="presOf" srcId="{E69C89DC-127A-443A-980F-214CE9EF2A95}" destId="{64F4E332-FE9D-4201-B4D3-8BEA652E00ED}" srcOrd="0" destOrd="4" presId="urn:microsoft.com/office/officeart/2005/8/layout/vList5"/>
    <dgm:cxn modelId="{80C65E86-3E0D-4DF1-AC3D-4738E1A423FF}" srcId="{3C18EB22-BB90-49DA-8299-8E1602813154}" destId="{EA3EA427-50F4-402D-AD87-B89EE1DD4251}" srcOrd="5" destOrd="0" parTransId="{4BD5A610-9728-4F75-B263-CCE05AE9CAD7}" sibTransId="{7DF2BD2C-676F-413F-A7EC-4426313B53DA}"/>
    <dgm:cxn modelId="{F89BB086-A6CA-4083-B511-82F4DDDF459E}" type="presOf" srcId="{F82BFBAE-E2E3-49F7-A053-AC51C307082A}" destId="{64F4E332-FE9D-4201-B4D3-8BEA652E00ED}" srcOrd="0" destOrd="10" presId="urn:microsoft.com/office/officeart/2005/8/layout/vList5"/>
    <dgm:cxn modelId="{C1A77991-0D2F-4322-A133-8D74DBB3CC38}" srcId="{3C18EB22-BB90-49DA-8299-8E1602813154}" destId="{65D7F33D-3BAB-4231-AD3C-978C8D38035C}" srcOrd="4" destOrd="0" parTransId="{15373B48-C32D-411D-AC56-FA55792747A9}" sibTransId="{9F09CC73-61C0-4009-A16F-D603F78B9514}"/>
    <dgm:cxn modelId="{3E391EA1-C39A-41A9-997A-84A6A10CF513}" srcId="{3C18EB22-BB90-49DA-8299-8E1602813154}" destId="{B49BBBBE-4844-4FE3-9987-E15148E60440}" srcOrd="1" destOrd="0" parTransId="{C691C014-2059-4094-89DD-E5FC9BF5E3AA}" sibTransId="{F3FE363D-8261-4E3D-B145-4276D379E174}"/>
    <dgm:cxn modelId="{CAB86DBE-FA5D-4B42-BA5E-23C7111DC4C8}" srcId="{3C18EB22-BB90-49DA-8299-8E1602813154}" destId="{E69C89DC-127A-443A-980F-214CE9EF2A95}" srcOrd="3" destOrd="0" parTransId="{494DBA5A-8B48-48D7-9661-FD7BDCF7E41D}" sibTransId="{394420FE-2524-4704-9CD1-12C7A5E72F73}"/>
    <dgm:cxn modelId="{887004C4-AF39-4E2B-AFB3-10A5CA25465E}" type="presOf" srcId="{B49BBBBE-4844-4FE3-9987-E15148E60440}" destId="{64F4E332-FE9D-4201-B4D3-8BEA652E00ED}" srcOrd="0" destOrd="1" presId="urn:microsoft.com/office/officeart/2005/8/layout/vList5"/>
    <dgm:cxn modelId="{0B57AAC7-71EA-4299-BB29-D9AB4A8ACC3B}" srcId="{3C18EB22-BB90-49DA-8299-8E1602813154}" destId="{2C19C4FF-4DD2-460C-BB57-61E63BC14284}" srcOrd="7" destOrd="0" parTransId="{5BE11637-0D11-4487-B7EE-B96670FFB553}" sibTransId="{A68D7E37-2F03-42CE-90BA-971DC53CD9E2}"/>
    <dgm:cxn modelId="{B11204CA-2467-4637-96B0-0FCB4D98B4B8}" type="presOf" srcId="{3C18EB22-BB90-49DA-8299-8E1602813154}" destId="{0DB08D53-DE51-419A-8CA5-E94DAD1EB9FC}" srcOrd="0" destOrd="0" presId="urn:microsoft.com/office/officeart/2005/8/layout/vList5"/>
    <dgm:cxn modelId="{B80579CA-6397-4F37-BDDA-A71AEBA4BCA9}" srcId="{325D79FB-9922-407C-AEA0-3D417254653F}" destId="{164DE72A-AA0D-4328-BB91-7E1F12EF6ECB}" srcOrd="1" destOrd="0" parTransId="{34385447-9DE8-49DE-B044-FD14F43E9F63}" sibTransId="{32955D85-082E-42AD-B15A-3805869F8439}"/>
    <dgm:cxn modelId="{36F3DBED-E117-4B3C-8C6B-70B38F6FF2A4}" type="presOf" srcId="{325D79FB-9922-407C-AEA0-3D417254653F}" destId="{810B6FD8-A478-4190-9294-638B581F7E40}" srcOrd="0" destOrd="0" presId="urn:microsoft.com/office/officeart/2005/8/layout/vList5"/>
    <dgm:cxn modelId="{C6BB95F5-7DEB-47A8-BBBE-BB2197F4226D}" type="presOf" srcId="{FAB80DA7-0B2A-4194-950D-3DA2717C0B5D}" destId="{64F4E332-FE9D-4201-B4D3-8BEA652E00ED}" srcOrd="0" destOrd="11" presId="urn:microsoft.com/office/officeart/2005/8/layout/vList5"/>
    <dgm:cxn modelId="{F80304F7-AD21-44AD-8B3E-679616A62B62}" srcId="{F82BFBAE-E2E3-49F7-A053-AC51C307082A}" destId="{FAB80DA7-0B2A-4194-950D-3DA2717C0B5D}" srcOrd="0" destOrd="0" parTransId="{345EC1A6-9AFD-4E0B-BFE3-02E6063211D0}" sibTransId="{A3A6F271-0986-4549-9A2C-5FF82C86DA15}"/>
    <dgm:cxn modelId="{04025E26-A14C-40FB-8C07-9CCD3F99F6E4}" type="presParOf" srcId="{810B6FD8-A478-4190-9294-638B581F7E40}" destId="{E25D2834-B131-46CE-A122-8511FB7B8F99}" srcOrd="0" destOrd="0" presId="urn:microsoft.com/office/officeart/2005/8/layout/vList5"/>
    <dgm:cxn modelId="{56C53D95-E632-4644-90A7-00485D17508F}" type="presParOf" srcId="{E25D2834-B131-46CE-A122-8511FB7B8F99}" destId="{0DB08D53-DE51-419A-8CA5-E94DAD1EB9FC}" srcOrd="0" destOrd="0" presId="urn:microsoft.com/office/officeart/2005/8/layout/vList5"/>
    <dgm:cxn modelId="{76AF5AAA-E1BF-4CC1-A3AD-22E96EF19E7B}" type="presParOf" srcId="{E25D2834-B131-46CE-A122-8511FB7B8F99}" destId="{64F4E332-FE9D-4201-B4D3-8BEA652E00ED}" srcOrd="1" destOrd="0" presId="urn:microsoft.com/office/officeart/2005/8/layout/vList5"/>
    <dgm:cxn modelId="{CF5ECB14-C796-47E4-8629-BEED650DE6D0}" type="presParOf" srcId="{810B6FD8-A478-4190-9294-638B581F7E40}" destId="{67936051-D67A-4E13-952B-9E9B8B77211C}" srcOrd="1" destOrd="0" presId="urn:microsoft.com/office/officeart/2005/8/layout/vList5"/>
    <dgm:cxn modelId="{BBFD4A75-B89C-4A32-B2D3-7034AB7132B2}" type="presParOf" srcId="{810B6FD8-A478-4190-9294-638B581F7E40}" destId="{507B50BC-4478-4305-BE3E-7CC4E4F091A1}" srcOrd="2" destOrd="0" presId="urn:microsoft.com/office/officeart/2005/8/layout/vList5"/>
    <dgm:cxn modelId="{18559AE2-5DD5-456A-83B1-FC4C1C387B64}" type="presParOf" srcId="{507B50BC-4478-4305-BE3E-7CC4E4F091A1}" destId="{C3D73DA7-3FAD-44D5-BB36-D7327DE5E32C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30.xml><?xml version="1.0" encoding="utf-8"?>
<dgm:dataModel xmlns:dgm="http://schemas.openxmlformats.org/drawingml/2006/diagram" xmlns:a="http://schemas.openxmlformats.org/drawingml/2006/main">
  <dgm:ptLst>
    <dgm:pt modelId="{BC05C01E-2D2F-482C-BA5B-B62AC89405B6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47D4EEF-C63E-4B1F-94D2-D7B0B150B15F}">
      <dgm:prSet/>
      <dgm:spPr/>
      <dgm:t>
        <a:bodyPr/>
        <a:lstStyle/>
        <a:p>
          <a:r>
            <a:rPr lang="en-US" b="1" u="sng" baseline="0" dirty="0"/>
            <a:t>Ethnicity data does not require review</a:t>
          </a:r>
          <a:endParaRPr lang="en-US" u="sng" dirty="0"/>
        </a:p>
      </dgm:t>
    </dgm:pt>
    <dgm:pt modelId="{7B4B4003-67D2-4FF5-9657-D793337FC7D8}" type="parTrans" cxnId="{11F3A69D-2CED-4129-948D-4BDED8F73FBF}">
      <dgm:prSet/>
      <dgm:spPr/>
      <dgm:t>
        <a:bodyPr/>
        <a:lstStyle/>
        <a:p>
          <a:endParaRPr lang="en-US"/>
        </a:p>
      </dgm:t>
    </dgm:pt>
    <dgm:pt modelId="{A283E2F7-6FEB-463E-8920-879BA53AAB3F}" type="sibTrans" cxnId="{11F3A69D-2CED-4129-948D-4BDED8F73FBF}">
      <dgm:prSet/>
      <dgm:spPr/>
      <dgm:t>
        <a:bodyPr/>
        <a:lstStyle/>
        <a:p>
          <a:endParaRPr lang="en-US"/>
        </a:p>
      </dgm:t>
    </dgm:pt>
    <dgm:pt modelId="{B79A55E4-2073-4291-855C-6F0A50AA1B7D}" type="pres">
      <dgm:prSet presAssocID="{BC05C01E-2D2F-482C-BA5B-B62AC89405B6}" presName="linear" presStyleCnt="0">
        <dgm:presLayoutVars>
          <dgm:animLvl val="lvl"/>
          <dgm:resizeHandles val="exact"/>
        </dgm:presLayoutVars>
      </dgm:prSet>
      <dgm:spPr/>
    </dgm:pt>
    <dgm:pt modelId="{E185043A-77D8-4B69-8B39-3243975FBC9F}" type="pres">
      <dgm:prSet presAssocID="{D47D4EEF-C63E-4B1F-94D2-D7B0B150B15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E8147942-296C-4DF2-9F4F-0F666B8CF322}" type="presOf" srcId="{D47D4EEF-C63E-4B1F-94D2-D7B0B150B15F}" destId="{E185043A-77D8-4B69-8B39-3243975FBC9F}" srcOrd="0" destOrd="0" presId="urn:microsoft.com/office/officeart/2005/8/layout/vList2"/>
    <dgm:cxn modelId="{11F3A69D-2CED-4129-948D-4BDED8F73FBF}" srcId="{BC05C01E-2D2F-482C-BA5B-B62AC89405B6}" destId="{D47D4EEF-C63E-4B1F-94D2-D7B0B150B15F}" srcOrd="0" destOrd="0" parTransId="{7B4B4003-67D2-4FF5-9657-D793337FC7D8}" sibTransId="{A283E2F7-6FEB-463E-8920-879BA53AAB3F}"/>
    <dgm:cxn modelId="{67D0FACB-77D4-4091-A4B5-B4FF85D9AC03}" type="presOf" srcId="{BC05C01E-2D2F-482C-BA5B-B62AC89405B6}" destId="{B79A55E4-2073-4291-855C-6F0A50AA1B7D}" srcOrd="0" destOrd="0" presId="urn:microsoft.com/office/officeart/2005/8/layout/vList2"/>
    <dgm:cxn modelId="{43916558-8568-4604-8E40-A584AA7C9BF3}" type="presParOf" srcId="{B79A55E4-2073-4291-855C-6F0A50AA1B7D}" destId="{E185043A-77D8-4B69-8B39-3243975FBC9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31.xml><?xml version="1.0" encoding="utf-8"?>
<dgm:dataModel xmlns:dgm="http://schemas.openxmlformats.org/drawingml/2006/diagram" xmlns:a="http://schemas.openxmlformats.org/drawingml/2006/main">
  <dgm:ptLst>
    <dgm:pt modelId="{DFFD7D28-0AC0-4A59-A6BA-F664F5D3EB6D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D01D92C-4391-4B49-8DDA-254DE89D55A3}">
      <dgm:prSet/>
      <dgm:spPr/>
      <dgm:t>
        <a:bodyPr/>
        <a:lstStyle/>
        <a:p>
          <a:r>
            <a:rPr lang="en-US" b="1" u="sng" baseline="0" dirty="0"/>
            <a:t>Address data does not require review</a:t>
          </a:r>
          <a:endParaRPr lang="en-US" u="sng" dirty="0"/>
        </a:p>
      </dgm:t>
    </dgm:pt>
    <dgm:pt modelId="{98BE8B0F-85DC-4183-95BF-443FA06B1B9B}" type="parTrans" cxnId="{D13CD671-4C01-45D9-9D4F-1C6822748BC5}">
      <dgm:prSet/>
      <dgm:spPr/>
      <dgm:t>
        <a:bodyPr/>
        <a:lstStyle/>
        <a:p>
          <a:endParaRPr lang="en-US"/>
        </a:p>
      </dgm:t>
    </dgm:pt>
    <dgm:pt modelId="{CA5E32F3-419E-4F93-985B-D54AB6B1A498}" type="sibTrans" cxnId="{D13CD671-4C01-45D9-9D4F-1C6822748BC5}">
      <dgm:prSet/>
      <dgm:spPr/>
      <dgm:t>
        <a:bodyPr/>
        <a:lstStyle/>
        <a:p>
          <a:endParaRPr lang="en-US"/>
        </a:p>
      </dgm:t>
    </dgm:pt>
    <dgm:pt modelId="{30E4FDC5-A938-4501-B493-E6FEE4C57AB9}" type="pres">
      <dgm:prSet presAssocID="{DFFD7D28-0AC0-4A59-A6BA-F664F5D3EB6D}" presName="linear" presStyleCnt="0">
        <dgm:presLayoutVars>
          <dgm:animLvl val="lvl"/>
          <dgm:resizeHandles val="exact"/>
        </dgm:presLayoutVars>
      </dgm:prSet>
      <dgm:spPr/>
    </dgm:pt>
    <dgm:pt modelId="{AA07108E-AC15-4C99-B994-BA0850C31126}" type="pres">
      <dgm:prSet presAssocID="{9D01D92C-4391-4B49-8DDA-254DE89D55A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D13CD671-4C01-45D9-9D4F-1C6822748BC5}" srcId="{DFFD7D28-0AC0-4A59-A6BA-F664F5D3EB6D}" destId="{9D01D92C-4391-4B49-8DDA-254DE89D55A3}" srcOrd="0" destOrd="0" parTransId="{98BE8B0F-85DC-4183-95BF-443FA06B1B9B}" sibTransId="{CA5E32F3-419E-4F93-985B-D54AB6B1A498}"/>
    <dgm:cxn modelId="{0AA04E75-6404-409B-BC81-EED98A5B4108}" type="presOf" srcId="{DFFD7D28-0AC0-4A59-A6BA-F664F5D3EB6D}" destId="{30E4FDC5-A938-4501-B493-E6FEE4C57AB9}" srcOrd="0" destOrd="0" presId="urn:microsoft.com/office/officeart/2005/8/layout/vList2"/>
    <dgm:cxn modelId="{818862AF-D1BA-4620-A505-D15D13211EDA}" type="presOf" srcId="{9D01D92C-4391-4B49-8DDA-254DE89D55A3}" destId="{AA07108E-AC15-4C99-B994-BA0850C31126}" srcOrd="0" destOrd="0" presId="urn:microsoft.com/office/officeart/2005/8/layout/vList2"/>
    <dgm:cxn modelId="{B1B2D29C-F103-4BF6-AEF4-4CCD0813F8B0}" type="presParOf" srcId="{30E4FDC5-A938-4501-B493-E6FEE4C57AB9}" destId="{AA07108E-AC15-4C99-B994-BA0850C3112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132.xml><?xml version="1.0" encoding="utf-8"?>
<dgm:dataModel xmlns:dgm="http://schemas.openxmlformats.org/drawingml/2006/diagram" xmlns:a="http://schemas.openxmlformats.org/drawingml/2006/main">
  <dgm:ptLst>
    <dgm:pt modelId="{4510680C-3C1F-45A1-AAD8-12C267529BF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B92F5B9-1575-49B4-BC0C-38081FDBB6F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Review Outside Funding Details</a:t>
          </a:r>
          <a:endParaRPr lang="en-US" sz="2400" dirty="0"/>
        </a:p>
      </dgm:t>
    </dgm:pt>
    <dgm:pt modelId="{39F06EAA-292D-4988-89E9-7C3E836C0CB2}" type="parTrans" cxnId="{42C21DE8-2FCC-4BF2-AE82-79084AD72A51}">
      <dgm:prSet/>
      <dgm:spPr/>
      <dgm:t>
        <a:bodyPr/>
        <a:lstStyle/>
        <a:p>
          <a:endParaRPr lang="en-US"/>
        </a:p>
      </dgm:t>
    </dgm:pt>
    <dgm:pt modelId="{5303B3F8-E991-4948-922B-66DEAD6D5E9C}" type="sibTrans" cxnId="{42C21DE8-2FCC-4BF2-AE82-79084AD72A51}">
      <dgm:prSet/>
      <dgm:spPr/>
      <dgm:t>
        <a:bodyPr/>
        <a:lstStyle/>
        <a:p>
          <a:endParaRPr lang="en-US"/>
        </a:p>
      </dgm:t>
    </dgm:pt>
    <dgm:pt modelId="{4A4FFEC9-68FC-4A30-BC83-0721A617ACFC}" type="pres">
      <dgm:prSet presAssocID="{4510680C-3C1F-45A1-AAD8-12C267529BFD}" presName="linear" presStyleCnt="0">
        <dgm:presLayoutVars>
          <dgm:animLvl val="lvl"/>
          <dgm:resizeHandles val="exact"/>
        </dgm:presLayoutVars>
      </dgm:prSet>
      <dgm:spPr/>
    </dgm:pt>
    <dgm:pt modelId="{AA63B55E-F09F-4E78-AE47-5CE21CD93352}" type="pres">
      <dgm:prSet presAssocID="{1B92F5B9-1575-49B4-BC0C-38081FDBB6F0}" presName="parentText" presStyleLbl="node1" presStyleIdx="0" presStyleCnt="1" custScaleY="212776" custLinFactNeighborX="-20686" custLinFactNeighborY="-3257">
        <dgm:presLayoutVars>
          <dgm:chMax val="0"/>
          <dgm:bulletEnabled val="1"/>
        </dgm:presLayoutVars>
      </dgm:prSet>
      <dgm:spPr/>
    </dgm:pt>
  </dgm:ptLst>
  <dgm:cxnLst>
    <dgm:cxn modelId="{CADF0B91-5C21-496C-B474-A30046C7B03D}" type="presOf" srcId="{4510680C-3C1F-45A1-AAD8-12C267529BFD}" destId="{4A4FFEC9-68FC-4A30-BC83-0721A617ACFC}" srcOrd="0" destOrd="0" presId="urn:microsoft.com/office/officeart/2005/8/layout/vList2"/>
    <dgm:cxn modelId="{42C21DE8-2FCC-4BF2-AE82-79084AD72A51}" srcId="{4510680C-3C1F-45A1-AAD8-12C267529BFD}" destId="{1B92F5B9-1575-49B4-BC0C-38081FDBB6F0}" srcOrd="0" destOrd="0" parTransId="{39F06EAA-292D-4988-89E9-7C3E836C0CB2}" sibTransId="{5303B3F8-E991-4948-922B-66DEAD6D5E9C}"/>
    <dgm:cxn modelId="{420560FB-E761-48B4-B5F9-410BEE7F71DA}" type="presOf" srcId="{1B92F5B9-1575-49B4-BC0C-38081FDBB6F0}" destId="{AA63B55E-F09F-4E78-AE47-5CE21CD93352}" srcOrd="0" destOrd="0" presId="urn:microsoft.com/office/officeart/2005/8/layout/vList2"/>
    <dgm:cxn modelId="{898FB659-0BB2-4678-BD14-8C952E4307B2}" type="presParOf" srcId="{4A4FFEC9-68FC-4A30-BC83-0721A617ACFC}" destId="{AA63B55E-F09F-4E78-AE47-5CE21CD9335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3.xml><?xml version="1.0" encoding="utf-8"?>
<dgm:dataModel xmlns:dgm="http://schemas.openxmlformats.org/drawingml/2006/diagram" xmlns:a="http://schemas.openxmlformats.org/drawingml/2006/main">
  <dgm:ptLst>
    <dgm:pt modelId="{715E887C-B2DF-4DC9-A465-728AA6B3FF06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EB7F1EA-602E-4CA7-A12C-340AF9A2ABED}">
      <dgm:prSet custT="1"/>
      <dgm:spPr/>
      <dgm:t>
        <a:bodyPr/>
        <a:lstStyle/>
        <a:p>
          <a:r>
            <a:rPr lang="en-US" sz="2400" b="1" dirty="0"/>
            <a:t>If Candidate selects “Yes”</a:t>
          </a:r>
          <a:endParaRPr lang="en-US" sz="2400" dirty="0"/>
        </a:p>
      </dgm:t>
    </dgm:pt>
    <dgm:pt modelId="{ACABE532-DCDD-4FF0-8FE6-19F60BEEC305}" type="parTrans" cxnId="{A04A92EB-077F-408D-B393-43AE0A613574}">
      <dgm:prSet/>
      <dgm:spPr/>
      <dgm:t>
        <a:bodyPr/>
        <a:lstStyle/>
        <a:p>
          <a:endParaRPr lang="en-US"/>
        </a:p>
      </dgm:t>
    </dgm:pt>
    <dgm:pt modelId="{2C5B0F7B-8BDE-48F8-B8DB-DE07C13551E3}" type="sibTrans" cxnId="{A04A92EB-077F-408D-B393-43AE0A613574}">
      <dgm:prSet/>
      <dgm:spPr/>
      <dgm:t>
        <a:bodyPr/>
        <a:lstStyle/>
        <a:p>
          <a:endParaRPr lang="en-US"/>
        </a:p>
      </dgm:t>
    </dgm:pt>
    <dgm:pt modelId="{9AF0665E-45C3-408A-8C47-F06EDE14CFE2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A Notice of Award or Funding Letter must be uploaded</a:t>
          </a:r>
        </a:p>
      </dgm:t>
    </dgm:pt>
    <dgm:pt modelId="{00BEE77C-7E21-4393-B09D-5309CC882670}" type="parTrans" cxnId="{297636F9-7586-4FAD-B1B7-11AC5D1F3156}">
      <dgm:prSet/>
      <dgm:spPr/>
      <dgm:t>
        <a:bodyPr/>
        <a:lstStyle/>
        <a:p>
          <a:endParaRPr lang="en-US"/>
        </a:p>
      </dgm:t>
    </dgm:pt>
    <dgm:pt modelId="{7515BF55-B9DB-45E8-BF74-9BC4CDA1C485}" type="sibTrans" cxnId="{297636F9-7586-4FAD-B1B7-11AC5D1F3156}">
      <dgm:prSet/>
      <dgm:spPr/>
      <dgm:t>
        <a:bodyPr/>
        <a:lstStyle/>
        <a:p>
          <a:endParaRPr lang="en-US"/>
        </a:p>
      </dgm:t>
    </dgm:pt>
    <dgm:pt modelId="{53034297-E64B-4AE8-AE57-D4238C35869B}" type="pres">
      <dgm:prSet presAssocID="{715E887C-B2DF-4DC9-A465-728AA6B3FF06}" presName="Name0" presStyleCnt="0">
        <dgm:presLayoutVars>
          <dgm:dir/>
          <dgm:animLvl val="lvl"/>
          <dgm:resizeHandles val="exact"/>
        </dgm:presLayoutVars>
      </dgm:prSet>
      <dgm:spPr/>
    </dgm:pt>
    <dgm:pt modelId="{A1B61587-F057-4860-8E36-EB02EA4642C2}" type="pres">
      <dgm:prSet presAssocID="{9EB7F1EA-602E-4CA7-A12C-340AF9A2ABED}" presName="linNode" presStyleCnt="0"/>
      <dgm:spPr/>
    </dgm:pt>
    <dgm:pt modelId="{C6946E43-1D15-40B1-9324-B13DBCA19B8A}" type="pres">
      <dgm:prSet presAssocID="{9EB7F1EA-602E-4CA7-A12C-340AF9A2ABED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5611C6F8-D4D1-4B6F-8C5E-53D2B04EE1E0}" type="pres">
      <dgm:prSet presAssocID="{9EB7F1EA-602E-4CA7-A12C-340AF9A2ABED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E775F922-284E-488E-80CD-F6CDA90C2C47}" type="presOf" srcId="{9AF0665E-45C3-408A-8C47-F06EDE14CFE2}" destId="{5611C6F8-D4D1-4B6F-8C5E-53D2B04EE1E0}" srcOrd="0" destOrd="0" presId="urn:microsoft.com/office/officeart/2005/8/layout/vList5"/>
    <dgm:cxn modelId="{051D3C5E-78B1-4ACD-9C1C-53C87ADFC917}" type="presOf" srcId="{715E887C-B2DF-4DC9-A465-728AA6B3FF06}" destId="{53034297-E64B-4AE8-AE57-D4238C35869B}" srcOrd="0" destOrd="0" presId="urn:microsoft.com/office/officeart/2005/8/layout/vList5"/>
    <dgm:cxn modelId="{08918275-E4D9-4898-87C9-CB3B71CD7583}" type="presOf" srcId="{9EB7F1EA-602E-4CA7-A12C-340AF9A2ABED}" destId="{C6946E43-1D15-40B1-9324-B13DBCA19B8A}" srcOrd="0" destOrd="0" presId="urn:microsoft.com/office/officeart/2005/8/layout/vList5"/>
    <dgm:cxn modelId="{A04A92EB-077F-408D-B393-43AE0A613574}" srcId="{715E887C-B2DF-4DC9-A465-728AA6B3FF06}" destId="{9EB7F1EA-602E-4CA7-A12C-340AF9A2ABED}" srcOrd="0" destOrd="0" parTransId="{ACABE532-DCDD-4FF0-8FE6-19F60BEEC305}" sibTransId="{2C5B0F7B-8BDE-48F8-B8DB-DE07C13551E3}"/>
    <dgm:cxn modelId="{297636F9-7586-4FAD-B1B7-11AC5D1F3156}" srcId="{9EB7F1EA-602E-4CA7-A12C-340AF9A2ABED}" destId="{9AF0665E-45C3-408A-8C47-F06EDE14CFE2}" srcOrd="0" destOrd="0" parTransId="{00BEE77C-7E21-4393-B09D-5309CC882670}" sibTransId="{7515BF55-B9DB-45E8-BF74-9BC4CDA1C485}"/>
    <dgm:cxn modelId="{C96E28F3-1E25-4992-91D7-D6A2F5487B5C}" type="presParOf" srcId="{53034297-E64B-4AE8-AE57-D4238C35869B}" destId="{A1B61587-F057-4860-8E36-EB02EA4642C2}" srcOrd="0" destOrd="0" presId="urn:microsoft.com/office/officeart/2005/8/layout/vList5"/>
    <dgm:cxn modelId="{23E1369F-7D9C-4F2E-83BD-D1CDDFB340CF}" type="presParOf" srcId="{A1B61587-F057-4860-8E36-EB02EA4642C2}" destId="{C6946E43-1D15-40B1-9324-B13DBCA19B8A}" srcOrd="0" destOrd="0" presId="urn:microsoft.com/office/officeart/2005/8/layout/vList5"/>
    <dgm:cxn modelId="{2275AF7C-66E4-4461-B783-2BBE91F4F26E}" type="presParOf" srcId="{A1B61587-F057-4860-8E36-EB02EA4642C2}" destId="{5611C6F8-D4D1-4B6F-8C5E-53D2B04EE1E0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34.xml><?xml version="1.0" encoding="utf-8"?>
<dgm:dataModel xmlns:dgm="http://schemas.openxmlformats.org/drawingml/2006/diagram" xmlns:a="http://schemas.openxmlformats.org/drawingml/2006/main">
  <dgm:ptLst>
    <dgm:pt modelId="{4CF8A7E0-8B96-42E1-B87A-1082E6B4711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EEFBE38-9634-48A6-883A-818DFF96178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Review Education Details</a:t>
          </a:r>
          <a:endParaRPr lang="en-US" sz="2400" dirty="0"/>
        </a:p>
      </dgm:t>
    </dgm:pt>
    <dgm:pt modelId="{C93A0A53-BE75-41CF-B169-C7199F59F715}" type="parTrans" cxnId="{D65F2016-8DF1-4697-A223-5950D08CB94E}">
      <dgm:prSet/>
      <dgm:spPr/>
      <dgm:t>
        <a:bodyPr/>
        <a:lstStyle/>
        <a:p>
          <a:endParaRPr lang="en-US"/>
        </a:p>
      </dgm:t>
    </dgm:pt>
    <dgm:pt modelId="{1063EE1B-35D0-4038-AD62-A5129DCF8AA2}" type="sibTrans" cxnId="{D65F2016-8DF1-4697-A223-5950D08CB94E}">
      <dgm:prSet/>
      <dgm:spPr/>
      <dgm:t>
        <a:bodyPr/>
        <a:lstStyle/>
        <a:p>
          <a:endParaRPr lang="en-US"/>
        </a:p>
      </dgm:t>
    </dgm:pt>
    <dgm:pt modelId="{BE4FCB5C-02CF-4EE8-8502-C8B3912AABC5}" type="pres">
      <dgm:prSet presAssocID="{4CF8A7E0-8B96-42E1-B87A-1082E6B47112}" presName="linear" presStyleCnt="0">
        <dgm:presLayoutVars>
          <dgm:animLvl val="lvl"/>
          <dgm:resizeHandles val="exact"/>
        </dgm:presLayoutVars>
      </dgm:prSet>
      <dgm:spPr/>
    </dgm:pt>
    <dgm:pt modelId="{D7AEE9D6-0404-4AD4-9715-50F6D273480F}" type="pres">
      <dgm:prSet presAssocID="{DEEFBE38-9634-48A6-883A-818DFF961781}" presName="parentText" presStyleLbl="node1" presStyleIdx="0" presStyleCnt="1" custScaleY="200394">
        <dgm:presLayoutVars>
          <dgm:chMax val="0"/>
          <dgm:bulletEnabled val="1"/>
        </dgm:presLayoutVars>
      </dgm:prSet>
      <dgm:spPr/>
    </dgm:pt>
  </dgm:ptLst>
  <dgm:cxnLst>
    <dgm:cxn modelId="{D65F2016-8DF1-4697-A223-5950D08CB94E}" srcId="{4CF8A7E0-8B96-42E1-B87A-1082E6B47112}" destId="{DEEFBE38-9634-48A6-883A-818DFF961781}" srcOrd="0" destOrd="0" parTransId="{C93A0A53-BE75-41CF-B169-C7199F59F715}" sibTransId="{1063EE1B-35D0-4038-AD62-A5129DCF8AA2}"/>
    <dgm:cxn modelId="{5CB21F25-6F00-4103-B111-E160A8B2F495}" type="presOf" srcId="{DEEFBE38-9634-48A6-883A-818DFF961781}" destId="{D7AEE9D6-0404-4AD4-9715-50F6D273480F}" srcOrd="0" destOrd="0" presId="urn:microsoft.com/office/officeart/2005/8/layout/vList2"/>
    <dgm:cxn modelId="{3FC0C939-5D5E-47B2-883C-758E78E7F6A5}" type="presOf" srcId="{4CF8A7E0-8B96-42E1-B87A-1082E6B47112}" destId="{BE4FCB5C-02CF-4EE8-8502-C8B3912AABC5}" srcOrd="0" destOrd="0" presId="urn:microsoft.com/office/officeart/2005/8/layout/vList2"/>
    <dgm:cxn modelId="{E9B0B0F9-9D14-4764-BF1D-C18E235582A6}" type="presParOf" srcId="{BE4FCB5C-02CF-4EE8-8502-C8B3912AABC5}" destId="{D7AEE9D6-0404-4AD4-9715-50F6D273480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35.xml><?xml version="1.0" encoding="utf-8"?>
<dgm:dataModel xmlns:dgm="http://schemas.openxmlformats.org/drawingml/2006/diagram" xmlns:a="http://schemas.openxmlformats.org/drawingml/2006/main">
  <dgm:ptLst>
    <dgm:pt modelId="{48B9928E-AF0A-4CC5-BED2-97E02CF3FA91}" type="doc">
      <dgm:prSet loTypeId="urn:microsoft.com/office/officeart/2005/8/layout/h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9A4137F-59FF-4673-9B25-32436B59E88B}">
      <dgm:prSet/>
      <dgm:spPr/>
      <dgm:t>
        <a:bodyPr/>
        <a:lstStyle/>
        <a:p>
          <a:r>
            <a:rPr lang="en-US" b="1"/>
            <a:t>Review for missing data and incorrect degree conferral date</a:t>
          </a:r>
          <a:endParaRPr lang="en-US"/>
        </a:p>
      </dgm:t>
    </dgm:pt>
    <dgm:pt modelId="{AD312E08-D61B-4B53-A5E0-0944716D0A9B}" type="parTrans" cxnId="{9D4C5CF1-506D-46D8-9E0B-85FA11F6918A}">
      <dgm:prSet/>
      <dgm:spPr/>
      <dgm:t>
        <a:bodyPr/>
        <a:lstStyle/>
        <a:p>
          <a:endParaRPr lang="en-US"/>
        </a:p>
      </dgm:t>
    </dgm:pt>
    <dgm:pt modelId="{8F2A4238-8AD5-4CE4-A1D2-E6AFC303D6B3}" type="sibTrans" cxnId="{9D4C5CF1-506D-46D8-9E0B-85FA11F6918A}">
      <dgm:prSet/>
      <dgm:spPr/>
      <dgm:t>
        <a:bodyPr/>
        <a:lstStyle/>
        <a:p>
          <a:endParaRPr lang="en-US"/>
        </a:p>
      </dgm:t>
    </dgm:pt>
    <dgm:pt modelId="{53A3CCFC-0BCE-4A79-91BB-D6F0FC6A4160}">
      <dgm:prSet/>
      <dgm:spPr/>
      <dgm:t>
        <a:bodyPr/>
        <a:lstStyle/>
        <a:p>
          <a:endParaRPr lang="en-US" dirty="0">
            <a:solidFill>
              <a:schemeClr val="accent2"/>
            </a:solidFill>
          </a:endParaRPr>
        </a:p>
      </dgm:t>
    </dgm:pt>
    <dgm:pt modelId="{C1D1B8D0-64EC-4E70-AAAC-6F63B0C6A8A6}" type="parTrans" cxnId="{C7B85919-F4CD-475E-896C-E21F71FEEA99}">
      <dgm:prSet/>
      <dgm:spPr/>
      <dgm:t>
        <a:bodyPr/>
        <a:lstStyle/>
        <a:p>
          <a:endParaRPr lang="en-US"/>
        </a:p>
      </dgm:t>
    </dgm:pt>
    <dgm:pt modelId="{ED4F1A18-DA56-4E15-AEAA-2F48D7119BD6}" type="sibTrans" cxnId="{C7B85919-F4CD-475E-896C-E21F71FEEA99}">
      <dgm:prSet/>
      <dgm:spPr/>
      <dgm:t>
        <a:bodyPr/>
        <a:lstStyle/>
        <a:p>
          <a:endParaRPr lang="en-US"/>
        </a:p>
      </dgm:t>
    </dgm:pt>
    <dgm:pt modelId="{3AC6CEC2-DE60-49F0-B759-2CEEB2191C07}">
      <dgm:prSet/>
      <dgm:spPr/>
      <dgm:t>
        <a:bodyPr/>
        <a:lstStyle/>
        <a:p>
          <a:r>
            <a:rPr lang="en-US" b="1" dirty="0"/>
            <a:t>Do the dates match?</a:t>
          </a:r>
        </a:p>
      </dgm:t>
    </dgm:pt>
    <dgm:pt modelId="{F3939DAD-544A-44A0-9A61-CF60C87CF873}" type="parTrans" cxnId="{20582993-C200-4FAF-984F-0DBC7FC854FE}">
      <dgm:prSet/>
      <dgm:spPr/>
      <dgm:t>
        <a:bodyPr/>
        <a:lstStyle/>
        <a:p>
          <a:endParaRPr lang="en-US"/>
        </a:p>
      </dgm:t>
    </dgm:pt>
    <dgm:pt modelId="{3B50E7FB-BA8E-4E32-AFA4-3195D649EBBB}" type="sibTrans" cxnId="{20582993-C200-4FAF-984F-0DBC7FC854FE}">
      <dgm:prSet/>
      <dgm:spPr/>
      <dgm:t>
        <a:bodyPr/>
        <a:lstStyle/>
        <a:p>
          <a:endParaRPr lang="en-US"/>
        </a:p>
      </dgm:t>
    </dgm:pt>
    <dgm:pt modelId="{07B3B515-C316-49F5-9E58-BE76B997BB7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Compare to conferral date on the degree to conferral date entered in Data form</a:t>
          </a:r>
        </a:p>
      </dgm:t>
    </dgm:pt>
    <dgm:pt modelId="{9BF11061-EA3F-4FB8-816F-874C5D20D719}" type="parTrans" cxnId="{5F9DEDBB-8FCC-4D93-A068-6011B5EFECEB}">
      <dgm:prSet/>
      <dgm:spPr/>
      <dgm:t>
        <a:bodyPr/>
        <a:lstStyle/>
        <a:p>
          <a:endParaRPr lang="en-US"/>
        </a:p>
      </dgm:t>
    </dgm:pt>
    <dgm:pt modelId="{D3487E4F-60D4-4983-A73F-8463FFCDD780}" type="sibTrans" cxnId="{5F9DEDBB-8FCC-4D93-A068-6011B5EFECEB}">
      <dgm:prSet/>
      <dgm:spPr/>
      <dgm:t>
        <a:bodyPr/>
        <a:lstStyle/>
        <a:p>
          <a:endParaRPr lang="en-US"/>
        </a:p>
      </dgm:t>
    </dgm:pt>
    <dgm:pt modelId="{48112A71-1254-4848-BF2D-325BE60DCB19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Click “View All” when multiple institutions are entered</a:t>
          </a:r>
        </a:p>
      </dgm:t>
    </dgm:pt>
    <dgm:pt modelId="{6C525671-CFFA-4625-9FF3-C49116CE53BB}" type="parTrans" cxnId="{413B11AF-2591-4618-A652-C0691E53B039}">
      <dgm:prSet/>
      <dgm:spPr/>
      <dgm:t>
        <a:bodyPr/>
        <a:lstStyle/>
        <a:p>
          <a:endParaRPr lang="en-US"/>
        </a:p>
      </dgm:t>
    </dgm:pt>
    <dgm:pt modelId="{5EE5B2C3-C6FC-4348-B1AC-89AF6653ABF2}" type="sibTrans" cxnId="{413B11AF-2591-4618-A652-C0691E53B039}">
      <dgm:prSet/>
      <dgm:spPr/>
      <dgm:t>
        <a:bodyPr/>
        <a:lstStyle/>
        <a:p>
          <a:endParaRPr lang="en-US"/>
        </a:p>
      </dgm:t>
    </dgm:pt>
    <dgm:pt modelId="{677B9C53-F349-4695-B904-7261A10FB06E}" type="pres">
      <dgm:prSet presAssocID="{48B9928E-AF0A-4CC5-BED2-97E02CF3FA91}" presName="Name0" presStyleCnt="0">
        <dgm:presLayoutVars>
          <dgm:dir/>
          <dgm:animLvl val="lvl"/>
          <dgm:resizeHandles val="exact"/>
        </dgm:presLayoutVars>
      </dgm:prSet>
      <dgm:spPr/>
    </dgm:pt>
    <dgm:pt modelId="{F22EE80D-1C23-4CB7-8301-EA3787661D0A}" type="pres">
      <dgm:prSet presAssocID="{48B9928E-AF0A-4CC5-BED2-97E02CF3FA91}" presName="tSp" presStyleCnt="0"/>
      <dgm:spPr/>
    </dgm:pt>
    <dgm:pt modelId="{A2208067-2B65-45C0-A105-B45FDAB05C73}" type="pres">
      <dgm:prSet presAssocID="{48B9928E-AF0A-4CC5-BED2-97E02CF3FA91}" presName="bSp" presStyleCnt="0"/>
      <dgm:spPr/>
    </dgm:pt>
    <dgm:pt modelId="{B930F4CC-555A-40F3-9EB1-6E453A145F18}" type="pres">
      <dgm:prSet presAssocID="{48B9928E-AF0A-4CC5-BED2-97E02CF3FA91}" presName="process" presStyleCnt="0"/>
      <dgm:spPr/>
    </dgm:pt>
    <dgm:pt modelId="{C44BF1F7-EC85-49F1-9536-F5DE7C0A6B14}" type="pres">
      <dgm:prSet presAssocID="{19A4137F-59FF-4673-9B25-32436B59E88B}" presName="composite1" presStyleCnt="0"/>
      <dgm:spPr/>
    </dgm:pt>
    <dgm:pt modelId="{78067683-45C9-4DE7-BC70-721D3B2D605B}" type="pres">
      <dgm:prSet presAssocID="{19A4137F-59FF-4673-9B25-32436B59E88B}" presName="dummyNode1" presStyleLbl="node1" presStyleIdx="0" presStyleCnt="2"/>
      <dgm:spPr/>
    </dgm:pt>
    <dgm:pt modelId="{233044C5-86D8-4C9A-9962-01A9DF2E965A}" type="pres">
      <dgm:prSet presAssocID="{19A4137F-59FF-4673-9B25-32436B59E88B}" presName="childNode1" presStyleLbl="bgAcc1" presStyleIdx="0" presStyleCnt="2" custLinFactNeighborX="1104" custLinFactNeighborY="-1686">
        <dgm:presLayoutVars>
          <dgm:bulletEnabled val="1"/>
        </dgm:presLayoutVars>
      </dgm:prSet>
      <dgm:spPr/>
    </dgm:pt>
    <dgm:pt modelId="{04A2BB8D-402B-4D45-8794-E433EAC45A74}" type="pres">
      <dgm:prSet presAssocID="{19A4137F-59FF-4673-9B25-32436B59E88B}" presName="childNode1tx" presStyleLbl="bgAcc1" presStyleIdx="0" presStyleCnt="2">
        <dgm:presLayoutVars>
          <dgm:bulletEnabled val="1"/>
        </dgm:presLayoutVars>
      </dgm:prSet>
      <dgm:spPr/>
    </dgm:pt>
    <dgm:pt modelId="{B9545F84-5122-428B-AF3A-33386DB5B19E}" type="pres">
      <dgm:prSet presAssocID="{19A4137F-59FF-4673-9B25-32436B59E88B}" presName="parentNode1" presStyleLbl="node1" presStyleIdx="0" presStyleCnt="2">
        <dgm:presLayoutVars>
          <dgm:chMax val="1"/>
          <dgm:bulletEnabled val="1"/>
        </dgm:presLayoutVars>
      </dgm:prSet>
      <dgm:spPr/>
    </dgm:pt>
    <dgm:pt modelId="{C8AFD19F-9B97-4F82-B019-43041B23C119}" type="pres">
      <dgm:prSet presAssocID="{19A4137F-59FF-4673-9B25-32436B59E88B}" presName="connSite1" presStyleCnt="0"/>
      <dgm:spPr/>
    </dgm:pt>
    <dgm:pt modelId="{198DA91A-623A-4B75-B96E-69CC529F4E3A}" type="pres">
      <dgm:prSet presAssocID="{8F2A4238-8AD5-4CE4-A1D2-E6AFC303D6B3}" presName="Name9" presStyleLbl="sibTrans2D1" presStyleIdx="0" presStyleCnt="1"/>
      <dgm:spPr/>
    </dgm:pt>
    <dgm:pt modelId="{952FE592-ACCF-4C18-BDAD-4DA214BA5C36}" type="pres">
      <dgm:prSet presAssocID="{3AC6CEC2-DE60-49F0-B759-2CEEB2191C07}" presName="composite2" presStyleCnt="0"/>
      <dgm:spPr/>
    </dgm:pt>
    <dgm:pt modelId="{622CAA7E-D91F-4CF5-99C3-2ECE44DDEE0B}" type="pres">
      <dgm:prSet presAssocID="{3AC6CEC2-DE60-49F0-B759-2CEEB2191C07}" presName="dummyNode2" presStyleLbl="node1" presStyleIdx="0" presStyleCnt="2"/>
      <dgm:spPr/>
    </dgm:pt>
    <dgm:pt modelId="{4C9B13DF-9F28-4E73-81CF-A4BD25EBE625}" type="pres">
      <dgm:prSet presAssocID="{3AC6CEC2-DE60-49F0-B759-2CEEB2191C07}" presName="childNode2" presStyleLbl="bgAcc1" presStyleIdx="1" presStyleCnt="2" custLinFactNeighborX="1163" custLinFactNeighborY="-2655">
        <dgm:presLayoutVars>
          <dgm:bulletEnabled val="1"/>
        </dgm:presLayoutVars>
      </dgm:prSet>
      <dgm:spPr/>
    </dgm:pt>
    <dgm:pt modelId="{5FB3B58B-D983-40EB-B541-699A1BB97D16}" type="pres">
      <dgm:prSet presAssocID="{3AC6CEC2-DE60-49F0-B759-2CEEB2191C07}" presName="childNode2tx" presStyleLbl="bgAcc1" presStyleIdx="1" presStyleCnt="2">
        <dgm:presLayoutVars>
          <dgm:bulletEnabled val="1"/>
        </dgm:presLayoutVars>
      </dgm:prSet>
      <dgm:spPr/>
    </dgm:pt>
    <dgm:pt modelId="{BBA89809-764D-4FD9-9BF2-1F6E9470E6BC}" type="pres">
      <dgm:prSet presAssocID="{3AC6CEC2-DE60-49F0-B759-2CEEB2191C07}" presName="parentNode2" presStyleLbl="node1" presStyleIdx="1" presStyleCnt="2">
        <dgm:presLayoutVars>
          <dgm:chMax val="0"/>
          <dgm:bulletEnabled val="1"/>
        </dgm:presLayoutVars>
      </dgm:prSet>
      <dgm:spPr/>
    </dgm:pt>
    <dgm:pt modelId="{6EC93355-F226-4055-85E9-3DB77F196305}" type="pres">
      <dgm:prSet presAssocID="{3AC6CEC2-DE60-49F0-B759-2CEEB2191C07}" presName="connSite2" presStyleCnt="0"/>
      <dgm:spPr/>
    </dgm:pt>
  </dgm:ptLst>
  <dgm:cxnLst>
    <dgm:cxn modelId="{A2DD3E0B-CA25-4EA2-B91F-8B48FACDA416}" type="presOf" srcId="{8F2A4238-8AD5-4CE4-A1D2-E6AFC303D6B3}" destId="{198DA91A-623A-4B75-B96E-69CC529F4E3A}" srcOrd="0" destOrd="0" presId="urn:microsoft.com/office/officeart/2005/8/layout/hProcess4"/>
    <dgm:cxn modelId="{C7B85919-F4CD-475E-896C-E21F71FEEA99}" srcId="{19A4137F-59FF-4673-9B25-32436B59E88B}" destId="{53A3CCFC-0BCE-4A79-91BB-D6F0FC6A4160}" srcOrd="0" destOrd="0" parTransId="{C1D1B8D0-64EC-4E70-AAAC-6F63B0C6A8A6}" sibTransId="{ED4F1A18-DA56-4E15-AEAA-2F48D7119BD6}"/>
    <dgm:cxn modelId="{2B5AA52A-748A-4450-B4DD-0C22596DE9F2}" type="presOf" srcId="{3AC6CEC2-DE60-49F0-B759-2CEEB2191C07}" destId="{BBA89809-764D-4FD9-9BF2-1F6E9470E6BC}" srcOrd="0" destOrd="0" presId="urn:microsoft.com/office/officeart/2005/8/layout/hProcess4"/>
    <dgm:cxn modelId="{138A593F-033E-4CDC-8BCA-1F135B6CB000}" type="presOf" srcId="{48112A71-1254-4848-BF2D-325BE60DCB19}" destId="{04A2BB8D-402B-4D45-8794-E433EAC45A74}" srcOrd="1" destOrd="1" presId="urn:microsoft.com/office/officeart/2005/8/layout/hProcess4"/>
    <dgm:cxn modelId="{9EC6716B-0EF5-46B8-8C82-92C258492951}" type="presOf" srcId="{07B3B515-C316-49F5-9E58-BE76B997BB7F}" destId="{5FB3B58B-D983-40EB-B541-699A1BB97D16}" srcOrd="1" destOrd="0" presId="urn:microsoft.com/office/officeart/2005/8/layout/hProcess4"/>
    <dgm:cxn modelId="{36CB597A-20D8-42AF-B58D-C33F87050C4A}" type="presOf" srcId="{48112A71-1254-4848-BF2D-325BE60DCB19}" destId="{233044C5-86D8-4C9A-9962-01A9DF2E965A}" srcOrd="0" destOrd="1" presId="urn:microsoft.com/office/officeart/2005/8/layout/hProcess4"/>
    <dgm:cxn modelId="{20582993-C200-4FAF-984F-0DBC7FC854FE}" srcId="{48B9928E-AF0A-4CC5-BED2-97E02CF3FA91}" destId="{3AC6CEC2-DE60-49F0-B759-2CEEB2191C07}" srcOrd="1" destOrd="0" parTransId="{F3939DAD-544A-44A0-9A61-CF60C87CF873}" sibTransId="{3B50E7FB-BA8E-4E32-AFA4-3195D649EBBB}"/>
    <dgm:cxn modelId="{413B11AF-2591-4618-A652-C0691E53B039}" srcId="{19A4137F-59FF-4673-9B25-32436B59E88B}" destId="{48112A71-1254-4848-BF2D-325BE60DCB19}" srcOrd="1" destOrd="0" parTransId="{6C525671-CFFA-4625-9FF3-C49116CE53BB}" sibTransId="{5EE5B2C3-C6FC-4348-B1AC-89AF6653ABF2}"/>
    <dgm:cxn modelId="{FD854AB7-2E38-4525-B40D-9D10958638E4}" type="presOf" srcId="{53A3CCFC-0BCE-4A79-91BB-D6F0FC6A4160}" destId="{04A2BB8D-402B-4D45-8794-E433EAC45A74}" srcOrd="1" destOrd="0" presId="urn:microsoft.com/office/officeart/2005/8/layout/hProcess4"/>
    <dgm:cxn modelId="{8BBF0CBA-F1A9-44FC-AF7F-BAD9ED9937F1}" type="presOf" srcId="{48B9928E-AF0A-4CC5-BED2-97E02CF3FA91}" destId="{677B9C53-F349-4695-B904-7261A10FB06E}" srcOrd="0" destOrd="0" presId="urn:microsoft.com/office/officeart/2005/8/layout/hProcess4"/>
    <dgm:cxn modelId="{5F9DEDBB-8FCC-4D93-A068-6011B5EFECEB}" srcId="{3AC6CEC2-DE60-49F0-B759-2CEEB2191C07}" destId="{07B3B515-C316-49F5-9E58-BE76B997BB7F}" srcOrd="0" destOrd="0" parTransId="{9BF11061-EA3F-4FB8-816F-874C5D20D719}" sibTransId="{D3487E4F-60D4-4983-A73F-8463FFCDD780}"/>
    <dgm:cxn modelId="{B57049C1-7EDC-4924-B322-9E3F33C24424}" type="presOf" srcId="{07B3B515-C316-49F5-9E58-BE76B997BB7F}" destId="{4C9B13DF-9F28-4E73-81CF-A4BD25EBE625}" srcOrd="0" destOrd="0" presId="urn:microsoft.com/office/officeart/2005/8/layout/hProcess4"/>
    <dgm:cxn modelId="{9D4C5CF1-506D-46D8-9E0B-85FA11F6918A}" srcId="{48B9928E-AF0A-4CC5-BED2-97E02CF3FA91}" destId="{19A4137F-59FF-4673-9B25-32436B59E88B}" srcOrd="0" destOrd="0" parTransId="{AD312E08-D61B-4B53-A5E0-0944716D0A9B}" sibTransId="{8F2A4238-8AD5-4CE4-A1D2-E6AFC303D6B3}"/>
    <dgm:cxn modelId="{2D662FF2-7F17-4553-AEA4-4C1A94BEF64B}" type="presOf" srcId="{19A4137F-59FF-4673-9B25-32436B59E88B}" destId="{B9545F84-5122-428B-AF3A-33386DB5B19E}" srcOrd="0" destOrd="0" presId="urn:microsoft.com/office/officeart/2005/8/layout/hProcess4"/>
    <dgm:cxn modelId="{9720DAF8-569D-4425-AF1F-1F223DD0D9A9}" type="presOf" srcId="{53A3CCFC-0BCE-4A79-91BB-D6F0FC6A4160}" destId="{233044C5-86D8-4C9A-9962-01A9DF2E965A}" srcOrd="0" destOrd="0" presId="urn:microsoft.com/office/officeart/2005/8/layout/hProcess4"/>
    <dgm:cxn modelId="{9104B4AE-160A-43C8-BA8A-7BE723C235A2}" type="presParOf" srcId="{677B9C53-F349-4695-B904-7261A10FB06E}" destId="{F22EE80D-1C23-4CB7-8301-EA3787661D0A}" srcOrd="0" destOrd="0" presId="urn:microsoft.com/office/officeart/2005/8/layout/hProcess4"/>
    <dgm:cxn modelId="{D803E921-9B35-4A09-9F24-CCBF369F839E}" type="presParOf" srcId="{677B9C53-F349-4695-B904-7261A10FB06E}" destId="{A2208067-2B65-45C0-A105-B45FDAB05C73}" srcOrd="1" destOrd="0" presId="urn:microsoft.com/office/officeart/2005/8/layout/hProcess4"/>
    <dgm:cxn modelId="{44CA58ED-6A25-4B96-9177-BE4F7A91EA50}" type="presParOf" srcId="{677B9C53-F349-4695-B904-7261A10FB06E}" destId="{B930F4CC-555A-40F3-9EB1-6E453A145F18}" srcOrd="2" destOrd="0" presId="urn:microsoft.com/office/officeart/2005/8/layout/hProcess4"/>
    <dgm:cxn modelId="{85ED42ED-038D-41D1-A136-317C7204E70E}" type="presParOf" srcId="{B930F4CC-555A-40F3-9EB1-6E453A145F18}" destId="{C44BF1F7-EC85-49F1-9536-F5DE7C0A6B14}" srcOrd="0" destOrd="0" presId="urn:microsoft.com/office/officeart/2005/8/layout/hProcess4"/>
    <dgm:cxn modelId="{E156E6E5-81BB-48A6-BDB5-CC911B9953A4}" type="presParOf" srcId="{C44BF1F7-EC85-49F1-9536-F5DE7C0A6B14}" destId="{78067683-45C9-4DE7-BC70-721D3B2D605B}" srcOrd="0" destOrd="0" presId="urn:microsoft.com/office/officeart/2005/8/layout/hProcess4"/>
    <dgm:cxn modelId="{11E2B7EA-7728-4E67-8438-3A90EA7ADC28}" type="presParOf" srcId="{C44BF1F7-EC85-49F1-9536-F5DE7C0A6B14}" destId="{233044C5-86D8-4C9A-9962-01A9DF2E965A}" srcOrd="1" destOrd="0" presId="urn:microsoft.com/office/officeart/2005/8/layout/hProcess4"/>
    <dgm:cxn modelId="{DA63E502-6C8F-4692-B603-4F3978A4A976}" type="presParOf" srcId="{C44BF1F7-EC85-49F1-9536-F5DE7C0A6B14}" destId="{04A2BB8D-402B-4D45-8794-E433EAC45A74}" srcOrd="2" destOrd="0" presId="urn:microsoft.com/office/officeart/2005/8/layout/hProcess4"/>
    <dgm:cxn modelId="{65FF1B05-6F1E-4409-9E27-880AA2D98A62}" type="presParOf" srcId="{C44BF1F7-EC85-49F1-9536-F5DE7C0A6B14}" destId="{B9545F84-5122-428B-AF3A-33386DB5B19E}" srcOrd="3" destOrd="0" presId="urn:microsoft.com/office/officeart/2005/8/layout/hProcess4"/>
    <dgm:cxn modelId="{2BB51641-B413-4BCD-BE3E-923EA7DBA0B6}" type="presParOf" srcId="{C44BF1F7-EC85-49F1-9536-F5DE7C0A6B14}" destId="{C8AFD19F-9B97-4F82-B019-43041B23C119}" srcOrd="4" destOrd="0" presId="urn:microsoft.com/office/officeart/2005/8/layout/hProcess4"/>
    <dgm:cxn modelId="{5771EA75-3D79-4ECB-A53C-4575A0D62B43}" type="presParOf" srcId="{B930F4CC-555A-40F3-9EB1-6E453A145F18}" destId="{198DA91A-623A-4B75-B96E-69CC529F4E3A}" srcOrd="1" destOrd="0" presId="urn:microsoft.com/office/officeart/2005/8/layout/hProcess4"/>
    <dgm:cxn modelId="{DA853131-364D-492D-9224-4F986E943084}" type="presParOf" srcId="{B930F4CC-555A-40F3-9EB1-6E453A145F18}" destId="{952FE592-ACCF-4C18-BDAD-4DA214BA5C36}" srcOrd="2" destOrd="0" presId="urn:microsoft.com/office/officeart/2005/8/layout/hProcess4"/>
    <dgm:cxn modelId="{04F367D8-331B-4038-BF10-EDB47979D11B}" type="presParOf" srcId="{952FE592-ACCF-4C18-BDAD-4DA214BA5C36}" destId="{622CAA7E-D91F-4CF5-99C3-2ECE44DDEE0B}" srcOrd="0" destOrd="0" presId="urn:microsoft.com/office/officeart/2005/8/layout/hProcess4"/>
    <dgm:cxn modelId="{0094DA9E-F614-4224-A113-2AEACC5EF8A8}" type="presParOf" srcId="{952FE592-ACCF-4C18-BDAD-4DA214BA5C36}" destId="{4C9B13DF-9F28-4E73-81CF-A4BD25EBE625}" srcOrd="1" destOrd="0" presId="urn:microsoft.com/office/officeart/2005/8/layout/hProcess4"/>
    <dgm:cxn modelId="{6D1A72DF-72FD-4DED-9B34-F55F5511C96C}" type="presParOf" srcId="{952FE592-ACCF-4C18-BDAD-4DA214BA5C36}" destId="{5FB3B58B-D983-40EB-B541-699A1BB97D16}" srcOrd="2" destOrd="0" presId="urn:microsoft.com/office/officeart/2005/8/layout/hProcess4"/>
    <dgm:cxn modelId="{90A34C39-4735-40E0-AD64-5A030709E421}" type="presParOf" srcId="{952FE592-ACCF-4C18-BDAD-4DA214BA5C36}" destId="{BBA89809-764D-4FD9-9BF2-1F6E9470E6BC}" srcOrd="3" destOrd="0" presId="urn:microsoft.com/office/officeart/2005/8/layout/hProcess4"/>
    <dgm:cxn modelId="{78075013-BB18-473E-914B-1C6FE4A34644}" type="presParOf" srcId="{952FE592-ACCF-4C18-BDAD-4DA214BA5C36}" destId="{6EC93355-F226-4055-85E9-3DB77F196305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36.xml><?xml version="1.0" encoding="utf-8"?>
<dgm:dataModel xmlns:dgm="http://schemas.openxmlformats.org/drawingml/2006/diagram" xmlns:a="http://schemas.openxmlformats.org/drawingml/2006/main">
  <dgm:ptLst>
    <dgm:pt modelId="{7B44EA03-D381-4F31-AB31-6F85D81476F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B50F7D7-20E7-448C-AB5A-ADE74EA8629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="0" baseline="0" dirty="0"/>
            <a:t>Review Work Experience - </a:t>
          </a:r>
          <a:r>
            <a:rPr lang="en-US" sz="1600" baseline="0" dirty="0"/>
            <a:t>Compare Data form to CV and check for current appointment end date</a:t>
          </a:r>
          <a:endParaRPr lang="en-US" sz="1600" dirty="0"/>
        </a:p>
      </dgm:t>
    </dgm:pt>
    <dgm:pt modelId="{6E8451B2-4753-4B57-8670-561C6E06F4AA}" type="parTrans" cxnId="{CB0BC6FD-39B4-4863-8B77-07BAB8154B3F}">
      <dgm:prSet/>
      <dgm:spPr/>
      <dgm:t>
        <a:bodyPr/>
        <a:lstStyle/>
        <a:p>
          <a:endParaRPr lang="en-US"/>
        </a:p>
      </dgm:t>
    </dgm:pt>
    <dgm:pt modelId="{8316421F-602A-45F8-A735-76C479B4A290}" type="sibTrans" cxnId="{CB0BC6FD-39B4-4863-8B77-07BAB8154B3F}">
      <dgm:prSet/>
      <dgm:spPr/>
      <dgm:t>
        <a:bodyPr/>
        <a:lstStyle/>
        <a:p>
          <a:endParaRPr lang="en-US"/>
        </a:p>
      </dgm:t>
    </dgm:pt>
    <dgm:pt modelId="{8EFD0E4E-8211-4373-B2D6-64B569A75276}" type="pres">
      <dgm:prSet presAssocID="{7B44EA03-D381-4F31-AB31-6F85D81476FB}" presName="linear" presStyleCnt="0">
        <dgm:presLayoutVars>
          <dgm:animLvl val="lvl"/>
          <dgm:resizeHandles val="exact"/>
        </dgm:presLayoutVars>
      </dgm:prSet>
      <dgm:spPr/>
    </dgm:pt>
    <dgm:pt modelId="{824FB093-558B-4534-AC85-B0E70CF3E202}" type="pres">
      <dgm:prSet presAssocID="{EB50F7D7-20E7-448C-AB5A-ADE74EA86291}" presName="parentText" presStyleLbl="node1" presStyleIdx="0" presStyleCnt="1" custScaleY="211433">
        <dgm:presLayoutVars>
          <dgm:chMax val="0"/>
          <dgm:bulletEnabled val="1"/>
        </dgm:presLayoutVars>
      </dgm:prSet>
      <dgm:spPr/>
    </dgm:pt>
  </dgm:ptLst>
  <dgm:cxnLst>
    <dgm:cxn modelId="{0D16AE03-9B79-4C1E-BD78-54F67A97206A}" type="presOf" srcId="{EB50F7D7-20E7-448C-AB5A-ADE74EA86291}" destId="{824FB093-558B-4534-AC85-B0E70CF3E202}" srcOrd="0" destOrd="0" presId="urn:microsoft.com/office/officeart/2005/8/layout/vList2"/>
    <dgm:cxn modelId="{B53A3E08-B4E0-4FA7-9C5B-B304CDAF33F2}" type="presOf" srcId="{7B44EA03-D381-4F31-AB31-6F85D81476FB}" destId="{8EFD0E4E-8211-4373-B2D6-64B569A75276}" srcOrd="0" destOrd="0" presId="urn:microsoft.com/office/officeart/2005/8/layout/vList2"/>
    <dgm:cxn modelId="{CB0BC6FD-39B4-4863-8B77-07BAB8154B3F}" srcId="{7B44EA03-D381-4F31-AB31-6F85D81476FB}" destId="{EB50F7D7-20E7-448C-AB5A-ADE74EA86291}" srcOrd="0" destOrd="0" parTransId="{6E8451B2-4753-4B57-8670-561C6E06F4AA}" sibTransId="{8316421F-602A-45F8-A735-76C479B4A290}"/>
    <dgm:cxn modelId="{89C3F198-82E8-4B93-AD38-EC1F48D751BC}" type="presParOf" srcId="{8EFD0E4E-8211-4373-B2D6-64B569A75276}" destId="{824FB093-558B-4534-AC85-B0E70CF3E20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37.xml><?xml version="1.0" encoding="utf-8"?>
<dgm:dataModel xmlns:dgm="http://schemas.openxmlformats.org/drawingml/2006/diagram" xmlns:a="http://schemas.openxmlformats.org/drawingml/2006/main">
  <dgm:ptLst>
    <dgm:pt modelId="{2DCE6AFD-95CF-4E18-9BD1-D1321FE83AB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ECA9236-501D-4F4C-9F6F-14D72EE776A3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="0" baseline="0" dirty="0"/>
            <a:t>Review Work Experience </a:t>
          </a:r>
          <a:r>
            <a:rPr lang="en-US" sz="2400" baseline="0" dirty="0"/>
            <a:t>– </a:t>
          </a:r>
          <a:r>
            <a:rPr lang="en-US" sz="2000" baseline="0" dirty="0"/>
            <a:t>Check current appointment end date</a:t>
          </a:r>
          <a:endParaRPr lang="en-US" sz="2000" dirty="0"/>
        </a:p>
      </dgm:t>
    </dgm:pt>
    <dgm:pt modelId="{DE50F76D-1CA2-4CFA-9F78-8DB8329BBCAF}" type="parTrans" cxnId="{719F6860-AAF6-4F19-AFF4-1482CC633E9B}">
      <dgm:prSet/>
      <dgm:spPr/>
      <dgm:t>
        <a:bodyPr/>
        <a:lstStyle/>
        <a:p>
          <a:endParaRPr lang="en-US"/>
        </a:p>
      </dgm:t>
    </dgm:pt>
    <dgm:pt modelId="{C7067569-DC01-4665-A4F8-82A3C977D864}" type="sibTrans" cxnId="{719F6860-AAF6-4F19-AFF4-1482CC633E9B}">
      <dgm:prSet/>
      <dgm:spPr/>
      <dgm:t>
        <a:bodyPr/>
        <a:lstStyle/>
        <a:p>
          <a:endParaRPr lang="en-US"/>
        </a:p>
      </dgm:t>
    </dgm:pt>
    <dgm:pt modelId="{AEBCC3AA-B630-4200-8CC4-30D9CA226009}" type="pres">
      <dgm:prSet presAssocID="{2DCE6AFD-95CF-4E18-9BD1-D1321FE83AB6}" presName="linear" presStyleCnt="0">
        <dgm:presLayoutVars>
          <dgm:animLvl val="lvl"/>
          <dgm:resizeHandles val="exact"/>
        </dgm:presLayoutVars>
      </dgm:prSet>
      <dgm:spPr/>
    </dgm:pt>
    <dgm:pt modelId="{9CFDF85B-ED65-45C1-AE43-2A79E7DB1B5C}" type="pres">
      <dgm:prSet presAssocID="{8ECA9236-501D-4F4C-9F6F-14D72EE776A3}" presName="parentText" presStyleLbl="node1" presStyleIdx="0" presStyleCnt="1" custScaleY="76322">
        <dgm:presLayoutVars>
          <dgm:chMax val="0"/>
          <dgm:bulletEnabled val="1"/>
        </dgm:presLayoutVars>
      </dgm:prSet>
      <dgm:spPr/>
    </dgm:pt>
  </dgm:ptLst>
  <dgm:cxnLst>
    <dgm:cxn modelId="{719F6860-AAF6-4F19-AFF4-1482CC633E9B}" srcId="{2DCE6AFD-95CF-4E18-9BD1-D1321FE83AB6}" destId="{8ECA9236-501D-4F4C-9F6F-14D72EE776A3}" srcOrd="0" destOrd="0" parTransId="{DE50F76D-1CA2-4CFA-9F78-8DB8329BBCAF}" sibTransId="{C7067569-DC01-4665-A4F8-82A3C977D864}"/>
    <dgm:cxn modelId="{9DA80169-ADC3-4302-837B-E86167E8D608}" type="presOf" srcId="{2DCE6AFD-95CF-4E18-9BD1-D1321FE83AB6}" destId="{AEBCC3AA-B630-4200-8CC4-30D9CA226009}" srcOrd="0" destOrd="0" presId="urn:microsoft.com/office/officeart/2005/8/layout/vList2"/>
    <dgm:cxn modelId="{AFFAE69D-13B5-4D2F-B900-C19366E59F98}" type="presOf" srcId="{8ECA9236-501D-4F4C-9F6F-14D72EE776A3}" destId="{9CFDF85B-ED65-45C1-AE43-2A79E7DB1B5C}" srcOrd="0" destOrd="0" presId="urn:microsoft.com/office/officeart/2005/8/layout/vList2"/>
    <dgm:cxn modelId="{C347D036-87CB-48AD-AF06-FB350A5279BC}" type="presParOf" srcId="{AEBCC3AA-B630-4200-8CC4-30D9CA226009}" destId="{9CFDF85B-ED65-45C1-AE43-2A79E7DB1B5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38.xml><?xml version="1.0" encoding="utf-8"?>
<dgm:dataModel xmlns:dgm="http://schemas.openxmlformats.org/drawingml/2006/diagram" xmlns:a="http://schemas.openxmlformats.org/drawingml/2006/main">
  <dgm:ptLst>
    <dgm:pt modelId="{CB1B4236-7FFC-479E-AD3D-665DE433CC30}" type="doc">
      <dgm:prSet loTypeId="urn:microsoft.com/office/officeart/2005/8/layout/hProcess10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544547FC-5C15-4CFD-8CAD-1E800F12C9DE}">
      <dgm:prSet/>
      <dgm:spPr/>
      <dgm:t>
        <a:bodyPr/>
        <a:lstStyle/>
        <a:p>
          <a:r>
            <a:rPr lang="en-US" b="1" dirty="0"/>
            <a:t>Compare prior research experience on Data form and CV</a:t>
          </a:r>
          <a:endParaRPr lang="en-US" dirty="0"/>
        </a:p>
      </dgm:t>
    </dgm:pt>
    <dgm:pt modelId="{A7A1D47E-74A4-4125-9F51-D2F00A6D30C2}" type="parTrans" cxnId="{58F1EA85-B931-49F1-AE96-ABA234FEA064}">
      <dgm:prSet/>
      <dgm:spPr/>
      <dgm:t>
        <a:bodyPr/>
        <a:lstStyle/>
        <a:p>
          <a:endParaRPr lang="en-US"/>
        </a:p>
      </dgm:t>
    </dgm:pt>
    <dgm:pt modelId="{2E717D29-10F0-4FBF-8ADB-F1AA090FDC69}" type="sibTrans" cxnId="{58F1EA85-B931-49F1-AE96-ABA234FEA064}">
      <dgm:prSet/>
      <dgm:spPr/>
      <dgm:t>
        <a:bodyPr/>
        <a:lstStyle/>
        <a:p>
          <a:endParaRPr lang="en-US"/>
        </a:p>
      </dgm:t>
    </dgm:pt>
    <dgm:pt modelId="{806106F4-F0E7-4319-89F0-AB691D5BD700}">
      <dgm:prSet/>
      <dgm:spPr/>
      <dgm:t>
        <a:bodyPr/>
        <a:lstStyle/>
        <a:p>
          <a:r>
            <a:rPr lang="en-US"/>
            <a:t>Is the same research experience noted on both Data form and CV?</a:t>
          </a:r>
        </a:p>
      </dgm:t>
    </dgm:pt>
    <dgm:pt modelId="{56191FFD-2CF4-44D2-B6F1-6B4E2AF0BD3D}" type="parTrans" cxnId="{17445DF9-0721-4264-83FC-0925E3D5A6D6}">
      <dgm:prSet/>
      <dgm:spPr/>
      <dgm:t>
        <a:bodyPr/>
        <a:lstStyle/>
        <a:p>
          <a:endParaRPr lang="en-US"/>
        </a:p>
      </dgm:t>
    </dgm:pt>
    <dgm:pt modelId="{F31034BE-86BA-47EE-94EB-AFD5CFD07318}" type="sibTrans" cxnId="{17445DF9-0721-4264-83FC-0925E3D5A6D6}">
      <dgm:prSet/>
      <dgm:spPr/>
      <dgm:t>
        <a:bodyPr/>
        <a:lstStyle/>
        <a:p>
          <a:endParaRPr lang="en-US"/>
        </a:p>
      </dgm:t>
    </dgm:pt>
    <dgm:pt modelId="{E9FFE48B-DB76-46F5-9185-6FB9AB178B83}">
      <dgm:prSet/>
      <dgm:spPr/>
      <dgm:t>
        <a:bodyPr/>
        <a:lstStyle/>
        <a:p>
          <a:r>
            <a:rPr lang="en-US"/>
            <a:t>Do the start and end dates of research experience match on both?</a:t>
          </a:r>
        </a:p>
      </dgm:t>
    </dgm:pt>
    <dgm:pt modelId="{AE2E48CD-1495-4962-9B81-3BF9B988F9FB}" type="parTrans" cxnId="{DBBD3FB7-EED1-444B-B8B9-74292EF3AB58}">
      <dgm:prSet/>
      <dgm:spPr/>
      <dgm:t>
        <a:bodyPr/>
        <a:lstStyle/>
        <a:p>
          <a:endParaRPr lang="en-US"/>
        </a:p>
      </dgm:t>
    </dgm:pt>
    <dgm:pt modelId="{7AB4495D-DED6-4C29-A96D-3F4320855A2E}" type="sibTrans" cxnId="{DBBD3FB7-EED1-444B-B8B9-74292EF3AB58}">
      <dgm:prSet/>
      <dgm:spPr/>
      <dgm:t>
        <a:bodyPr/>
        <a:lstStyle/>
        <a:p>
          <a:endParaRPr lang="en-US"/>
        </a:p>
      </dgm:t>
    </dgm:pt>
    <dgm:pt modelId="{47F299F4-E29C-4BD3-A3AA-3CB0336E6B02}">
      <dgm:prSet/>
      <dgm:spPr/>
      <dgm:t>
        <a:bodyPr/>
        <a:lstStyle/>
        <a:p>
          <a:r>
            <a:rPr lang="en-US"/>
            <a:t>Ask the Candidate to resolve any discrepancies in the Data form and CV</a:t>
          </a:r>
        </a:p>
      </dgm:t>
    </dgm:pt>
    <dgm:pt modelId="{C7D60DE1-B2CF-4647-BDAE-EA90D4804044}" type="parTrans" cxnId="{D579315E-C2C9-4B60-812A-B5EE9640F5FC}">
      <dgm:prSet/>
      <dgm:spPr/>
      <dgm:t>
        <a:bodyPr/>
        <a:lstStyle/>
        <a:p>
          <a:endParaRPr lang="en-US"/>
        </a:p>
      </dgm:t>
    </dgm:pt>
    <dgm:pt modelId="{DEB0CFF6-6607-440E-93DF-8A366081F4E8}" type="sibTrans" cxnId="{D579315E-C2C9-4B60-812A-B5EE9640F5FC}">
      <dgm:prSet/>
      <dgm:spPr/>
      <dgm:t>
        <a:bodyPr/>
        <a:lstStyle/>
        <a:p>
          <a:endParaRPr lang="en-US"/>
        </a:p>
      </dgm:t>
    </dgm:pt>
    <dgm:pt modelId="{58443DF8-BB00-49BB-BA4C-84456417F9DA}">
      <dgm:prSet/>
      <dgm:spPr/>
      <dgm:t>
        <a:bodyPr/>
        <a:lstStyle/>
        <a:p>
          <a:r>
            <a:rPr lang="en-US" b="1"/>
            <a:t>If the CV is incorrect</a:t>
          </a:r>
          <a:r>
            <a:rPr lang="en-US"/>
            <a:t>, Candidate can revise and upload a new CV </a:t>
          </a:r>
        </a:p>
      </dgm:t>
    </dgm:pt>
    <dgm:pt modelId="{036392C2-4097-40A3-866C-FF8B9B5DB1E2}" type="parTrans" cxnId="{DB8647F8-CB5E-4310-819C-E92F7891A78E}">
      <dgm:prSet/>
      <dgm:spPr/>
      <dgm:t>
        <a:bodyPr/>
        <a:lstStyle/>
        <a:p>
          <a:endParaRPr lang="en-US"/>
        </a:p>
      </dgm:t>
    </dgm:pt>
    <dgm:pt modelId="{716204EF-EA10-45E9-931F-0E1BE25AEA94}" type="sibTrans" cxnId="{DB8647F8-CB5E-4310-819C-E92F7891A78E}">
      <dgm:prSet/>
      <dgm:spPr/>
      <dgm:t>
        <a:bodyPr/>
        <a:lstStyle/>
        <a:p>
          <a:endParaRPr lang="en-US"/>
        </a:p>
      </dgm:t>
    </dgm:pt>
    <dgm:pt modelId="{BABEBC77-FC35-4E65-B818-A7C144DAF67C}">
      <dgm:prSet/>
      <dgm:spPr/>
      <dgm:t>
        <a:bodyPr/>
        <a:lstStyle/>
        <a:p>
          <a:r>
            <a:rPr lang="en-US" b="1"/>
            <a:t>If the Data form is incorrect</a:t>
          </a:r>
          <a:r>
            <a:rPr lang="en-US"/>
            <a:t>, Admin can return it to Candidate for revision</a:t>
          </a:r>
        </a:p>
      </dgm:t>
    </dgm:pt>
    <dgm:pt modelId="{309CD8F3-4F07-4735-AE7B-BEB2A11859CF}" type="parTrans" cxnId="{826647D0-B48B-4E49-982C-420735BFA825}">
      <dgm:prSet/>
      <dgm:spPr/>
      <dgm:t>
        <a:bodyPr/>
        <a:lstStyle/>
        <a:p>
          <a:endParaRPr lang="en-US"/>
        </a:p>
      </dgm:t>
    </dgm:pt>
    <dgm:pt modelId="{9227FFCF-6522-498C-9D14-B7CD1A1E1A4B}" type="sibTrans" cxnId="{826647D0-B48B-4E49-982C-420735BFA825}">
      <dgm:prSet/>
      <dgm:spPr/>
      <dgm:t>
        <a:bodyPr/>
        <a:lstStyle/>
        <a:p>
          <a:endParaRPr lang="en-US"/>
        </a:p>
      </dgm:t>
    </dgm:pt>
    <dgm:pt modelId="{112B9629-3343-4F06-90EC-7DF29A9AB519}" type="pres">
      <dgm:prSet presAssocID="{CB1B4236-7FFC-479E-AD3D-665DE433CC30}" presName="Name0" presStyleCnt="0">
        <dgm:presLayoutVars>
          <dgm:dir/>
          <dgm:resizeHandles val="exact"/>
        </dgm:presLayoutVars>
      </dgm:prSet>
      <dgm:spPr/>
    </dgm:pt>
    <dgm:pt modelId="{B014FCA9-E8D5-4758-88D0-2BA77B7BBB42}" type="pres">
      <dgm:prSet presAssocID="{544547FC-5C15-4CFD-8CAD-1E800F12C9DE}" presName="composite" presStyleCnt="0"/>
      <dgm:spPr/>
    </dgm:pt>
    <dgm:pt modelId="{F8A5BF3E-1128-4683-B68C-2AF6781B1F35}" type="pres">
      <dgm:prSet presAssocID="{544547FC-5C15-4CFD-8CAD-1E800F12C9DE}" presName="imagSh" presStyleLbl="bgImgPlace1" presStyleIdx="0" presStyleCnt="1"/>
      <dgm:spPr>
        <a:blipFill>
          <a:blip xmlns:r="http://schemas.openxmlformats.org/officeDocument/2006/relationships" r:embed="rId1"/>
          <a:srcRect/>
          <a:stretch>
            <a:fillRect t="-48000" b="-48000"/>
          </a:stretch>
        </a:blipFill>
      </dgm:spPr>
    </dgm:pt>
    <dgm:pt modelId="{2E83B0EA-CCF2-4034-AD3C-37D0FA9E7287}" type="pres">
      <dgm:prSet presAssocID="{544547FC-5C15-4CFD-8CAD-1E800F12C9DE}" presName="txNode" presStyleLbl="node1" presStyleIdx="0" presStyleCnt="1">
        <dgm:presLayoutVars>
          <dgm:bulletEnabled val="1"/>
        </dgm:presLayoutVars>
      </dgm:prSet>
      <dgm:spPr/>
    </dgm:pt>
  </dgm:ptLst>
  <dgm:cxnLst>
    <dgm:cxn modelId="{5892672D-A3DD-4B88-8AC3-B09B3F588364}" type="presOf" srcId="{CB1B4236-7FFC-479E-AD3D-665DE433CC30}" destId="{112B9629-3343-4F06-90EC-7DF29A9AB519}" srcOrd="0" destOrd="0" presId="urn:microsoft.com/office/officeart/2005/8/layout/hProcess10"/>
    <dgm:cxn modelId="{988ECA34-C515-48B5-9D75-0C09BB8DE72B}" type="presOf" srcId="{BABEBC77-FC35-4E65-B818-A7C144DAF67C}" destId="{2E83B0EA-CCF2-4034-AD3C-37D0FA9E7287}" srcOrd="0" destOrd="5" presId="urn:microsoft.com/office/officeart/2005/8/layout/hProcess10"/>
    <dgm:cxn modelId="{D579315E-C2C9-4B60-812A-B5EE9640F5FC}" srcId="{E9FFE48B-DB76-46F5-9185-6FB9AB178B83}" destId="{47F299F4-E29C-4BD3-A3AA-3CB0336E6B02}" srcOrd="0" destOrd="0" parTransId="{C7D60DE1-B2CF-4647-BDAE-EA90D4804044}" sibTransId="{DEB0CFF6-6607-440E-93DF-8A366081F4E8}"/>
    <dgm:cxn modelId="{063C0069-8849-4F65-96BF-0EACA57D502B}" type="presOf" srcId="{544547FC-5C15-4CFD-8CAD-1E800F12C9DE}" destId="{2E83B0EA-CCF2-4034-AD3C-37D0FA9E7287}" srcOrd="0" destOrd="0" presId="urn:microsoft.com/office/officeart/2005/8/layout/hProcess10"/>
    <dgm:cxn modelId="{58F1EA85-B931-49F1-AE96-ABA234FEA064}" srcId="{CB1B4236-7FFC-479E-AD3D-665DE433CC30}" destId="{544547FC-5C15-4CFD-8CAD-1E800F12C9DE}" srcOrd="0" destOrd="0" parTransId="{A7A1D47E-74A4-4125-9F51-D2F00A6D30C2}" sibTransId="{2E717D29-10F0-4FBF-8ADB-F1AA090FDC69}"/>
    <dgm:cxn modelId="{5A935B99-F5BF-4526-AD6B-AE662886D191}" type="presOf" srcId="{806106F4-F0E7-4319-89F0-AB691D5BD700}" destId="{2E83B0EA-CCF2-4034-AD3C-37D0FA9E7287}" srcOrd="0" destOrd="1" presId="urn:microsoft.com/office/officeart/2005/8/layout/hProcess10"/>
    <dgm:cxn modelId="{DBBD3FB7-EED1-444B-B8B9-74292EF3AB58}" srcId="{544547FC-5C15-4CFD-8CAD-1E800F12C9DE}" destId="{E9FFE48B-DB76-46F5-9185-6FB9AB178B83}" srcOrd="1" destOrd="0" parTransId="{AE2E48CD-1495-4962-9B81-3BF9B988F9FB}" sibTransId="{7AB4495D-DED6-4C29-A96D-3F4320855A2E}"/>
    <dgm:cxn modelId="{826647D0-B48B-4E49-982C-420735BFA825}" srcId="{47F299F4-E29C-4BD3-A3AA-3CB0336E6B02}" destId="{BABEBC77-FC35-4E65-B818-A7C144DAF67C}" srcOrd="1" destOrd="0" parTransId="{309CD8F3-4F07-4735-AE7B-BEB2A11859CF}" sibTransId="{9227FFCF-6522-498C-9D14-B7CD1A1E1A4B}"/>
    <dgm:cxn modelId="{8658F6E0-8DC6-4471-B9D5-B8658F3348CC}" type="presOf" srcId="{47F299F4-E29C-4BD3-A3AA-3CB0336E6B02}" destId="{2E83B0EA-CCF2-4034-AD3C-37D0FA9E7287}" srcOrd="0" destOrd="3" presId="urn:microsoft.com/office/officeart/2005/8/layout/hProcess10"/>
    <dgm:cxn modelId="{010534F1-89EF-4A8D-B8A3-C5C8AD5B93E1}" type="presOf" srcId="{E9FFE48B-DB76-46F5-9185-6FB9AB178B83}" destId="{2E83B0EA-CCF2-4034-AD3C-37D0FA9E7287}" srcOrd="0" destOrd="2" presId="urn:microsoft.com/office/officeart/2005/8/layout/hProcess10"/>
    <dgm:cxn modelId="{6C6B30F2-3B5B-468B-876F-B1DF3FB8C5C2}" type="presOf" srcId="{58443DF8-BB00-49BB-BA4C-84456417F9DA}" destId="{2E83B0EA-CCF2-4034-AD3C-37D0FA9E7287}" srcOrd="0" destOrd="4" presId="urn:microsoft.com/office/officeart/2005/8/layout/hProcess10"/>
    <dgm:cxn modelId="{DB8647F8-CB5E-4310-819C-E92F7891A78E}" srcId="{47F299F4-E29C-4BD3-A3AA-3CB0336E6B02}" destId="{58443DF8-BB00-49BB-BA4C-84456417F9DA}" srcOrd="0" destOrd="0" parTransId="{036392C2-4097-40A3-866C-FF8B9B5DB1E2}" sibTransId="{716204EF-EA10-45E9-931F-0E1BE25AEA94}"/>
    <dgm:cxn modelId="{17445DF9-0721-4264-83FC-0925E3D5A6D6}" srcId="{544547FC-5C15-4CFD-8CAD-1E800F12C9DE}" destId="{806106F4-F0E7-4319-89F0-AB691D5BD700}" srcOrd="0" destOrd="0" parTransId="{56191FFD-2CF4-44D2-B6F1-6B4E2AF0BD3D}" sibTransId="{F31034BE-86BA-47EE-94EB-AFD5CFD07318}"/>
    <dgm:cxn modelId="{9B135BCA-05AF-499C-A5E1-862E8A3CC408}" type="presParOf" srcId="{112B9629-3343-4F06-90EC-7DF29A9AB519}" destId="{B014FCA9-E8D5-4758-88D0-2BA77B7BBB42}" srcOrd="0" destOrd="0" presId="urn:microsoft.com/office/officeart/2005/8/layout/hProcess10"/>
    <dgm:cxn modelId="{31A48579-FE30-4B7D-ADFD-565CD75F6416}" type="presParOf" srcId="{B014FCA9-E8D5-4758-88D0-2BA77B7BBB42}" destId="{F8A5BF3E-1128-4683-B68C-2AF6781B1F35}" srcOrd="0" destOrd="0" presId="urn:microsoft.com/office/officeart/2005/8/layout/hProcess10"/>
    <dgm:cxn modelId="{A81E81C9-27F2-4594-A58F-D1DFEF40ED9D}" type="presParOf" srcId="{B014FCA9-E8D5-4758-88D0-2BA77B7BBB42}" destId="{2E83B0EA-CCF2-4034-AD3C-37D0FA9E7287}" srcOrd="1" destOrd="0" presId="urn:microsoft.com/office/officeart/2005/8/layout/hProcess10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39.xml><?xml version="1.0" encoding="utf-8"?>
<dgm:dataModel xmlns:dgm="http://schemas.openxmlformats.org/drawingml/2006/diagram" xmlns:a="http://schemas.openxmlformats.org/drawingml/2006/main">
  <dgm:ptLst>
    <dgm:pt modelId="{E752A1CF-D264-4E07-A4F2-548C318976A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0900203-3BB7-4EBA-81E2-61724EE7C8E5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3200" baseline="0" dirty="0"/>
          </a:br>
          <a:r>
            <a:rPr lang="en-US" sz="2400" baseline="0" dirty="0"/>
            <a:t>Review Policy Exceptions</a:t>
          </a:r>
          <a:endParaRPr lang="en-US" sz="2400" dirty="0"/>
        </a:p>
      </dgm:t>
    </dgm:pt>
    <dgm:pt modelId="{68543E38-8577-4D03-B3B9-892FBAB4D25A}" type="parTrans" cxnId="{C6B71769-1D1A-41CB-A3AF-67E16A02B674}">
      <dgm:prSet/>
      <dgm:spPr/>
      <dgm:t>
        <a:bodyPr/>
        <a:lstStyle/>
        <a:p>
          <a:endParaRPr lang="en-US"/>
        </a:p>
      </dgm:t>
    </dgm:pt>
    <dgm:pt modelId="{1814C36C-EDA9-47F2-9C8C-3BDB992E7098}" type="sibTrans" cxnId="{C6B71769-1D1A-41CB-A3AF-67E16A02B674}">
      <dgm:prSet/>
      <dgm:spPr/>
      <dgm:t>
        <a:bodyPr/>
        <a:lstStyle/>
        <a:p>
          <a:endParaRPr lang="en-US"/>
        </a:p>
      </dgm:t>
    </dgm:pt>
    <dgm:pt modelId="{294AE948-A49D-4CA8-B503-8C33911E2FAD}" type="pres">
      <dgm:prSet presAssocID="{E752A1CF-D264-4E07-A4F2-548C318976A0}" presName="linear" presStyleCnt="0">
        <dgm:presLayoutVars>
          <dgm:animLvl val="lvl"/>
          <dgm:resizeHandles val="exact"/>
        </dgm:presLayoutVars>
      </dgm:prSet>
      <dgm:spPr/>
    </dgm:pt>
    <dgm:pt modelId="{334E9EA2-AAD2-4F6B-BA08-0D30AB9AF224}" type="pres">
      <dgm:prSet presAssocID="{00900203-3BB7-4EBA-81E2-61724EE7C8E5}" presName="parentText" presStyleLbl="node1" presStyleIdx="0" presStyleCnt="1" custScaleY="213968" custLinFactNeighborY="-9304">
        <dgm:presLayoutVars>
          <dgm:chMax val="0"/>
          <dgm:bulletEnabled val="1"/>
        </dgm:presLayoutVars>
      </dgm:prSet>
      <dgm:spPr/>
    </dgm:pt>
  </dgm:ptLst>
  <dgm:cxnLst>
    <dgm:cxn modelId="{59CA6D12-F4CA-46E7-A6F9-A45EC335B356}" type="presOf" srcId="{E752A1CF-D264-4E07-A4F2-548C318976A0}" destId="{294AE948-A49D-4CA8-B503-8C33911E2FAD}" srcOrd="0" destOrd="0" presId="urn:microsoft.com/office/officeart/2005/8/layout/vList2"/>
    <dgm:cxn modelId="{C6B71769-1D1A-41CB-A3AF-67E16A02B674}" srcId="{E752A1CF-D264-4E07-A4F2-548C318976A0}" destId="{00900203-3BB7-4EBA-81E2-61724EE7C8E5}" srcOrd="0" destOrd="0" parTransId="{68543E38-8577-4D03-B3B9-892FBAB4D25A}" sibTransId="{1814C36C-EDA9-47F2-9C8C-3BDB992E7098}"/>
    <dgm:cxn modelId="{FE629BB4-A589-402C-AB5D-33F27E1BD817}" type="presOf" srcId="{00900203-3BB7-4EBA-81E2-61724EE7C8E5}" destId="{334E9EA2-AAD2-4F6B-BA08-0D30AB9AF224}" srcOrd="0" destOrd="0" presId="urn:microsoft.com/office/officeart/2005/8/layout/vList2"/>
    <dgm:cxn modelId="{54C90DA2-B9EB-4C84-B939-094AB23D6637}" type="presParOf" srcId="{294AE948-A49D-4CA8-B503-8C33911E2FAD}" destId="{334E9EA2-AAD2-4F6B-BA08-0D30AB9AF22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83FDE062-A22F-40F0-86EC-AE9C1A39D19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A84DD81-EB81-4D0C-AF43-8FF165174EE4}">
      <dgm:prSet custT="1"/>
      <dgm:spPr/>
      <dgm:t>
        <a:bodyPr/>
        <a:lstStyle/>
        <a:p>
          <a:r>
            <a:rPr lang="en-US" sz="3200" b="1" baseline="0" dirty="0"/>
            <a:t>Postdoc Admin: </a:t>
          </a:r>
          <a:br>
            <a:rPr lang="en-US" sz="3200" baseline="0" dirty="0"/>
          </a:br>
          <a:r>
            <a:rPr lang="en-US" sz="2400" baseline="0" dirty="0"/>
            <a:t>OPA Resources</a:t>
          </a:r>
          <a:endParaRPr lang="en-US" sz="2400" dirty="0"/>
        </a:p>
      </dgm:t>
    </dgm:pt>
    <dgm:pt modelId="{F3EE1FB4-D387-412C-949D-FA0D32F39A98}" type="parTrans" cxnId="{268D2C96-D5D0-421E-9CFE-5BA535DCC605}">
      <dgm:prSet/>
      <dgm:spPr/>
      <dgm:t>
        <a:bodyPr/>
        <a:lstStyle/>
        <a:p>
          <a:endParaRPr lang="en-US"/>
        </a:p>
      </dgm:t>
    </dgm:pt>
    <dgm:pt modelId="{76BD9B51-5C8B-43B5-99A9-5CA0D4807D1D}" type="sibTrans" cxnId="{268D2C96-D5D0-421E-9CFE-5BA535DCC605}">
      <dgm:prSet/>
      <dgm:spPr/>
      <dgm:t>
        <a:bodyPr/>
        <a:lstStyle/>
        <a:p>
          <a:endParaRPr lang="en-US"/>
        </a:p>
      </dgm:t>
    </dgm:pt>
    <dgm:pt modelId="{DD1A7FE3-9E8C-4C83-8955-F7652E1F936D}" type="pres">
      <dgm:prSet presAssocID="{83FDE062-A22F-40F0-86EC-AE9C1A39D199}" presName="linear" presStyleCnt="0">
        <dgm:presLayoutVars>
          <dgm:animLvl val="lvl"/>
          <dgm:resizeHandles val="exact"/>
        </dgm:presLayoutVars>
      </dgm:prSet>
      <dgm:spPr/>
    </dgm:pt>
    <dgm:pt modelId="{4A9A8A48-641A-46C6-84EC-065D61361F87}" type="pres">
      <dgm:prSet presAssocID="{7A84DD81-EB81-4D0C-AF43-8FF165174EE4}" presName="parentText" presStyleLbl="node1" presStyleIdx="0" presStyleCnt="1" custScaleX="98711" custScaleY="190290" custLinFactNeighborX="824" custLinFactNeighborY="-4165">
        <dgm:presLayoutVars>
          <dgm:chMax val="0"/>
          <dgm:bulletEnabled val="1"/>
        </dgm:presLayoutVars>
      </dgm:prSet>
      <dgm:spPr/>
    </dgm:pt>
  </dgm:ptLst>
  <dgm:cxnLst>
    <dgm:cxn modelId="{60766461-3A07-4AF9-8E7F-FEF16AFA222A}" type="presOf" srcId="{83FDE062-A22F-40F0-86EC-AE9C1A39D199}" destId="{DD1A7FE3-9E8C-4C83-8955-F7652E1F936D}" srcOrd="0" destOrd="0" presId="urn:microsoft.com/office/officeart/2005/8/layout/vList2"/>
    <dgm:cxn modelId="{268D2C96-D5D0-421E-9CFE-5BA535DCC605}" srcId="{83FDE062-A22F-40F0-86EC-AE9C1A39D199}" destId="{7A84DD81-EB81-4D0C-AF43-8FF165174EE4}" srcOrd="0" destOrd="0" parTransId="{F3EE1FB4-D387-412C-949D-FA0D32F39A98}" sibTransId="{76BD9B51-5C8B-43B5-99A9-5CA0D4807D1D}"/>
    <dgm:cxn modelId="{75AFF896-0FB7-4480-BF56-09175C52A0ED}" type="presOf" srcId="{7A84DD81-EB81-4D0C-AF43-8FF165174EE4}" destId="{4A9A8A48-641A-46C6-84EC-065D61361F87}" srcOrd="0" destOrd="0" presId="urn:microsoft.com/office/officeart/2005/8/layout/vList2"/>
    <dgm:cxn modelId="{BE2B0040-506C-4890-B8AD-DFCF99781655}" type="presParOf" srcId="{DD1A7FE3-9E8C-4C83-8955-F7652E1F936D}" destId="{4A9A8A48-641A-46C6-84EC-065D61361F8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0.xml><?xml version="1.0" encoding="utf-8"?>
<dgm:dataModel xmlns:dgm="http://schemas.openxmlformats.org/drawingml/2006/diagram" xmlns:a="http://schemas.openxmlformats.org/drawingml/2006/main">
  <dgm:ptLst>
    <dgm:pt modelId="{34C1725D-19AA-4CE2-9E46-23CCB785F2C4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5FB412BF-15BB-4901-8B16-38ED54E0C90F}">
      <dgm:prSet custT="1"/>
      <dgm:spPr/>
      <dgm:t>
        <a:bodyPr/>
        <a:lstStyle/>
        <a:p>
          <a:r>
            <a:rPr lang="en-US" sz="2400" b="1" dirty="0"/>
            <a:t>Data form rules engine checks for possible policy exceptions</a:t>
          </a:r>
          <a:endParaRPr lang="en-US" sz="2400" dirty="0"/>
        </a:p>
      </dgm:t>
    </dgm:pt>
    <dgm:pt modelId="{914A9765-13A5-4EC6-A558-992C0EED8BF7}" type="parTrans" cxnId="{7F060C3E-8F16-43C8-8044-8069BEAC00D7}">
      <dgm:prSet/>
      <dgm:spPr/>
      <dgm:t>
        <a:bodyPr/>
        <a:lstStyle/>
        <a:p>
          <a:endParaRPr lang="en-US"/>
        </a:p>
      </dgm:t>
    </dgm:pt>
    <dgm:pt modelId="{E61249BC-037F-4708-B715-42DC6A47CCA6}" type="sibTrans" cxnId="{7F060C3E-8F16-43C8-8044-8069BEAC00D7}">
      <dgm:prSet/>
      <dgm:spPr/>
      <dgm:t>
        <a:bodyPr/>
        <a:lstStyle/>
        <a:p>
          <a:endParaRPr lang="en-US"/>
        </a:p>
      </dgm:t>
    </dgm:pt>
    <dgm:pt modelId="{26D70820-4758-4C58-8675-C2F2FFA69D5D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Review each policy exception noted</a:t>
          </a:r>
        </a:p>
      </dgm:t>
    </dgm:pt>
    <dgm:pt modelId="{B4EFF83B-79DF-4699-80F7-678BC4DBD44A}" type="parTrans" cxnId="{17E158E6-7B56-4736-BA54-AA793EABEA1E}">
      <dgm:prSet/>
      <dgm:spPr/>
      <dgm:t>
        <a:bodyPr/>
        <a:lstStyle/>
        <a:p>
          <a:endParaRPr lang="en-US"/>
        </a:p>
      </dgm:t>
    </dgm:pt>
    <dgm:pt modelId="{43096A24-7FE1-41A3-BC42-BCF95E003C2A}" type="sibTrans" cxnId="{17E158E6-7B56-4736-BA54-AA793EABEA1E}">
      <dgm:prSet/>
      <dgm:spPr/>
      <dgm:t>
        <a:bodyPr/>
        <a:lstStyle/>
        <a:p>
          <a:endParaRPr lang="en-US"/>
        </a:p>
      </dgm:t>
    </dgm:pt>
    <dgm:pt modelId="{080187BD-9AEF-4C9F-83B2-25FCB17A5647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Admin determines if the policy exception is applicable</a:t>
          </a:r>
        </a:p>
      </dgm:t>
    </dgm:pt>
    <dgm:pt modelId="{DBB272E4-9E48-459C-B7C9-09C6A94FEA18}" type="parTrans" cxnId="{64E927E0-4449-4A8D-82D3-78145851C87A}">
      <dgm:prSet/>
      <dgm:spPr/>
      <dgm:t>
        <a:bodyPr/>
        <a:lstStyle/>
        <a:p>
          <a:endParaRPr lang="en-US"/>
        </a:p>
      </dgm:t>
    </dgm:pt>
    <dgm:pt modelId="{B813F607-EFC3-4673-9B28-46B87B6DA854}" type="sibTrans" cxnId="{64E927E0-4449-4A8D-82D3-78145851C87A}">
      <dgm:prSet/>
      <dgm:spPr/>
      <dgm:t>
        <a:bodyPr/>
        <a:lstStyle/>
        <a:p>
          <a:endParaRPr lang="en-US"/>
        </a:p>
      </dgm:t>
    </dgm:pt>
    <dgm:pt modelId="{8EAB3989-E507-43E1-A037-47E05C1999BE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If not applicable, adjust the data when the recommendation form is created  </a:t>
          </a:r>
        </a:p>
      </dgm:t>
    </dgm:pt>
    <dgm:pt modelId="{6406AE08-40EE-4823-ACC1-1057F4AAB026}" type="parTrans" cxnId="{3D2E1B57-9C80-441B-80D7-C5F3549D5EB2}">
      <dgm:prSet/>
      <dgm:spPr/>
      <dgm:t>
        <a:bodyPr/>
        <a:lstStyle/>
        <a:p>
          <a:endParaRPr lang="en-US"/>
        </a:p>
      </dgm:t>
    </dgm:pt>
    <dgm:pt modelId="{827B4DD7-CE5B-4D05-9998-D8B30FE1F94B}" type="sibTrans" cxnId="{3D2E1B57-9C80-441B-80D7-C5F3549D5EB2}">
      <dgm:prSet/>
      <dgm:spPr/>
      <dgm:t>
        <a:bodyPr/>
        <a:lstStyle/>
        <a:p>
          <a:endParaRPr lang="en-US"/>
        </a:p>
      </dgm:t>
    </dgm:pt>
    <dgm:pt modelId="{FFFF0725-2824-4C6C-95EA-EAAF8E600536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If applicable, select each applicable policy exception request checkbox on the recommendation form</a:t>
          </a:r>
        </a:p>
      </dgm:t>
    </dgm:pt>
    <dgm:pt modelId="{A54562B2-A485-4E05-8B57-6B20F0576782}" type="parTrans" cxnId="{137DABB4-2960-431A-91D7-1EA70C3BAFC5}">
      <dgm:prSet/>
      <dgm:spPr/>
      <dgm:t>
        <a:bodyPr/>
        <a:lstStyle/>
        <a:p>
          <a:endParaRPr lang="en-US"/>
        </a:p>
      </dgm:t>
    </dgm:pt>
    <dgm:pt modelId="{6EE506F8-61AB-473A-99A3-7AB841B4D58E}" type="sibTrans" cxnId="{137DABB4-2960-431A-91D7-1EA70C3BAFC5}">
      <dgm:prSet/>
      <dgm:spPr/>
      <dgm:t>
        <a:bodyPr/>
        <a:lstStyle/>
        <a:p>
          <a:endParaRPr lang="en-US"/>
        </a:p>
      </dgm:t>
    </dgm:pt>
    <dgm:pt modelId="{5C1CC404-54E4-4C05-84B0-C7F42C14DF9A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r>
            <a:rPr lang="en-US" sz="1200" b="1" dirty="0">
              <a:solidFill>
                <a:srgbClr val="92D050"/>
              </a:solidFill>
            </a:rPr>
            <a:t> </a:t>
          </a:r>
        </a:p>
      </dgm:t>
    </dgm:pt>
    <dgm:pt modelId="{CE0F5229-A441-41F9-9AEB-BAD29E785D88}" type="parTrans" cxnId="{F379D223-F7BF-479C-B6EC-80203F8FC56F}">
      <dgm:prSet/>
      <dgm:spPr/>
      <dgm:t>
        <a:bodyPr/>
        <a:lstStyle/>
        <a:p>
          <a:endParaRPr lang="en-US"/>
        </a:p>
      </dgm:t>
    </dgm:pt>
    <dgm:pt modelId="{44B70194-5788-402E-B51E-A5C6A20DCD30}" type="sibTrans" cxnId="{F379D223-F7BF-479C-B6EC-80203F8FC56F}">
      <dgm:prSet/>
      <dgm:spPr/>
      <dgm:t>
        <a:bodyPr/>
        <a:lstStyle/>
        <a:p>
          <a:endParaRPr lang="en-US"/>
        </a:p>
      </dgm:t>
    </dgm:pt>
    <dgm:pt modelId="{36FCB526-5357-48DD-B30C-AF04D23AE574}" type="pres">
      <dgm:prSet presAssocID="{34C1725D-19AA-4CE2-9E46-23CCB785F2C4}" presName="linear" presStyleCnt="0">
        <dgm:presLayoutVars>
          <dgm:animLvl val="lvl"/>
          <dgm:resizeHandles val="exact"/>
        </dgm:presLayoutVars>
      </dgm:prSet>
      <dgm:spPr/>
    </dgm:pt>
    <dgm:pt modelId="{B70B8572-9955-4833-AD0C-1178E407626B}" type="pres">
      <dgm:prSet presAssocID="{5FB412BF-15BB-4901-8B16-38ED54E0C90F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BF04441F-A192-41E0-A9F8-515DBA4C6C73}" type="pres">
      <dgm:prSet presAssocID="{5FB412BF-15BB-4901-8B16-38ED54E0C90F}" presName="childText" presStyleLbl="revTx" presStyleIdx="0" presStyleCnt="1">
        <dgm:presLayoutVars>
          <dgm:bulletEnabled val="1"/>
        </dgm:presLayoutVars>
      </dgm:prSet>
      <dgm:spPr/>
    </dgm:pt>
    <dgm:pt modelId="{2C666713-D8C9-4329-B726-473C32FEAA80}" type="pres">
      <dgm:prSet presAssocID="{5C1CC404-54E4-4C05-84B0-C7F42C14DF9A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F379D223-F7BF-479C-B6EC-80203F8FC56F}" srcId="{34C1725D-19AA-4CE2-9E46-23CCB785F2C4}" destId="{5C1CC404-54E4-4C05-84B0-C7F42C14DF9A}" srcOrd="1" destOrd="0" parTransId="{CE0F5229-A441-41F9-9AEB-BAD29E785D88}" sibTransId="{44B70194-5788-402E-B51E-A5C6A20DCD30}"/>
    <dgm:cxn modelId="{7F060C3E-8F16-43C8-8044-8069BEAC00D7}" srcId="{34C1725D-19AA-4CE2-9E46-23CCB785F2C4}" destId="{5FB412BF-15BB-4901-8B16-38ED54E0C90F}" srcOrd="0" destOrd="0" parTransId="{914A9765-13A5-4EC6-A558-992C0EED8BF7}" sibTransId="{E61249BC-037F-4708-B715-42DC6A47CCA6}"/>
    <dgm:cxn modelId="{AB308D64-6557-4293-BF8D-6B768B71911A}" type="presOf" srcId="{34C1725D-19AA-4CE2-9E46-23CCB785F2C4}" destId="{36FCB526-5357-48DD-B30C-AF04D23AE574}" srcOrd="0" destOrd="0" presId="urn:microsoft.com/office/officeart/2005/8/layout/vList2"/>
    <dgm:cxn modelId="{94935E45-446F-4F9C-890A-79D450EF9323}" type="presOf" srcId="{FFFF0725-2824-4C6C-95EA-EAAF8E600536}" destId="{BF04441F-A192-41E0-A9F8-515DBA4C6C73}" srcOrd="0" destOrd="3" presId="urn:microsoft.com/office/officeart/2005/8/layout/vList2"/>
    <dgm:cxn modelId="{CB198147-3CE4-4665-989F-80B5DEE0C4F9}" type="presOf" srcId="{5FB412BF-15BB-4901-8B16-38ED54E0C90F}" destId="{B70B8572-9955-4833-AD0C-1178E407626B}" srcOrd="0" destOrd="0" presId="urn:microsoft.com/office/officeart/2005/8/layout/vList2"/>
    <dgm:cxn modelId="{A64F4956-7172-4A4E-B842-07BB9EB56AAE}" type="presOf" srcId="{8EAB3989-E507-43E1-A037-47E05C1999BE}" destId="{BF04441F-A192-41E0-A9F8-515DBA4C6C73}" srcOrd="0" destOrd="2" presId="urn:microsoft.com/office/officeart/2005/8/layout/vList2"/>
    <dgm:cxn modelId="{3D2E1B57-9C80-441B-80D7-C5F3549D5EB2}" srcId="{080187BD-9AEF-4C9F-83B2-25FCB17A5647}" destId="{8EAB3989-E507-43E1-A037-47E05C1999BE}" srcOrd="0" destOrd="0" parTransId="{6406AE08-40EE-4823-ACC1-1057F4AAB026}" sibTransId="{827B4DD7-CE5B-4D05-9998-D8B30FE1F94B}"/>
    <dgm:cxn modelId="{93F62B8B-8FDB-40B0-BF51-32A5E4467547}" type="presOf" srcId="{5C1CC404-54E4-4C05-84B0-C7F42C14DF9A}" destId="{2C666713-D8C9-4329-B726-473C32FEAA80}" srcOrd="0" destOrd="0" presId="urn:microsoft.com/office/officeart/2005/8/layout/vList2"/>
    <dgm:cxn modelId="{137DABB4-2960-431A-91D7-1EA70C3BAFC5}" srcId="{080187BD-9AEF-4C9F-83B2-25FCB17A5647}" destId="{FFFF0725-2824-4C6C-95EA-EAAF8E600536}" srcOrd="1" destOrd="0" parTransId="{A54562B2-A485-4E05-8B57-6B20F0576782}" sibTransId="{6EE506F8-61AB-473A-99A3-7AB841B4D58E}"/>
    <dgm:cxn modelId="{D839FDBC-7E24-4027-A704-C6E36D4EA7CC}" type="presOf" srcId="{26D70820-4758-4C58-8675-C2F2FFA69D5D}" destId="{BF04441F-A192-41E0-A9F8-515DBA4C6C73}" srcOrd="0" destOrd="0" presId="urn:microsoft.com/office/officeart/2005/8/layout/vList2"/>
    <dgm:cxn modelId="{D0358EC2-F29A-4493-9AB0-B481D2C2BC94}" type="presOf" srcId="{080187BD-9AEF-4C9F-83B2-25FCB17A5647}" destId="{BF04441F-A192-41E0-A9F8-515DBA4C6C73}" srcOrd="0" destOrd="1" presId="urn:microsoft.com/office/officeart/2005/8/layout/vList2"/>
    <dgm:cxn modelId="{64E927E0-4449-4A8D-82D3-78145851C87A}" srcId="{5FB412BF-15BB-4901-8B16-38ED54E0C90F}" destId="{080187BD-9AEF-4C9F-83B2-25FCB17A5647}" srcOrd="1" destOrd="0" parTransId="{DBB272E4-9E48-459C-B7C9-09C6A94FEA18}" sibTransId="{B813F607-EFC3-4673-9B28-46B87B6DA854}"/>
    <dgm:cxn modelId="{17E158E6-7B56-4736-BA54-AA793EABEA1E}" srcId="{5FB412BF-15BB-4901-8B16-38ED54E0C90F}" destId="{26D70820-4758-4C58-8675-C2F2FFA69D5D}" srcOrd="0" destOrd="0" parTransId="{B4EFF83B-79DF-4699-80F7-678BC4DBD44A}" sibTransId="{43096A24-7FE1-41A3-BC42-BCF95E003C2A}"/>
    <dgm:cxn modelId="{6409C934-9BC6-4399-A129-630F1E651A31}" type="presParOf" srcId="{36FCB526-5357-48DD-B30C-AF04D23AE574}" destId="{B70B8572-9955-4833-AD0C-1178E407626B}" srcOrd="0" destOrd="0" presId="urn:microsoft.com/office/officeart/2005/8/layout/vList2"/>
    <dgm:cxn modelId="{DE0099A3-39F5-438B-B3C6-C9B893DFEA53}" type="presParOf" srcId="{36FCB526-5357-48DD-B30C-AF04D23AE574}" destId="{BF04441F-A192-41E0-A9F8-515DBA4C6C73}" srcOrd="1" destOrd="0" presId="urn:microsoft.com/office/officeart/2005/8/layout/vList2"/>
    <dgm:cxn modelId="{CF6DFF1B-DA79-48D9-9092-088172A2DC6E}" type="presParOf" srcId="{36FCB526-5357-48DD-B30C-AF04D23AE574}" destId="{2C666713-D8C9-4329-B726-473C32FEAA80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41.xml><?xml version="1.0" encoding="utf-8"?>
<dgm:dataModel xmlns:dgm="http://schemas.openxmlformats.org/drawingml/2006/diagram" xmlns:a="http://schemas.openxmlformats.org/drawingml/2006/main">
  <dgm:ptLst>
    <dgm:pt modelId="{AAAC3B9B-6A85-4C31-A0A3-001178C1FB4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76815E8-A60A-4B60-B763-ACB609310EBE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3200" baseline="0" dirty="0"/>
          </a:br>
          <a:r>
            <a:rPr lang="en-US" sz="2400" baseline="0" dirty="0"/>
            <a:t>Review Supporting Documents</a:t>
          </a:r>
          <a:endParaRPr lang="en-US" sz="2400" dirty="0"/>
        </a:p>
      </dgm:t>
    </dgm:pt>
    <dgm:pt modelId="{DAE7B40E-5B7E-4608-B197-5860AFB4C51C}" type="parTrans" cxnId="{CB8F03E7-B12A-410D-BEDE-C8CF59645ECF}">
      <dgm:prSet/>
      <dgm:spPr/>
      <dgm:t>
        <a:bodyPr/>
        <a:lstStyle/>
        <a:p>
          <a:endParaRPr lang="en-US"/>
        </a:p>
      </dgm:t>
    </dgm:pt>
    <dgm:pt modelId="{865E8892-C630-4588-9717-A6D8F93F4994}" type="sibTrans" cxnId="{CB8F03E7-B12A-410D-BEDE-C8CF59645ECF}">
      <dgm:prSet/>
      <dgm:spPr/>
      <dgm:t>
        <a:bodyPr/>
        <a:lstStyle/>
        <a:p>
          <a:endParaRPr lang="en-US"/>
        </a:p>
      </dgm:t>
    </dgm:pt>
    <dgm:pt modelId="{4378CDE4-4CC2-4443-9A93-96600F6EF425}" type="pres">
      <dgm:prSet presAssocID="{AAAC3B9B-6A85-4C31-A0A3-001178C1FB48}" presName="linear" presStyleCnt="0">
        <dgm:presLayoutVars>
          <dgm:animLvl val="lvl"/>
          <dgm:resizeHandles val="exact"/>
        </dgm:presLayoutVars>
      </dgm:prSet>
      <dgm:spPr/>
    </dgm:pt>
    <dgm:pt modelId="{9C0F6796-DD4E-4C44-8399-79F67DF48C5B}" type="pres">
      <dgm:prSet presAssocID="{976815E8-A60A-4B60-B763-ACB609310EBE}" presName="parentText" presStyleLbl="node1" presStyleIdx="0" presStyleCnt="1" custScaleY="185851">
        <dgm:presLayoutVars>
          <dgm:chMax val="0"/>
          <dgm:bulletEnabled val="1"/>
        </dgm:presLayoutVars>
      </dgm:prSet>
      <dgm:spPr/>
    </dgm:pt>
  </dgm:ptLst>
  <dgm:cxnLst>
    <dgm:cxn modelId="{AB9C4250-7538-44A4-991E-27A75C989A69}" type="presOf" srcId="{AAAC3B9B-6A85-4C31-A0A3-001178C1FB48}" destId="{4378CDE4-4CC2-4443-9A93-96600F6EF425}" srcOrd="0" destOrd="0" presId="urn:microsoft.com/office/officeart/2005/8/layout/vList2"/>
    <dgm:cxn modelId="{49995BA3-1679-400C-AC14-AA13A692A600}" type="presOf" srcId="{976815E8-A60A-4B60-B763-ACB609310EBE}" destId="{9C0F6796-DD4E-4C44-8399-79F67DF48C5B}" srcOrd="0" destOrd="0" presId="urn:microsoft.com/office/officeart/2005/8/layout/vList2"/>
    <dgm:cxn modelId="{CB8F03E7-B12A-410D-BEDE-C8CF59645ECF}" srcId="{AAAC3B9B-6A85-4C31-A0A3-001178C1FB48}" destId="{976815E8-A60A-4B60-B763-ACB609310EBE}" srcOrd="0" destOrd="0" parTransId="{DAE7B40E-5B7E-4608-B197-5860AFB4C51C}" sibTransId="{865E8892-C630-4588-9717-A6D8F93F4994}"/>
    <dgm:cxn modelId="{051F9224-5B80-48FA-94E7-25C078084A99}" type="presParOf" srcId="{4378CDE4-4CC2-4443-9A93-96600F6EF425}" destId="{9C0F6796-DD4E-4C44-8399-79F67DF48C5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2.xml><?xml version="1.0" encoding="utf-8"?>
<dgm:dataModel xmlns:dgm="http://schemas.openxmlformats.org/drawingml/2006/diagram" xmlns:a="http://schemas.openxmlformats.org/drawingml/2006/main">
  <dgm:ptLst>
    <dgm:pt modelId="{6ECCBD26-5D32-4BAD-8182-B6743FD7F4BB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33655CA3-44C1-4F41-9FB8-F7C1711819A4}">
      <dgm:prSet/>
      <dgm:spPr/>
      <dgm:t>
        <a:bodyPr/>
        <a:lstStyle/>
        <a:p>
          <a:r>
            <a:rPr lang="en-US" b="1" dirty="0"/>
            <a:t>Supporting Documents</a:t>
          </a:r>
          <a:endParaRPr lang="en-US" dirty="0"/>
        </a:p>
      </dgm:t>
    </dgm:pt>
    <dgm:pt modelId="{B9C6D953-AE82-4AFE-8D07-3365897734B6}" type="parTrans" cxnId="{3E923202-DEE3-4AA2-898B-1F6BBB3F5602}">
      <dgm:prSet/>
      <dgm:spPr/>
      <dgm:t>
        <a:bodyPr/>
        <a:lstStyle/>
        <a:p>
          <a:endParaRPr lang="en-US"/>
        </a:p>
      </dgm:t>
    </dgm:pt>
    <dgm:pt modelId="{5F56E45B-4F44-4CFC-8E28-DCD16BF69545}" type="sibTrans" cxnId="{3E923202-DEE3-4AA2-898B-1F6BBB3F5602}">
      <dgm:prSet/>
      <dgm:spPr/>
      <dgm:t>
        <a:bodyPr/>
        <a:lstStyle/>
        <a:p>
          <a:endParaRPr lang="en-US"/>
        </a:p>
      </dgm:t>
    </dgm:pt>
    <dgm:pt modelId="{1FEB3155-3526-4D4D-AC78-62496B13BF7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Review the Supporting Document list</a:t>
          </a:r>
        </a:p>
      </dgm:t>
    </dgm:pt>
    <dgm:pt modelId="{6022069A-2159-440D-B4EC-B4F8D35E833E}" type="parTrans" cxnId="{3E940407-4860-4A96-95F6-CDCAC47FE851}">
      <dgm:prSet/>
      <dgm:spPr/>
      <dgm:t>
        <a:bodyPr/>
        <a:lstStyle/>
        <a:p>
          <a:endParaRPr lang="en-US"/>
        </a:p>
      </dgm:t>
    </dgm:pt>
    <dgm:pt modelId="{FC091FBA-9510-4085-924F-BCB7772FB0F1}" type="sibTrans" cxnId="{3E940407-4860-4A96-95F6-CDCAC47FE851}">
      <dgm:prSet/>
      <dgm:spPr/>
      <dgm:t>
        <a:bodyPr/>
        <a:lstStyle/>
        <a:p>
          <a:endParaRPr lang="en-US"/>
        </a:p>
      </dgm:t>
    </dgm:pt>
    <dgm:pt modelId="{7E6A89CF-1D61-432B-AC19-EDA3EAD7443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Candidate must upload a document for each document type displayed</a:t>
          </a:r>
        </a:p>
      </dgm:t>
    </dgm:pt>
    <dgm:pt modelId="{C61AF837-1D74-4413-9C25-8FCBD34CF8D5}" type="parTrans" cxnId="{026B3475-20C6-46F3-A753-289C7A69FC7D}">
      <dgm:prSet/>
      <dgm:spPr/>
      <dgm:t>
        <a:bodyPr/>
        <a:lstStyle/>
        <a:p>
          <a:endParaRPr lang="en-US"/>
        </a:p>
      </dgm:t>
    </dgm:pt>
    <dgm:pt modelId="{0CD67F5B-5335-452D-8E27-9821D1954676}" type="sibTrans" cxnId="{026B3475-20C6-46F3-A753-289C7A69FC7D}">
      <dgm:prSet/>
      <dgm:spPr/>
      <dgm:t>
        <a:bodyPr/>
        <a:lstStyle/>
        <a:p>
          <a:endParaRPr lang="en-US"/>
        </a:p>
      </dgm:t>
    </dgm:pt>
    <dgm:pt modelId="{763A9A65-3255-44C1-9CD3-A56AD8995C1D}">
      <dgm:prSet/>
      <dgm:spPr/>
      <dgm:t>
        <a:bodyPr/>
        <a:lstStyle/>
        <a:p>
          <a:r>
            <a:rPr lang="en-US" b="1"/>
            <a:t>Attachments</a:t>
          </a:r>
          <a:endParaRPr lang="en-US"/>
        </a:p>
      </dgm:t>
    </dgm:pt>
    <dgm:pt modelId="{254E3B2E-95A7-4598-8A31-AAEB1B6D11F0}" type="parTrans" cxnId="{473BB75A-6984-4313-AD31-999039BE6391}">
      <dgm:prSet/>
      <dgm:spPr/>
      <dgm:t>
        <a:bodyPr/>
        <a:lstStyle/>
        <a:p>
          <a:endParaRPr lang="en-US"/>
        </a:p>
      </dgm:t>
    </dgm:pt>
    <dgm:pt modelId="{CF7007A6-BC97-44E2-9F3C-300B01F65FE6}" type="sibTrans" cxnId="{473BB75A-6984-4313-AD31-999039BE6391}">
      <dgm:prSet/>
      <dgm:spPr/>
      <dgm:t>
        <a:bodyPr/>
        <a:lstStyle/>
        <a:p>
          <a:endParaRPr lang="en-US"/>
        </a:p>
      </dgm:t>
    </dgm:pt>
    <dgm:pt modelId="{6667AC4B-4D0B-4FE2-B0CF-CDBE5921E251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Review document type</a:t>
          </a:r>
        </a:p>
      </dgm:t>
    </dgm:pt>
    <dgm:pt modelId="{119CB8A5-CE96-465C-BBB2-78AE73C40F6B}" type="parTrans" cxnId="{DBDCE215-030F-4291-97BE-E52395871F7A}">
      <dgm:prSet/>
      <dgm:spPr/>
      <dgm:t>
        <a:bodyPr/>
        <a:lstStyle/>
        <a:p>
          <a:endParaRPr lang="en-US"/>
        </a:p>
      </dgm:t>
    </dgm:pt>
    <dgm:pt modelId="{5E174CA2-9985-451E-9074-294F3E2EEEFA}" type="sibTrans" cxnId="{DBDCE215-030F-4291-97BE-E52395871F7A}">
      <dgm:prSet/>
      <dgm:spPr/>
      <dgm:t>
        <a:bodyPr/>
        <a:lstStyle/>
        <a:p>
          <a:endParaRPr lang="en-US"/>
        </a:p>
      </dgm:t>
    </dgm:pt>
    <dgm:pt modelId="{155D6AEF-1117-4488-82C6-3FC9C05189D8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If type is missing, contact OPA to correct</a:t>
          </a:r>
        </a:p>
      </dgm:t>
    </dgm:pt>
    <dgm:pt modelId="{1347D7F3-DDCE-46FA-B17E-747C7765491E}" type="parTrans" cxnId="{0471CDD6-E219-4064-9116-49C656A9FAA1}">
      <dgm:prSet/>
      <dgm:spPr/>
      <dgm:t>
        <a:bodyPr/>
        <a:lstStyle/>
        <a:p>
          <a:endParaRPr lang="en-US"/>
        </a:p>
      </dgm:t>
    </dgm:pt>
    <dgm:pt modelId="{677C04EC-C535-4365-A07D-7C894C5A5B79}" type="sibTrans" cxnId="{0471CDD6-E219-4064-9116-49C656A9FAA1}">
      <dgm:prSet/>
      <dgm:spPr/>
      <dgm:t>
        <a:bodyPr/>
        <a:lstStyle/>
        <a:p>
          <a:endParaRPr lang="en-US"/>
        </a:p>
      </dgm:t>
    </dgm:pt>
    <dgm:pt modelId="{722CD53F-6478-42EB-AC44-D3A4F004E774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Click “View File” to open each document</a:t>
          </a:r>
        </a:p>
      </dgm:t>
    </dgm:pt>
    <dgm:pt modelId="{E3308271-D1E9-4709-9A38-2E071D2C30C7}" type="parTrans" cxnId="{5B58F4D8-5006-4D82-A176-FF255A08FA35}">
      <dgm:prSet/>
      <dgm:spPr/>
      <dgm:t>
        <a:bodyPr/>
        <a:lstStyle/>
        <a:p>
          <a:endParaRPr lang="en-US"/>
        </a:p>
      </dgm:t>
    </dgm:pt>
    <dgm:pt modelId="{0FD61759-6B12-4965-8CA9-8CB90BD66136}" type="sibTrans" cxnId="{5B58F4D8-5006-4D82-A176-FF255A08FA35}">
      <dgm:prSet/>
      <dgm:spPr/>
      <dgm:t>
        <a:bodyPr/>
        <a:lstStyle/>
        <a:p>
          <a:endParaRPr lang="en-US"/>
        </a:p>
      </dgm:t>
    </dgm:pt>
    <dgm:pt modelId="{0BE0E6AD-2D47-46A8-87CE-00042367737E}">
      <dgm:prSet custT="1"/>
      <dgm:spPr/>
      <dgm:t>
        <a:bodyPr/>
        <a:lstStyle/>
        <a:p>
          <a:pPr algn="ctr"/>
          <a:r>
            <a:rPr lang="en-US" sz="10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r>
            <a:rPr lang="en-US" sz="1000" b="1" dirty="0">
              <a:solidFill>
                <a:srgbClr val="92D050"/>
              </a:solidFill>
            </a:rPr>
            <a:t> </a:t>
          </a:r>
        </a:p>
      </dgm:t>
    </dgm:pt>
    <dgm:pt modelId="{7E3AEFD6-8A31-4D06-A023-B9C3F3539B60}" type="parTrans" cxnId="{D0222398-BD29-424D-9703-8A5C48594A73}">
      <dgm:prSet/>
      <dgm:spPr/>
      <dgm:t>
        <a:bodyPr/>
        <a:lstStyle/>
        <a:p>
          <a:endParaRPr lang="en-US"/>
        </a:p>
      </dgm:t>
    </dgm:pt>
    <dgm:pt modelId="{17C1C418-F24D-41AB-B902-67C99F4EA323}" type="sibTrans" cxnId="{D0222398-BD29-424D-9703-8A5C48594A73}">
      <dgm:prSet/>
      <dgm:spPr/>
      <dgm:t>
        <a:bodyPr/>
        <a:lstStyle/>
        <a:p>
          <a:endParaRPr lang="en-US"/>
        </a:p>
      </dgm:t>
    </dgm:pt>
    <dgm:pt modelId="{2EC7D2AE-AEBD-45B9-8533-77C0A054324E}" type="pres">
      <dgm:prSet presAssocID="{6ECCBD26-5D32-4BAD-8182-B6743FD7F4BB}" presName="linear" presStyleCnt="0">
        <dgm:presLayoutVars>
          <dgm:animLvl val="lvl"/>
          <dgm:resizeHandles val="exact"/>
        </dgm:presLayoutVars>
      </dgm:prSet>
      <dgm:spPr/>
    </dgm:pt>
    <dgm:pt modelId="{E1F789BB-312D-420C-9D2A-8B6E67FF79EF}" type="pres">
      <dgm:prSet presAssocID="{33655CA3-44C1-4F41-9FB8-F7C1711819A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5B5F1DB1-017C-4B21-BF73-2C113502F62C}" type="pres">
      <dgm:prSet presAssocID="{33655CA3-44C1-4F41-9FB8-F7C1711819A4}" presName="childText" presStyleLbl="revTx" presStyleIdx="0" presStyleCnt="2">
        <dgm:presLayoutVars>
          <dgm:bulletEnabled val="1"/>
        </dgm:presLayoutVars>
      </dgm:prSet>
      <dgm:spPr/>
    </dgm:pt>
    <dgm:pt modelId="{BD2FB4E6-7A17-4642-A6CB-ACB0810AD15F}" type="pres">
      <dgm:prSet presAssocID="{763A9A65-3255-44C1-9CD3-A56AD8995C1D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B258561F-4FB6-4F5C-BF87-FAE2AEFA20F6}" type="pres">
      <dgm:prSet presAssocID="{763A9A65-3255-44C1-9CD3-A56AD8995C1D}" presName="childText" presStyleLbl="revTx" presStyleIdx="1" presStyleCnt="2">
        <dgm:presLayoutVars>
          <dgm:bulletEnabled val="1"/>
        </dgm:presLayoutVars>
      </dgm:prSet>
      <dgm:spPr/>
    </dgm:pt>
    <dgm:pt modelId="{8A1CB039-B616-4C8C-8163-41C675BB68F3}" type="pres">
      <dgm:prSet presAssocID="{0BE0E6AD-2D47-46A8-87CE-00042367737E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3E923202-DEE3-4AA2-898B-1F6BBB3F5602}" srcId="{6ECCBD26-5D32-4BAD-8182-B6743FD7F4BB}" destId="{33655CA3-44C1-4F41-9FB8-F7C1711819A4}" srcOrd="0" destOrd="0" parTransId="{B9C6D953-AE82-4AFE-8D07-3365897734B6}" sibTransId="{5F56E45B-4F44-4CFC-8E28-DCD16BF69545}"/>
    <dgm:cxn modelId="{3E940407-4860-4A96-95F6-CDCAC47FE851}" srcId="{33655CA3-44C1-4F41-9FB8-F7C1711819A4}" destId="{1FEB3155-3526-4D4D-AC78-62496B13BF75}" srcOrd="0" destOrd="0" parTransId="{6022069A-2159-440D-B4EC-B4F8D35E833E}" sibTransId="{FC091FBA-9510-4085-924F-BCB7772FB0F1}"/>
    <dgm:cxn modelId="{A394010C-8195-415E-A953-E872D5D9507A}" type="presOf" srcId="{1FEB3155-3526-4D4D-AC78-62496B13BF75}" destId="{5B5F1DB1-017C-4B21-BF73-2C113502F62C}" srcOrd="0" destOrd="0" presId="urn:microsoft.com/office/officeart/2005/8/layout/vList2"/>
    <dgm:cxn modelId="{DBDCE215-030F-4291-97BE-E52395871F7A}" srcId="{763A9A65-3255-44C1-9CD3-A56AD8995C1D}" destId="{6667AC4B-4D0B-4FE2-B0CF-CDBE5921E251}" srcOrd="0" destOrd="0" parTransId="{119CB8A5-CE96-465C-BBB2-78AE73C40F6B}" sibTransId="{5E174CA2-9985-451E-9074-294F3E2EEEFA}"/>
    <dgm:cxn modelId="{CF000216-1D37-4543-AD10-3B1F9CFB9ADD}" type="presOf" srcId="{763A9A65-3255-44C1-9CD3-A56AD8995C1D}" destId="{BD2FB4E6-7A17-4642-A6CB-ACB0810AD15F}" srcOrd="0" destOrd="0" presId="urn:microsoft.com/office/officeart/2005/8/layout/vList2"/>
    <dgm:cxn modelId="{1BF5C129-4D9C-4520-B308-07BB33849039}" type="presOf" srcId="{722CD53F-6478-42EB-AC44-D3A4F004E774}" destId="{B258561F-4FB6-4F5C-BF87-FAE2AEFA20F6}" srcOrd="0" destOrd="2" presId="urn:microsoft.com/office/officeart/2005/8/layout/vList2"/>
    <dgm:cxn modelId="{026B3475-20C6-46F3-A753-289C7A69FC7D}" srcId="{33655CA3-44C1-4F41-9FB8-F7C1711819A4}" destId="{7E6A89CF-1D61-432B-AC19-EDA3EAD74439}" srcOrd="1" destOrd="0" parTransId="{C61AF837-1D74-4413-9C25-8FCBD34CF8D5}" sibTransId="{0CD67F5B-5335-452D-8E27-9821D1954676}"/>
    <dgm:cxn modelId="{CD97B476-8F7E-4BCE-BC34-55A9BC4C187A}" type="presOf" srcId="{6667AC4B-4D0B-4FE2-B0CF-CDBE5921E251}" destId="{B258561F-4FB6-4F5C-BF87-FAE2AEFA20F6}" srcOrd="0" destOrd="0" presId="urn:microsoft.com/office/officeart/2005/8/layout/vList2"/>
    <dgm:cxn modelId="{473BB75A-6984-4313-AD31-999039BE6391}" srcId="{6ECCBD26-5D32-4BAD-8182-B6743FD7F4BB}" destId="{763A9A65-3255-44C1-9CD3-A56AD8995C1D}" srcOrd="1" destOrd="0" parTransId="{254E3B2E-95A7-4598-8A31-AAEB1B6D11F0}" sibTransId="{CF7007A6-BC97-44E2-9F3C-300B01F65FE6}"/>
    <dgm:cxn modelId="{4204928D-4124-471D-B169-52E7EAD4EBB4}" type="presOf" srcId="{155D6AEF-1117-4488-82C6-3FC9C05189D8}" destId="{B258561F-4FB6-4F5C-BF87-FAE2AEFA20F6}" srcOrd="0" destOrd="1" presId="urn:microsoft.com/office/officeart/2005/8/layout/vList2"/>
    <dgm:cxn modelId="{E3B2CD90-93A6-4F3E-B8D1-EFA029BFCEE2}" type="presOf" srcId="{6ECCBD26-5D32-4BAD-8182-B6743FD7F4BB}" destId="{2EC7D2AE-AEBD-45B9-8533-77C0A054324E}" srcOrd="0" destOrd="0" presId="urn:microsoft.com/office/officeart/2005/8/layout/vList2"/>
    <dgm:cxn modelId="{D0222398-BD29-424D-9703-8A5C48594A73}" srcId="{6ECCBD26-5D32-4BAD-8182-B6743FD7F4BB}" destId="{0BE0E6AD-2D47-46A8-87CE-00042367737E}" srcOrd="2" destOrd="0" parTransId="{7E3AEFD6-8A31-4D06-A023-B9C3F3539B60}" sibTransId="{17C1C418-F24D-41AB-B902-67C99F4EA323}"/>
    <dgm:cxn modelId="{7D485CC2-AC06-4E3C-B6EF-A8737685841F}" type="presOf" srcId="{0BE0E6AD-2D47-46A8-87CE-00042367737E}" destId="{8A1CB039-B616-4C8C-8163-41C675BB68F3}" srcOrd="0" destOrd="0" presId="urn:microsoft.com/office/officeart/2005/8/layout/vList2"/>
    <dgm:cxn modelId="{0471CDD6-E219-4064-9116-49C656A9FAA1}" srcId="{6667AC4B-4D0B-4FE2-B0CF-CDBE5921E251}" destId="{155D6AEF-1117-4488-82C6-3FC9C05189D8}" srcOrd="0" destOrd="0" parTransId="{1347D7F3-DDCE-46FA-B17E-747C7765491E}" sibTransId="{677C04EC-C535-4365-A07D-7C894C5A5B79}"/>
    <dgm:cxn modelId="{5B58F4D8-5006-4D82-A176-FF255A08FA35}" srcId="{763A9A65-3255-44C1-9CD3-A56AD8995C1D}" destId="{722CD53F-6478-42EB-AC44-D3A4F004E774}" srcOrd="1" destOrd="0" parTransId="{E3308271-D1E9-4709-9A38-2E071D2C30C7}" sibTransId="{0FD61759-6B12-4965-8CA9-8CB90BD66136}"/>
    <dgm:cxn modelId="{EB3AEBE8-E591-4046-9A23-B846991815CF}" type="presOf" srcId="{7E6A89CF-1D61-432B-AC19-EDA3EAD74439}" destId="{5B5F1DB1-017C-4B21-BF73-2C113502F62C}" srcOrd="0" destOrd="1" presId="urn:microsoft.com/office/officeart/2005/8/layout/vList2"/>
    <dgm:cxn modelId="{ACA7BAFD-25DA-4ED0-9166-6BBCFC0A5942}" type="presOf" srcId="{33655CA3-44C1-4F41-9FB8-F7C1711819A4}" destId="{E1F789BB-312D-420C-9D2A-8B6E67FF79EF}" srcOrd="0" destOrd="0" presId="urn:microsoft.com/office/officeart/2005/8/layout/vList2"/>
    <dgm:cxn modelId="{1A749E4E-57E8-41C7-B8FA-6F44E2FB3CCC}" type="presParOf" srcId="{2EC7D2AE-AEBD-45B9-8533-77C0A054324E}" destId="{E1F789BB-312D-420C-9D2A-8B6E67FF79EF}" srcOrd="0" destOrd="0" presId="urn:microsoft.com/office/officeart/2005/8/layout/vList2"/>
    <dgm:cxn modelId="{BB205439-8F42-4CA8-9F01-53BACA8B0F3E}" type="presParOf" srcId="{2EC7D2AE-AEBD-45B9-8533-77C0A054324E}" destId="{5B5F1DB1-017C-4B21-BF73-2C113502F62C}" srcOrd="1" destOrd="0" presId="urn:microsoft.com/office/officeart/2005/8/layout/vList2"/>
    <dgm:cxn modelId="{301CD1B3-1CC4-436E-9440-C7A22C025367}" type="presParOf" srcId="{2EC7D2AE-AEBD-45B9-8533-77C0A054324E}" destId="{BD2FB4E6-7A17-4642-A6CB-ACB0810AD15F}" srcOrd="2" destOrd="0" presId="urn:microsoft.com/office/officeart/2005/8/layout/vList2"/>
    <dgm:cxn modelId="{4F25EBC6-7A83-4F37-8777-9F7BB5EFFAF1}" type="presParOf" srcId="{2EC7D2AE-AEBD-45B9-8533-77C0A054324E}" destId="{B258561F-4FB6-4F5C-BF87-FAE2AEFA20F6}" srcOrd="3" destOrd="0" presId="urn:microsoft.com/office/officeart/2005/8/layout/vList2"/>
    <dgm:cxn modelId="{9B1A452F-7731-4177-ACFB-805CCC502022}" type="presParOf" srcId="{2EC7D2AE-AEBD-45B9-8533-77C0A054324E}" destId="{8A1CB039-B616-4C8C-8163-41C675BB68F3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43.xml><?xml version="1.0" encoding="utf-8"?>
<dgm:dataModel xmlns:dgm="http://schemas.openxmlformats.org/drawingml/2006/diagram" xmlns:a="http://schemas.openxmlformats.org/drawingml/2006/main">
  <dgm:ptLst>
    <dgm:pt modelId="{61163807-B02A-421C-97BC-B9FC1EB65B9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A8696BC-504F-4B2F-ACDD-F89F96932994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600" baseline="0" dirty="0"/>
          </a:br>
          <a:r>
            <a:rPr lang="en-US" sz="2000" baseline="0" dirty="0"/>
            <a:t>For International Scholars – Review Passport and Work Authorization Documents</a:t>
          </a:r>
          <a:endParaRPr lang="en-US" sz="2000" dirty="0"/>
        </a:p>
      </dgm:t>
    </dgm:pt>
    <dgm:pt modelId="{C9C753F6-767D-46ED-B2F6-8D075F989B95}" type="parTrans" cxnId="{4E354B08-D777-43B4-9E20-17457F857EDE}">
      <dgm:prSet/>
      <dgm:spPr/>
      <dgm:t>
        <a:bodyPr/>
        <a:lstStyle/>
        <a:p>
          <a:endParaRPr lang="en-US"/>
        </a:p>
      </dgm:t>
    </dgm:pt>
    <dgm:pt modelId="{D7484ADC-172C-4FF4-BB66-CA7E8A2FA52B}" type="sibTrans" cxnId="{4E354B08-D777-43B4-9E20-17457F857EDE}">
      <dgm:prSet/>
      <dgm:spPr/>
      <dgm:t>
        <a:bodyPr/>
        <a:lstStyle/>
        <a:p>
          <a:endParaRPr lang="en-US"/>
        </a:p>
      </dgm:t>
    </dgm:pt>
    <dgm:pt modelId="{D1FFACC2-397B-4C03-B07F-745072E55A23}" type="pres">
      <dgm:prSet presAssocID="{61163807-B02A-421C-97BC-B9FC1EB65B94}" presName="linear" presStyleCnt="0">
        <dgm:presLayoutVars>
          <dgm:animLvl val="lvl"/>
          <dgm:resizeHandles val="exact"/>
        </dgm:presLayoutVars>
      </dgm:prSet>
      <dgm:spPr/>
    </dgm:pt>
    <dgm:pt modelId="{9579B49B-C35F-42E8-ACB3-A22955ADE7D4}" type="pres">
      <dgm:prSet presAssocID="{7A8696BC-504F-4B2F-ACDD-F89F96932994}" presName="parentText" presStyleLbl="node1" presStyleIdx="0" presStyleCnt="1" custScaleY="76322">
        <dgm:presLayoutVars>
          <dgm:chMax val="0"/>
          <dgm:bulletEnabled val="1"/>
        </dgm:presLayoutVars>
      </dgm:prSet>
      <dgm:spPr/>
    </dgm:pt>
  </dgm:ptLst>
  <dgm:cxnLst>
    <dgm:cxn modelId="{4E354B08-D777-43B4-9E20-17457F857EDE}" srcId="{61163807-B02A-421C-97BC-B9FC1EB65B94}" destId="{7A8696BC-504F-4B2F-ACDD-F89F96932994}" srcOrd="0" destOrd="0" parTransId="{C9C753F6-767D-46ED-B2F6-8D075F989B95}" sibTransId="{D7484ADC-172C-4FF4-BB66-CA7E8A2FA52B}"/>
    <dgm:cxn modelId="{862B6F71-2CCF-4DA7-8E0C-A29784B05DF3}" type="presOf" srcId="{7A8696BC-504F-4B2F-ACDD-F89F96932994}" destId="{9579B49B-C35F-42E8-ACB3-A22955ADE7D4}" srcOrd="0" destOrd="0" presId="urn:microsoft.com/office/officeart/2005/8/layout/vList2"/>
    <dgm:cxn modelId="{3C13E29B-55E9-461F-A570-ADE9DFAF877E}" type="presOf" srcId="{61163807-B02A-421C-97BC-B9FC1EB65B94}" destId="{D1FFACC2-397B-4C03-B07F-745072E55A23}" srcOrd="0" destOrd="0" presId="urn:microsoft.com/office/officeart/2005/8/layout/vList2"/>
    <dgm:cxn modelId="{C1F2CC03-4C7C-4160-ABEB-44CCECD16A8E}" type="presParOf" srcId="{D1FFACC2-397B-4C03-B07F-745072E55A23}" destId="{9579B49B-C35F-42E8-ACB3-A22955ADE7D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4.xml><?xml version="1.0" encoding="utf-8"?>
<dgm:dataModel xmlns:dgm="http://schemas.openxmlformats.org/drawingml/2006/diagram" xmlns:a="http://schemas.openxmlformats.org/drawingml/2006/main">
  <dgm:ptLst>
    <dgm:pt modelId="{CB85EFBA-1325-48EA-BF15-94EF7A275810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39410CF5-D37B-4069-AF84-4807B5EDB3E4}">
      <dgm:prSet custT="1"/>
      <dgm:spPr/>
      <dgm:t>
        <a:bodyPr/>
        <a:lstStyle/>
        <a:p>
          <a:r>
            <a:rPr lang="en-US" sz="2400" b="1" dirty="0"/>
            <a:t>International Scholars must upload</a:t>
          </a:r>
          <a:endParaRPr lang="en-US" sz="2400" dirty="0"/>
        </a:p>
      </dgm:t>
    </dgm:pt>
    <dgm:pt modelId="{15235C37-641F-495B-A01A-3D6F8614A9CF}" type="parTrans" cxnId="{B99839A6-CDDC-4357-A3E9-E820EBC16BA3}">
      <dgm:prSet/>
      <dgm:spPr/>
      <dgm:t>
        <a:bodyPr/>
        <a:lstStyle/>
        <a:p>
          <a:endParaRPr lang="en-US"/>
        </a:p>
      </dgm:t>
    </dgm:pt>
    <dgm:pt modelId="{593D4EB5-5FE2-4569-8DFC-0E846CDF1D53}" type="sibTrans" cxnId="{B99839A6-CDDC-4357-A3E9-E820EBC16BA3}">
      <dgm:prSet/>
      <dgm:spPr/>
      <dgm:t>
        <a:bodyPr/>
        <a:lstStyle/>
        <a:p>
          <a:endParaRPr lang="en-US"/>
        </a:p>
      </dgm:t>
    </dgm:pt>
    <dgm:pt modelId="{CC0362EC-56E3-4C37-8FC8-8AFB86FC88DB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PDF copy of </a:t>
          </a:r>
          <a:r>
            <a:rPr lang="en-US" sz="2400" b="1" dirty="0">
              <a:solidFill>
                <a:schemeClr val="accent3"/>
              </a:solidFill>
            </a:rPr>
            <a:t>bio-demographic passport page</a:t>
          </a:r>
          <a:endParaRPr lang="en-US" sz="2400" dirty="0">
            <a:solidFill>
              <a:schemeClr val="accent3"/>
            </a:solidFill>
          </a:endParaRPr>
        </a:p>
      </dgm:t>
    </dgm:pt>
    <dgm:pt modelId="{EBD48ACB-AC11-452B-A190-EC3ABB538F42}" type="parTrans" cxnId="{FFC35478-55B9-4E96-9C85-C01524D8A99E}">
      <dgm:prSet/>
      <dgm:spPr/>
      <dgm:t>
        <a:bodyPr/>
        <a:lstStyle/>
        <a:p>
          <a:endParaRPr lang="en-US"/>
        </a:p>
      </dgm:t>
    </dgm:pt>
    <dgm:pt modelId="{77A224DA-A218-4814-8975-9DB73F497140}" type="sibTrans" cxnId="{FFC35478-55B9-4E96-9C85-C01524D8A99E}">
      <dgm:prSet/>
      <dgm:spPr/>
      <dgm:t>
        <a:bodyPr/>
        <a:lstStyle/>
        <a:p>
          <a:endParaRPr lang="en-US"/>
        </a:p>
      </dgm:t>
    </dgm:pt>
    <dgm:pt modelId="{AA9B63E7-807A-446D-B770-3148D3F4CD82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Any prior US immigration documents (DS-2019, I-20, etc.)</a:t>
          </a:r>
        </a:p>
      </dgm:t>
    </dgm:pt>
    <dgm:pt modelId="{F3E00B1A-8487-4FDE-AD25-C58F0FA970B4}" type="parTrans" cxnId="{BDCD89A5-ACC0-4AAE-99A1-2070FF15FB5E}">
      <dgm:prSet/>
      <dgm:spPr/>
      <dgm:t>
        <a:bodyPr/>
        <a:lstStyle/>
        <a:p>
          <a:endParaRPr lang="en-US"/>
        </a:p>
      </dgm:t>
    </dgm:pt>
    <dgm:pt modelId="{748FFEC5-0A32-4143-9E98-99BA8A11AE94}" type="sibTrans" cxnId="{BDCD89A5-ACC0-4AAE-99A1-2070FF15FB5E}">
      <dgm:prSet/>
      <dgm:spPr/>
      <dgm:t>
        <a:bodyPr/>
        <a:lstStyle/>
        <a:p>
          <a:endParaRPr lang="en-US"/>
        </a:p>
      </dgm:t>
    </dgm:pt>
    <dgm:pt modelId="{B09BE912-1407-4E2D-803C-F18094715058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dirty="0">
            <a:solidFill>
              <a:srgbClr val="92D050"/>
            </a:solidFill>
          </a:endParaRPr>
        </a:p>
      </dgm:t>
    </dgm:pt>
    <dgm:pt modelId="{ACACB195-CF25-4260-B5E9-5435EB230928}" type="parTrans" cxnId="{2DBC13EB-8821-4B9D-8DD7-0815FF7337A6}">
      <dgm:prSet/>
      <dgm:spPr/>
      <dgm:t>
        <a:bodyPr/>
        <a:lstStyle/>
        <a:p>
          <a:endParaRPr lang="en-US"/>
        </a:p>
      </dgm:t>
    </dgm:pt>
    <dgm:pt modelId="{65FA3EE0-679E-42C2-A647-64D4A1EA9CEB}" type="sibTrans" cxnId="{2DBC13EB-8821-4B9D-8DD7-0815FF7337A6}">
      <dgm:prSet/>
      <dgm:spPr/>
      <dgm:t>
        <a:bodyPr/>
        <a:lstStyle/>
        <a:p>
          <a:endParaRPr lang="en-US"/>
        </a:p>
      </dgm:t>
    </dgm:pt>
    <dgm:pt modelId="{E4B828AD-6244-4DB5-A31C-66FC324DAB89}" type="pres">
      <dgm:prSet presAssocID="{CB85EFBA-1325-48EA-BF15-94EF7A275810}" presName="linear" presStyleCnt="0">
        <dgm:presLayoutVars>
          <dgm:animLvl val="lvl"/>
          <dgm:resizeHandles val="exact"/>
        </dgm:presLayoutVars>
      </dgm:prSet>
      <dgm:spPr/>
    </dgm:pt>
    <dgm:pt modelId="{C85A855A-7E17-4694-8F14-6CBAFEF7DD60}" type="pres">
      <dgm:prSet presAssocID="{39410CF5-D37B-4069-AF84-4807B5EDB3E4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DCFEBA7-1CD2-4D29-8129-7C51CD747118}" type="pres">
      <dgm:prSet presAssocID="{39410CF5-D37B-4069-AF84-4807B5EDB3E4}" presName="childText" presStyleLbl="revTx" presStyleIdx="0" presStyleCnt="1">
        <dgm:presLayoutVars>
          <dgm:bulletEnabled val="1"/>
        </dgm:presLayoutVars>
      </dgm:prSet>
      <dgm:spPr/>
    </dgm:pt>
    <dgm:pt modelId="{E15D64AB-5EB9-4C10-B71E-F61E5F4A7217}" type="pres">
      <dgm:prSet presAssocID="{B09BE912-1407-4E2D-803C-F18094715058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FE6D4A09-B804-4581-A295-7FFE6ACCED5E}" type="presOf" srcId="{39410CF5-D37B-4069-AF84-4807B5EDB3E4}" destId="{C85A855A-7E17-4694-8F14-6CBAFEF7DD60}" srcOrd="0" destOrd="0" presId="urn:microsoft.com/office/officeart/2005/8/layout/vList2"/>
    <dgm:cxn modelId="{E50FF262-FDA6-4735-AF0B-2F7EC3469959}" type="presOf" srcId="{AA9B63E7-807A-446D-B770-3148D3F4CD82}" destId="{ADCFEBA7-1CD2-4D29-8129-7C51CD747118}" srcOrd="0" destOrd="1" presId="urn:microsoft.com/office/officeart/2005/8/layout/vList2"/>
    <dgm:cxn modelId="{0E9FBB44-8629-44FA-8F5F-3D2DF033DC6D}" type="presOf" srcId="{CB85EFBA-1325-48EA-BF15-94EF7A275810}" destId="{E4B828AD-6244-4DB5-A31C-66FC324DAB89}" srcOrd="0" destOrd="0" presId="urn:microsoft.com/office/officeart/2005/8/layout/vList2"/>
    <dgm:cxn modelId="{00A42D66-450C-4607-8EC4-C9AFF93C6BB4}" type="presOf" srcId="{B09BE912-1407-4E2D-803C-F18094715058}" destId="{E15D64AB-5EB9-4C10-B71E-F61E5F4A7217}" srcOrd="0" destOrd="0" presId="urn:microsoft.com/office/officeart/2005/8/layout/vList2"/>
    <dgm:cxn modelId="{FFC35478-55B9-4E96-9C85-C01524D8A99E}" srcId="{39410CF5-D37B-4069-AF84-4807B5EDB3E4}" destId="{CC0362EC-56E3-4C37-8FC8-8AFB86FC88DB}" srcOrd="0" destOrd="0" parTransId="{EBD48ACB-AC11-452B-A190-EC3ABB538F42}" sibTransId="{77A224DA-A218-4814-8975-9DB73F497140}"/>
    <dgm:cxn modelId="{689B1881-282D-44ED-AF93-E75CC47E8E0E}" type="presOf" srcId="{CC0362EC-56E3-4C37-8FC8-8AFB86FC88DB}" destId="{ADCFEBA7-1CD2-4D29-8129-7C51CD747118}" srcOrd="0" destOrd="0" presId="urn:microsoft.com/office/officeart/2005/8/layout/vList2"/>
    <dgm:cxn modelId="{BDCD89A5-ACC0-4AAE-99A1-2070FF15FB5E}" srcId="{39410CF5-D37B-4069-AF84-4807B5EDB3E4}" destId="{AA9B63E7-807A-446D-B770-3148D3F4CD82}" srcOrd="1" destOrd="0" parTransId="{F3E00B1A-8487-4FDE-AD25-C58F0FA970B4}" sibTransId="{748FFEC5-0A32-4143-9E98-99BA8A11AE94}"/>
    <dgm:cxn modelId="{B99839A6-CDDC-4357-A3E9-E820EBC16BA3}" srcId="{CB85EFBA-1325-48EA-BF15-94EF7A275810}" destId="{39410CF5-D37B-4069-AF84-4807B5EDB3E4}" srcOrd="0" destOrd="0" parTransId="{15235C37-641F-495B-A01A-3D6F8614A9CF}" sibTransId="{593D4EB5-5FE2-4569-8DFC-0E846CDF1D53}"/>
    <dgm:cxn modelId="{2DBC13EB-8821-4B9D-8DD7-0815FF7337A6}" srcId="{CB85EFBA-1325-48EA-BF15-94EF7A275810}" destId="{B09BE912-1407-4E2D-803C-F18094715058}" srcOrd="1" destOrd="0" parTransId="{ACACB195-CF25-4260-B5E9-5435EB230928}" sibTransId="{65FA3EE0-679E-42C2-A647-64D4A1EA9CEB}"/>
    <dgm:cxn modelId="{22124F15-28F2-46AB-9E53-5F9F4A8C2AF9}" type="presParOf" srcId="{E4B828AD-6244-4DB5-A31C-66FC324DAB89}" destId="{C85A855A-7E17-4694-8F14-6CBAFEF7DD60}" srcOrd="0" destOrd="0" presId="urn:microsoft.com/office/officeart/2005/8/layout/vList2"/>
    <dgm:cxn modelId="{2AAB006C-7620-4983-BAAE-536D3D738DF7}" type="presParOf" srcId="{E4B828AD-6244-4DB5-A31C-66FC324DAB89}" destId="{ADCFEBA7-1CD2-4D29-8129-7C51CD747118}" srcOrd="1" destOrd="0" presId="urn:microsoft.com/office/officeart/2005/8/layout/vList2"/>
    <dgm:cxn modelId="{27A9B278-CC7A-49B2-9B7B-CED38AC8AB49}" type="presParOf" srcId="{E4B828AD-6244-4DB5-A31C-66FC324DAB89}" destId="{E15D64AB-5EB9-4C10-B71E-F61E5F4A7217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45.xml><?xml version="1.0" encoding="utf-8"?>
<dgm:dataModel xmlns:dgm="http://schemas.openxmlformats.org/drawingml/2006/diagram" xmlns:a="http://schemas.openxmlformats.org/drawingml/2006/main">
  <dgm:ptLst>
    <dgm:pt modelId="{B830BD62-6362-42AB-9160-9EB0B1FFF665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6FF5DF8-BF4B-4609-A4AD-1F86C2780352}">
      <dgm:prSet custT="1"/>
      <dgm:spPr/>
      <dgm:t>
        <a:bodyPr/>
        <a:lstStyle/>
        <a:p>
          <a:r>
            <a:rPr lang="en-US" sz="1800" b="1" dirty="0"/>
            <a:t>J-1 Scholars:</a:t>
          </a:r>
          <a:endParaRPr lang="en-US" sz="1800" dirty="0"/>
        </a:p>
      </dgm:t>
    </dgm:pt>
    <dgm:pt modelId="{E2218ECA-183E-49AA-84AA-6E232027F31F}" type="parTrans" cxnId="{52AD8D47-DC5B-4B38-AAB2-FD6F8E8EE784}">
      <dgm:prSet/>
      <dgm:spPr/>
      <dgm:t>
        <a:bodyPr/>
        <a:lstStyle/>
        <a:p>
          <a:endParaRPr lang="en-US"/>
        </a:p>
      </dgm:t>
    </dgm:pt>
    <dgm:pt modelId="{4D4ACC67-3ECD-46B6-8E7A-59EFF92DEDE7}" type="sibTrans" cxnId="{52AD8D47-DC5B-4B38-AAB2-FD6F8E8EE784}">
      <dgm:prSet/>
      <dgm:spPr/>
      <dgm:t>
        <a:bodyPr/>
        <a:lstStyle/>
        <a:p>
          <a:endParaRPr lang="en-US"/>
        </a:p>
      </dgm:t>
    </dgm:pt>
    <dgm:pt modelId="{6E022F09-EB10-4A2C-BF15-B42F36330539}">
      <dgm:prSet custT="1"/>
      <dgm:spPr/>
      <dgm:t>
        <a:bodyPr/>
        <a:lstStyle/>
        <a:p>
          <a:r>
            <a:rPr lang="en-US" sz="1400" b="1" i="1" dirty="0">
              <a:solidFill>
                <a:schemeClr val="accent2"/>
              </a:solidFill>
            </a:rPr>
            <a:t>Postdoc Admin</a:t>
          </a:r>
          <a:r>
            <a:rPr lang="en-US" sz="1400" dirty="0">
              <a:solidFill>
                <a:schemeClr val="accent2"/>
              </a:solidFill>
            </a:rPr>
            <a:t> submits </a:t>
          </a:r>
          <a:r>
            <a:rPr lang="en-US" sz="1400" b="1" dirty="0">
              <a:solidFill>
                <a:schemeClr val="accent2"/>
              </a:solidFill>
            </a:rPr>
            <a:t>DS-2019 web form </a:t>
          </a:r>
          <a:r>
            <a:rPr lang="en-US" sz="1400" dirty="0">
              <a:solidFill>
                <a:schemeClr val="accent2"/>
              </a:solidFill>
            </a:rPr>
            <a:t>with Recommendation form</a:t>
          </a:r>
        </a:p>
      </dgm:t>
    </dgm:pt>
    <dgm:pt modelId="{B578AECB-788F-4B35-ADDB-30664BF59EFF}" type="parTrans" cxnId="{FF305E66-31CB-4B22-942D-C578B6EFC952}">
      <dgm:prSet/>
      <dgm:spPr/>
      <dgm:t>
        <a:bodyPr/>
        <a:lstStyle/>
        <a:p>
          <a:endParaRPr lang="en-US"/>
        </a:p>
      </dgm:t>
    </dgm:pt>
    <dgm:pt modelId="{6E331668-3961-4204-BF68-372D3D073693}" type="sibTrans" cxnId="{FF305E66-31CB-4B22-942D-C578B6EFC952}">
      <dgm:prSet/>
      <dgm:spPr/>
      <dgm:t>
        <a:bodyPr/>
        <a:lstStyle/>
        <a:p>
          <a:endParaRPr lang="en-US"/>
        </a:p>
      </dgm:t>
    </dgm:pt>
    <dgm:pt modelId="{D7A9C894-6182-4358-BA90-12504489D1AB}">
      <dgm:prSet custT="1"/>
      <dgm:spPr/>
      <dgm:t>
        <a:bodyPr/>
        <a:lstStyle/>
        <a:p>
          <a:r>
            <a:rPr lang="en-US" sz="1800" b="1" dirty="0"/>
            <a:t>F1 OPT Scholars:</a:t>
          </a:r>
          <a:endParaRPr lang="en-US" sz="1800" dirty="0"/>
        </a:p>
      </dgm:t>
    </dgm:pt>
    <dgm:pt modelId="{321F83D0-EE09-4AE6-BEE0-1A14D81AC86A}" type="parTrans" cxnId="{F7A4D453-CC08-4C37-AF68-C0C930DB77B9}">
      <dgm:prSet/>
      <dgm:spPr/>
      <dgm:t>
        <a:bodyPr/>
        <a:lstStyle/>
        <a:p>
          <a:endParaRPr lang="en-US"/>
        </a:p>
      </dgm:t>
    </dgm:pt>
    <dgm:pt modelId="{1BEB7E01-C13F-4046-BE7F-FD4760E795CD}" type="sibTrans" cxnId="{F7A4D453-CC08-4C37-AF68-C0C930DB77B9}">
      <dgm:prSet/>
      <dgm:spPr/>
      <dgm:t>
        <a:bodyPr/>
        <a:lstStyle/>
        <a:p>
          <a:endParaRPr lang="en-US"/>
        </a:p>
      </dgm:t>
    </dgm:pt>
    <dgm:pt modelId="{CF390D00-D4D7-4875-9730-6A2A2E358066}">
      <dgm:prSet/>
      <dgm:spPr/>
      <dgm:t>
        <a:bodyPr/>
        <a:lstStyle/>
        <a:p>
          <a:r>
            <a:rPr lang="en-US" b="1" i="1" dirty="0">
              <a:solidFill>
                <a:schemeClr val="accent3"/>
              </a:solidFill>
            </a:rPr>
            <a:t>Candidate</a:t>
          </a:r>
          <a:r>
            <a:rPr lang="en-US" dirty="0">
              <a:solidFill>
                <a:schemeClr val="accent3"/>
              </a:solidFill>
            </a:rPr>
            <a:t> uploads a PDF copy of the </a:t>
          </a:r>
          <a:r>
            <a:rPr lang="en-US" b="1" dirty="0">
              <a:solidFill>
                <a:schemeClr val="accent3"/>
              </a:solidFill>
            </a:rPr>
            <a:t>EAD card, </a:t>
          </a:r>
          <a:r>
            <a:rPr lang="en-US" dirty="0">
              <a:solidFill>
                <a:schemeClr val="accent3"/>
              </a:solidFill>
            </a:rPr>
            <a:t>or if not yet issued, a PDF copy of the EAD application or USCIS receipt</a:t>
          </a:r>
        </a:p>
      </dgm:t>
    </dgm:pt>
    <dgm:pt modelId="{EF5D5581-5EF1-4D82-B64E-34DDF4D149FB}" type="parTrans" cxnId="{D131EE23-F9F8-438C-8EF5-B169F719B84F}">
      <dgm:prSet/>
      <dgm:spPr/>
      <dgm:t>
        <a:bodyPr/>
        <a:lstStyle/>
        <a:p>
          <a:endParaRPr lang="en-US"/>
        </a:p>
      </dgm:t>
    </dgm:pt>
    <dgm:pt modelId="{0C01B627-CFA6-475C-A150-CFEA9458352B}" type="sibTrans" cxnId="{D131EE23-F9F8-438C-8EF5-B169F719B84F}">
      <dgm:prSet/>
      <dgm:spPr/>
      <dgm:t>
        <a:bodyPr/>
        <a:lstStyle/>
        <a:p>
          <a:endParaRPr lang="en-US"/>
        </a:p>
      </dgm:t>
    </dgm:pt>
    <dgm:pt modelId="{8E98403A-CFFD-4C01-BC59-E9F448A4B919}">
      <dgm:prSet custT="1"/>
      <dgm:spPr/>
      <dgm:t>
        <a:bodyPr/>
        <a:lstStyle/>
        <a:p>
          <a:r>
            <a:rPr lang="en-US" sz="1800" b="1" dirty="0"/>
            <a:t>H-1B Visa Holders:</a:t>
          </a:r>
          <a:endParaRPr lang="en-US" sz="1800" dirty="0"/>
        </a:p>
      </dgm:t>
    </dgm:pt>
    <dgm:pt modelId="{D3CCC37F-6569-42A9-B80E-D0E912CC9023}" type="parTrans" cxnId="{CDF6E0AA-83A1-45A2-8824-3B2503970032}">
      <dgm:prSet/>
      <dgm:spPr/>
      <dgm:t>
        <a:bodyPr/>
        <a:lstStyle/>
        <a:p>
          <a:endParaRPr lang="en-US"/>
        </a:p>
      </dgm:t>
    </dgm:pt>
    <dgm:pt modelId="{E0CDCA88-3518-449D-B3C4-AAFB826E39EF}" type="sibTrans" cxnId="{CDF6E0AA-83A1-45A2-8824-3B2503970032}">
      <dgm:prSet/>
      <dgm:spPr/>
      <dgm:t>
        <a:bodyPr/>
        <a:lstStyle/>
        <a:p>
          <a:endParaRPr lang="en-US"/>
        </a:p>
      </dgm:t>
    </dgm:pt>
    <dgm:pt modelId="{7E872B4A-B148-4350-96A7-3A22BB56B40D}">
      <dgm:prSet custT="1"/>
      <dgm:spPr/>
      <dgm:t>
        <a:bodyPr/>
        <a:lstStyle/>
        <a:p>
          <a:r>
            <a:rPr lang="en-US" sz="1400" b="1" i="1" dirty="0">
              <a:solidFill>
                <a:schemeClr val="accent4"/>
              </a:solidFill>
            </a:rPr>
            <a:t>Candidate</a:t>
          </a:r>
          <a:r>
            <a:rPr lang="en-US" sz="1400" dirty="0">
              <a:solidFill>
                <a:schemeClr val="accent4"/>
              </a:solidFill>
            </a:rPr>
            <a:t> uploads a PDF copy of the </a:t>
          </a:r>
          <a:r>
            <a:rPr lang="en-US" sz="1400" b="1" dirty="0">
              <a:solidFill>
                <a:schemeClr val="accent4"/>
              </a:solidFill>
            </a:rPr>
            <a:t>most recent I-797 approval notice</a:t>
          </a:r>
          <a:endParaRPr lang="en-US" sz="1400" dirty="0">
            <a:solidFill>
              <a:schemeClr val="accent4"/>
            </a:solidFill>
          </a:endParaRPr>
        </a:p>
      </dgm:t>
    </dgm:pt>
    <dgm:pt modelId="{193566B1-12C8-4304-B46C-D3DA4076C5A4}" type="parTrans" cxnId="{C8EAFA6E-1F65-4DC7-8A3D-BD12E6B2C801}">
      <dgm:prSet/>
      <dgm:spPr/>
      <dgm:t>
        <a:bodyPr/>
        <a:lstStyle/>
        <a:p>
          <a:endParaRPr lang="en-US"/>
        </a:p>
      </dgm:t>
    </dgm:pt>
    <dgm:pt modelId="{BAF98DE0-02BC-46ED-9621-5BA5F6A93DF3}" type="sibTrans" cxnId="{C8EAFA6E-1F65-4DC7-8A3D-BD12E6B2C801}">
      <dgm:prSet/>
      <dgm:spPr/>
      <dgm:t>
        <a:bodyPr/>
        <a:lstStyle/>
        <a:p>
          <a:endParaRPr lang="en-US"/>
        </a:p>
      </dgm:t>
    </dgm:pt>
    <dgm:pt modelId="{4408D8AB-3A22-434E-A083-278759A20F43}">
      <dgm:prSet custT="1"/>
      <dgm:spPr/>
      <dgm:t>
        <a:bodyPr/>
        <a:lstStyle/>
        <a:p>
          <a:r>
            <a:rPr lang="en-US" sz="1800" b="1" dirty="0"/>
            <a:t>Permanent Residents:</a:t>
          </a:r>
          <a:endParaRPr lang="en-US" sz="1800" dirty="0"/>
        </a:p>
      </dgm:t>
    </dgm:pt>
    <dgm:pt modelId="{CBB4B684-9F08-4199-BCA0-4987C848A3C7}" type="parTrans" cxnId="{5549124C-5732-4C6B-AF89-80167EA7E500}">
      <dgm:prSet/>
      <dgm:spPr/>
      <dgm:t>
        <a:bodyPr/>
        <a:lstStyle/>
        <a:p>
          <a:endParaRPr lang="en-US"/>
        </a:p>
      </dgm:t>
    </dgm:pt>
    <dgm:pt modelId="{2872FCBB-B19F-4A24-84C5-031A833FD6DB}" type="sibTrans" cxnId="{5549124C-5732-4C6B-AF89-80167EA7E500}">
      <dgm:prSet/>
      <dgm:spPr/>
      <dgm:t>
        <a:bodyPr/>
        <a:lstStyle/>
        <a:p>
          <a:endParaRPr lang="en-US"/>
        </a:p>
      </dgm:t>
    </dgm:pt>
    <dgm:pt modelId="{CF779872-6293-47EE-AC74-2FCB8BD0D24C}">
      <dgm:prSet custT="1"/>
      <dgm:spPr/>
      <dgm:t>
        <a:bodyPr/>
        <a:lstStyle/>
        <a:p>
          <a:r>
            <a:rPr lang="en-US" sz="1400" b="1" i="1" dirty="0">
              <a:solidFill>
                <a:schemeClr val="accent5"/>
              </a:solidFill>
            </a:rPr>
            <a:t>Candidate</a:t>
          </a:r>
          <a:r>
            <a:rPr lang="en-US" sz="1400" dirty="0">
              <a:solidFill>
                <a:schemeClr val="accent5"/>
              </a:solidFill>
            </a:rPr>
            <a:t> uploads a PDF copy of the </a:t>
          </a:r>
          <a:r>
            <a:rPr lang="en-US" sz="1400" b="1" dirty="0">
              <a:solidFill>
                <a:schemeClr val="accent5"/>
              </a:solidFill>
            </a:rPr>
            <a:t>Permanent Resident (green card)</a:t>
          </a:r>
          <a:endParaRPr lang="en-US" sz="1400" dirty="0">
            <a:solidFill>
              <a:schemeClr val="accent5"/>
            </a:solidFill>
          </a:endParaRPr>
        </a:p>
      </dgm:t>
    </dgm:pt>
    <dgm:pt modelId="{BAFF2D38-B098-4AC0-9E43-94C211F49B83}" type="parTrans" cxnId="{DDADDBB2-A2C0-4E62-AB4F-70B882AF1D87}">
      <dgm:prSet/>
      <dgm:spPr/>
      <dgm:t>
        <a:bodyPr/>
        <a:lstStyle/>
        <a:p>
          <a:endParaRPr lang="en-US"/>
        </a:p>
      </dgm:t>
    </dgm:pt>
    <dgm:pt modelId="{DA0B726D-A5A8-4C1C-9DE5-956646DF3646}" type="sibTrans" cxnId="{DDADDBB2-A2C0-4E62-AB4F-70B882AF1D87}">
      <dgm:prSet/>
      <dgm:spPr/>
      <dgm:t>
        <a:bodyPr/>
        <a:lstStyle/>
        <a:p>
          <a:endParaRPr lang="en-US"/>
        </a:p>
      </dgm:t>
    </dgm:pt>
    <dgm:pt modelId="{00D1399F-FF6D-46CE-9F1A-C684CC052EA6}">
      <dgm:prSet/>
      <dgm:spPr/>
      <dgm:t>
        <a:bodyPr/>
        <a:lstStyle/>
        <a:p>
          <a:r>
            <a:rPr lang="en-US" b="1" dirty="0"/>
            <a:t>J-1 visa sponsored by Postdoc’s PhD institution:</a:t>
          </a:r>
          <a:r>
            <a:rPr lang="en-US" dirty="0"/>
            <a:t> </a:t>
          </a:r>
        </a:p>
      </dgm:t>
    </dgm:pt>
    <dgm:pt modelId="{80A6EA44-90BB-4BC8-9E12-AD4629623F6E}" type="parTrans" cxnId="{3CFAC00B-CA79-41D2-8717-0E36A3E52783}">
      <dgm:prSet/>
      <dgm:spPr/>
      <dgm:t>
        <a:bodyPr/>
        <a:lstStyle/>
        <a:p>
          <a:endParaRPr lang="en-US"/>
        </a:p>
      </dgm:t>
    </dgm:pt>
    <dgm:pt modelId="{627E3E6D-C523-4673-9898-354DEB55A6AB}" type="sibTrans" cxnId="{3CFAC00B-CA79-41D2-8717-0E36A3E52783}">
      <dgm:prSet/>
      <dgm:spPr/>
      <dgm:t>
        <a:bodyPr/>
        <a:lstStyle/>
        <a:p>
          <a:endParaRPr lang="en-US"/>
        </a:p>
      </dgm:t>
    </dgm:pt>
    <dgm:pt modelId="{AB6D402C-FFC1-463D-86DD-6D3E593174D6}">
      <dgm:prSet custT="1"/>
      <dgm:spPr/>
      <dgm:t>
        <a:bodyPr/>
        <a:lstStyle/>
        <a:p>
          <a:r>
            <a:rPr lang="en-US" sz="1400" b="1" i="1" dirty="0">
              <a:solidFill>
                <a:schemeClr val="accent6">
                  <a:lumMod val="50000"/>
                </a:schemeClr>
              </a:solidFill>
            </a:rPr>
            <a:t>Candidate</a:t>
          </a:r>
          <a:r>
            <a:rPr lang="en-US" sz="1400" dirty="0">
              <a:solidFill>
                <a:schemeClr val="accent6">
                  <a:lumMod val="50000"/>
                </a:schemeClr>
              </a:solidFill>
            </a:rPr>
            <a:t> uploads a PDF copy of the </a:t>
          </a:r>
          <a:r>
            <a:rPr lang="en-US" sz="1400" b="1" dirty="0">
              <a:solidFill>
                <a:schemeClr val="accent6">
                  <a:lumMod val="50000"/>
                </a:schemeClr>
              </a:solidFill>
            </a:rPr>
            <a:t>DS-2019 AT (Academic Training) issued by the PhD institution</a:t>
          </a:r>
          <a:endParaRPr lang="en-US" sz="1400" dirty="0">
            <a:solidFill>
              <a:schemeClr val="accent6">
                <a:lumMod val="50000"/>
              </a:schemeClr>
            </a:solidFill>
          </a:endParaRPr>
        </a:p>
      </dgm:t>
    </dgm:pt>
    <dgm:pt modelId="{E808D539-4953-4C75-A3A3-7EA693BDA438}" type="parTrans" cxnId="{FBC28DFA-DE88-4947-AEEA-15F6F7C84B2E}">
      <dgm:prSet/>
      <dgm:spPr/>
      <dgm:t>
        <a:bodyPr/>
        <a:lstStyle/>
        <a:p>
          <a:endParaRPr lang="en-US"/>
        </a:p>
      </dgm:t>
    </dgm:pt>
    <dgm:pt modelId="{5EAFE3D7-83C0-42C8-B16A-F709A5F808D5}" type="sibTrans" cxnId="{FBC28DFA-DE88-4947-AEEA-15F6F7C84B2E}">
      <dgm:prSet/>
      <dgm:spPr/>
      <dgm:t>
        <a:bodyPr/>
        <a:lstStyle/>
        <a:p>
          <a:endParaRPr lang="en-US"/>
        </a:p>
      </dgm:t>
    </dgm:pt>
    <dgm:pt modelId="{6362EAD0-4AF7-4E51-9FDB-726C3DC16E81}" type="pres">
      <dgm:prSet presAssocID="{B830BD62-6362-42AB-9160-9EB0B1FFF665}" presName="Name0" presStyleCnt="0">
        <dgm:presLayoutVars>
          <dgm:dir/>
          <dgm:animLvl val="lvl"/>
          <dgm:resizeHandles val="exact"/>
        </dgm:presLayoutVars>
      </dgm:prSet>
      <dgm:spPr/>
    </dgm:pt>
    <dgm:pt modelId="{33CBF6C6-363A-497A-B017-DA3F7B628762}" type="pres">
      <dgm:prSet presAssocID="{86FF5DF8-BF4B-4609-A4AD-1F86C2780352}" presName="linNode" presStyleCnt="0"/>
      <dgm:spPr/>
    </dgm:pt>
    <dgm:pt modelId="{79A03B69-B091-4D04-8913-23313A4EE176}" type="pres">
      <dgm:prSet presAssocID="{86FF5DF8-BF4B-4609-A4AD-1F86C2780352}" presName="parentText" presStyleLbl="node1" presStyleIdx="0" presStyleCnt="5">
        <dgm:presLayoutVars>
          <dgm:chMax val="1"/>
          <dgm:bulletEnabled val="1"/>
        </dgm:presLayoutVars>
      </dgm:prSet>
      <dgm:spPr/>
    </dgm:pt>
    <dgm:pt modelId="{D26BC2D5-2964-4CA6-9881-B2E41B97A64E}" type="pres">
      <dgm:prSet presAssocID="{86FF5DF8-BF4B-4609-A4AD-1F86C2780352}" presName="descendantText" presStyleLbl="alignAccFollowNode1" presStyleIdx="0" presStyleCnt="5">
        <dgm:presLayoutVars>
          <dgm:bulletEnabled val="1"/>
        </dgm:presLayoutVars>
      </dgm:prSet>
      <dgm:spPr/>
    </dgm:pt>
    <dgm:pt modelId="{E05C4885-1D79-4822-B155-8A532C88C461}" type="pres">
      <dgm:prSet presAssocID="{4D4ACC67-3ECD-46B6-8E7A-59EFF92DEDE7}" presName="sp" presStyleCnt="0"/>
      <dgm:spPr/>
    </dgm:pt>
    <dgm:pt modelId="{6AD17D0D-ED0F-4FF1-9384-F9EA54D163A5}" type="pres">
      <dgm:prSet presAssocID="{D7A9C894-6182-4358-BA90-12504489D1AB}" presName="linNode" presStyleCnt="0"/>
      <dgm:spPr/>
    </dgm:pt>
    <dgm:pt modelId="{939FFADB-13BF-43EA-8742-7C0909D65B53}" type="pres">
      <dgm:prSet presAssocID="{D7A9C894-6182-4358-BA90-12504489D1AB}" presName="parentText" presStyleLbl="node1" presStyleIdx="1" presStyleCnt="5">
        <dgm:presLayoutVars>
          <dgm:chMax val="1"/>
          <dgm:bulletEnabled val="1"/>
        </dgm:presLayoutVars>
      </dgm:prSet>
      <dgm:spPr/>
    </dgm:pt>
    <dgm:pt modelId="{119139BC-5C38-4BA0-82D4-467605D21B46}" type="pres">
      <dgm:prSet presAssocID="{D7A9C894-6182-4358-BA90-12504489D1AB}" presName="descendantText" presStyleLbl="alignAccFollowNode1" presStyleIdx="1" presStyleCnt="5" custLinFactNeighborX="1482" custLinFactNeighborY="-6880">
        <dgm:presLayoutVars>
          <dgm:bulletEnabled val="1"/>
        </dgm:presLayoutVars>
      </dgm:prSet>
      <dgm:spPr/>
    </dgm:pt>
    <dgm:pt modelId="{BAF06CA0-A471-4E29-A48E-686DE7D855AA}" type="pres">
      <dgm:prSet presAssocID="{1BEB7E01-C13F-4046-BE7F-FD4760E795CD}" presName="sp" presStyleCnt="0"/>
      <dgm:spPr/>
    </dgm:pt>
    <dgm:pt modelId="{FDA855DA-DEAE-4289-8728-1C91E92A0682}" type="pres">
      <dgm:prSet presAssocID="{8E98403A-CFFD-4C01-BC59-E9F448A4B919}" presName="linNode" presStyleCnt="0"/>
      <dgm:spPr/>
    </dgm:pt>
    <dgm:pt modelId="{261F2D43-DCF4-4504-94E3-32ACD937644B}" type="pres">
      <dgm:prSet presAssocID="{8E98403A-CFFD-4C01-BC59-E9F448A4B919}" presName="parentText" presStyleLbl="node1" presStyleIdx="2" presStyleCnt="5">
        <dgm:presLayoutVars>
          <dgm:chMax val="1"/>
          <dgm:bulletEnabled val="1"/>
        </dgm:presLayoutVars>
      </dgm:prSet>
      <dgm:spPr/>
    </dgm:pt>
    <dgm:pt modelId="{3DA168D3-0DF7-4495-9B60-88648E9F19B9}" type="pres">
      <dgm:prSet presAssocID="{8E98403A-CFFD-4C01-BC59-E9F448A4B919}" presName="descendantText" presStyleLbl="alignAccFollowNode1" presStyleIdx="2" presStyleCnt="5">
        <dgm:presLayoutVars>
          <dgm:bulletEnabled val="1"/>
        </dgm:presLayoutVars>
      </dgm:prSet>
      <dgm:spPr/>
    </dgm:pt>
    <dgm:pt modelId="{F1AE0F57-D5B8-46D2-8A05-A0C4DF2378E9}" type="pres">
      <dgm:prSet presAssocID="{E0CDCA88-3518-449D-B3C4-AAFB826E39EF}" presName="sp" presStyleCnt="0"/>
      <dgm:spPr/>
    </dgm:pt>
    <dgm:pt modelId="{DCDEFDE1-814F-4C66-914F-B73943F6D82F}" type="pres">
      <dgm:prSet presAssocID="{4408D8AB-3A22-434E-A083-278759A20F43}" presName="linNode" presStyleCnt="0"/>
      <dgm:spPr/>
    </dgm:pt>
    <dgm:pt modelId="{CAECA847-6DEC-4E9E-ACD5-3175F6627626}" type="pres">
      <dgm:prSet presAssocID="{4408D8AB-3A22-434E-A083-278759A20F43}" presName="parentText" presStyleLbl="node1" presStyleIdx="3" presStyleCnt="5">
        <dgm:presLayoutVars>
          <dgm:chMax val="1"/>
          <dgm:bulletEnabled val="1"/>
        </dgm:presLayoutVars>
      </dgm:prSet>
      <dgm:spPr/>
    </dgm:pt>
    <dgm:pt modelId="{10D1482E-4ECD-4B3E-8BCD-A0B6B3760ACB}" type="pres">
      <dgm:prSet presAssocID="{4408D8AB-3A22-434E-A083-278759A20F43}" presName="descendantText" presStyleLbl="alignAccFollowNode1" presStyleIdx="3" presStyleCnt="5">
        <dgm:presLayoutVars>
          <dgm:bulletEnabled val="1"/>
        </dgm:presLayoutVars>
      </dgm:prSet>
      <dgm:spPr/>
    </dgm:pt>
    <dgm:pt modelId="{6C23ACA9-EF35-426A-A9A7-C6B8D8040D11}" type="pres">
      <dgm:prSet presAssocID="{2872FCBB-B19F-4A24-84C5-031A833FD6DB}" presName="sp" presStyleCnt="0"/>
      <dgm:spPr/>
    </dgm:pt>
    <dgm:pt modelId="{9D2B34DB-5586-4C91-98E2-1327D74A098F}" type="pres">
      <dgm:prSet presAssocID="{00D1399F-FF6D-46CE-9F1A-C684CC052EA6}" presName="linNode" presStyleCnt="0"/>
      <dgm:spPr/>
    </dgm:pt>
    <dgm:pt modelId="{E74986EC-9F27-4824-AA2C-0CE4569341DF}" type="pres">
      <dgm:prSet presAssocID="{00D1399F-FF6D-46CE-9F1A-C684CC052EA6}" presName="parentText" presStyleLbl="node1" presStyleIdx="4" presStyleCnt="5">
        <dgm:presLayoutVars>
          <dgm:chMax val="1"/>
          <dgm:bulletEnabled val="1"/>
        </dgm:presLayoutVars>
      </dgm:prSet>
      <dgm:spPr/>
    </dgm:pt>
    <dgm:pt modelId="{31DB48F0-1D9C-4FC4-986A-381921AB8087}" type="pres">
      <dgm:prSet presAssocID="{00D1399F-FF6D-46CE-9F1A-C684CC052EA6}" presName="descendantText" presStyleLbl="alignAccFollowNode1" presStyleIdx="4" presStyleCnt="5">
        <dgm:presLayoutVars>
          <dgm:bulletEnabled val="1"/>
        </dgm:presLayoutVars>
      </dgm:prSet>
      <dgm:spPr/>
    </dgm:pt>
  </dgm:ptLst>
  <dgm:cxnLst>
    <dgm:cxn modelId="{3CFAC00B-CA79-41D2-8717-0E36A3E52783}" srcId="{B830BD62-6362-42AB-9160-9EB0B1FFF665}" destId="{00D1399F-FF6D-46CE-9F1A-C684CC052EA6}" srcOrd="4" destOrd="0" parTransId="{80A6EA44-90BB-4BC8-9E12-AD4629623F6E}" sibTransId="{627E3E6D-C523-4673-9898-354DEB55A6AB}"/>
    <dgm:cxn modelId="{D131EE23-F9F8-438C-8EF5-B169F719B84F}" srcId="{D7A9C894-6182-4358-BA90-12504489D1AB}" destId="{CF390D00-D4D7-4875-9730-6A2A2E358066}" srcOrd="0" destOrd="0" parTransId="{EF5D5581-5EF1-4D82-B64E-34DDF4D149FB}" sibTransId="{0C01B627-CFA6-475C-A150-CFEA9458352B}"/>
    <dgm:cxn modelId="{705B7B44-A2AA-49D2-92CB-E181B199FDE7}" type="presOf" srcId="{86FF5DF8-BF4B-4609-A4AD-1F86C2780352}" destId="{79A03B69-B091-4D04-8913-23313A4EE176}" srcOrd="0" destOrd="0" presId="urn:microsoft.com/office/officeart/2005/8/layout/vList5"/>
    <dgm:cxn modelId="{FF305E66-31CB-4B22-942D-C578B6EFC952}" srcId="{86FF5DF8-BF4B-4609-A4AD-1F86C2780352}" destId="{6E022F09-EB10-4A2C-BF15-B42F36330539}" srcOrd="0" destOrd="0" parTransId="{B578AECB-788F-4B35-ADDB-30664BF59EFF}" sibTransId="{6E331668-3961-4204-BF68-372D3D073693}"/>
    <dgm:cxn modelId="{52AD8D47-DC5B-4B38-AAB2-FD6F8E8EE784}" srcId="{B830BD62-6362-42AB-9160-9EB0B1FFF665}" destId="{86FF5DF8-BF4B-4609-A4AD-1F86C2780352}" srcOrd="0" destOrd="0" parTransId="{E2218ECA-183E-49AA-84AA-6E232027F31F}" sibTransId="{4D4ACC67-3ECD-46B6-8E7A-59EFF92DEDE7}"/>
    <dgm:cxn modelId="{5549124C-5732-4C6B-AF89-80167EA7E500}" srcId="{B830BD62-6362-42AB-9160-9EB0B1FFF665}" destId="{4408D8AB-3A22-434E-A083-278759A20F43}" srcOrd="3" destOrd="0" parTransId="{CBB4B684-9F08-4199-BCA0-4987C848A3C7}" sibTransId="{2872FCBB-B19F-4A24-84C5-031A833FD6DB}"/>
    <dgm:cxn modelId="{50B6D04E-6867-48A5-B8E4-395297CCB90E}" type="presOf" srcId="{8E98403A-CFFD-4C01-BC59-E9F448A4B919}" destId="{261F2D43-DCF4-4504-94E3-32ACD937644B}" srcOrd="0" destOrd="0" presId="urn:microsoft.com/office/officeart/2005/8/layout/vList5"/>
    <dgm:cxn modelId="{C8EAFA6E-1F65-4DC7-8A3D-BD12E6B2C801}" srcId="{8E98403A-CFFD-4C01-BC59-E9F448A4B919}" destId="{7E872B4A-B148-4350-96A7-3A22BB56B40D}" srcOrd="0" destOrd="0" parTransId="{193566B1-12C8-4304-B46C-D3DA4076C5A4}" sibTransId="{BAF98DE0-02BC-46ED-9621-5BA5F6A93DF3}"/>
    <dgm:cxn modelId="{F7A4D453-CC08-4C37-AF68-C0C930DB77B9}" srcId="{B830BD62-6362-42AB-9160-9EB0B1FFF665}" destId="{D7A9C894-6182-4358-BA90-12504489D1AB}" srcOrd="1" destOrd="0" parTransId="{321F83D0-EE09-4AE6-BEE0-1A14D81AC86A}" sibTransId="{1BEB7E01-C13F-4046-BE7F-FD4760E795CD}"/>
    <dgm:cxn modelId="{65F34589-15EA-4EFF-950A-DF5914202FF8}" type="presOf" srcId="{4408D8AB-3A22-434E-A083-278759A20F43}" destId="{CAECA847-6DEC-4E9E-ACD5-3175F6627626}" srcOrd="0" destOrd="0" presId="urn:microsoft.com/office/officeart/2005/8/layout/vList5"/>
    <dgm:cxn modelId="{49AB2A98-763F-4494-B8C0-ED31FC33DD58}" type="presOf" srcId="{CF779872-6293-47EE-AC74-2FCB8BD0D24C}" destId="{10D1482E-4ECD-4B3E-8BCD-A0B6B3760ACB}" srcOrd="0" destOrd="0" presId="urn:microsoft.com/office/officeart/2005/8/layout/vList5"/>
    <dgm:cxn modelId="{CDF6E0AA-83A1-45A2-8824-3B2503970032}" srcId="{B830BD62-6362-42AB-9160-9EB0B1FFF665}" destId="{8E98403A-CFFD-4C01-BC59-E9F448A4B919}" srcOrd="2" destOrd="0" parTransId="{D3CCC37F-6569-42A9-B80E-D0E912CC9023}" sibTransId="{E0CDCA88-3518-449D-B3C4-AAFB826E39EF}"/>
    <dgm:cxn modelId="{94C20AB1-F468-4FF3-A0C4-781D6CA9CA7C}" type="presOf" srcId="{6E022F09-EB10-4A2C-BF15-B42F36330539}" destId="{D26BC2D5-2964-4CA6-9881-B2E41B97A64E}" srcOrd="0" destOrd="0" presId="urn:microsoft.com/office/officeart/2005/8/layout/vList5"/>
    <dgm:cxn modelId="{DDADDBB2-A2C0-4E62-AB4F-70B882AF1D87}" srcId="{4408D8AB-3A22-434E-A083-278759A20F43}" destId="{CF779872-6293-47EE-AC74-2FCB8BD0D24C}" srcOrd="0" destOrd="0" parTransId="{BAFF2D38-B098-4AC0-9E43-94C211F49B83}" sibTransId="{DA0B726D-A5A8-4C1C-9DE5-956646DF3646}"/>
    <dgm:cxn modelId="{59257FB6-525F-44F2-A3B6-A251A16D54C7}" type="presOf" srcId="{00D1399F-FF6D-46CE-9F1A-C684CC052EA6}" destId="{E74986EC-9F27-4824-AA2C-0CE4569341DF}" srcOrd="0" destOrd="0" presId="urn:microsoft.com/office/officeart/2005/8/layout/vList5"/>
    <dgm:cxn modelId="{9EC886C2-592E-41F3-B181-9A6F55171667}" type="presOf" srcId="{CF390D00-D4D7-4875-9730-6A2A2E358066}" destId="{119139BC-5C38-4BA0-82D4-467605D21B46}" srcOrd="0" destOrd="0" presId="urn:microsoft.com/office/officeart/2005/8/layout/vList5"/>
    <dgm:cxn modelId="{87C37FD3-D5F9-4B6D-89CC-877F90E6B92C}" type="presOf" srcId="{D7A9C894-6182-4358-BA90-12504489D1AB}" destId="{939FFADB-13BF-43EA-8742-7C0909D65B53}" srcOrd="0" destOrd="0" presId="urn:microsoft.com/office/officeart/2005/8/layout/vList5"/>
    <dgm:cxn modelId="{1B5880D6-AE72-4C29-95EA-5989CF391230}" type="presOf" srcId="{7E872B4A-B148-4350-96A7-3A22BB56B40D}" destId="{3DA168D3-0DF7-4495-9B60-88648E9F19B9}" srcOrd="0" destOrd="0" presId="urn:microsoft.com/office/officeart/2005/8/layout/vList5"/>
    <dgm:cxn modelId="{DD07E5ED-2682-4159-8F8C-AE12F37C420C}" type="presOf" srcId="{B830BD62-6362-42AB-9160-9EB0B1FFF665}" destId="{6362EAD0-4AF7-4E51-9FDB-726C3DC16E81}" srcOrd="0" destOrd="0" presId="urn:microsoft.com/office/officeart/2005/8/layout/vList5"/>
    <dgm:cxn modelId="{FBC28DFA-DE88-4947-AEEA-15F6F7C84B2E}" srcId="{00D1399F-FF6D-46CE-9F1A-C684CC052EA6}" destId="{AB6D402C-FFC1-463D-86DD-6D3E593174D6}" srcOrd="0" destOrd="0" parTransId="{E808D539-4953-4C75-A3A3-7EA693BDA438}" sibTransId="{5EAFE3D7-83C0-42C8-B16A-F709A5F808D5}"/>
    <dgm:cxn modelId="{E0C294FD-4325-4608-97D3-CF209D69D73A}" type="presOf" srcId="{AB6D402C-FFC1-463D-86DD-6D3E593174D6}" destId="{31DB48F0-1D9C-4FC4-986A-381921AB8087}" srcOrd="0" destOrd="0" presId="urn:microsoft.com/office/officeart/2005/8/layout/vList5"/>
    <dgm:cxn modelId="{118FC60F-7CFB-4F2B-891F-9FBF09C8A468}" type="presParOf" srcId="{6362EAD0-4AF7-4E51-9FDB-726C3DC16E81}" destId="{33CBF6C6-363A-497A-B017-DA3F7B628762}" srcOrd="0" destOrd="0" presId="urn:microsoft.com/office/officeart/2005/8/layout/vList5"/>
    <dgm:cxn modelId="{6E3B8AB0-69C8-4642-AEEF-278DB91337AE}" type="presParOf" srcId="{33CBF6C6-363A-497A-B017-DA3F7B628762}" destId="{79A03B69-B091-4D04-8913-23313A4EE176}" srcOrd="0" destOrd="0" presId="urn:microsoft.com/office/officeart/2005/8/layout/vList5"/>
    <dgm:cxn modelId="{F496D72C-8B9A-4337-9058-553393595918}" type="presParOf" srcId="{33CBF6C6-363A-497A-B017-DA3F7B628762}" destId="{D26BC2D5-2964-4CA6-9881-B2E41B97A64E}" srcOrd="1" destOrd="0" presId="urn:microsoft.com/office/officeart/2005/8/layout/vList5"/>
    <dgm:cxn modelId="{9F95F467-422E-4FE8-9D30-65CADC991D06}" type="presParOf" srcId="{6362EAD0-4AF7-4E51-9FDB-726C3DC16E81}" destId="{E05C4885-1D79-4822-B155-8A532C88C461}" srcOrd="1" destOrd="0" presId="urn:microsoft.com/office/officeart/2005/8/layout/vList5"/>
    <dgm:cxn modelId="{E42AAC0B-6978-48A5-B3BA-B5C5565DB98C}" type="presParOf" srcId="{6362EAD0-4AF7-4E51-9FDB-726C3DC16E81}" destId="{6AD17D0D-ED0F-4FF1-9384-F9EA54D163A5}" srcOrd="2" destOrd="0" presId="urn:microsoft.com/office/officeart/2005/8/layout/vList5"/>
    <dgm:cxn modelId="{31FBFB6D-D666-4579-AB57-B156B7676CEE}" type="presParOf" srcId="{6AD17D0D-ED0F-4FF1-9384-F9EA54D163A5}" destId="{939FFADB-13BF-43EA-8742-7C0909D65B53}" srcOrd="0" destOrd="0" presId="urn:microsoft.com/office/officeart/2005/8/layout/vList5"/>
    <dgm:cxn modelId="{752042BA-7BA0-4D38-AFF7-DDE36CC830B6}" type="presParOf" srcId="{6AD17D0D-ED0F-4FF1-9384-F9EA54D163A5}" destId="{119139BC-5C38-4BA0-82D4-467605D21B46}" srcOrd="1" destOrd="0" presId="urn:microsoft.com/office/officeart/2005/8/layout/vList5"/>
    <dgm:cxn modelId="{7A9D5464-A635-4F9A-A20A-9A846DE64E5C}" type="presParOf" srcId="{6362EAD0-4AF7-4E51-9FDB-726C3DC16E81}" destId="{BAF06CA0-A471-4E29-A48E-686DE7D855AA}" srcOrd="3" destOrd="0" presId="urn:microsoft.com/office/officeart/2005/8/layout/vList5"/>
    <dgm:cxn modelId="{E9210556-354D-4AA3-B3DB-2F55BE1681AB}" type="presParOf" srcId="{6362EAD0-4AF7-4E51-9FDB-726C3DC16E81}" destId="{FDA855DA-DEAE-4289-8728-1C91E92A0682}" srcOrd="4" destOrd="0" presId="urn:microsoft.com/office/officeart/2005/8/layout/vList5"/>
    <dgm:cxn modelId="{02820045-8DA4-409A-B067-A01CEBE017BB}" type="presParOf" srcId="{FDA855DA-DEAE-4289-8728-1C91E92A0682}" destId="{261F2D43-DCF4-4504-94E3-32ACD937644B}" srcOrd="0" destOrd="0" presId="urn:microsoft.com/office/officeart/2005/8/layout/vList5"/>
    <dgm:cxn modelId="{91BCEAA9-77D4-4A7C-837A-FDEA4330C636}" type="presParOf" srcId="{FDA855DA-DEAE-4289-8728-1C91E92A0682}" destId="{3DA168D3-0DF7-4495-9B60-88648E9F19B9}" srcOrd="1" destOrd="0" presId="urn:microsoft.com/office/officeart/2005/8/layout/vList5"/>
    <dgm:cxn modelId="{E4408C3F-30C6-486B-90AF-EEC3EDC58EBD}" type="presParOf" srcId="{6362EAD0-4AF7-4E51-9FDB-726C3DC16E81}" destId="{F1AE0F57-D5B8-46D2-8A05-A0C4DF2378E9}" srcOrd="5" destOrd="0" presId="urn:microsoft.com/office/officeart/2005/8/layout/vList5"/>
    <dgm:cxn modelId="{5F33356B-EAD7-4E57-B330-18800ED0FACF}" type="presParOf" srcId="{6362EAD0-4AF7-4E51-9FDB-726C3DC16E81}" destId="{DCDEFDE1-814F-4C66-914F-B73943F6D82F}" srcOrd="6" destOrd="0" presId="urn:microsoft.com/office/officeart/2005/8/layout/vList5"/>
    <dgm:cxn modelId="{5F554AE1-BDDC-447E-9FAB-137DE6BA5E53}" type="presParOf" srcId="{DCDEFDE1-814F-4C66-914F-B73943F6D82F}" destId="{CAECA847-6DEC-4E9E-ACD5-3175F6627626}" srcOrd="0" destOrd="0" presId="urn:microsoft.com/office/officeart/2005/8/layout/vList5"/>
    <dgm:cxn modelId="{66797195-B4BF-4852-9B70-5AA2AAA30475}" type="presParOf" srcId="{DCDEFDE1-814F-4C66-914F-B73943F6D82F}" destId="{10D1482E-4ECD-4B3E-8BCD-A0B6B3760ACB}" srcOrd="1" destOrd="0" presId="urn:microsoft.com/office/officeart/2005/8/layout/vList5"/>
    <dgm:cxn modelId="{647FD7FE-36DD-4815-85DC-EC103396ADB6}" type="presParOf" srcId="{6362EAD0-4AF7-4E51-9FDB-726C3DC16E81}" destId="{6C23ACA9-EF35-426A-A9A7-C6B8D8040D11}" srcOrd="7" destOrd="0" presId="urn:microsoft.com/office/officeart/2005/8/layout/vList5"/>
    <dgm:cxn modelId="{A104C62D-2013-42E0-84AB-951418A2FED2}" type="presParOf" srcId="{6362EAD0-4AF7-4E51-9FDB-726C3DC16E81}" destId="{9D2B34DB-5586-4C91-98E2-1327D74A098F}" srcOrd="8" destOrd="0" presId="urn:microsoft.com/office/officeart/2005/8/layout/vList5"/>
    <dgm:cxn modelId="{56248F8E-B24D-4211-B6FC-F64E8915A3B9}" type="presParOf" srcId="{9D2B34DB-5586-4C91-98E2-1327D74A098F}" destId="{E74986EC-9F27-4824-AA2C-0CE4569341DF}" srcOrd="0" destOrd="0" presId="urn:microsoft.com/office/officeart/2005/8/layout/vList5"/>
    <dgm:cxn modelId="{BAA6383A-9297-423B-8A4E-A73B89983E73}" type="presParOf" srcId="{9D2B34DB-5586-4C91-98E2-1327D74A098F}" destId="{31DB48F0-1D9C-4FC4-986A-381921AB8087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146.xml><?xml version="1.0" encoding="utf-8"?>
<dgm:dataModel xmlns:dgm="http://schemas.openxmlformats.org/drawingml/2006/diagram" xmlns:a="http://schemas.openxmlformats.org/drawingml/2006/main">
  <dgm:ptLst>
    <dgm:pt modelId="{4D065924-FFF4-491B-B146-7E4AC1C9E93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9949344-3D7A-481F-B494-981364FE3AEA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For Outside Funded Candidates – </a:t>
          </a:r>
          <a:r>
            <a:rPr lang="en-US" sz="2000" baseline="0" dirty="0"/>
            <a:t>Review Outside Funding Documents</a:t>
          </a:r>
          <a:endParaRPr lang="en-US" sz="2000" dirty="0"/>
        </a:p>
      </dgm:t>
    </dgm:pt>
    <dgm:pt modelId="{ADBE1A7A-09E9-4BD8-9C4D-A710332ED2E7}" type="parTrans" cxnId="{7DA7E2AB-C1FD-4083-B7C2-ACE90A3AE207}">
      <dgm:prSet/>
      <dgm:spPr/>
      <dgm:t>
        <a:bodyPr/>
        <a:lstStyle/>
        <a:p>
          <a:endParaRPr lang="en-US"/>
        </a:p>
      </dgm:t>
    </dgm:pt>
    <dgm:pt modelId="{364595C0-BA31-42DC-A9F5-04E5E612740F}" type="sibTrans" cxnId="{7DA7E2AB-C1FD-4083-B7C2-ACE90A3AE207}">
      <dgm:prSet/>
      <dgm:spPr/>
      <dgm:t>
        <a:bodyPr/>
        <a:lstStyle/>
        <a:p>
          <a:endParaRPr lang="en-US"/>
        </a:p>
      </dgm:t>
    </dgm:pt>
    <dgm:pt modelId="{10FB2F41-30E0-40AD-B914-7937836010C6}" type="pres">
      <dgm:prSet presAssocID="{4D065924-FFF4-491B-B146-7E4AC1C9E93B}" presName="linear" presStyleCnt="0">
        <dgm:presLayoutVars>
          <dgm:animLvl val="lvl"/>
          <dgm:resizeHandles val="exact"/>
        </dgm:presLayoutVars>
      </dgm:prSet>
      <dgm:spPr/>
    </dgm:pt>
    <dgm:pt modelId="{7E7EEB17-D15C-4853-80EE-84AD3939FB29}" type="pres">
      <dgm:prSet presAssocID="{59949344-3D7A-481F-B494-981364FE3AE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735629B-D02A-43C3-94C9-BD1F711DE637}" type="presOf" srcId="{59949344-3D7A-481F-B494-981364FE3AEA}" destId="{7E7EEB17-D15C-4853-80EE-84AD3939FB29}" srcOrd="0" destOrd="0" presId="urn:microsoft.com/office/officeart/2005/8/layout/vList2"/>
    <dgm:cxn modelId="{7DA7E2AB-C1FD-4083-B7C2-ACE90A3AE207}" srcId="{4D065924-FFF4-491B-B146-7E4AC1C9E93B}" destId="{59949344-3D7A-481F-B494-981364FE3AEA}" srcOrd="0" destOrd="0" parTransId="{ADBE1A7A-09E9-4BD8-9C4D-A710332ED2E7}" sibTransId="{364595C0-BA31-42DC-A9F5-04E5E612740F}"/>
    <dgm:cxn modelId="{29E542DF-D9B2-4CC5-9E53-86F00223B1D8}" type="presOf" srcId="{4D065924-FFF4-491B-B146-7E4AC1C9E93B}" destId="{10FB2F41-30E0-40AD-B914-7937836010C6}" srcOrd="0" destOrd="0" presId="urn:microsoft.com/office/officeart/2005/8/layout/vList2"/>
    <dgm:cxn modelId="{AA0E3697-EECF-4E40-AFD9-BE386519B4CF}" type="presParOf" srcId="{10FB2F41-30E0-40AD-B914-7937836010C6}" destId="{7E7EEB17-D15C-4853-80EE-84AD3939FB2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47.xml><?xml version="1.0" encoding="utf-8"?>
<dgm:dataModel xmlns:dgm="http://schemas.openxmlformats.org/drawingml/2006/diagram" xmlns:a="http://schemas.openxmlformats.org/drawingml/2006/main">
  <dgm:ptLst>
    <dgm:pt modelId="{EC002732-AF2C-4B80-BC21-9FC2FE988E07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415ACBD0-0CCB-4260-B878-3E558C186711}">
      <dgm:prSet/>
      <dgm:spPr/>
      <dgm:t>
        <a:bodyPr/>
        <a:lstStyle/>
        <a:p>
          <a:r>
            <a:rPr lang="en-US" b="1" dirty="0"/>
            <a:t>Postdocs with outside, direct-pay funding </a:t>
          </a:r>
          <a:r>
            <a:rPr lang="en-US" dirty="0"/>
            <a:t>(not through Stanford Payroll) must upload a copy of the </a:t>
          </a:r>
          <a:r>
            <a:rPr lang="en-US" b="1" dirty="0"/>
            <a:t>Notice of Award or Funding Letter</a:t>
          </a:r>
          <a:endParaRPr lang="en-US" dirty="0"/>
        </a:p>
      </dgm:t>
    </dgm:pt>
    <dgm:pt modelId="{AD1B97B1-DE62-4D87-A544-7366D7726960}" type="parTrans" cxnId="{F476B97C-57C3-485E-9561-0664BD32D9EF}">
      <dgm:prSet/>
      <dgm:spPr/>
      <dgm:t>
        <a:bodyPr/>
        <a:lstStyle/>
        <a:p>
          <a:endParaRPr lang="en-US"/>
        </a:p>
      </dgm:t>
    </dgm:pt>
    <dgm:pt modelId="{BF6E8BBA-5E80-4ED6-97F6-C4A4CE8B39E8}" type="sibTrans" cxnId="{F476B97C-57C3-485E-9561-0664BD32D9EF}">
      <dgm:prSet/>
      <dgm:spPr/>
      <dgm:t>
        <a:bodyPr/>
        <a:lstStyle/>
        <a:p>
          <a:endParaRPr lang="en-US"/>
        </a:p>
      </dgm:t>
    </dgm:pt>
    <dgm:pt modelId="{5CE04D36-0300-4C08-9B14-5F9129C5AE3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Funding letters that denote payment in foreign currency must include conversion to USD</a:t>
          </a:r>
        </a:p>
      </dgm:t>
    </dgm:pt>
    <dgm:pt modelId="{AAE9D98D-6881-484A-88D8-776DA847835F}" type="parTrans" cxnId="{FED5ECDD-1A6F-478B-850C-0294B3971319}">
      <dgm:prSet/>
      <dgm:spPr/>
      <dgm:t>
        <a:bodyPr/>
        <a:lstStyle/>
        <a:p>
          <a:endParaRPr lang="en-US"/>
        </a:p>
      </dgm:t>
    </dgm:pt>
    <dgm:pt modelId="{8FCB2EEE-74FE-4E6C-A036-E96B2DE4137A}" type="sibTrans" cxnId="{FED5ECDD-1A6F-478B-850C-0294B3971319}">
      <dgm:prSet/>
      <dgm:spPr/>
      <dgm:t>
        <a:bodyPr/>
        <a:lstStyle/>
        <a:p>
          <a:endParaRPr lang="en-US"/>
        </a:p>
      </dgm:t>
    </dgm:pt>
    <dgm:pt modelId="{60DC118A-4281-4517-8D8C-9D3AD5E554EF}">
      <dgm:prSet/>
      <dgm:spPr/>
      <dgm:t>
        <a:bodyPr/>
        <a:lstStyle/>
        <a:p>
          <a:r>
            <a:rPr lang="en-US" b="1" i="1" dirty="0">
              <a:solidFill>
                <a:schemeClr val="accent3"/>
              </a:solidFill>
            </a:rPr>
            <a:t>Postdoc Admin </a:t>
          </a:r>
          <a:r>
            <a:rPr lang="en-US" dirty="0">
              <a:solidFill>
                <a:schemeClr val="accent3"/>
              </a:solidFill>
            </a:rPr>
            <a:t>must upload a currency conversion printout</a:t>
          </a:r>
        </a:p>
      </dgm:t>
    </dgm:pt>
    <dgm:pt modelId="{00C8E1C1-98A4-40E6-8078-FF9F5070CCAD}" type="parTrans" cxnId="{77A06E84-4DE4-4682-A85C-E9EEE3FCF94C}">
      <dgm:prSet/>
      <dgm:spPr/>
      <dgm:t>
        <a:bodyPr/>
        <a:lstStyle/>
        <a:p>
          <a:endParaRPr lang="en-US"/>
        </a:p>
      </dgm:t>
    </dgm:pt>
    <dgm:pt modelId="{4A8B820D-DA6F-4740-80FB-9B4B9F1AB55C}" type="sibTrans" cxnId="{77A06E84-4DE4-4682-A85C-E9EEE3FCF94C}">
      <dgm:prSet/>
      <dgm:spPr/>
      <dgm:t>
        <a:bodyPr/>
        <a:lstStyle/>
        <a:p>
          <a:endParaRPr lang="en-US"/>
        </a:p>
      </dgm:t>
    </dgm:pt>
    <dgm:pt modelId="{6CBDCE74-798E-4186-BFFD-2D5D7E2CB850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www.oanda.com</a:t>
          </a:r>
          <a:r>
            <a:rPr lang="en-US" b="1" dirty="0"/>
            <a:t> </a:t>
          </a:r>
          <a:r>
            <a:rPr lang="en-US" dirty="0">
              <a:solidFill>
                <a:schemeClr val="accent3"/>
              </a:solidFill>
            </a:rPr>
            <a:t>is a good resource for currency conversion rates/printouts</a:t>
          </a:r>
        </a:p>
      </dgm:t>
    </dgm:pt>
    <dgm:pt modelId="{170874A2-CA2C-4F86-A912-C10A3C00DF3A}" type="parTrans" cxnId="{0BE9CB5A-6C62-44A2-9778-A926AF263CC3}">
      <dgm:prSet/>
      <dgm:spPr/>
      <dgm:t>
        <a:bodyPr/>
        <a:lstStyle/>
        <a:p>
          <a:endParaRPr lang="en-US"/>
        </a:p>
      </dgm:t>
    </dgm:pt>
    <dgm:pt modelId="{C88D6CEA-730D-4AED-8434-8FA7DA04DF31}" type="sibTrans" cxnId="{0BE9CB5A-6C62-44A2-9778-A926AF263CC3}">
      <dgm:prSet/>
      <dgm:spPr/>
      <dgm:t>
        <a:bodyPr/>
        <a:lstStyle/>
        <a:p>
          <a:endParaRPr lang="en-US"/>
        </a:p>
      </dgm:t>
    </dgm:pt>
    <dgm:pt modelId="{E642C55A-DF42-4DFA-B61D-E9EBEDC6E384}">
      <dgm:prSet/>
      <dgm:spPr/>
      <dgm:t>
        <a:bodyPr/>
        <a:lstStyle/>
        <a:p>
          <a:r>
            <a:rPr lang="en-US" b="1" i="1"/>
            <a:t>REMINDER</a:t>
          </a:r>
          <a:r>
            <a:rPr lang="en-US" i="1"/>
            <a:t>: Postdoc Admin must review currency exchange rates every quarter to ensure outside funding meets the required minimum for the duration of the appointment</a:t>
          </a:r>
          <a:endParaRPr lang="en-US"/>
        </a:p>
      </dgm:t>
    </dgm:pt>
    <dgm:pt modelId="{D7E2ADB6-D9AC-42D0-8484-35131FF14CF6}" type="parTrans" cxnId="{C4E2CCEE-F828-45FD-A092-02B73B5C2D91}">
      <dgm:prSet/>
      <dgm:spPr/>
      <dgm:t>
        <a:bodyPr/>
        <a:lstStyle/>
        <a:p>
          <a:endParaRPr lang="en-US"/>
        </a:p>
      </dgm:t>
    </dgm:pt>
    <dgm:pt modelId="{61AC6EA6-47CD-4DD8-954B-9B7D81C06961}" type="sibTrans" cxnId="{C4E2CCEE-F828-45FD-A092-02B73B5C2D91}">
      <dgm:prSet/>
      <dgm:spPr/>
      <dgm:t>
        <a:bodyPr/>
        <a:lstStyle/>
        <a:p>
          <a:endParaRPr lang="en-US"/>
        </a:p>
      </dgm:t>
    </dgm:pt>
    <dgm:pt modelId="{0DB6D6B1-965B-4513-AFFA-5EF8FCB243CE}">
      <dgm:prSet/>
      <dgm:spPr/>
      <dgm:t>
        <a:bodyPr/>
        <a:lstStyle/>
        <a:p>
          <a:r>
            <a:rPr lang="en-US" b="1" i="1" dirty="0">
              <a:solidFill>
                <a:schemeClr val="accent4"/>
              </a:solidFill>
            </a:rPr>
            <a:t>Outside funding that falls below the required minimum must be supplemented up to at least the required minimum by the appointing department / faculty sponsor</a:t>
          </a:r>
          <a:endParaRPr lang="en-US" dirty="0">
            <a:solidFill>
              <a:schemeClr val="accent4"/>
            </a:solidFill>
          </a:endParaRPr>
        </a:p>
      </dgm:t>
    </dgm:pt>
    <dgm:pt modelId="{C953E0CB-8BCD-40A2-955D-662EA818E29C}" type="parTrans" cxnId="{C0AE4E68-4424-432F-B986-8EB58E5C9A66}">
      <dgm:prSet/>
      <dgm:spPr/>
      <dgm:t>
        <a:bodyPr/>
        <a:lstStyle/>
        <a:p>
          <a:endParaRPr lang="en-US"/>
        </a:p>
      </dgm:t>
    </dgm:pt>
    <dgm:pt modelId="{4A2A80F4-937F-47EC-B978-0F069541726A}" type="sibTrans" cxnId="{C0AE4E68-4424-432F-B986-8EB58E5C9A66}">
      <dgm:prSet/>
      <dgm:spPr/>
      <dgm:t>
        <a:bodyPr/>
        <a:lstStyle/>
        <a:p>
          <a:endParaRPr lang="en-US"/>
        </a:p>
      </dgm:t>
    </dgm:pt>
    <dgm:pt modelId="{3F29975F-302E-4400-94E5-554133AE0DE6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dirty="0">
            <a:solidFill>
              <a:srgbClr val="92D050"/>
            </a:solidFill>
          </a:endParaRPr>
        </a:p>
      </dgm:t>
    </dgm:pt>
    <dgm:pt modelId="{40417598-6353-402B-B536-AC09A10E81AC}" type="parTrans" cxnId="{0CD6E59C-34E3-497D-84EC-C1ED21ECD672}">
      <dgm:prSet/>
      <dgm:spPr/>
      <dgm:t>
        <a:bodyPr/>
        <a:lstStyle/>
        <a:p>
          <a:endParaRPr lang="en-US"/>
        </a:p>
      </dgm:t>
    </dgm:pt>
    <dgm:pt modelId="{258420A4-BDE9-4EDA-B3EC-5A08B3EABDFB}" type="sibTrans" cxnId="{0CD6E59C-34E3-497D-84EC-C1ED21ECD672}">
      <dgm:prSet/>
      <dgm:spPr/>
      <dgm:t>
        <a:bodyPr/>
        <a:lstStyle/>
        <a:p>
          <a:endParaRPr lang="en-US"/>
        </a:p>
      </dgm:t>
    </dgm:pt>
    <dgm:pt modelId="{E01109D8-EFAA-4687-9BBB-0D5CB2530CA7}" type="pres">
      <dgm:prSet presAssocID="{EC002732-AF2C-4B80-BC21-9FC2FE988E07}" presName="linear" presStyleCnt="0">
        <dgm:presLayoutVars>
          <dgm:animLvl val="lvl"/>
          <dgm:resizeHandles val="exact"/>
        </dgm:presLayoutVars>
      </dgm:prSet>
      <dgm:spPr/>
    </dgm:pt>
    <dgm:pt modelId="{484C7B71-CBFC-4A9E-A90A-FD1764DF87D2}" type="pres">
      <dgm:prSet presAssocID="{415ACBD0-0CCB-4260-B878-3E558C186711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D5FAAD42-C836-415F-B27C-2C05673F2CFE}" type="pres">
      <dgm:prSet presAssocID="{415ACBD0-0CCB-4260-B878-3E558C186711}" presName="childText" presStyleLbl="revTx" presStyleIdx="0" presStyleCnt="2">
        <dgm:presLayoutVars>
          <dgm:bulletEnabled val="1"/>
        </dgm:presLayoutVars>
      </dgm:prSet>
      <dgm:spPr/>
    </dgm:pt>
    <dgm:pt modelId="{1341C3EC-F5F8-4A04-9C21-CF02DA2A5033}" type="pres">
      <dgm:prSet presAssocID="{E642C55A-DF42-4DFA-B61D-E9EBEDC6E384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5BD78138-2927-48D6-97B7-95AC096FFB69}" type="pres">
      <dgm:prSet presAssocID="{E642C55A-DF42-4DFA-B61D-E9EBEDC6E384}" presName="childText" presStyleLbl="revTx" presStyleIdx="1" presStyleCnt="2">
        <dgm:presLayoutVars>
          <dgm:bulletEnabled val="1"/>
        </dgm:presLayoutVars>
      </dgm:prSet>
      <dgm:spPr/>
    </dgm:pt>
    <dgm:pt modelId="{A355CEF0-E32D-4690-BD2A-07C8C229AA4D}" type="pres">
      <dgm:prSet presAssocID="{3F29975F-302E-4400-94E5-554133AE0DE6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C47FFD14-F89D-4520-BDD3-4D922A26913A}" type="presOf" srcId="{3F29975F-302E-4400-94E5-554133AE0DE6}" destId="{A355CEF0-E32D-4690-BD2A-07C8C229AA4D}" srcOrd="0" destOrd="0" presId="urn:microsoft.com/office/officeart/2005/8/layout/vList2"/>
    <dgm:cxn modelId="{68D89C1A-5A9A-4BF3-86C1-872DBB7BFB93}" type="presOf" srcId="{E642C55A-DF42-4DFA-B61D-E9EBEDC6E384}" destId="{1341C3EC-F5F8-4A04-9C21-CF02DA2A5033}" srcOrd="0" destOrd="0" presId="urn:microsoft.com/office/officeart/2005/8/layout/vList2"/>
    <dgm:cxn modelId="{EAC13523-3D94-4931-A348-38B14D3A879B}" type="presOf" srcId="{0DB6D6B1-965B-4513-AFFA-5EF8FCB243CE}" destId="{5BD78138-2927-48D6-97B7-95AC096FFB69}" srcOrd="0" destOrd="0" presId="urn:microsoft.com/office/officeart/2005/8/layout/vList2"/>
    <dgm:cxn modelId="{304AC82F-FE3D-4A60-8D15-09A4ADB9FB86}" type="presOf" srcId="{415ACBD0-0CCB-4260-B878-3E558C186711}" destId="{484C7B71-CBFC-4A9E-A90A-FD1764DF87D2}" srcOrd="0" destOrd="0" presId="urn:microsoft.com/office/officeart/2005/8/layout/vList2"/>
    <dgm:cxn modelId="{A013AA3E-00F5-4747-8F8D-620B8E3CABF4}" type="presOf" srcId="{EC002732-AF2C-4B80-BC21-9FC2FE988E07}" destId="{E01109D8-EFAA-4687-9BBB-0D5CB2530CA7}" srcOrd="0" destOrd="0" presId="urn:microsoft.com/office/officeart/2005/8/layout/vList2"/>
    <dgm:cxn modelId="{8C2FA843-FC89-4509-AC5E-CBB5D9A4AD0D}" type="presOf" srcId="{5CE04D36-0300-4C08-9B14-5F9129C5AE3A}" destId="{D5FAAD42-C836-415F-B27C-2C05673F2CFE}" srcOrd="0" destOrd="0" presId="urn:microsoft.com/office/officeart/2005/8/layout/vList2"/>
    <dgm:cxn modelId="{C0AE4E68-4424-432F-B986-8EB58E5C9A66}" srcId="{E642C55A-DF42-4DFA-B61D-E9EBEDC6E384}" destId="{0DB6D6B1-965B-4513-AFFA-5EF8FCB243CE}" srcOrd="0" destOrd="0" parTransId="{C953E0CB-8BCD-40A2-955D-662EA818E29C}" sibTransId="{4A2A80F4-937F-47EC-B978-0F069541726A}"/>
    <dgm:cxn modelId="{0BE9CB5A-6C62-44A2-9778-A926AF263CC3}" srcId="{5CE04D36-0300-4C08-9B14-5F9129C5AE3A}" destId="{6CBDCE74-798E-4186-BFFD-2D5D7E2CB850}" srcOrd="1" destOrd="0" parTransId="{170874A2-CA2C-4F86-A912-C10A3C00DF3A}" sibTransId="{C88D6CEA-730D-4AED-8434-8FA7DA04DF31}"/>
    <dgm:cxn modelId="{F476B97C-57C3-485E-9561-0664BD32D9EF}" srcId="{EC002732-AF2C-4B80-BC21-9FC2FE988E07}" destId="{415ACBD0-0CCB-4260-B878-3E558C186711}" srcOrd="0" destOrd="0" parTransId="{AD1B97B1-DE62-4D87-A544-7366D7726960}" sibTransId="{BF6E8BBA-5E80-4ED6-97F6-C4A4CE8B39E8}"/>
    <dgm:cxn modelId="{77A06E84-4DE4-4682-A85C-E9EEE3FCF94C}" srcId="{5CE04D36-0300-4C08-9B14-5F9129C5AE3A}" destId="{60DC118A-4281-4517-8D8C-9D3AD5E554EF}" srcOrd="0" destOrd="0" parTransId="{00C8E1C1-98A4-40E6-8078-FF9F5070CCAD}" sibTransId="{4A8B820D-DA6F-4740-80FB-9B4B9F1AB55C}"/>
    <dgm:cxn modelId="{B7D2D691-65C8-4FC6-ADC7-A5B69814946A}" type="presOf" srcId="{60DC118A-4281-4517-8D8C-9D3AD5E554EF}" destId="{D5FAAD42-C836-415F-B27C-2C05673F2CFE}" srcOrd="0" destOrd="1" presId="urn:microsoft.com/office/officeart/2005/8/layout/vList2"/>
    <dgm:cxn modelId="{0CD6E59C-34E3-497D-84EC-C1ED21ECD672}" srcId="{EC002732-AF2C-4B80-BC21-9FC2FE988E07}" destId="{3F29975F-302E-4400-94E5-554133AE0DE6}" srcOrd="2" destOrd="0" parTransId="{40417598-6353-402B-B536-AC09A10E81AC}" sibTransId="{258420A4-BDE9-4EDA-B3EC-5A08B3EABDFB}"/>
    <dgm:cxn modelId="{FED5ECDD-1A6F-478B-850C-0294B3971319}" srcId="{415ACBD0-0CCB-4260-B878-3E558C186711}" destId="{5CE04D36-0300-4C08-9B14-5F9129C5AE3A}" srcOrd="0" destOrd="0" parTransId="{AAE9D98D-6881-484A-88D8-776DA847835F}" sibTransId="{8FCB2EEE-74FE-4E6C-A036-E96B2DE4137A}"/>
    <dgm:cxn modelId="{B1A6D1E8-1ED0-486E-BED1-E4E9B0BC53F4}" type="presOf" srcId="{6CBDCE74-798E-4186-BFFD-2D5D7E2CB850}" destId="{D5FAAD42-C836-415F-B27C-2C05673F2CFE}" srcOrd="0" destOrd="2" presId="urn:microsoft.com/office/officeart/2005/8/layout/vList2"/>
    <dgm:cxn modelId="{C4E2CCEE-F828-45FD-A092-02B73B5C2D91}" srcId="{EC002732-AF2C-4B80-BC21-9FC2FE988E07}" destId="{E642C55A-DF42-4DFA-B61D-E9EBEDC6E384}" srcOrd="1" destOrd="0" parTransId="{D7E2ADB6-D9AC-42D0-8484-35131FF14CF6}" sibTransId="{61AC6EA6-47CD-4DD8-954B-9B7D81C06961}"/>
    <dgm:cxn modelId="{A9C290C0-D6DE-4348-93D0-43A3FB0F4AF5}" type="presParOf" srcId="{E01109D8-EFAA-4687-9BBB-0D5CB2530CA7}" destId="{484C7B71-CBFC-4A9E-A90A-FD1764DF87D2}" srcOrd="0" destOrd="0" presId="urn:microsoft.com/office/officeart/2005/8/layout/vList2"/>
    <dgm:cxn modelId="{E88132DA-A89F-4496-B19E-7082FCD8F5F9}" type="presParOf" srcId="{E01109D8-EFAA-4687-9BBB-0D5CB2530CA7}" destId="{D5FAAD42-C836-415F-B27C-2C05673F2CFE}" srcOrd="1" destOrd="0" presId="urn:microsoft.com/office/officeart/2005/8/layout/vList2"/>
    <dgm:cxn modelId="{953FB46B-EE71-4C2F-91DA-F47A0EC1DDFC}" type="presParOf" srcId="{E01109D8-EFAA-4687-9BBB-0D5CB2530CA7}" destId="{1341C3EC-F5F8-4A04-9C21-CF02DA2A5033}" srcOrd="2" destOrd="0" presId="urn:microsoft.com/office/officeart/2005/8/layout/vList2"/>
    <dgm:cxn modelId="{C4BD8393-CFA1-43C1-B149-C2F1FA1B5CEE}" type="presParOf" srcId="{E01109D8-EFAA-4687-9BBB-0D5CB2530CA7}" destId="{5BD78138-2927-48D6-97B7-95AC096FFB69}" srcOrd="3" destOrd="0" presId="urn:microsoft.com/office/officeart/2005/8/layout/vList2"/>
    <dgm:cxn modelId="{E0315688-EAD2-49EB-B3C3-EF2866C5394A}" type="presParOf" srcId="{E01109D8-EFAA-4687-9BBB-0D5CB2530CA7}" destId="{A355CEF0-E32D-4690-BD2A-07C8C229AA4D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48.xml><?xml version="1.0" encoding="utf-8"?>
<dgm:dataModel xmlns:dgm="http://schemas.openxmlformats.org/drawingml/2006/diagram" xmlns:a="http://schemas.openxmlformats.org/drawingml/2006/main">
  <dgm:ptLst>
    <dgm:pt modelId="{83222BC4-7791-41A6-8E5A-6ED7EAA589F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990508A-9680-457D-8D49-03662A33753C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500" baseline="0" dirty="0"/>
          </a:br>
          <a:r>
            <a:rPr lang="en-US" sz="2400" baseline="0" dirty="0"/>
            <a:t>Finishing the Data Form Review</a:t>
          </a:r>
          <a:endParaRPr lang="en-US" sz="2400" dirty="0"/>
        </a:p>
      </dgm:t>
    </dgm:pt>
    <dgm:pt modelId="{18CAF6B5-367C-499C-83E9-3B7CBB498241}" type="parTrans" cxnId="{21C45C51-5516-49E7-8BA6-8B2F17054B20}">
      <dgm:prSet/>
      <dgm:spPr/>
      <dgm:t>
        <a:bodyPr/>
        <a:lstStyle/>
        <a:p>
          <a:endParaRPr lang="en-US"/>
        </a:p>
      </dgm:t>
    </dgm:pt>
    <dgm:pt modelId="{4ACBE954-552D-4943-8674-CEAFB4880F31}" type="sibTrans" cxnId="{21C45C51-5516-49E7-8BA6-8B2F17054B20}">
      <dgm:prSet/>
      <dgm:spPr/>
      <dgm:t>
        <a:bodyPr/>
        <a:lstStyle/>
        <a:p>
          <a:endParaRPr lang="en-US"/>
        </a:p>
      </dgm:t>
    </dgm:pt>
    <dgm:pt modelId="{15818C8B-0F05-42CD-9400-5F0DE11176D2}" type="pres">
      <dgm:prSet presAssocID="{83222BC4-7791-41A6-8E5A-6ED7EAA589FD}" presName="linear" presStyleCnt="0">
        <dgm:presLayoutVars>
          <dgm:animLvl val="lvl"/>
          <dgm:resizeHandles val="exact"/>
        </dgm:presLayoutVars>
      </dgm:prSet>
      <dgm:spPr/>
    </dgm:pt>
    <dgm:pt modelId="{EBC94FD9-A362-4640-8862-BDED5401781E}" type="pres">
      <dgm:prSet presAssocID="{5990508A-9680-457D-8D49-03662A33753C}" presName="parentText" presStyleLbl="node1" presStyleIdx="0" presStyleCnt="1" custScaleY="207204">
        <dgm:presLayoutVars>
          <dgm:chMax val="0"/>
          <dgm:bulletEnabled val="1"/>
        </dgm:presLayoutVars>
      </dgm:prSet>
      <dgm:spPr/>
    </dgm:pt>
  </dgm:ptLst>
  <dgm:cxnLst>
    <dgm:cxn modelId="{21C45C51-5516-49E7-8BA6-8B2F17054B20}" srcId="{83222BC4-7791-41A6-8E5A-6ED7EAA589FD}" destId="{5990508A-9680-457D-8D49-03662A33753C}" srcOrd="0" destOrd="0" parTransId="{18CAF6B5-367C-499C-83E9-3B7CBB498241}" sibTransId="{4ACBE954-552D-4943-8674-CEAFB4880F31}"/>
    <dgm:cxn modelId="{AB7EC098-9954-467B-B37A-9FB47178437A}" type="presOf" srcId="{5990508A-9680-457D-8D49-03662A33753C}" destId="{EBC94FD9-A362-4640-8862-BDED5401781E}" srcOrd="0" destOrd="0" presId="urn:microsoft.com/office/officeart/2005/8/layout/vList2"/>
    <dgm:cxn modelId="{D63118B4-FDA7-431C-A0BE-B88E0B787087}" type="presOf" srcId="{83222BC4-7791-41A6-8E5A-6ED7EAA589FD}" destId="{15818C8B-0F05-42CD-9400-5F0DE11176D2}" srcOrd="0" destOrd="0" presId="urn:microsoft.com/office/officeart/2005/8/layout/vList2"/>
    <dgm:cxn modelId="{BF698F7D-A4B2-48F5-81C3-761978F719ED}" type="presParOf" srcId="{15818C8B-0F05-42CD-9400-5F0DE11176D2}" destId="{EBC94FD9-A362-4640-8862-BDED5401781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49.xml><?xml version="1.0" encoding="utf-8"?>
<dgm:dataModel xmlns:dgm="http://schemas.openxmlformats.org/drawingml/2006/diagram" xmlns:a="http://schemas.openxmlformats.org/drawingml/2006/main">
  <dgm:ptLst>
    <dgm:pt modelId="{1CEB5E2D-341C-4B69-9B00-F2DD51FF8CE1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0EB554F6-8FCE-43F7-81B0-CEC3F3FB54EC}">
      <dgm:prSet/>
      <dgm:spPr/>
      <dgm:t>
        <a:bodyPr/>
        <a:lstStyle/>
        <a:p>
          <a:r>
            <a:rPr lang="en-US" b="1" dirty="0"/>
            <a:t>Action Buttons</a:t>
          </a:r>
          <a:endParaRPr lang="en-US" dirty="0"/>
        </a:p>
      </dgm:t>
    </dgm:pt>
    <dgm:pt modelId="{F26DF15E-438F-4A4B-AD4B-FA33BEAA7AE3}" type="parTrans" cxnId="{E364A8F4-875C-42D7-9DE0-B7F651BAED52}">
      <dgm:prSet/>
      <dgm:spPr/>
      <dgm:t>
        <a:bodyPr/>
        <a:lstStyle/>
        <a:p>
          <a:endParaRPr lang="en-US"/>
        </a:p>
      </dgm:t>
    </dgm:pt>
    <dgm:pt modelId="{AE91E2B5-A3AB-4F89-9CCF-5189FC5AB4B0}" type="sibTrans" cxnId="{E364A8F4-875C-42D7-9DE0-B7F651BAED52}">
      <dgm:prSet/>
      <dgm:spPr/>
      <dgm:t>
        <a:bodyPr/>
        <a:lstStyle/>
        <a:p>
          <a:endParaRPr lang="en-US"/>
        </a:p>
      </dgm:t>
    </dgm:pt>
    <dgm:pt modelId="{0017AD71-5910-4194-8FD4-C232BADCFFAA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Approve</a:t>
          </a:r>
          <a:endParaRPr lang="en-US" dirty="0">
            <a:solidFill>
              <a:schemeClr val="accent3"/>
            </a:solidFill>
          </a:endParaRPr>
        </a:p>
      </dgm:t>
    </dgm:pt>
    <dgm:pt modelId="{6C6DE29E-B7AE-4EEC-8959-9D3F3639EE5E}" type="parTrans" cxnId="{A810E39E-745E-409A-BF45-D58FF49AD259}">
      <dgm:prSet/>
      <dgm:spPr/>
      <dgm:t>
        <a:bodyPr/>
        <a:lstStyle/>
        <a:p>
          <a:endParaRPr lang="en-US"/>
        </a:p>
      </dgm:t>
    </dgm:pt>
    <dgm:pt modelId="{E2765714-CE25-4A27-8C72-18280F34DACC}" type="sibTrans" cxnId="{A810E39E-745E-409A-BF45-D58FF49AD259}">
      <dgm:prSet/>
      <dgm:spPr/>
      <dgm:t>
        <a:bodyPr/>
        <a:lstStyle/>
        <a:p>
          <a:endParaRPr lang="en-US"/>
        </a:p>
      </dgm:t>
    </dgm:pt>
    <dgm:pt modelId="{B72404BD-CD0E-4C47-B233-606B7C2827C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Data form is complete and correct</a:t>
          </a:r>
        </a:p>
      </dgm:t>
    </dgm:pt>
    <dgm:pt modelId="{2E726262-2E7E-41FE-9927-209299C1B186}" type="parTrans" cxnId="{85B733B2-FE65-4009-8385-898D971EB1A6}">
      <dgm:prSet/>
      <dgm:spPr/>
      <dgm:t>
        <a:bodyPr/>
        <a:lstStyle/>
        <a:p>
          <a:endParaRPr lang="en-US"/>
        </a:p>
      </dgm:t>
    </dgm:pt>
    <dgm:pt modelId="{CBF1AE8E-069F-41D8-AF55-4F55AA5CB719}" type="sibTrans" cxnId="{85B733B2-FE65-4009-8385-898D971EB1A6}">
      <dgm:prSet/>
      <dgm:spPr/>
      <dgm:t>
        <a:bodyPr/>
        <a:lstStyle/>
        <a:p>
          <a:endParaRPr lang="en-US"/>
        </a:p>
      </dgm:t>
    </dgm:pt>
    <dgm:pt modelId="{4F937739-61AA-41BA-89F8-4D2C57A14B63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Return</a:t>
          </a:r>
          <a:r>
            <a:rPr lang="en-US" dirty="0">
              <a:solidFill>
                <a:schemeClr val="accent3"/>
              </a:solidFill>
            </a:rPr>
            <a:t> </a:t>
          </a:r>
        </a:p>
      </dgm:t>
    </dgm:pt>
    <dgm:pt modelId="{1868C373-2493-4A3A-BA35-F3DA1A92F2AF}" type="parTrans" cxnId="{E38AC983-074A-4363-B738-D3FB1987C36C}">
      <dgm:prSet/>
      <dgm:spPr/>
      <dgm:t>
        <a:bodyPr/>
        <a:lstStyle/>
        <a:p>
          <a:endParaRPr lang="en-US"/>
        </a:p>
      </dgm:t>
    </dgm:pt>
    <dgm:pt modelId="{D38A1141-18EE-42F8-BB27-C914C8EAFE48}" type="sibTrans" cxnId="{E38AC983-074A-4363-B738-D3FB1987C36C}">
      <dgm:prSet/>
      <dgm:spPr/>
      <dgm:t>
        <a:bodyPr/>
        <a:lstStyle/>
        <a:p>
          <a:endParaRPr lang="en-US"/>
        </a:p>
      </dgm:t>
    </dgm:pt>
    <dgm:pt modelId="{09615022-2AAC-4545-BAFB-9A23A9CD18A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Data form has errors that candidate must correct</a:t>
          </a:r>
        </a:p>
      </dgm:t>
    </dgm:pt>
    <dgm:pt modelId="{6913CAE0-80ED-4BE0-A2B3-F23996D6E5D2}" type="parTrans" cxnId="{8525A226-BA2E-4E5D-AA14-2054818E49B2}">
      <dgm:prSet/>
      <dgm:spPr/>
      <dgm:t>
        <a:bodyPr/>
        <a:lstStyle/>
        <a:p>
          <a:endParaRPr lang="en-US"/>
        </a:p>
      </dgm:t>
    </dgm:pt>
    <dgm:pt modelId="{97A257BB-19E4-4DAC-B260-E901A372916D}" type="sibTrans" cxnId="{8525A226-BA2E-4E5D-AA14-2054818E49B2}">
      <dgm:prSet/>
      <dgm:spPr/>
      <dgm:t>
        <a:bodyPr/>
        <a:lstStyle/>
        <a:p>
          <a:endParaRPr lang="en-US"/>
        </a:p>
      </dgm:t>
    </dgm:pt>
    <dgm:pt modelId="{5BD3CD79-E08B-4F56-9020-DD61A92ECB63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Decline </a:t>
          </a:r>
          <a:endParaRPr lang="en-US" dirty="0">
            <a:solidFill>
              <a:schemeClr val="accent3"/>
            </a:solidFill>
          </a:endParaRPr>
        </a:p>
      </dgm:t>
    </dgm:pt>
    <dgm:pt modelId="{5EB114D4-3E22-4A34-87A6-78AE2BA66E21}" type="parTrans" cxnId="{CE980A66-9B5C-4E79-87A7-FB532C2C71A5}">
      <dgm:prSet/>
      <dgm:spPr/>
      <dgm:t>
        <a:bodyPr/>
        <a:lstStyle/>
        <a:p>
          <a:endParaRPr lang="en-US"/>
        </a:p>
      </dgm:t>
    </dgm:pt>
    <dgm:pt modelId="{16140154-9361-419A-B6BA-B51EEFBDA6B2}" type="sibTrans" cxnId="{CE980A66-9B5C-4E79-87A7-FB532C2C71A5}">
      <dgm:prSet/>
      <dgm:spPr/>
      <dgm:t>
        <a:bodyPr/>
        <a:lstStyle/>
        <a:p>
          <a:endParaRPr lang="en-US"/>
        </a:p>
      </dgm:t>
    </dgm:pt>
    <dgm:pt modelId="{40DEB8F4-B3A6-4DC0-8B3F-E94D27894C2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ENDS the invite process</a:t>
          </a:r>
        </a:p>
      </dgm:t>
    </dgm:pt>
    <dgm:pt modelId="{1A79F750-72B4-40F8-8ECE-4E375DE0279C}" type="parTrans" cxnId="{E4E128CA-DF1B-47AB-B601-39B434FBE896}">
      <dgm:prSet/>
      <dgm:spPr/>
      <dgm:t>
        <a:bodyPr/>
        <a:lstStyle/>
        <a:p>
          <a:endParaRPr lang="en-US"/>
        </a:p>
      </dgm:t>
    </dgm:pt>
    <dgm:pt modelId="{3CA8F09D-D23D-4E98-B866-0184098E1A3A}" type="sibTrans" cxnId="{E4E128CA-DF1B-47AB-B601-39B434FBE896}">
      <dgm:prSet/>
      <dgm:spPr/>
      <dgm:t>
        <a:bodyPr/>
        <a:lstStyle/>
        <a:p>
          <a:endParaRPr lang="en-US"/>
        </a:p>
      </dgm:t>
    </dgm:pt>
    <dgm:pt modelId="{61A39E97-E638-4F16-8307-6A51376E4AF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Use ONLY if candidate declines offer</a:t>
          </a:r>
        </a:p>
      </dgm:t>
    </dgm:pt>
    <dgm:pt modelId="{6380B434-59EF-43D4-964E-14ED7BB8A942}" type="parTrans" cxnId="{4D382E2C-7121-4148-A3CB-A141C9B310D0}">
      <dgm:prSet/>
      <dgm:spPr/>
      <dgm:t>
        <a:bodyPr/>
        <a:lstStyle/>
        <a:p>
          <a:endParaRPr lang="en-US"/>
        </a:p>
      </dgm:t>
    </dgm:pt>
    <dgm:pt modelId="{6F4D65BE-EEB9-4732-8173-2A9A68A9B9A9}" type="sibTrans" cxnId="{4D382E2C-7121-4148-A3CB-A141C9B310D0}">
      <dgm:prSet/>
      <dgm:spPr/>
      <dgm:t>
        <a:bodyPr/>
        <a:lstStyle/>
        <a:p>
          <a:endParaRPr lang="en-US"/>
        </a:p>
      </dgm:t>
    </dgm:pt>
    <dgm:pt modelId="{78F98F0E-684F-4ECC-9EFB-DFBD6C7C80BB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Print</a:t>
          </a:r>
          <a:endParaRPr lang="en-US" dirty="0">
            <a:solidFill>
              <a:schemeClr val="accent3"/>
            </a:solidFill>
          </a:endParaRPr>
        </a:p>
      </dgm:t>
    </dgm:pt>
    <dgm:pt modelId="{2FF1B9CF-3BF0-4458-8629-38F555CC6EBD}" type="parTrans" cxnId="{586B79A4-FB85-4E6E-83CC-6311E18D1B8D}">
      <dgm:prSet/>
      <dgm:spPr/>
      <dgm:t>
        <a:bodyPr/>
        <a:lstStyle/>
        <a:p>
          <a:endParaRPr lang="en-US"/>
        </a:p>
      </dgm:t>
    </dgm:pt>
    <dgm:pt modelId="{CD157C21-E59C-442D-BF00-01283B8058AB}" type="sibTrans" cxnId="{586B79A4-FB85-4E6E-83CC-6311E18D1B8D}">
      <dgm:prSet/>
      <dgm:spPr/>
      <dgm:t>
        <a:bodyPr/>
        <a:lstStyle/>
        <a:p>
          <a:endParaRPr lang="en-US"/>
        </a:p>
      </dgm:t>
    </dgm:pt>
    <dgm:pt modelId="{53CA3FA0-1238-4733-9281-E2A6F641679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Prints copy for PDF or paper file</a:t>
          </a:r>
        </a:p>
      </dgm:t>
    </dgm:pt>
    <dgm:pt modelId="{1C502EED-50BC-4543-860A-0E1F18C40C90}" type="parTrans" cxnId="{D764F1CB-9857-462C-AC7F-D992257BB690}">
      <dgm:prSet/>
      <dgm:spPr/>
      <dgm:t>
        <a:bodyPr/>
        <a:lstStyle/>
        <a:p>
          <a:endParaRPr lang="en-US"/>
        </a:p>
      </dgm:t>
    </dgm:pt>
    <dgm:pt modelId="{5D97A721-065E-42A1-B7C3-86CB63C9680C}" type="sibTrans" cxnId="{D764F1CB-9857-462C-AC7F-D992257BB690}">
      <dgm:prSet/>
      <dgm:spPr/>
      <dgm:t>
        <a:bodyPr/>
        <a:lstStyle/>
        <a:p>
          <a:endParaRPr lang="en-US"/>
        </a:p>
      </dgm:t>
    </dgm:pt>
    <dgm:pt modelId="{13A3CFC7-95F2-4C40-95A5-8BED10AF1D1D}" type="pres">
      <dgm:prSet presAssocID="{1CEB5E2D-341C-4B69-9B00-F2DD51FF8CE1}" presName="Name0" presStyleCnt="0">
        <dgm:presLayoutVars>
          <dgm:dir/>
          <dgm:animLvl val="lvl"/>
          <dgm:resizeHandles val="exact"/>
        </dgm:presLayoutVars>
      </dgm:prSet>
      <dgm:spPr/>
    </dgm:pt>
    <dgm:pt modelId="{8B4A3A68-4CAD-426C-8665-9C4964E57AB9}" type="pres">
      <dgm:prSet presAssocID="{0EB554F6-8FCE-43F7-81B0-CEC3F3FB54EC}" presName="linNode" presStyleCnt="0"/>
      <dgm:spPr/>
    </dgm:pt>
    <dgm:pt modelId="{2ADC67D1-D1E2-410D-A271-E4F6BF83FE0F}" type="pres">
      <dgm:prSet presAssocID="{0EB554F6-8FCE-43F7-81B0-CEC3F3FB54EC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FD2DB082-5537-4B96-BAED-D3F99DA08B4A}" type="pres">
      <dgm:prSet presAssocID="{0EB554F6-8FCE-43F7-81B0-CEC3F3FB54EC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22883116-67A9-4F92-B39F-8AC17517235F}" type="presOf" srcId="{4F937739-61AA-41BA-89F8-4D2C57A14B63}" destId="{FD2DB082-5537-4B96-BAED-D3F99DA08B4A}" srcOrd="0" destOrd="2" presId="urn:microsoft.com/office/officeart/2005/8/layout/vList5"/>
    <dgm:cxn modelId="{8804B622-64A1-4057-8564-D10155AE2FF1}" type="presOf" srcId="{61A39E97-E638-4F16-8307-6A51376E4AF4}" destId="{FD2DB082-5537-4B96-BAED-D3F99DA08B4A}" srcOrd="0" destOrd="6" presId="urn:microsoft.com/office/officeart/2005/8/layout/vList5"/>
    <dgm:cxn modelId="{8525A226-BA2E-4E5D-AA14-2054818E49B2}" srcId="{4F937739-61AA-41BA-89F8-4D2C57A14B63}" destId="{09615022-2AAC-4545-BAFB-9A23A9CD18A1}" srcOrd="0" destOrd="0" parTransId="{6913CAE0-80ED-4BE0-A2B3-F23996D6E5D2}" sibTransId="{97A257BB-19E4-4DAC-B260-E901A372916D}"/>
    <dgm:cxn modelId="{9D681427-1599-48E7-954C-8DC10BF6717F}" type="presOf" srcId="{5BD3CD79-E08B-4F56-9020-DD61A92ECB63}" destId="{FD2DB082-5537-4B96-BAED-D3F99DA08B4A}" srcOrd="0" destOrd="4" presId="urn:microsoft.com/office/officeart/2005/8/layout/vList5"/>
    <dgm:cxn modelId="{4D382E2C-7121-4148-A3CB-A141C9B310D0}" srcId="{5BD3CD79-E08B-4F56-9020-DD61A92ECB63}" destId="{61A39E97-E638-4F16-8307-6A51376E4AF4}" srcOrd="1" destOrd="0" parTransId="{6380B434-59EF-43D4-964E-14ED7BB8A942}" sibTransId="{6F4D65BE-EEB9-4732-8173-2A9A68A9B9A9}"/>
    <dgm:cxn modelId="{CE980A66-9B5C-4E79-87A7-FB532C2C71A5}" srcId="{0EB554F6-8FCE-43F7-81B0-CEC3F3FB54EC}" destId="{5BD3CD79-E08B-4F56-9020-DD61A92ECB63}" srcOrd="2" destOrd="0" parTransId="{5EB114D4-3E22-4A34-87A6-78AE2BA66E21}" sibTransId="{16140154-9361-419A-B6BA-B51EEFBDA6B2}"/>
    <dgm:cxn modelId="{4E23B754-12C5-4689-B736-1881A3B6966C}" type="presOf" srcId="{0017AD71-5910-4194-8FD4-C232BADCFFAA}" destId="{FD2DB082-5537-4B96-BAED-D3F99DA08B4A}" srcOrd="0" destOrd="0" presId="urn:microsoft.com/office/officeart/2005/8/layout/vList5"/>
    <dgm:cxn modelId="{5F767757-5D8D-4401-BC66-22B0DEBC5120}" type="presOf" srcId="{0EB554F6-8FCE-43F7-81B0-CEC3F3FB54EC}" destId="{2ADC67D1-D1E2-410D-A271-E4F6BF83FE0F}" srcOrd="0" destOrd="0" presId="urn:microsoft.com/office/officeart/2005/8/layout/vList5"/>
    <dgm:cxn modelId="{E38AC983-074A-4363-B738-D3FB1987C36C}" srcId="{0EB554F6-8FCE-43F7-81B0-CEC3F3FB54EC}" destId="{4F937739-61AA-41BA-89F8-4D2C57A14B63}" srcOrd="1" destOrd="0" parTransId="{1868C373-2493-4A3A-BA35-F3DA1A92F2AF}" sibTransId="{D38A1141-18EE-42F8-BB27-C914C8EAFE48}"/>
    <dgm:cxn modelId="{37ABCC97-E399-4A39-80D4-C4A143935316}" type="presOf" srcId="{B72404BD-CD0E-4C47-B233-606B7C2827CB}" destId="{FD2DB082-5537-4B96-BAED-D3F99DA08B4A}" srcOrd="0" destOrd="1" presId="urn:microsoft.com/office/officeart/2005/8/layout/vList5"/>
    <dgm:cxn modelId="{477B5E98-50CC-4FBD-A7AD-55594A97CEB8}" type="presOf" srcId="{78F98F0E-684F-4ECC-9EFB-DFBD6C7C80BB}" destId="{FD2DB082-5537-4B96-BAED-D3F99DA08B4A}" srcOrd="0" destOrd="7" presId="urn:microsoft.com/office/officeart/2005/8/layout/vList5"/>
    <dgm:cxn modelId="{A810E39E-745E-409A-BF45-D58FF49AD259}" srcId="{0EB554F6-8FCE-43F7-81B0-CEC3F3FB54EC}" destId="{0017AD71-5910-4194-8FD4-C232BADCFFAA}" srcOrd="0" destOrd="0" parTransId="{6C6DE29E-B7AE-4EEC-8959-9D3F3639EE5E}" sibTransId="{E2765714-CE25-4A27-8C72-18280F34DACC}"/>
    <dgm:cxn modelId="{ECBD7DA3-29B4-4707-A42E-26D0993480F1}" type="presOf" srcId="{1CEB5E2D-341C-4B69-9B00-F2DD51FF8CE1}" destId="{13A3CFC7-95F2-4C40-95A5-8BED10AF1D1D}" srcOrd="0" destOrd="0" presId="urn:microsoft.com/office/officeart/2005/8/layout/vList5"/>
    <dgm:cxn modelId="{586B79A4-FB85-4E6E-83CC-6311E18D1B8D}" srcId="{0EB554F6-8FCE-43F7-81B0-CEC3F3FB54EC}" destId="{78F98F0E-684F-4ECC-9EFB-DFBD6C7C80BB}" srcOrd="3" destOrd="0" parTransId="{2FF1B9CF-3BF0-4458-8629-38F555CC6EBD}" sibTransId="{CD157C21-E59C-442D-BF00-01283B8058AB}"/>
    <dgm:cxn modelId="{85B733B2-FE65-4009-8385-898D971EB1A6}" srcId="{0017AD71-5910-4194-8FD4-C232BADCFFAA}" destId="{B72404BD-CD0E-4C47-B233-606B7C2827CB}" srcOrd="0" destOrd="0" parTransId="{2E726262-2E7E-41FE-9927-209299C1B186}" sibTransId="{CBF1AE8E-069F-41D8-AF55-4F55AA5CB719}"/>
    <dgm:cxn modelId="{0103D8C2-CA74-4479-A80E-FECEB37AA754}" type="presOf" srcId="{09615022-2AAC-4545-BAFB-9A23A9CD18A1}" destId="{FD2DB082-5537-4B96-BAED-D3F99DA08B4A}" srcOrd="0" destOrd="3" presId="urn:microsoft.com/office/officeart/2005/8/layout/vList5"/>
    <dgm:cxn modelId="{E4E128CA-DF1B-47AB-B601-39B434FBE896}" srcId="{5BD3CD79-E08B-4F56-9020-DD61A92ECB63}" destId="{40DEB8F4-B3A6-4DC0-8B3F-E94D27894C2E}" srcOrd="0" destOrd="0" parTransId="{1A79F750-72B4-40F8-8ECE-4E375DE0279C}" sibTransId="{3CA8F09D-D23D-4E98-B866-0184098E1A3A}"/>
    <dgm:cxn modelId="{D764F1CB-9857-462C-AC7F-D992257BB690}" srcId="{78F98F0E-684F-4ECC-9EFB-DFBD6C7C80BB}" destId="{53CA3FA0-1238-4733-9281-E2A6F641679A}" srcOrd="0" destOrd="0" parTransId="{1C502EED-50BC-4543-860A-0E1F18C40C90}" sibTransId="{5D97A721-065E-42A1-B7C3-86CB63C9680C}"/>
    <dgm:cxn modelId="{88D06EDB-AE6F-46BD-94B8-D7ECE99762A4}" type="presOf" srcId="{40DEB8F4-B3A6-4DC0-8B3F-E94D27894C2E}" destId="{FD2DB082-5537-4B96-BAED-D3F99DA08B4A}" srcOrd="0" destOrd="5" presId="urn:microsoft.com/office/officeart/2005/8/layout/vList5"/>
    <dgm:cxn modelId="{DD9111EF-8FD9-4FB6-B4BA-4F042F1969C1}" type="presOf" srcId="{53CA3FA0-1238-4733-9281-E2A6F641679A}" destId="{FD2DB082-5537-4B96-BAED-D3F99DA08B4A}" srcOrd="0" destOrd="8" presId="urn:microsoft.com/office/officeart/2005/8/layout/vList5"/>
    <dgm:cxn modelId="{E364A8F4-875C-42D7-9DE0-B7F651BAED52}" srcId="{1CEB5E2D-341C-4B69-9B00-F2DD51FF8CE1}" destId="{0EB554F6-8FCE-43F7-81B0-CEC3F3FB54EC}" srcOrd="0" destOrd="0" parTransId="{F26DF15E-438F-4A4B-AD4B-FA33BEAA7AE3}" sibTransId="{AE91E2B5-A3AB-4F89-9CCF-5189FC5AB4B0}"/>
    <dgm:cxn modelId="{301FDB3B-6A59-47E5-B405-C0529EC643C6}" type="presParOf" srcId="{13A3CFC7-95F2-4C40-95A5-8BED10AF1D1D}" destId="{8B4A3A68-4CAD-426C-8665-9C4964E57AB9}" srcOrd="0" destOrd="0" presId="urn:microsoft.com/office/officeart/2005/8/layout/vList5"/>
    <dgm:cxn modelId="{EBED7FD8-53E7-497C-BDD9-A42AF01CB392}" type="presParOf" srcId="{8B4A3A68-4CAD-426C-8665-9C4964E57AB9}" destId="{2ADC67D1-D1E2-410D-A271-E4F6BF83FE0F}" srcOrd="0" destOrd="0" presId="urn:microsoft.com/office/officeart/2005/8/layout/vList5"/>
    <dgm:cxn modelId="{87872DD4-CA27-48AB-9E4F-72FDD56CB8A0}" type="presParOf" srcId="{8B4A3A68-4CAD-426C-8665-9C4964E57AB9}" destId="{FD2DB082-5537-4B96-BAED-D3F99DA08B4A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397C9F61-6AB4-4AEE-812E-9F9130407B8C}" type="doc">
      <dgm:prSet loTypeId="urn:microsoft.com/office/officeart/2005/8/layout/lProcess2" loCatId="relationship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B07219E-5A73-4ECF-947B-192A4282115B}">
      <dgm:prSet custT="1"/>
      <dgm:spPr/>
      <dgm:t>
        <a:bodyPr/>
        <a:lstStyle/>
        <a:p>
          <a:r>
            <a:rPr lang="en-US" sz="1800" b="1" dirty="0"/>
            <a:t>All </a:t>
          </a:r>
          <a:r>
            <a:rPr lang="en-US" sz="1800" b="1" dirty="0">
              <a:hlinkClick xmlns:r="http://schemas.openxmlformats.org/officeDocument/2006/relationships" r:id="rId1"/>
            </a:rPr>
            <a:t>Policy</a:t>
          </a:r>
          <a:r>
            <a:rPr lang="en-US" sz="1800" b="1" dirty="0"/>
            <a:t> and </a:t>
          </a:r>
          <a:r>
            <a:rPr lang="en-US" sz="1800" b="1" dirty="0">
              <a:hlinkClick xmlns:r="http://schemas.openxmlformats.org/officeDocument/2006/relationships" r:id="rId2"/>
            </a:rPr>
            <a:t>Procedural</a:t>
          </a:r>
          <a:r>
            <a:rPr lang="en-US" sz="1800" b="1" dirty="0"/>
            <a:t> Information</a:t>
          </a:r>
        </a:p>
      </dgm:t>
    </dgm:pt>
    <dgm:pt modelId="{2B6779BB-C751-46AB-B5E8-AE52AE32DA94}" type="parTrans" cxnId="{547DF91E-F957-4121-A29D-95D6D5A9C68C}">
      <dgm:prSet/>
      <dgm:spPr/>
      <dgm:t>
        <a:bodyPr/>
        <a:lstStyle/>
        <a:p>
          <a:endParaRPr lang="en-US"/>
        </a:p>
      </dgm:t>
    </dgm:pt>
    <dgm:pt modelId="{9BE9DFAA-A0D1-4698-9A75-5E63458FE6BB}" type="sibTrans" cxnId="{547DF91E-F957-4121-A29D-95D6D5A9C68C}">
      <dgm:prSet/>
      <dgm:spPr/>
      <dgm:t>
        <a:bodyPr/>
        <a:lstStyle/>
        <a:p>
          <a:endParaRPr lang="en-US"/>
        </a:p>
      </dgm:t>
    </dgm:pt>
    <dgm:pt modelId="{61ED2EBB-29F4-43DC-ACAC-0B7C6152A2B9}">
      <dgm:prSet custT="1"/>
      <dgm:spPr/>
      <dgm:t>
        <a:bodyPr/>
        <a:lstStyle/>
        <a:p>
          <a:r>
            <a:rPr lang="en-US" sz="1800" b="1" dirty="0">
              <a:solidFill>
                <a:srgbClr val="92D050"/>
              </a:solidFill>
              <a:hlinkClick xmlns:r="http://schemas.openxmlformats.org/officeDocument/2006/relationships"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Admin Home Page</a:t>
          </a:r>
          <a:endParaRPr lang="en-US" sz="1800" b="1" dirty="0">
            <a:solidFill>
              <a:srgbClr val="92D050"/>
            </a:solidFill>
          </a:endParaRPr>
        </a:p>
      </dgm:t>
    </dgm:pt>
    <dgm:pt modelId="{3494B3DC-31AB-47E8-B08F-4E61B3681A2C}" type="parTrans" cxnId="{3AA984A9-F090-4DBB-B6DB-753051ED9A01}">
      <dgm:prSet/>
      <dgm:spPr/>
      <dgm:t>
        <a:bodyPr/>
        <a:lstStyle/>
        <a:p>
          <a:endParaRPr lang="en-US"/>
        </a:p>
      </dgm:t>
    </dgm:pt>
    <dgm:pt modelId="{E3C9E780-9305-4AC8-8B04-47A76F43A9F5}" type="sibTrans" cxnId="{3AA984A9-F090-4DBB-B6DB-753051ED9A01}">
      <dgm:prSet/>
      <dgm:spPr/>
      <dgm:t>
        <a:bodyPr/>
        <a:lstStyle/>
        <a:p>
          <a:endParaRPr lang="en-US"/>
        </a:p>
      </dgm:t>
    </dgm:pt>
    <dgm:pt modelId="{EF024075-8C86-4F81-A9F4-69712AE139EE}">
      <dgm:prSet custT="1"/>
      <dgm:spPr/>
      <dgm:t>
        <a:bodyPr/>
        <a:lstStyle/>
        <a:p>
          <a:r>
            <a:rPr lang="en-US" sz="1800" b="1" dirty="0">
              <a:solidFill>
                <a:srgbClr val="92D050"/>
              </a:solidFill>
              <a:hlinkClick xmlns:r="http://schemas.openxmlformats.org/officeDocument/2006/relationships" r:id="rId4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PD Web Forms Training Slides and Job Aids</a:t>
          </a:r>
          <a:endParaRPr lang="en-US" sz="1800" b="1" dirty="0">
            <a:solidFill>
              <a:srgbClr val="92D050"/>
            </a:solidFill>
          </a:endParaRPr>
        </a:p>
      </dgm:t>
    </dgm:pt>
    <dgm:pt modelId="{58886D3A-6E28-4E2A-B64A-5FB7EA2ADEA5}" type="parTrans" cxnId="{F8E61AD8-B8BE-49F4-80E3-879B1A3A796F}">
      <dgm:prSet/>
      <dgm:spPr/>
      <dgm:t>
        <a:bodyPr/>
        <a:lstStyle/>
        <a:p>
          <a:endParaRPr lang="en-US"/>
        </a:p>
      </dgm:t>
    </dgm:pt>
    <dgm:pt modelId="{A8404F9F-20B8-4887-B83D-FC9D1C7F2BFB}" type="sibTrans" cxnId="{F8E61AD8-B8BE-49F4-80E3-879B1A3A796F}">
      <dgm:prSet/>
      <dgm:spPr/>
      <dgm:t>
        <a:bodyPr/>
        <a:lstStyle/>
        <a:p>
          <a:endParaRPr lang="en-US"/>
        </a:p>
      </dgm:t>
    </dgm:pt>
    <dgm:pt modelId="{2A37EC24-80B0-499B-9984-365EC4D0375C}">
      <dgm:prSet custT="1"/>
      <dgm:spPr/>
      <dgm:t>
        <a:bodyPr/>
        <a:lstStyle/>
        <a:p>
          <a:r>
            <a:rPr lang="en-US" sz="1800" b="1" dirty="0">
              <a:hlinkClick xmlns:r="http://schemas.openxmlformats.org/officeDocument/2006/relationships" r:id="rId5"/>
            </a:rPr>
            <a:t>Postdoctoral Benefits Information</a:t>
          </a:r>
          <a:endParaRPr lang="en-US" sz="1800" b="1" dirty="0"/>
        </a:p>
      </dgm:t>
    </dgm:pt>
    <dgm:pt modelId="{2D01D6B3-ED47-419E-B068-A6AE6768B364}" type="parTrans" cxnId="{65195A46-5D98-4C50-97F8-9FE52994A362}">
      <dgm:prSet/>
      <dgm:spPr/>
      <dgm:t>
        <a:bodyPr/>
        <a:lstStyle/>
        <a:p>
          <a:endParaRPr lang="en-US"/>
        </a:p>
      </dgm:t>
    </dgm:pt>
    <dgm:pt modelId="{9453D7FE-693F-49A5-B3AE-3D61044149D2}" type="sibTrans" cxnId="{65195A46-5D98-4C50-97F8-9FE52994A362}">
      <dgm:prSet/>
      <dgm:spPr/>
      <dgm:t>
        <a:bodyPr/>
        <a:lstStyle/>
        <a:p>
          <a:endParaRPr lang="en-US"/>
        </a:p>
      </dgm:t>
    </dgm:pt>
    <dgm:pt modelId="{A86BE1B9-F922-48F2-8C71-C8185917911F}">
      <dgm:prSet custT="1"/>
      <dgm:spPr/>
      <dgm:t>
        <a:bodyPr/>
        <a:lstStyle/>
        <a:p>
          <a:r>
            <a:rPr lang="en-US" sz="1800" b="1" dirty="0">
              <a:solidFill>
                <a:srgbClr val="92D050"/>
              </a:solidFill>
              <a:hlinkClick xmlns:r="http://schemas.openxmlformats.org/officeDocument/2006/relationships" r:id="rId6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Administrator Blog</a:t>
          </a:r>
          <a:endParaRPr lang="en-US" sz="1800" b="1" dirty="0">
            <a:solidFill>
              <a:srgbClr val="92D050"/>
            </a:solidFill>
          </a:endParaRPr>
        </a:p>
      </dgm:t>
    </dgm:pt>
    <dgm:pt modelId="{569A5572-6D6A-403E-A6FC-814A8CD54A29}" type="parTrans" cxnId="{7064BC4B-EF92-4C77-B1B4-AA827EE31B37}">
      <dgm:prSet/>
      <dgm:spPr/>
      <dgm:t>
        <a:bodyPr/>
        <a:lstStyle/>
        <a:p>
          <a:endParaRPr lang="en-US"/>
        </a:p>
      </dgm:t>
    </dgm:pt>
    <dgm:pt modelId="{6F05DEA4-D578-4A1F-870D-F5953605B002}" type="sibTrans" cxnId="{7064BC4B-EF92-4C77-B1B4-AA827EE31B37}">
      <dgm:prSet/>
      <dgm:spPr/>
      <dgm:t>
        <a:bodyPr/>
        <a:lstStyle/>
        <a:p>
          <a:endParaRPr lang="en-US"/>
        </a:p>
      </dgm:t>
    </dgm:pt>
    <dgm:pt modelId="{3E99E28E-6588-4690-9C7E-21B935C9212B}">
      <dgm:prSet custT="1"/>
      <dgm:spPr/>
      <dgm:t>
        <a:bodyPr/>
        <a:lstStyle/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endParaRPr lang="en-US" sz="2000" dirty="0">
            <a:hlinkClick xmlns:r="http://schemas.openxmlformats.org/officeDocument/2006/relationships" r:id="rId7"/>
          </a:endParaRPr>
        </a:p>
        <a:p>
          <a:r>
            <a:rPr lang="en-US" sz="2000" b="1" dirty="0">
              <a:hlinkClick xmlns:r="http://schemas.openxmlformats.org/officeDocument/2006/relationships" r:id="rId7"/>
            </a:rPr>
            <a:t>http://postdocs.stanford.edu </a:t>
          </a:r>
          <a:endParaRPr lang="en-US" sz="2000" b="1" dirty="0"/>
        </a:p>
      </dgm:t>
    </dgm:pt>
    <dgm:pt modelId="{976CE4AA-A63C-4C8E-A0D7-634D9883241D}" type="parTrans" cxnId="{329DBDB3-5AA1-431E-8299-CE86B17AA015}">
      <dgm:prSet/>
      <dgm:spPr/>
      <dgm:t>
        <a:bodyPr/>
        <a:lstStyle/>
        <a:p>
          <a:endParaRPr lang="en-US"/>
        </a:p>
      </dgm:t>
    </dgm:pt>
    <dgm:pt modelId="{C2DF17EC-8FDB-4FB8-ADA3-4C3D29AC46E2}" type="sibTrans" cxnId="{329DBDB3-5AA1-431E-8299-CE86B17AA015}">
      <dgm:prSet/>
      <dgm:spPr/>
      <dgm:t>
        <a:bodyPr/>
        <a:lstStyle/>
        <a:p>
          <a:endParaRPr lang="en-US"/>
        </a:p>
      </dgm:t>
    </dgm:pt>
    <dgm:pt modelId="{B697F834-E2DB-4782-A464-07722CD59F3B}">
      <dgm:prSet custT="1"/>
      <dgm:spPr/>
      <dgm:t>
        <a:bodyPr/>
        <a:lstStyle/>
        <a:p>
          <a:r>
            <a:rPr lang="en-US" sz="3200" b="1" dirty="0">
              <a:solidFill>
                <a:schemeClr val="accent2"/>
              </a:solidFill>
            </a:rPr>
            <a:t>OPA’s Website Contains</a:t>
          </a:r>
        </a:p>
      </dgm:t>
    </dgm:pt>
    <dgm:pt modelId="{3C0D99E7-2F7A-414E-996C-DDFBC9438892}" type="sibTrans" cxnId="{4C21546C-6818-4F27-BC25-FD5BF519B167}">
      <dgm:prSet/>
      <dgm:spPr/>
      <dgm:t>
        <a:bodyPr/>
        <a:lstStyle/>
        <a:p>
          <a:endParaRPr lang="en-US"/>
        </a:p>
      </dgm:t>
    </dgm:pt>
    <dgm:pt modelId="{5ED25187-A58F-4C6E-80D4-4E4D7E3E4C87}" type="parTrans" cxnId="{4C21546C-6818-4F27-BC25-FD5BF519B167}">
      <dgm:prSet/>
      <dgm:spPr/>
      <dgm:t>
        <a:bodyPr/>
        <a:lstStyle/>
        <a:p>
          <a:endParaRPr lang="en-US"/>
        </a:p>
      </dgm:t>
    </dgm:pt>
    <dgm:pt modelId="{A7DBE8FF-7D3F-4451-9EA1-BABA2A574F45}" type="pres">
      <dgm:prSet presAssocID="{397C9F61-6AB4-4AEE-812E-9F9130407B8C}" presName="theList" presStyleCnt="0">
        <dgm:presLayoutVars>
          <dgm:dir/>
          <dgm:animLvl val="lvl"/>
          <dgm:resizeHandles val="exact"/>
        </dgm:presLayoutVars>
      </dgm:prSet>
      <dgm:spPr/>
    </dgm:pt>
    <dgm:pt modelId="{2F1ED8B0-A55B-43E2-B5CB-1F68CE54DA7D}" type="pres">
      <dgm:prSet presAssocID="{B697F834-E2DB-4782-A464-07722CD59F3B}" presName="compNode" presStyleCnt="0"/>
      <dgm:spPr/>
    </dgm:pt>
    <dgm:pt modelId="{F79028A5-A46A-4E92-A1AD-A43B956CD7AB}" type="pres">
      <dgm:prSet presAssocID="{B697F834-E2DB-4782-A464-07722CD59F3B}" presName="aNode" presStyleLbl="bgShp" presStyleIdx="0" presStyleCnt="2" custScaleY="98163" custLinFactNeighborX="-4086" custLinFactNeighborY="444"/>
      <dgm:spPr/>
    </dgm:pt>
    <dgm:pt modelId="{D70C675E-B2BD-4208-A897-603DA91C45F1}" type="pres">
      <dgm:prSet presAssocID="{B697F834-E2DB-4782-A464-07722CD59F3B}" presName="textNode" presStyleLbl="bgShp" presStyleIdx="0" presStyleCnt="2"/>
      <dgm:spPr/>
    </dgm:pt>
    <dgm:pt modelId="{724B4AFC-6151-46D3-BD5D-F9709FE65680}" type="pres">
      <dgm:prSet presAssocID="{B697F834-E2DB-4782-A464-07722CD59F3B}" presName="compChildNode" presStyleCnt="0"/>
      <dgm:spPr/>
    </dgm:pt>
    <dgm:pt modelId="{CF79A3C5-963B-45EE-8AC4-71E6102D8E51}" type="pres">
      <dgm:prSet presAssocID="{B697F834-E2DB-4782-A464-07722CD59F3B}" presName="theInnerList" presStyleCnt="0"/>
      <dgm:spPr/>
    </dgm:pt>
    <dgm:pt modelId="{E9184463-6284-46CC-BEBF-303D996985E2}" type="pres">
      <dgm:prSet presAssocID="{CB07219E-5A73-4ECF-947B-192A4282115B}" presName="childNode" presStyleLbl="node1" presStyleIdx="0" presStyleCnt="5" custScaleY="68104">
        <dgm:presLayoutVars>
          <dgm:bulletEnabled val="1"/>
        </dgm:presLayoutVars>
      </dgm:prSet>
      <dgm:spPr/>
    </dgm:pt>
    <dgm:pt modelId="{B1DA847D-A552-4B88-A96F-585ED6D4D749}" type="pres">
      <dgm:prSet presAssocID="{CB07219E-5A73-4ECF-947B-192A4282115B}" presName="aSpace2" presStyleCnt="0"/>
      <dgm:spPr/>
    </dgm:pt>
    <dgm:pt modelId="{A5E68A0F-2E07-4292-AB15-91068FFB1B20}" type="pres">
      <dgm:prSet presAssocID="{61ED2EBB-29F4-43DC-ACAC-0B7C6152A2B9}" presName="childNode" presStyleLbl="node1" presStyleIdx="1" presStyleCnt="5">
        <dgm:presLayoutVars>
          <dgm:bulletEnabled val="1"/>
        </dgm:presLayoutVars>
      </dgm:prSet>
      <dgm:spPr/>
    </dgm:pt>
    <dgm:pt modelId="{442466A2-F1BC-40E9-866B-F9294A63D456}" type="pres">
      <dgm:prSet presAssocID="{61ED2EBB-29F4-43DC-ACAC-0B7C6152A2B9}" presName="aSpace2" presStyleCnt="0"/>
      <dgm:spPr/>
    </dgm:pt>
    <dgm:pt modelId="{8E35CB7D-FF6E-465B-B024-8F319B325CB9}" type="pres">
      <dgm:prSet presAssocID="{EF024075-8C86-4F81-A9F4-69712AE139EE}" presName="childNode" presStyleLbl="node1" presStyleIdx="2" presStyleCnt="5">
        <dgm:presLayoutVars>
          <dgm:bulletEnabled val="1"/>
        </dgm:presLayoutVars>
      </dgm:prSet>
      <dgm:spPr/>
    </dgm:pt>
    <dgm:pt modelId="{BE7AE633-BAA6-4194-8CA7-14357A0D7657}" type="pres">
      <dgm:prSet presAssocID="{EF024075-8C86-4F81-A9F4-69712AE139EE}" presName="aSpace2" presStyleCnt="0"/>
      <dgm:spPr/>
    </dgm:pt>
    <dgm:pt modelId="{D7E869D5-99BB-493A-A09A-84B0F3E1A63A}" type="pres">
      <dgm:prSet presAssocID="{2A37EC24-80B0-499B-9984-365EC4D0375C}" presName="childNode" presStyleLbl="node1" presStyleIdx="3" presStyleCnt="5">
        <dgm:presLayoutVars>
          <dgm:bulletEnabled val="1"/>
        </dgm:presLayoutVars>
      </dgm:prSet>
      <dgm:spPr/>
    </dgm:pt>
    <dgm:pt modelId="{F9696883-435B-4E07-8CDC-52F0CD32F81C}" type="pres">
      <dgm:prSet presAssocID="{2A37EC24-80B0-499B-9984-365EC4D0375C}" presName="aSpace2" presStyleCnt="0"/>
      <dgm:spPr/>
    </dgm:pt>
    <dgm:pt modelId="{80F7AE90-7070-429F-A4C9-1C141B40A56A}" type="pres">
      <dgm:prSet presAssocID="{A86BE1B9-F922-48F2-8C71-C8185917911F}" presName="childNode" presStyleLbl="node1" presStyleIdx="4" presStyleCnt="5">
        <dgm:presLayoutVars>
          <dgm:bulletEnabled val="1"/>
        </dgm:presLayoutVars>
      </dgm:prSet>
      <dgm:spPr/>
    </dgm:pt>
    <dgm:pt modelId="{232CD15C-72CE-40E1-9A87-704D6FA6B7F3}" type="pres">
      <dgm:prSet presAssocID="{B697F834-E2DB-4782-A464-07722CD59F3B}" presName="aSpace" presStyleCnt="0"/>
      <dgm:spPr/>
    </dgm:pt>
    <dgm:pt modelId="{37D81A13-16C3-4130-AD5E-AFA65381830E}" type="pres">
      <dgm:prSet presAssocID="{3E99E28E-6588-4690-9C7E-21B935C9212B}" presName="compNode" presStyleCnt="0"/>
      <dgm:spPr/>
    </dgm:pt>
    <dgm:pt modelId="{C9D54FFF-0C09-4171-8298-94388D8F2AFC}" type="pres">
      <dgm:prSet presAssocID="{3E99E28E-6588-4690-9C7E-21B935C9212B}" presName="aNode" presStyleLbl="bgShp" presStyleIdx="1" presStyleCnt="2" custScaleY="98163" custLinFactNeighborX="-2655" custLinFactNeighborY="444"/>
      <dgm:spPr/>
    </dgm:pt>
    <dgm:pt modelId="{309A3D11-9F26-430F-8F82-BE2AB82FDFA9}" type="pres">
      <dgm:prSet presAssocID="{3E99E28E-6588-4690-9C7E-21B935C9212B}" presName="textNode" presStyleLbl="bgShp" presStyleIdx="1" presStyleCnt="2"/>
      <dgm:spPr/>
    </dgm:pt>
    <dgm:pt modelId="{067C92D5-866F-48AA-875B-92082E4C94D0}" type="pres">
      <dgm:prSet presAssocID="{3E99E28E-6588-4690-9C7E-21B935C9212B}" presName="compChildNode" presStyleCnt="0"/>
      <dgm:spPr/>
    </dgm:pt>
    <dgm:pt modelId="{59F7906F-2116-4DA6-9760-96063D15B018}" type="pres">
      <dgm:prSet presAssocID="{3E99E28E-6588-4690-9C7E-21B935C9212B}" presName="theInnerList" presStyleCnt="0"/>
      <dgm:spPr/>
    </dgm:pt>
  </dgm:ptLst>
  <dgm:cxnLst>
    <dgm:cxn modelId="{4EABA204-65CD-4AD3-A0F7-58BC3E9301BB}" type="presOf" srcId="{61ED2EBB-29F4-43DC-ACAC-0B7C6152A2B9}" destId="{A5E68A0F-2E07-4292-AB15-91068FFB1B20}" srcOrd="0" destOrd="0" presId="urn:microsoft.com/office/officeart/2005/8/layout/lProcess2"/>
    <dgm:cxn modelId="{547DF91E-F957-4121-A29D-95D6D5A9C68C}" srcId="{B697F834-E2DB-4782-A464-07722CD59F3B}" destId="{CB07219E-5A73-4ECF-947B-192A4282115B}" srcOrd="0" destOrd="0" parTransId="{2B6779BB-C751-46AB-B5E8-AE52AE32DA94}" sibTransId="{9BE9DFAA-A0D1-4698-9A75-5E63458FE6BB}"/>
    <dgm:cxn modelId="{C8D64C23-5D37-4379-9846-65AEEAC9D340}" type="presOf" srcId="{2A37EC24-80B0-499B-9984-365EC4D0375C}" destId="{D7E869D5-99BB-493A-A09A-84B0F3E1A63A}" srcOrd="0" destOrd="0" presId="urn:microsoft.com/office/officeart/2005/8/layout/lProcess2"/>
    <dgm:cxn modelId="{8585FD3A-E1F3-430B-9133-0A65BDC5C763}" type="presOf" srcId="{CB07219E-5A73-4ECF-947B-192A4282115B}" destId="{E9184463-6284-46CC-BEBF-303D996985E2}" srcOrd="0" destOrd="0" presId="urn:microsoft.com/office/officeart/2005/8/layout/lProcess2"/>
    <dgm:cxn modelId="{65195A46-5D98-4C50-97F8-9FE52994A362}" srcId="{B697F834-E2DB-4782-A464-07722CD59F3B}" destId="{2A37EC24-80B0-499B-9984-365EC4D0375C}" srcOrd="3" destOrd="0" parTransId="{2D01D6B3-ED47-419E-B068-A6AE6768B364}" sibTransId="{9453D7FE-693F-49A5-B3AE-3D61044149D2}"/>
    <dgm:cxn modelId="{7064BC4B-EF92-4C77-B1B4-AA827EE31B37}" srcId="{B697F834-E2DB-4782-A464-07722CD59F3B}" destId="{A86BE1B9-F922-48F2-8C71-C8185917911F}" srcOrd="4" destOrd="0" parTransId="{569A5572-6D6A-403E-A6FC-814A8CD54A29}" sibTransId="{6F05DEA4-D578-4A1F-870D-F5953605B002}"/>
    <dgm:cxn modelId="{4C21546C-6818-4F27-BC25-FD5BF519B167}" srcId="{397C9F61-6AB4-4AEE-812E-9F9130407B8C}" destId="{B697F834-E2DB-4782-A464-07722CD59F3B}" srcOrd="0" destOrd="0" parTransId="{5ED25187-A58F-4C6E-80D4-4E4D7E3E4C87}" sibTransId="{3C0D99E7-2F7A-414E-996C-DDFBC9438892}"/>
    <dgm:cxn modelId="{40AE0D8D-A90B-47C4-9EC9-178695C88D8B}" type="presOf" srcId="{EF024075-8C86-4F81-A9F4-69712AE139EE}" destId="{8E35CB7D-FF6E-465B-B024-8F319B325CB9}" srcOrd="0" destOrd="0" presId="urn:microsoft.com/office/officeart/2005/8/layout/lProcess2"/>
    <dgm:cxn modelId="{3AA984A9-F090-4DBB-B6DB-753051ED9A01}" srcId="{B697F834-E2DB-4782-A464-07722CD59F3B}" destId="{61ED2EBB-29F4-43DC-ACAC-0B7C6152A2B9}" srcOrd="1" destOrd="0" parTransId="{3494B3DC-31AB-47E8-B08F-4E61B3681A2C}" sibTransId="{E3C9E780-9305-4AC8-8B04-47A76F43A9F5}"/>
    <dgm:cxn modelId="{927D5AAC-0719-4DEB-80FD-C8B8451AB830}" type="presOf" srcId="{B697F834-E2DB-4782-A464-07722CD59F3B}" destId="{F79028A5-A46A-4E92-A1AD-A43B956CD7AB}" srcOrd="0" destOrd="0" presId="urn:microsoft.com/office/officeart/2005/8/layout/lProcess2"/>
    <dgm:cxn modelId="{329DBDB3-5AA1-431E-8299-CE86B17AA015}" srcId="{397C9F61-6AB4-4AEE-812E-9F9130407B8C}" destId="{3E99E28E-6588-4690-9C7E-21B935C9212B}" srcOrd="1" destOrd="0" parTransId="{976CE4AA-A63C-4C8E-A0D7-634D9883241D}" sibTransId="{C2DF17EC-8FDB-4FB8-ADA3-4C3D29AC46E2}"/>
    <dgm:cxn modelId="{BE3A90B7-D53D-461C-9C54-E730FA3F7B70}" type="presOf" srcId="{397C9F61-6AB4-4AEE-812E-9F9130407B8C}" destId="{A7DBE8FF-7D3F-4451-9EA1-BABA2A574F45}" srcOrd="0" destOrd="0" presId="urn:microsoft.com/office/officeart/2005/8/layout/lProcess2"/>
    <dgm:cxn modelId="{8585A9BB-8B4C-4F06-B0A2-4E845674B588}" type="presOf" srcId="{3E99E28E-6588-4690-9C7E-21B935C9212B}" destId="{309A3D11-9F26-430F-8F82-BE2AB82FDFA9}" srcOrd="1" destOrd="0" presId="urn:microsoft.com/office/officeart/2005/8/layout/lProcess2"/>
    <dgm:cxn modelId="{F8E61AD8-B8BE-49F4-80E3-879B1A3A796F}" srcId="{B697F834-E2DB-4782-A464-07722CD59F3B}" destId="{EF024075-8C86-4F81-A9F4-69712AE139EE}" srcOrd="2" destOrd="0" parTransId="{58886D3A-6E28-4E2A-B64A-5FB7EA2ADEA5}" sibTransId="{A8404F9F-20B8-4887-B83D-FC9D1C7F2BFB}"/>
    <dgm:cxn modelId="{1BD4F3E0-ED11-43E1-9EDA-89269DDB1126}" type="presOf" srcId="{B697F834-E2DB-4782-A464-07722CD59F3B}" destId="{D70C675E-B2BD-4208-A897-603DA91C45F1}" srcOrd="1" destOrd="0" presId="urn:microsoft.com/office/officeart/2005/8/layout/lProcess2"/>
    <dgm:cxn modelId="{3D12CEE3-94A1-4B8D-A4E5-FBEC71112F33}" type="presOf" srcId="{A86BE1B9-F922-48F2-8C71-C8185917911F}" destId="{80F7AE90-7070-429F-A4C9-1C141B40A56A}" srcOrd="0" destOrd="0" presId="urn:microsoft.com/office/officeart/2005/8/layout/lProcess2"/>
    <dgm:cxn modelId="{6E14CCE8-7ACB-4821-9C39-0D9F752656E0}" type="presOf" srcId="{3E99E28E-6588-4690-9C7E-21B935C9212B}" destId="{C9D54FFF-0C09-4171-8298-94388D8F2AFC}" srcOrd="0" destOrd="0" presId="urn:microsoft.com/office/officeart/2005/8/layout/lProcess2"/>
    <dgm:cxn modelId="{915C58CA-0C2F-4E3B-8EA2-301C87D955A9}" type="presParOf" srcId="{A7DBE8FF-7D3F-4451-9EA1-BABA2A574F45}" destId="{2F1ED8B0-A55B-43E2-B5CB-1F68CE54DA7D}" srcOrd="0" destOrd="0" presId="urn:microsoft.com/office/officeart/2005/8/layout/lProcess2"/>
    <dgm:cxn modelId="{4EF9082B-0D55-4346-8BA6-D6272E9C9670}" type="presParOf" srcId="{2F1ED8B0-A55B-43E2-B5CB-1F68CE54DA7D}" destId="{F79028A5-A46A-4E92-A1AD-A43B956CD7AB}" srcOrd="0" destOrd="0" presId="urn:microsoft.com/office/officeart/2005/8/layout/lProcess2"/>
    <dgm:cxn modelId="{53BCE6F9-82E4-4720-B478-3335FECEA833}" type="presParOf" srcId="{2F1ED8B0-A55B-43E2-B5CB-1F68CE54DA7D}" destId="{D70C675E-B2BD-4208-A897-603DA91C45F1}" srcOrd="1" destOrd="0" presId="urn:microsoft.com/office/officeart/2005/8/layout/lProcess2"/>
    <dgm:cxn modelId="{7CD25A67-1446-44A9-8E0B-FEB7CCFD50E9}" type="presParOf" srcId="{2F1ED8B0-A55B-43E2-B5CB-1F68CE54DA7D}" destId="{724B4AFC-6151-46D3-BD5D-F9709FE65680}" srcOrd="2" destOrd="0" presId="urn:microsoft.com/office/officeart/2005/8/layout/lProcess2"/>
    <dgm:cxn modelId="{2BD40092-4411-403F-B7AB-F56CAC3210D2}" type="presParOf" srcId="{724B4AFC-6151-46D3-BD5D-F9709FE65680}" destId="{CF79A3C5-963B-45EE-8AC4-71E6102D8E51}" srcOrd="0" destOrd="0" presId="urn:microsoft.com/office/officeart/2005/8/layout/lProcess2"/>
    <dgm:cxn modelId="{1CA312F5-348F-4893-8CBA-8136C8DF193C}" type="presParOf" srcId="{CF79A3C5-963B-45EE-8AC4-71E6102D8E51}" destId="{E9184463-6284-46CC-BEBF-303D996985E2}" srcOrd="0" destOrd="0" presId="urn:microsoft.com/office/officeart/2005/8/layout/lProcess2"/>
    <dgm:cxn modelId="{FDB03E6C-082E-4D8F-A494-6CC34E4A0F8C}" type="presParOf" srcId="{CF79A3C5-963B-45EE-8AC4-71E6102D8E51}" destId="{B1DA847D-A552-4B88-A96F-585ED6D4D749}" srcOrd="1" destOrd="0" presId="urn:microsoft.com/office/officeart/2005/8/layout/lProcess2"/>
    <dgm:cxn modelId="{B481B9DF-3FEA-46B2-BB57-39336A023CCF}" type="presParOf" srcId="{CF79A3C5-963B-45EE-8AC4-71E6102D8E51}" destId="{A5E68A0F-2E07-4292-AB15-91068FFB1B20}" srcOrd="2" destOrd="0" presId="urn:microsoft.com/office/officeart/2005/8/layout/lProcess2"/>
    <dgm:cxn modelId="{411A082B-4039-4A80-8D53-948EE87979CF}" type="presParOf" srcId="{CF79A3C5-963B-45EE-8AC4-71E6102D8E51}" destId="{442466A2-F1BC-40E9-866B-F9294A63D456}" srcOrd="3" destOrd="0" presId="urn:microsoft.com/office/officeart/2005/8/layout/lProcess2"/>
    <dgm:cxn modelId="{01A3947B-3171-48FC-8CBC-DDFAD0572D9E}" type="presParOf" srcId="{CF79A3C5-963B-45EE-8AC4-71E6102D8E51}" destId="{8E35CB7D-FF6E-465B-B024-8F319B325CB9}" srcOrd="4" destOrd="0" presId="urn:microsoft.com/office/officeart/2005/8/layout/lProcess2"/>
    <dgm:cxn modelId="{82445D10-9EC6-480A-8C6D-55AC9AA1708E}" type="presParOf" srcId="{CF79A3C5-963B-45EE-8AC4-71E6102D8E51}" destId="{BE7AE633-BAA6-4194-8CA7-14357A0D7657}" srcOrd="5" destOrd="0" presId="urn:microsoft.com/office/officeart/2005/8/layout/lProcess2"/>
    <dgm:cxn modelId="{4410AFF9-2164-4D81-A413-AA5E5979AEAC}" type="presParOf" srcId="{CF79A3C5-963B-45EE-8AC4-71E6102D8E51}" destId="{D7E869D5-99BB-493A-A09A-84B0F3E1A63A}" srcOrd="6" destOrd="0" presId="urn:microsoft.com/office/officeart/2005/8/layout/lProcess2"/>
    <dgm:cxn modelId="{3F0F30B4-400B-4419-AE86-08F8782781D1}" type="presParOf" srcId="{CF79A3C5-963B-45EE-8AC4-71E6102D8E51}" destId="{F9696883-435B-4E07-8CDC-52F0CD32F81C}" srcOrd="7" destOrd="0" presId="urn:microsoft.com/office/officeart/2005/8/layout/lProcess2"/>
    <dgm:cxn modelId="{0271E631-DE0A-4070-8EB4-B6D817E461CD}" type="presParOf" srcId="{CF79A3C5-963B-45EE-8AC4-71E6102D8E51}" destId="{80F7AE90-7070-429F-A4C9-1C141B40A56A}" srcOrd="8" destOrd="0" presId="urn:microsoft.com/office/officeart/2005/8/layout/lProcess2"/>
    <dgm:cxn modelId="{100685CD-E4A4-4F69-95D8-149B0463F789}" type="presParOf" srcId="{A7DBE8FF-7D3F-4451-9EA1-BABA2A574F45}" destId="{232CD15C-72CE-40E1-9A87-704D6FA6B7F3}" srcOrd="1" destOrd="0" presId="urn:microsoft.com/office/officeart/2005/8/layout/lProcess2"/>
    <dgm:cxn modelId="{1A7D40A7-9D15-48D4-BD25-16A42B184BA8}" type="presParOf" srcId="{A7DBE8FF-7D3F-4451-9EA1-BABA2A574F45}" destId="{37D81A13-16C3-4130-AD5E-AFA65381830E}" srcOrd="2" destOrd="0" presId="urn:microsoft.com/office/officeart/2005/8/layout/lProcess2"/>
    <dgm:cxn modelId="{6C5230B6-F231-4B5E-86A8-9A2EDA76D6E0}" type="presParOf" srcId="{37D81A13-16C3-4130-AD5E-AFA65381830E}" destId="{C9D54FFF-0C09-4171-8298-94388D8F2AFC}" srcOrd="0" destOrd="0" presId="urn:microsoft.com/office/officeart/2005/8/layout/lProcess2"/>
    <dgm:cxn modelId="{90511B25-C99C-44A9-9153-E6A2D47C7727}" type="presParOf" srcId="{37D81A13-16C3-4130-AD5E-AFA65381830E}" destId="{309A3D11-9F26-430F-8F82-BE2AB82FDFA9}" srcOrd="1" destOrd="0" presId="urn:microsoft.com/office/officeart/2005/8/layout/lProcess2"/>
    <dgm:cxn modelId="{D8CC54AC-3FA4-4986-996D-961C0EDE2017}" type="presParOf" srcId="{37D81A13-16C3-4130-AD5E-AFA65381830E}" destId="{067C92D5-866F-48AA-875B-92082E4C94D0}" srcOrd="2" destOrd="0" presId="urn:microsoft.com/office/officeart/2005/8/layout/lProcess2"/>
    <dgm:cxn modelId="{7627B10C-2DE4-4FE3-87BD-711110728657}" type="presParOf" srcId="{067C92D5-866F-48AA-875B-92082E4C94D0}" destId="{59F7906F-2116-4DA6-9760-96063D15B018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50.xml><?xml version="1.0" encoding="utf-8"?>
<dgm:dataModel xmlns:dgm="http://schemas.openxmlformats.org/drawingml/2006/diagram" xmlns:a="http://schemas.openxmlformats.org/drawingml/2006/main">
  <dgm:ptLst>
    <dgm:pt modelId="{3F1F433A-D8CF-4587-A2AF-5BB2E018BB2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10A4E55-5DCF-414C-B5F5-AB0F476CA64B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Admin Approval Message</a:t>
          </a:r>
          <a:endParaRPr lang="en-US" sz="2400" dirty="0"/>
        </a:p>
      </dgm:t>
    </dgm:pt>
    <dgm:pt modelId="{A8B11BA6-AAD1-4A72-BBCA-F377F8BCA00E}" type="parTrans" cxnId="{7E7F70D3-059F-443B-A1D9-B1CEB5113801}">
      <dgm:prSet/>
      <dgm:spPr/>
      <dgm:t>
        <a:bodyPr/>
        <a:lstStyle/>
        <a:p>
          <a:endParaRPr lang="en-US"/>
        </a:p>
      </dgm:t>
    </dgm:pt>
    <dgm:pt modelId="{61AFA38F-95C8-456A-9D38-C0C073C56DA1}" type="sibTrans" cxnId="{7E7F70D3-059F-443B-A1D9-B1CEB5113801}">
      <dgm:prSet/>
      <dgm:spPr/>
      <dgm:t>
        <a:bodyPr/>
        <a:lstStyle/>
        <a:p>
          <a:endParaRPr lang="en-US"/>
        </a:p>
      </dgm:t>
    </dgm:pt>
    <dgm:pt modelId="{A39EB82D-C517-4115-B99E-91A1867BA50A}" type="pres">
      <dgm:prSet presAssocID="{3F1F433A-D8CF-4587-A2AF-5BB2E018BB21}" presName="linear" presStyleCnt="0">
        <dgm:presLayoutVars>
          <dgm:animLvl val="lvl"/>
          <dgm:resizeHandles val="exact"/>
        </dgm:presLayoutVars>
      </dgm:prSet>
      <dgm:spPr/>
    </dgm:pt>
    <dgm:pt modelId="{75083AA2-2A5C-477F-AEC5-6EACD3360ADC}" type="pres">
      <dgm:prSet presAssocID="{D10A4E55-5DCF-414C-B5F5-AB0F476CA64B}" presName="parentText" presStyleLbl="node1" presStyleIdx="0" presStyleCnt="1" custScaleY="200394" custLinFactNeighborY="14028">
        <dgm:presLayoutVars>
          <dgm:chMax val="0"/>
          <dgm:bulletEnabled val="1"/>
        </dgm:presLayoutVars>
      </dgm:prSet>
      <dgm:spPr/>
    </dgm:pt>
  </dgm:ptLst>
  <dgm:cxnLst>
    <dgm:cxn modelId="{1D516696-6103-4B18-8085-9EEBDCBB7E64}" type="presOf" srcId="{D10A4E55-5DCF-414C-B5F5-AB0F476CA64B}" destId="{75083AA2-2A5C-477F-AEC5-6EACD3360ADC}" srcOrd="0" destOrd="0" presId="urn:microsoft.com/office/officeart/2005/8/layout/vList2"/>
    <dgm:cxn modelId="{7E7F70D3-059F-443B-A1D9-B1CEB5113801}" srcId="{3F1F433A-D8CF-4587-A2AF-5BB2E018BB21}" destId="{D10A4E55-5DCF-414C-B5F5-AB0F476CA64B}" srcOrd="0" destOrd="0" parTransId="{A8B11BA6-AAD1-4A72-BBCA-F377F8BCA00E}" sibTransId="{61AFA38F-95C8-456A-9D38-C0C073C56DA1}"/>
    <dgm:cxn modelId="{5A6990D6-AF36-40C0-B3E5-A646F0657E48}" type="presOf" srcId="{3F1F433A-D8CF-4587-A2AF-5BB2E018BB21}" destId="{A39EB82D-C517-4115-B99E-91A1867BA50A}" srcOrd="0" destOrd="0" presId="urn:microsoft.com/office/officeart/2005/8/layout/vList2"/>
    <dgm:cxn modelId="{5DCC25C7-7C55-42BD-855A-E7B5F10D08C4}" type="presParOf" srcId="{A39EB82D-C517-4115-B99E-91A1867BA50A}" destId="{75083AA2-2A5C-477F-AEC5-6EACD3360AD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51.xml><?xml version="1.0" encoding="utf-8"?>
<dgm:dataModel xmlns:dgm="http://schemas.openxmlformats.org/drawingml/2006/diagram" xmlns:a="http://schemas.openxmlformats.org/drawingml/2006/main">
  <dgm:ptLst>
    <dgm:pt modelId="{69737F6F-53C3-4DC6-9C0E-04DB9C245D5A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E8EB4C8-A42D-4025-8558-DDC67BC0F5CC}">
      <dgm:prSet/>
      <dgm:spPr/>
      <dgm:t>
        <a:bodyPr/>
        <a:lstStyle/>
        <a:p>
          <a:r>
            <a:rPr lang="en-US" b="1" dirty="0"/>
            <a:t>After approval, the data form is no longer available in workflow</a:t>
          </a:r>
          <a:endParaRPr lang="en-US" dirty="0"/>
        </a:p>
      </dgm:t>
    </dgm:pt>
    <dgm:pt modelId="{3818C4E2-B29F-4F5A-B932-4A1C18FD404D}" type="parTrans" cxnId="{C00D8ECE-5D76-4BAA-AE0C-E2DEB1BAAB38}">
      <dgm:prSet/>
      <dgm:spPr/>
      <dgm:t>
        <a:bodyPr/>
        <a:lstStyle/>
        <a:p>
          <a:endParaRPr lang="en-US"/>
        </a:p>
      </dgm:t>
    </dgm:pt>
    <dgm:pt modelId="{5A893D4B-761E-4E42-805A-EBA916513C39}" type="sibTrans" cxnId="{C00D8ECE-5D76-4BAA-AE0C-E2DEB1BAAB38}">
      <dgm:prSet/>
      <dgm:spPr/>
      <dgm:t>
        <a:bodyPr/>
        <a:lstStyle/>
        <a:p>
          <a:endParaRPr lang="en-US"/>
        </a:p>
      </dgm:t>
    </dgm:pt>
    <dgm:pt modelId="{9877A2F3-1D9D-40AE-B659-8979336AEA6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To view an approved data form:</a:t>
          </a:r>
        </a:p>
      </dgm:t>
    </dgm:pt>
    <dgm:pt modelId="{CE7E94CF-7EE3-4BF7-B24B-922637644C1B}" type="parTrans" cxnId="{0F4EF763-69E3-4D38-A53B-2F4B3BD2C556}">
      <dgm:prSet/>
      <dgm:spPr/>
      <dgm:t>
        <a:bodyPr/>
        <a:lstStyle/>
        <a:p>
          <a:endParaRPr lang="en-US"/>
        </a:p>
      </dgm:t>
    </dgm:pt>
    <dgm:pt modelId="{16292735-38F4-4155-AFE7-00064E2432E6}" type="sibTrans" cxnId="{0F4EF763-69E3-4D38-A53B-2F4B3BD2C556}">
      <dgm:prSet/>
      <dgm:spPr/>
      <dgm:t>
        <a:bodyPr/>
        <a:lstStyle/>
        <a:p>
          <a:endParaRPr lang="en-US"/>
        </a:p>
      </dgm:t>
    </dgm:pt>
    <dgm:pt modelId="{B0894924-3A69-4262-87CD-DA4C1A10B7D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Create a recommendation form</a:t>
          </a:r>
        </a:p>
      </dgm:t>
    </dgm:pt>
    <dgm:pt modelId="{DD35B81C-455A-49AA-BF3E-7E54692B4FFC}" type="parTrans" cxnId="{7363FD60-B5F5-4644-8AEA-EEA0095A696A}">
      <dgm:prSet/>
      <dgm:spPr/>
      <dgm:t>
        <a:bodyPr/>
        <a:lstStyle/>
        <a:p>
          <a:endParaRPr lang="en-US"/>
        </a:p>
      </dgm:t>
    </dgm:pt>
    <dgm:pt modelId="{B056764C-2E6F-48AE-9EC3-930EAC977E23}" type="sibTrans" cxnId="{7363FD60-B5F5-4644-8AEA-EEA0095A696A}">
      <dgm:prSet/>
      <dgm:spPr/>
      <dgm:t>
        <a:bodyPr/>
        <a:lstStyle/>
        <a:p>
          <a:endParaRPr lang="en-US"/>
        </a:p>
      </dgm:t>
    </dgm:pt>
    <dgm:pt modelId="{E1538BFB-7E17-4B27-95FB-C17C1783CE7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“Complete Information Sheet” link</a:t>
          </a:r>
        </a:p>
      </dgm:t>
    </dgm:pt>
    <dgm:pt modelId="{D158E3BD-9E55-4195-9765-E3C4D4F37C71}" type="parTrans" cxnId="{E64B31BA-A09E-43FD-9AC5-D33F7E3F6F1E}">
      <dgm:prSet/>
      <dgm:spPr/>
      <dgm:t>
        <a:bodyPr/>
        <a:lstStyle/>
        <a:p>
          <a:endParaRPr lang="en-US"/>
        </a:p>
      </dgm:t>
    </dgm:pt>
    <dgm:pt modelId="{B2ECFBCF-44EC-4840-8BFD-083F451A1464}" type="sibTrans" cxnId="{E64B31BA-A09E-43FD-9AC5-D33F7E3F6F1E}">
      <dgm:prSet/>
      <dgm:spPr/>
      <dgm:t>
        <a:bodyPr/>
        <a:lstStyle/>
        <a:p>
          <a:endParaRPr lang="en-US"/>
        </a:p>
      </dgm:t>
    </dgm:pt>
    <dgm:pt modelId="{5B699FD1-FCF9-48C6-B3D4-308745FF9F6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Data form opens</a:t>
          </a:r>
        </a:p>
      </dgm:t>
    </dgm:pt>
    <dgm:pt modelId="{3EDA1EFA-4E81-46FE-A4BC-F7D24CEBB547}" type="parTrans" cxnId="{6973D883-D866-4371-BE82-E078A4191BB1}">
      <dgm:prSet/>
      <dgm:spPr/>
      <dgm:t>
        <a:bodyPr/>
        <a:lstStyle/>
        <a:p>
          <a:endParaRPr lang="en-US"/>
        </a:p>
      </dgm:t>
    </dgm:pt>
    <dgm:pt modelId="{73E13CBC-F7E2-4386-997D-A65C9C82BB17}" type="sibTrans" cxnId="{6973D883-D866-4371-BE82-E078A4191BB1}">
      <dgm:prSet/>
      <dgm:spPr/>
      <dgm:t>
        <a:bodyPr/>
        <a:lstStyle/>
        <a:p>
          <a:endParaRPr lang="en-US"/>
        </a:p>
      </dgm:t>
    </dgm:pt>
    <dgm:pt modelId="{ECF3A5C3-B771-4DF1-BCFC-93A21266660A}">
      <dgm:prSet/>
      <dgm:spPr/>
      <dgm:t>
        <a:bodyPr/>
        <a:lstStyle/>
        <a:p>
          <a:r>
            <a:rPr lang="en-US" b="1" u="none" dirty="0"/>
            <a:t>Good to Know</a:t>
          </a:r>
          <a:r>
            <a:rPr lang="en-US" u="none" dirty="0"/>
            <a:t>  </a:t>
          </a:r>
        </a:p>
      </dgm:t>
    </dgm:pt>
    <dgm:pt modelId="{46B2BAA6-C291-45D0-B9F6-47DAA4B9D319}" type="parTrans" cxnId="{E665B161-61AA-44E1-A212-1D114C72F555}">
      <dgm:prSet/>
      <dgm:spPr/>
      <dgm:t>
        <a:bodyPr/>
        <a:lstStyle/>
        <a:p>
          <a:endParaRPr lang="en-US"/>
        </a:p>
      </dgm:t>
    </dgm:pt>
    <dgm:pt modelId="{59E4A257-B725-4526-A8B2-A106FE77C9F1}" type="sibTrans" cxnId="{E665B161-61AA-44E1-A212-1D114C72F555}">
      <dgm:prSet/>
      <dgm:spPr/>
      <dgm:t>
        <a:bodyPr/>
        <a:lstStyle/>
        <a:p>
          <a:endParaRPr lang="en-US"/>
        </a:p>
      </dgm:t>
    </dgm:pt>
    <dgm:pt modelId="{6350208C-EC12-430B-A0CC-D4F92880BDC0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Copy the data form WF Trans ID number here, for later use with the recommendation form</a:t>
          </a:r>
        </a:p>
      </dgm:t>
    </dgm:pt>
    <dgm:pt modelId="{D44E2A47-F249-4F5B-91E3-A123EB36185D}" type="parTrans" cxnId="{91767BD9-8994-4AA5-ACB3-CD2FCE490207}">
      <dgm:prSet/>
      <dgm:spPr/>
      <dgm:t>
        <a:bodyPr/>
        <a:lstStyle/>
        <a:p>
          <a:endParaRPr lang="en-US"/>
        </a:p>
      </dgm:t>
    </dgm:pt>
    <dgm:pt modelId="{7D17AB31-DDD4-48D0-A0FF-27CE6556FF44}" type="sibTrans" cxnId="{91767BD9-8994-4AA5-ACB3-CD2FCE490207}">
      <dgm:prSet/>
      <dgm:spPr/>
      <dgm:t>
        <a:bodyPr/>
        <a:lstStyle/>
        <a:p>
          <a:endParaRPr lang="en-US"/>
        </a:p>
      </dgm:t>
    </dgm:pt>
    <dgm:pt modelId="{DC28BFD0-901E-4F2F-AB52-88D17830D6AE}" type="pres">
      <dgm:prSet presAssocID="{69737F6F-53C3-4DC6-9C0E-04DB9C245D5A}" presName="linear" presStyleCnt="0">
        <dgm:presLayoutVars>
          <dgm:animLvl val="lvl"/>
          <dgm:resizeHandles val="exact"/>
        </dgm:presLayoutVars>
      </dgm:prSet>
      <dgm:spPr/>
    </dgm:pt>
    <dgm:pt modelId="{51E8142A-9C1F-4AD7-8A0B-6ED9E01FEF20}" type="pres">
      <dgm:prSet presAssocID="{FE8EB4C8-A42D-4025-8558-DDC67BC0F5CC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39F07AF7-4558-4CB4-A6FE-0C164AA443F7}" type="pres">
      <dgm:prSet presAssocID="{FE8EB4C8-A42D-4025-8558-DDC67BC0F5CC}" presName="childText" presStyleLbl="revTx" presStyleIdx="0" presStyleCnt="2">
        <dgm:presLayoutVars>
          <dgm:bulletEnabled val="1"/>
        </dgm:presLayoutVars>
      </dgm:prSet>
      <dgm:spPr/>
    </dgm:pt>
    <dgm:pt modelId="{7916E630-0F4B-4EA6-8543-A921948E5693}" type="pres">
      <dgm:prSet presAssocID="{ECF3A5C3-B771-4DF1-BCFC-93A21266660A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B5B7F672-1C87-4DC4-9EB0-6F154CCD6D71}" type="pres">
      <dgm:prSet presAssocID="{ECF3A5C3-B771-4DF1-BCFC-93A21266660A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77D8D223-77AF-4BD5-847F-35FB78AFBC24}" type="presOf" srcId="{6350208C-EC12-430B-A0CC-D4F92880BDC0}" destId="{B5B7F672-1C87-4DC4-9EB0-6F154CCD6D71}" srcOrd="0" destOrd="0" presId="urn:microsoft.com/office/officeart/2005/8/layout/vList2"/>
    <dgm:cxn modelId="{0E7CA136-F243-4E70-985F-626D6233A55D}" type="presOf" srcId="{B0894924-3A69-4262-87CD-DA4C1A10B7D4}" destId="{39F07AF7-4558-4CB4-A6FE-0C164AA443F7}" srcOrd="0" destOrd="1" presId="urn:microsoft.com/office/officeart/2005/8/layout/vList2"/>
    <dgm:cxn modelId="{7363FD60-B5F5-4644-8AEA-EEA0095A696A}" srcId="{9877A2F3-1D9D-40AE-B659-8979336AEA62}" destId="{B0894924-3A69-4262-87CD-DA4C1A10B7D4}" srcOrd="0" destOrd="0" parTransId="{DD35B81C-455A-49AA-BF3E-7E54692B4FFC}" sibTransId="{B056764C-2E6F-48AE-9EC3-930EAC977E23}"/>
    <dgm:cxn modelId="{E665B161-61AA-44E1-A212-1D114C72F555}" srcId="{69737F6F-53C3-4DC6-9C0E-04DB9C245D5A}" destId="{ECF3A5C3-B771-4DF1-BCFC-93A21266660A}" srcOrd="1" destOrd="0" parTransId="{46B2BAA6-C291-45D0-B9F6-47DAA4B9D319}" sibTransId="{59E4A257-B725-4526-A8B2-A106FE77C9F1}"/>
    <dgm:cxn modelId="{0F4EF763-69E3-4D38-A53B-2F4B3BD2C556}" srcId="{FE8EB4C8-A42D-4025-8558-DDC67BC0F5CC}" destId="{9877A2F3-1D9D-40AE-B659-8979336AEA62}" srcOrd="0" destOrd="0" parTransId="{CE7E94CF-7EE3-4BF7-B24B-922637644C1B}" sibTransId="{16292735-38F4-4155-AFE7-00064E2432E6}"/>
    <dgm:cxn modelId="{D7183557-823C-493C-ABEF-29B5BD8A4642}" type="presOf" srcId="{9877A2F3-1D9D-40AE-B659-8979336AEA62}" destId="{39F07AF7-4558-4CB4-A6FE-0C164AA443F7}" srcOrd="0" destOrd="0" presId="urn:microsoft.com/office/officeart/2005/8/layout/vList2"/>
    <dgm:cxn modelId="{6973D883-D866-4371-BE82-E078A4191BB1}" srcId="{9877A2F3-1D9D-40AE-B659-8979336AEA62}" destId="{5B699FD1-FCF9-48C6-B3D4-308745FF9F6D}" srcOrd="2" destOrd="0" parTransId="{3EDA1EFA-4E81-46FE-A4BC-F7D24CEBB547}" sibTransId="{73E13CBC-F7E2-4386-997D-A65C9C82BB17}"/>
    <dgm:cxn modelId="{4305BD92-B590-4212-BE5A-60267553EB7D}" type="presOf" srcId="{FE8EB4C8-A42D-4025-8558-DDC67BC0F5CC}" destId="{51E8142A-9C1F-4AD7-8A0B-6ED9E01FEF20}" srcOrd="0" destOrd="0" presId="urn:microsoft.com/office/officeart/2005/8/layout/vList2"/>
    <dgm:cxn modelId="{0E4E3898-4387-40B0-8973-A0B5C7CA277C}" type="presOf" srcId="{E1538BFB-7E17-4B27-95FB-C17C1783CE7F}" destId="{39F07AF7-4558-4CB4-A6FE-0C164AA443F7}" srcOrd="0" destOrd="2" presId="urn:microsoft.com/office/officeart/2005/8/layout/vList2"/>
    <dgm:cxn modelId="{C67D4AB8-730C-4128-8200-F167CF37E147}" type="presOf" srcId="{69737F6F-53C3-4DC6-9C0E-04DB9C245D5A}" destId="{DC28BFD0-901E-4F2F-AB52-88D17830D6AE}" srcOrd="0" destOrd="0" presId="urn:microsoft.com/office/officeart/2005/8/layout/vList2"/>
    <dgm:cxn modelId="{E64B31BA-A09E-43FD-9AC5-D33F7E3F6F1E}" srcId="{9877A2F3-1D9D-40AE-B659-8979336AEA62}" destId="{E1538BFB-7E17-4B27-95FB-C17C1783CE7F}" srcOrd="1" destOrd="0" parTransId="{D158E3BD-9E55-4195-9765-E3C4D4F37C71}" sibTransId="{B2ECFBCF-44EC-4840-8BFD-083F451A1464}"/>
    <dgm:cxn modelId="{C00D8ECE-5D76-4BAA-AE0C-E2DEB1BAAB38}" srcId="{69737F6F-53C3-4DC6-9C0E-04DB9C245D5A}" destId="{FE8EB4C8-A42D-4025-8558-DDC67BC0F5CC}" srcOrd="0" destOrd="0" parTransId="{3818C4E2-B29F-4F5A-B932-4A1C18FD404D}" sibTransId="{5A893D4B-761E-4E42-805A-EBA916513C39}"/>
    <dgm:cxn modelId="{91767BD9-8994-4AA5-ACB3-CD2FCE490207}" srcId="{ECF3A5C3-B771-4DF1-BCFC-93A21266660A}" destId="{6350208C-EC12-430B-A0CC-D4F92880BDC0}" srcOrd="0" destOrd="0" parTransId="{D44E2A47-F249-4F5B-91E3-A123EB36185D}" sibTransId="{7D17AB31-DDD4-48D0-A0FF-27CE6556FF44}"/>
    <dgm:cxn modelId="{4C0B4BE6-A0B8-4AEA-A002-C4FDE5E0AC87}" type="presOf" srcId="{5B699FD1-FCF9-48C6-B3D4-308745FF9F6D}" destId="{39F07AF7-4558-4CB4-A6FE-0C164AA443F7}" srcOrd="0" destOrd="3" presId="urn:microsoft.com/office/officeart/2005/8/layout/vList2"/>
    <dgm:cxn modelId="{C1FDE7E6-DFA3-495B-BF73-C531E00F2495}" type="presOf" srcId="{ECF3A5C3-B771-4DF1-BCFC-93A21266660A}" destId="{7916E630-0F4B-4EA6-8543-A921948E5693}" srcOrd="0" destOrd="0" presId="urn:microsoft.com/office/officeart/2005/8/layout/vList2"/>
    <dgm:cxn modelId="{71F25876-7E4E-4ECC-893D-F8F45D490FD3}" type="presParOf" srcId="{DC28BFD0-901E-4F2F-AB52-88D17830D6AE}" destId="{51E8142A-9C1F-4AD7-8A0B-6ED9E01FEF20}" srcOrd="0" destOrd="0" presId="urn:microsoft.com/office/officeart/2005/8/layout/vList2"/>
    <dgm:cxn modelId="{34B4E3BB-D7D7-46AB-BEFB-1F1E2DBECD72}" type="presParOf" srcId="{DC28BFD0-901E-4F2F-AB52-88D17830D6AE}" destId="{39F07AF7-4558-4CB4-A6FE-0C164AA443F7}" srcOrd="1" destOrd="0" presId="urn:microsoft.com/office/officeart/2005/8/layout/vList2"/>
    <dgm:cxn modelId="{BB8E5D03-611B-4EB8-85E5-83C38934EEB6}" type="presParOf" srcId="{DC28BFD0-901E-4F2F-AB52-88D17830D6AE}" destId="{7916E630-0F4B-4EA6-8543-A921948E5693}" srcOrd="2" destOrd="0" presId="urn:microsoft.com/office/officeart/2005/8/layout/vList2"/>
    <dgm:cxn modelId="{A28B75E3-FAED-4ADF-A1B5-BFF355D7D622}" type="presParOf" srcId="{DC28BFD0-901E-4F2F-AB52-88D17830D6AE}" destId="{B5B7F672-1C87-4DC4-9EB0-6F154CCD6D71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52.xml><?xml version="1.0" encoding="utf-8"?>
<dgm:dataModel xmlns:dgm="http://schemas.openxmlformats.org/drawingml/2006/diagram" xmlns:a="http://schemas.openxmlformats.org/drawingml/2006/main">
  <dgm:ptLst>
    <dgm:pt modelId="{869B12F3-3496-4F14-88A7-4D9F3697BF3D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4F711FB-89AC-4353-9124-73D1864A749E}">
      <dgm:prSet/>
      <dgm:spPr/>
      <dgm:t>
        <a:bodyPr/>
        <a:lstStyle/>
        <a:p>
          <a:r>
            <a:rPr lang="en-US" b="1" i="1" baseline="0"/>
            <a:t>New Appointment: </a:t>
          </a:r>
          <a:endParaRPr lang="en-US"/>
        </a:p>
      </dgm:t>
    </dgm:pt>
    <dgm:pt modelId="{D77D6098-F919-48C2-B5A2-14FD75179533}" type="parTrans" cxnId="{6EC23DB9-94DA-42F4-B135-A2AC49B4CD86}">
      <dgm:prSet/>
      <dgm:spPr/>
      <dgm:t>
        <a:bodyPr/>
        <a:lstStyle/>
        <a:p>
          <a:endParaRPr lang="en-US"/>
        </a:p>
      </dgm:t>
    </dgm:pt>
    <dgm:pt modelId="{B45BF545-2D24-4F8F-AC05-8E06B74A9604}" type="sibTrans" cxnId="{6EC23DB9-94DA-42F4-B135-A2AC49B4CD86}">
      <dgm:prSet/>
      <dgm:spPr/>
      <dgm:t>
        <a:bodyPr/>
        <a:lstStyle/>
        <a:p>
          <a:endParaRPr lang="en-US"/>
        </a:p>
      </dgm:t>
    </dgm:pt>
    <dgm:pt modelId="{2735D504-0720-4F76-8131-4767609A558B}" type="pres">
      <dgm:prSet presAssocID="{869B12F3-3496-4F14-88A7-4D9F3697BF3D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7271CF5E-94CA-4C22-A0DB-574603E85CFF}" type="pres">
      <dgm:prSet presAssocID="{E4F711FB-89AC-4353-9124-73D1864A749E}" presName="horFlow" presStyleCnt="0"/>
      <dgm:spPr/>
    </dgm:pt>
    <dgm:pt modelId="{2FC34C13-A0E6-48EA-8C31-BD4101386D1B}" type="pres">
      <dgm:prSet presAssocID="{E4F711FB-89AC-4353-9124-73D1864A749E}" presName="bigChev" presStyleLbl="node1" presStyleIdx="0" presStyleCnt="1"/>
      <dgm:spPr>
        <a:prstGeom prst="irregularSeal2">
          <a:avLst/>
        </a:prstGeom>
      </dgm:spPr>
    </dgm:pt>
  </dgm:ptLst>
  <dgm:cxnLst>
    <dgm:cxn modelId="{D5FDC460-B864-4252-98A8-4B05C37411B6}" type="presOf" srcId="{869B12F3-3496-4F14-88A7-4D9F3697BF3D}" destId="{2735D504-0720-4F76-8131-4767609A558B}" srcOrd="0" destOrd="0" presId="urn:microsoft.com/office/officeart/2005/8/layout/lProcess3"/>
    <dgm:cxn modelId="{B247434D-E694-4DC0-A79D-D4F53E650D54}" type="presOf" srcId="{E4F711FB-89AC-4353-9124-73D1864A749E}" destId="{2FC34C13-A0E6-48EA-8C31-BD4101386D1B}" srcOrd="0" destOrd="0" presId="urn:microsoft.com/office/officeart/2005/8/layout/lProcess3"/>
    <dgm:cxn modelId="{6EC23DB9-94DA-42F4-B135-A2AC49B4CD86}" srcId="{869B12F3-3496-4F14-88A7-4D9F3697BF3D}" destId="{E4F711FB-89AC-4353-9124-73D1864A749E}" srcOrd="0" destOrd="0" parTransId="{D77D6098-F919-48C2-B5A2-14FD75179533}" sibTransId="{B45BF545-2D24-4F8F-AC05-8E06B74A9604}"/>
    <dgm:cxn modelId="{E90C2132-3E2A-44C9-8B6C-92D7864178ED}" type="presParOf" srcId="{2735D504-0720-4F76-8131-4767609A558B}" destId="{7271CF5E-94CA-4C22-A0DB-574603E85CFF}" srcOrd="0" destOrd="0" presId="urn:microsoft.com/office/officeart/2005/8/layout/lProcess3"/>
    <dgm:cxn modelId="{3B6B69FE-60C8-44E2-A312-A0AEA9115E2B}" type="presParOf" srcId="{7271CF5E-94CA-4C22-A0DB-574603E85CFF}" destId="{2FC34C13-A0E6-48EA-8C31-BD4101386D1B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53.xml><?xml version="1.0" encoding="utf-8"?>
<dgm:dataModel xmlns:dgm="http://schemas.openxmlformats.org/drawingml/2006/diagram" xmlns:a="http://schemas.openxmlformats.org/drawingml/2006/main">
  <dgm:ptLst>
    <dgm:pt modelId="{154896CB-E5CB-459A-AA4F-9E0C382EC9BC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BA4F0D0-9264-484A-B265-753829760F2B}">
      <dgm:prSet custT="1"/>
      <dgm:spPr/>
      <dgm:t>
        <a:bodyPr/>
        <a:lstStyle/>
        <a:p>
          <a:r>
            <a:rPr lang="en-US" sz="2800" baseline="0" dirty="0">
              <a:solidFill>
                <a:schemeClr val="accent2"/>
              </a:solidFill>
            </a:rPr>
            <a:t>Postdoc Admin: Create a Recommendation Form</a:t>
          </a:r>
          <a:endParaRPr lang="en-US" sz="2800" dirty="0">
            <a:solidFill>
              <a:schemeClr val="accent2"/>
            </a:solidFill>
          </a:endParaRPr>
        </a:p>
      </dgm:t>
    </dgm:pt>
    <dgm:pt modelId="{7B24496C-0C9C-4473-958A-E1A6B4280ADF}" type="parTrans" cxnId="{E99F13B7-65FC-4C1E-90B0-6EE65A315BC8}">
      <dgm:prSet/>
      <dgm:spPr/>
      <dgm:t>
        <a:bodyPr/>
        <a:lstStyle/>
        <a:p>
          <a:endParaRPr lang="en-US"/>
        </a:p>
      </dgm:t>
    </dgm:pt>
    <dgm:pt modelId="{A167E47C-527F-413F-80D1-CBC5D2E8728C}" type="sibTrans" cxnId="{E99F13B7-65FC-4C1E-90B0-6EE65A315BC8}">
      <dgm:prSet/>
      <dgm:spPr/>
      <dgm:t>
        <a:bodyPr/>
        <a:lstStyle/>
        <a:p>
          <a:endParaRPr lang="en-US"/>
        </a:p>
      </dgm:t>
    </dgm:pt>
    <dgm:pt modelId="{55A1DDAE-D598-4A6C-A729-9CB084DD3E04}" type="pres">
      <dgm:prSet presAssocID="{154896CB-E5CB-459A-AA4F-9E0C382EC9BC}" presName="Name0" presStyleCnt="0">
        <dgm:presLayoutVars>
          <dgm:chMax/>
          <dgm:chPref/>
          <dgm:dir/>
        </dgm:presLayoutVars>
      </dgm:prSet>
      <dgm:spPr/>
    </dgm:pt>
    <dgm:pt modelId="{6ACCED0C-0EC8-4D2A-BE6D-B00CC4C39ABB}" type="pres">
      <dgm:prSet presAssocID="{9BA4F0D0-9264-484A-B265-753829760F2B}" presName="parenttextcomposite" presStyleCnt="0"/>
      <dgm:spPr/>
    </dgm:pt>
    <dgm:pt modelId="{05BFC725-89B0-4742-B2E9-FC10591063F4}" type="pres">
      <dgm:prSet presAssocID="{9BA4F0D0-9264-484A-B265-753829760F2B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FB6B3CE4-804F-4A2D-BDD5-A75E55A3D9C4}" type="pres">
      <dgm:prSet presAssocID="{9BA4F0D0-9264-484A-B265-753829760F2B}" presName="parallelogramComposite" presStyleCnt="0"/>
      <dgm:spPr/>
    </dgm:pt>
    <dgm:pt modelId="{4053B498-A7F1-4B34-88C1-EFA377A7AC65}" type="pres">
      <dgm:prSet presAssocID="{9BA4F0D0-9264-484A-B265-753829760F2B}" presName="parallelogram1" presStyleLbl="alignNode1" presStyleIdx="0" presStyleCnt="7"/>
      <dgm:spPr/>
    </dgm:pt>
    <dgm:pt modelId="{30ABDD5C-7673-4536-8741-F6C734F1AF87}" type="pres">
      <dgm:prSet presAssocID="{9BA4F0D0-9264-484A-B265-753829760F2B}" presName="parallelogram2" presStyleLbl="alignNode1" presStyleIdx="1" presStyleCnt="7"/>
      <dgm:spPr/>
    </dgm:pt>
    <dgm:pt modelId="{9EAB89E7-3502-4CBA-AFE3-828D4AC8DEAE}" type="pres">
      <dgm:prSet presAssocID="{9BA4F0D0-9264-484A-B265-753829760F2B}" presName="parallelogram3" presStyleLbl="alignNode1" presStyleIdx="2" presStyleCnt="7"/>
      <dgm:spPr/>
    </dgm:pt>
    <dgm:pt modelId="{980E9D8E-8238-47E8-83D8-3CE408F3F460}" type="pres">
      <dgm:prSet presAssocID="{9BA4F0D0-9264-484A-B265-753829760F2B}" presName="parallelogram4" presStyleLbl="alignNode1" presStyleIdx="3" presStyleCnt="7"/>
      <dgm:spPr/>
    </dgm:pt>
    <dgm:pt modelId="{056938F7-094C-4A0D-87C9-8F53761D0791}" type="pres">
      <dgm:prSet presAssocID="{9BA4F0D0-9264-484A-B265-753829760F2B}" presName="parallelogram5" presStyleLbl="alignNode1" presStyleIdx="4" presStyleCnt="7"/>
      <dgm:spPr/>
    </dgm:pt>
    <dgm:pt modelId="{C50140CE-BCA9-49AD-8267-87D9EF901A85}" type="pres">
      <dgm:prSet presAssocID="{9BA4F0D0-9264-484A-B265-753829760F2B}" presName="parallelogram6" presStyleLbl="alignNode1" presStyleIdx="5" presStyleCnt="7"/>
      <dgm:spPr/>
    </dgm:pt>
    <dgm:pt modelId="{730AE54A-648B-44BD-8895-DD69F9B546A6}" type="pres">
      <dgm:prSet presAssocID="{9BA4F0D0-9264-484A-B265-753829760F2B}" presName="parallelogram7" presStyleLbl="alignNode1" presStyleIdx="6" presStyleCnt="7"/>
      <dgm:spPr/>
    </dgm:pt>
  </dgm:ptLst>
  <dgm:cxnLst>
    <dgm:cxn modelId="{D5FFC939-7A66-4624-BD5C-A672938FA57A}" type="presOf" srcId="{9BA4F0D0-9264-484A-B265-753829760F2B}" destId="{05BFC725-89B0-4742-B2E9-FC10591063F4}" srcOrd="0" destOrd="0" presId="urn:microsoft.com/office/officeart/2008/layout/VerticalAccentList"/>
    <dgm:cxn modelId="{E99F13B7-65FC-4C1E-90B0-6EE65A315BC8}" srcId="{154896CB-E5CB-459A-AA4F-9E0C382EC9BC}" destId="{9BA4F0D0-9264-484A-B265-753829760F2B}" srcOrd="0" destOrd="0" parTransId="{7B24496C-0C9C-4473-958A-E1A6B4280ADF}" sibTransId="{A167E47C-527F-413F-80D1-CBC5D2E8728C}"/>
    <dgm:cxn modelId="{89414FF7-BA4D-4934-BF6C-837CFD37CBDB}" type="presOf" srcId="{154896CB-E5CB-459A-AA4F-9E0C382EC9BC}" destId="{55A1DDAE-D598-4A6C-A729-9CB084DD3E04}" srcOrd="0" destOrd="0" presId="urn:microsoft.com/office/officeart/2008/layout/VerticalAccentList"/>
    <dgm:cxn modelId="{9D889C15-3413-40CA-AE60-67D9571F42D9}" type="presParOf" srcId="{55A1DDAE-D598-4A6C-A729-9CB084DD3E04}" destId="{6ACCED0C-0EC8-4D2A-BE6D-B00CC4C39ABB}" srcOrd="0" destOrd="0" presId="urn:microsoft.com/office/officeart/2008/layout/VerticalAccentList"/>
    <dgm:cxn modelId="{D1A66152-83CE-49EC-9E26-2B74BFB1C6BF}" type="presParOf" srcId="{6ACCED0C-0EC8-4D2A-BE6D-B00CC4C39ABB}" destId="{05BFC725-89B0-4742-B2E9-FC10591063F4}" srcOrd="0" destOrd="0" presId="urn:microsoft.com/office/officeart/2008/layout/VerticalAccentList"/>
    <dgm:cxn modelId="{9C8DE089-AAE0-4159-B6AB-F6177624F889}" type="presParOf" srcId="{55A1DDAE-D598-4A6C-A729-9CB084DD3E04}" destId="{FB6B3CE4-804F-4A2D-BDD5-A75E55A3D9C4}" srcOrd="1" destOrd="0" presId="urn:microsoft.com/office/officeart/2008/layout/VerticalAccentList"/>
    <dgm:cxn modelId="{F5D82010-063A-44ED-B593-64E39EDC7F49}" type="presParOf" srcId="{FB6B3CE4-804F-4A2D-BDD5-A75E55A3D9C4}" destId="{4053B498-A7F1-4B34-88C1-EFA377A7AC65}" srcOrd="0" destOrd="0" presId="urn:microsoft.com/office/officeart/2008/layout/VerticalAccentList"/>
    <dgm:cxn modelId="{572A5C1F-9057-4BDC-A369-BDD18DBDBB4C}" type="presParOf" srcId="{FB6B3CE4-804F-4A2D-BDD5-A75E55A3D9C4}" destId="{30ABDD5C-7673-4536-8741-F6C734F1AF87}" srcOrd="1" destOrd="0" presId="urn:microsoft.com/office/officeart/2008/layout/VerticalAccentList"/>
    <dgm:cxn modelId="{4F0B259A-26F6-4075-9B9C-402E71FBEDB8}" type="presParOf" srcId="{FB6B3CE4-804F-4A2D-BDD5-A75E55A3D9C4}" destId="{9EAB89E7-3502-4CBA-AFE3-828D4AC8DEAE}" srcOrd="2" destOrd="0" presId="urn:microsoft.com/office/officeart/2008/layout/VerticalAccentList"/>
    <dgm:cxn modelId="{52D53A4E-DD6A-4F03-964E-815B4249B868}" type="presParOf" srcId="{FB6B3CE4-804F-4A2D-BDD5-A75E55A3D9C4}" destId="{980E9D8E-8238-47E8-83D8-3CE408F3F460}" srcOrd="3" destOrd="0" presId="urn:microsoft.com/office/officeart/2008/layout/VerticalAccentList"/>
    <dgm:cxn modelId="{4E5C5FEF-617A-4E68-A188-B1D771BAD9B7}" type="presParOf" srcId="{FB6B3CE4-804F-4A2D-BDD5-A75E55A3D9C4}" destId="{056938F7-094C-4A0D-87C9-8F53761D0791}" srcOrd="4" destOrd="0" presId="urn:microsoft.com/office/officeart/2008/layout/VerticalAccentList"/>
    <dgm:cxn modelId="{0367630E-1381-4EBB-8246-68880B7F1032}" type="presParOf" srcId="{FB6B3CE4-804F-4A2D-BDD5-A75E55A3D9C4}" destId="{C50140CE-BCA9-49AD-8267-87D9EF901A85}" srcOrd="5" destOrd="0" presId="urn:microsoft.com/office/officeart/2008/layout/VerticalAccentList"/>
    <dgm:cxn modelId="{BDB8A460-1083-4719-8ACB-4368EDA915EC}" type="presParOf" srcId="{FB6B3CE4-804F-4A2D-BDD5-A75E55A3D9C4}" destId="{730AE54A-648B-44BD-8895-DD69F9B546A6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54.xml><?xml version="1.0" encoding="utf-8"?>
<dgm:dataModel xmlns:dgm="http://schemas.openxmlformats.org/drawingml/2006/diagram" xmlns:a="http://schemas.openxmlformats.org/drawingml/2006/main">
  <dgm:ptLst>
    <dgm:pt modelId="{D42FECC9-8796-4BE0-8853-6ECA2A67534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AC35A80-CC5F-46C6-B8B0-128D7D9EF7B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Recommendation Form in Workflow</a:t>
          </a:r>
          <a:endParaRPr lang="en-US" sz="2400" dirty="0"/>
        </a:p>
      </dgm:t>
    </dgm:pt>
    <dgm:pt modelId="{EC432D15-AACA-48A4-8386-9D3776FB740F}" type="parTrans" cxnId="{31BEDFBF-28E9-4133-9686-866B08E54375}">
      <dgm:prSet/>
      <dgm:spPr/>
      <dgm:t>
        <a:bodyPr/>
        <a:lstStyle/>
        <a:p>
          <a:endParaRPr lang="en-US"/>
        </a:p>
      </dgm:t>
    </dgm:pt>
    <dgm:pt modelId="{0314C770-46FD-4A97-A7A7-E5146D57A665}" type="sibTrans" cxnId="{31BEDFBF-28E9-4133-9686-866B08E54375}">
      <dgm:prSet/>
      <dgm:spPr/>
      <dgm:t>
        <a:bodyPr/>
        <a:lstStyle/>
        <a:p>
          <a:endParaRPr lang="en-US"/>
        </a:p>
      </dgm:t>
    </dgm:pt>
    <dgm:pt modelId="{E5465A1D-25CB-49B6-AE17-51A296962F4B}" type="pres">
      <dgm:prSet presAssocID="{D42FECC9-8796-4BE0-8853-6ECA2A675341}" presName="linear" presStyleCnt="0">
        <dgm:presLayoutVars>
          <dgm:animLvl val="lvl"/>
          <dgm:resizeHandles val="exact"/>
        </dgm:presLayoutVars>
      </dgm:prSet>
      <dgm:spPr/>
    </dgm:pt>
    <dgm:pt modelId="{C425CB3E-2888-44F0-8ABF-CD79B751F1C8}" type="pres">
      <dgm:prSet presAssocID="{8AC35A80-CC5F-46C6-B8B0-128D7D9EF7B7}" presName="parentText" presStyleLbl="node1" presStyleIdx="0" presStyleCnt="1" custScaleY="217776">
        <dgm:presLayoutVars>
          <dgm:chMax val="0"/>
          <dgm:bulletEnabled val="1"/>
        </dgm:presLayoutVars>
      </dgm:prSet>
      <dgm:spPr/>
    </dgm:pt>
  </dgm:ptLst>
  <dgm:cxnLst>
    <dgm:cxn modelId="{C0324315-8214-4A71-9CFE-BC1E34B664D1}" type="presOf" srcId="{8AC35A80-CC5F-46C6-B8B0-128D7D9EF7B7}" destId="{C425CB3E-2888-44F0-8ABF-CD79B751F1C8}" srcOrd="0" destOrd="0" presId="urn:microsoft.com/office/officeart/2005/8/layout/vList2"/>
    <dgm:cxn modelId="{184D9950-6DCE-4FC8-8586-4D5E19A19A4B}" type="presOf" srcId="{D42FECC9-8796-4BE0-8853-6ECA2A675341}" destId="{E5465A1D-25CB-49B6-AE17-51A296962F4B}" srcOrd="0" destOrd="0" presId="urn:microsoft.com/office/officeart/2005/8/layout/vList2"/>
    <dgm:cxn modelId="{31BEDFBF-28E9-4133-9686-866B08E54375}" srcId="{D42FECC9-8796-4BE0-8853-6ECA2A675341}" destId="{8AC35A80-CC5F-46C6-B8B0-128D7D9EF7B7}" srcOrd="0" destOrd="0" parTransId="{EC432D15-AACA-48A4-8386-9D3776FB740F}" sibTransId="{0314C770-46FD-4A97-A7A7-E5146D57A665}"/>
    <dgm:cxn modelId="{26ED299B-B383-49F5-BC20-C3FBBD516D73}" type="presParOf" srcId="{E5465A1D-25CB-49B6-AE17-51A296962F4B}" destId="{C425CB3E-2888-44F0-8ABF-CD79B751F1C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55.xml><?xml version="1.0" encoding="utf-8"?>
<dgm:dataModel xmlns:dgm="http://schemas.openxmlformats.org/drawingml/2006/diagram" xmlns:a="http://schemas.openxmlformats.org/drawingml/2006/main">
  <dgm:ptLst>
    <dgm:pt modelId="{BBE83F11-C1EC-46A4-B1CA-C217DBFF2807}" type="doc">
      <dgm:prSet loTypeId="urn:microsoft.com/office/officeart/2005/8/layout/process3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C614462-53C1-41E1-BB00-81F81DCDBAEB}">
      <dgm:prSet custT="1"/>
      <dgm:spPr/>
      <dgm:t>
        <a:bodyPr/>
        <a:lstStyle/>
        <a:p>
          <a:r>
            <a:rPr lang="en-US" sz="2000" b="1" dirty="0"/>
            <a:t>Postdoc Admin has two roles </a:t>
          </a:r>
          <a:r>
            <a:rPr lang="en-US" sz="2000" dirty="0"/>
            <a:t>in the Recommendation form</a:t>
          </a:r>
        </a:p>
      </dgm:t>
    </dgm:pt>
    <dgm:pt modelId="{75AC9A83-548B-4E9B-AEA0-441C5D429E77}" type="parTrans" cxnId="{B026F8CE-BE18-4C64-939E-E5CC4A26903B}">
      <dgm:prSet/>
      <dgm:spPr/>
      <dgm:t>
        <a:bodyPr/>
        <a:lstStyle/>
        <a:p>
          <a:endParaRPr lang="en-US"/>
        </a:p>
      </dgm:t>
    </dgm:pt>
    <dgm:pt modelId="{19C1B32F-73C3-4239-97C5-9FDD0A9A56D1}" type="sibTrans" cxnId="{B026F8CE-BE18-4C64-939E-E5CC4A26903B}">
      <dgm:prSet/>
      <dgm:spPr/>
      <dgm:t>
        <a:bodyPr/>
        <a:lstStyle/>
        <a:p>
          <a:endParaRPr lang="en-US"/>
        </a:p>
      </dgm:t>
    </dgm:pt>
    <dgm:pt modelId="{946F3686-851D-4C15-A881-590D35B3D35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Admin </a:t>
          </a:r>
          <a:r>
            <a:rPr lang="en-US" b="1" i="1" dirty="0">
              <a:solidFill>
                <a:schemeClr val="accent3"/>
              </a:solidFill>
            </a:rPr>
            <a:t>Data Entry</a:t>
          </a:r>
          <a:endParaRPr lang="en-US" dirty="0">
            <a:solidFill>
              <a:schemeClr val="accent3"/>
            </a:solidFill>
          </a:endParaRPr>
        </a:p>
      </dgm:t>
    </dgm:pt>
    <dgm:pt modelId="{8ACD09F5-E91E-4B3B-B771-ECD052ADC8F8}" type="parTrans" cxnId="{5C1814E8-BA6A-4A48-AF4A-89233F4DB7CF}">
      <dgm:prSet/>
      <dgm:spPr/>
      <dgm:t>
        <a:bodyPr/>
        <a:lstStyle/>
        <a:p>
          <a:endParaRPr lang="en-US"/>
        </a:p>
      </dgm:t>
    </dgm:pt>
    <dgm:pt modelId="{B018F6F6-2EF6-4228-A49C-69CA30A5263C}" type="sibTrans" cxnId="{5C1814E8-BA6A-4A48-AF4A-89233F4DB7CF}">
      <dgm:prSet/>
      <dgm:spPr/>
      <dgm:t>
        <a:bodyPr/>
        <a:lstStyle/>
        <a:p>
          <a:endParaRPr lang="en-US"/>
        </a:p>
      </dgm:t>
    </dgm:pt>
    <dgm:pt modelId="{99FF937C-788A-4F17-BA25-6AE8410520C2}">
      <dgm:prSet/>
      <dgm:spPr/>
      <dgm:t>
        <a:bodyPr/>
        <a:lstStyle/>
        <a:p>
          <a:r>
            <a:rPr lang="en-US" i="1" dirty="0">
              <a:solidFill>
                <a:schemeClr val="accent3"/>
              </a:solidFill>
            </a:rPr>
            <a:t>Creates</a:t>
          </a:r>
          <a:r>
            <a:rPr lang="en-US" dirty="0">
              <a:solidFill>
                <a:schemeClr val="accent3"/>
              </a:solidFill>
            </a:rPr>
            <a:t> Recommendation form and </a:t>
          </a:r>
          <a:r>
            <a:rPr lang="en-US" i="1" dirty="0">
              <a:solidFill>
                <a:schemeClr val="accent3"/>
              </a:solidFill>
            </a:rPr>
            <a:t>submits</a:t>
          </a:r>
          <a:r>
            <a:rPr lang="en-US" dirty="0">
              <a:solidFill>
                <a:schemeClr val="accent3"/>
              </a:solidFill>
            </a:rPr>
            <a:t> to Department Manager/DFA for approval</a:t>
          </a:r>
        </a:p>
      </dgm:t>
    </dgm:pt>
    <dgm:pt modelId="{054D551A-282D-401F-9BEC-BD84B35D52B5}" type="parTrans" cxnId="{43D629B7-C764-4F78-9646-64FBF245B7D4}">
      <dgm:prSet/>
      <dgm:spPr/>
      <dgm:t>
        <a:bodyPr/>
        <a:lstStyle/>
        <a:p>
          <a:endParaRPr lang="en-US"/>
        </a:p>
      </dgm:t>
    </dgm:pt>
    <dgm:pt modelId="{354E0D9A-AE48-450E-AEEC-9BFB3E13C4AD}" type="sibTrans" cxnId="{43D629B7-C764-4F78-9646-64FBF245B7D4}">
      <dgm:prSet/>
      <dgm:spPr/>
      <dgm:t>
        <a:bodyPr/>
        <a:lstStyle/>
        <a:p>
          <a:endParaRPr lang="en-US"/>
        </a:p>
      </dgm:t>
    </dgm:pt>
    <dgm:pt modelId="{D2FF3709-D372-4145-BF74-F2D617A5A05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Admin </a:t>
          </a:r>
          <a:r>
            <a:rPr lang="en-US" b="1" i="1" dirty="0">
              <a:solidFill>
                <a:schemeClr val="accent3"/>
              </a:solidFill>
            </a:rPr>
            <a:t>Data Verify</a:t>
          </a:r>
          <a:r>
            <a:rPr lang="en-US" dirty="0">
              <a:solidFill>
                <a:schemeClr val="accent3"/>
              </a:solidFill>
            </a:rPr>
            <a:t> </a:t>
          </a:r>
        </a:p>
      </dgm:t>
    </dgm:pt>
    <dgm:pt modelId="{A4A1C20B-B762-411C-816A-B73E56956F4F}" type="parTrans" cxnId="{C869632A-19F4-414B-BAF6-4A1571B39FB7}">
      <dgm:prSet/>
      <dgm:spPr/>
      <dgm:t>
        <a:bodyPr/>
        <a:lstStyle/>
        <a:p>
          <a:endParaRPr lang="en-US"/>
        </a:p>
      </dgm:t>
    </dgm:pt>
    <dgm:pt modelId="{C4A56C22-B42E-4FFB-BAE0-EDA2B882FE18}" type="sibTrans" cxnId="{C869632A-19F4-414B-BAF6-4A1571B39FB7}">
      <dgm:prSet/>
      <dgm:spPr/>
      <dgm:t>
        <a:bodyPr/>
        <a:lstStyle/>
        <a:p>
          <a:endParaRPr lang="en-US"/>
        </a:p>
      </dgm:t>
    </dgm:pt>
    <dgm:pt modelId="{36EB61A8-FEEB-4D77-8B48-67471EC2585C}">
      <dgm:prSet/>
      <dgm:spPr/>
      <dgm:t>
        <a:bodyPr/>
        <a:lstStyle/>
        <a:p>
          <a:r>
            <a:rPr lang="en-US" i="1" dirty="0">
              <a:solidFill>
                <a:schemeClr val="accent3"/>
              </a:solidFill>
            </a:rPr>
            <a:t>Reviews</a:t>
          </a:r>
          <a:r>
            <a:rPr lang="en-US" dirty="0">
              <a:solidFill>
                <a:schemeClr val="accent3"/>
              </a:solidFill>
            </a:rPr>
            <a:t> Recommendation form for errors or late changes in appointment terms and </a:t>
          </a:r>
          <a:r>
            <a:rPr lang="en-US" i="1" dirty="0">
              <a:solidFill>
                <a:schemeClr val="accent3"/>
              </a:solidFill>
            </a:rPr>
            <a:t>submits</a:t>
          </a:r>
          <a:r>
            <a:rPr lang="en-US" dirty="0">
              <a:solidFill>
                <a:schemeClr val="accent3"/>
              </a:solidFill>
            </a:rPr>
            <a:t> to OPA for approval</a:t>
          </a:r>
        </a:p>
      </dgm:t>
    </dgm:pt>
    <dgm:pt modelId="{426182BF-652E-4048-B8AA-7C7B78FAC7BC}" type="parTrans" cxnId="{0BABE4AC-DAA9-41FF-A95B-CE9158BADA07}">
      <dgm:prSet/>
      <dgm:spPr/>
      <dgm:t>
        <a:bodyPr/>
        <a:lstStyle/>
        <a:p>
          <a:endParaRPr lang="en-US"/>
        </a:p>
      </dgm:t>
    </dgm:pt>
    <dgm:pt modelId="{3806D50B-E857-475E-AC9D-EB014400C101}" type="sibTrans" cxnId="{0BABE4AC-DAA9-41FF-A95B-CE9158BADA07}">
      <dgm:prSet/>
      <dgm:spPr/>
      <dgm:t>
        <a:bodyPr/>
        <a:lstStyle/>
        <a:p>
          <a:endParaRPr lang="en-US"/>
        </a:p>
      </dgm:t>
    </dgm:pt>
    <dgm:pt modelId="{590426F0-D0F9-4240-93A9-EE2587E9B6CC}" type="pres">
      <dgm:prSet presAssocID="{BBE83F11-C1EC-46A4-B1CA-C217DBFF2807}" presName="linearFlow" presStyleCnt="0">
        <dgm:presLayoutVars>
          <dgm:dir/>
          <dgm:animLvl val="lvl"/>
          <dgm:resizeHandles val="exact"/>
        </dgm:presLayoutVars>
      </dgm:prSet>
      <dgm:spPr/>
    </dgm:pt>
    <dgm:pt modelId="{05040495-3C47-40C9-9777-C9165E2FD2DB}" type="pres">
      <dgm:prSet presAssocID="{8C614462-53C1-41E1-BB00-81F81DCDBAEB}" presName="composite" presStyleCnt="0"/>
      <dgm:spPr/>
    </dgm:pt>
    <dgm:pt modelId="{E2152389-45FF-475D-B9FC-1AEA3A3648F3}" type="pres">
      <dgm:prSet presAssocID="{8C614462-53C1-41E1-BB00-81F81DCDBAEB}" presName="parTx" presStyleLbl="node1" presStyleIdx="0" presStyleCnt="1">
        <dgm:presLayoutVars>
          <dgm:chMax val="0"/>
          <dgm:chPref val="0"/>
          <dgm:bulletEnabled val="1"/>
        </dgm:presLayoutVars>
      </dgm:prSet>
      <dgm:spPr/>
    </dgm:pt>
    <dgm:pt modelId="{9AA9A26D-9CA7-4366-AEF7-4A6E4517661E}" type="pres">
      <dgm:prSet presAssocID="{8C614462-53C1-41E1-BB00-81F81DCDBAEB}" presName="parSh" presStyleLbl="node1" presStyleIdx="0" presStyleCnt="1"/>
      <dgm:spPr/>
    </dgm:pt>
    <dgm:pt modelId="{C8510C8F-EFD1-4904-9464-3C3D9EBB9A74}" type="pres">
      <dgm:prSet presAssocID="{8C614462-53C1-41E1-BB00-81F81DCDBAEB}" presName="desTx" presStyleLbl="fgAcc1" presStyleIdx="0" presStyleCnt="1">
        <dgm:presLayoutVars>
          <dgm:bulletEnabled val="1"/>
        </dgm:presLayoutVars>
      </dgm:prSet>
      <dgm:spPr/>
    </dgm:pt>
  </dgm:ptLst>
  <dgm:cxnLst>
    <dgm:cxn modelId="{697F3A03-B5D9-47BF-BD41-8D1F95AEC3BA}" type="presOf" srcId="{946F3686-851D-4C15-A881-590D35B3D358}" destId="{C8510C8F-EFD1-4904-9464-3C3D9EBB9A74}" srcOrd="0" destOrd="0" presId="urn:microsoft.com/office/officeart/2005/8/layout/process3"/>
    <dgm:cxn modelId="{4010B50C-C8A9-4303-81F0-942851F9847A}" type="presOf" srcId="{BBE83F11-C1EC-46A4-B1CA-C217DBFF2807}" destId="{590426F0-D0F9-4240-93A9-EE2587E9B6CC}" srcOrd="0" destOrd="0" presId="urn:microsoft.com/office/officeart/2005/8/layout/process3"/>
    <dgm:cxn modelId="{6D3A1627-BCCF-49D9-A126-7B7B67623D44}" type="presOf" srcId="{36EB61A8-FEEB-4D77-8B48-67471EC2585C}" destId="{C8510C8F-EFD1-4904-9464-3C3D9EBB9A74}" srcOrd="0" destOrd="3" presId="urn:microsoft.com/office/officeart/2005/8/layout/process3"/>
    <dgm:cxn modelId="{C869632A-19F4-414B-BAF6-4A1571B39FB7}" srcId="{8C614462-53C1-41E1-BB00-81F81DCDBAEB}" destId="{D2FF3709-D372-4145-BF74-F2D617A5A050}" srcOrd="1" destOrd="0" parTransId="{A4A1C20B-B762-411C-816A-B73E56956F4F}" sibTransId="{C4A56C22-B42E-4FFB-BAE0-EDA2B882FE18}"/>
    <dgm:cxn modelId="{E150B540-2386-44D7-AB34-212547454BD2}" type="presOf" srcId="{99FF937C-788A-4F17-BA25-6AE8410520C2}" destId="{C8510C8F-EFD1-4904-9464-3C3D9EBB9A74}" srcOrd="0" destOrd="1" presId="urn:microsoft.com/office/officeart/2005/8/layout/process3"/>
    <dgm:cxn modelId="{59D08B5D-3449-4B26-936E-CC72925FF154}" type="presOf" srcId="{8C614462-53C1-41E1-BB00-81F81DCDBAEB}" destId="{E2152389-45FF-475D-B9FC-1AEA3A3648F3}" srcOrd="0" destOrd="0" presId="urn:microsoft.com/office/officeart/2005/8/layout/process3"/>
    <dgm:cxn modelId="{0BABE4AC-DAA9-41FF-A95B-CE9158BADA07}" srcId="{D2FF3709-D372-4145-BF74-F2D617A5A050}" destId="{36EB61A8-FEEB-4D77-8B48-67471EC2585C}" srcOrd="0" destOrd="0" parTransId="{426182BF-652E-4048-B8AA-7C7B78FAC7BC}" sibTransId="{3806D50B-E857-475E-AC9D-EB014400C101}"/>
    <dgm:cxn modelId="{43D629B7-C764-4F78-9646-64FBF245B7D4}" srcId="{946F3686-851D-4C15-A881-590D35B3D358}" destId="{99FF937C-788A-4F17-BA25-6AE8410520C2}" srcOrd="0" destOrd="0" parTransId="{054D551A-282D-401F-9BEC-BD84B35D52B5}" sibTransId="{354E0D9A-AE48-450E-AEEC-9BFB3E13C4AD}"/>
    <dgm:cxn modelId="{32A75AC4-93D2-4475-BE98-3A620F0AE4E4}" type="presOf" srcId="{8C614462-53C1-41E1-BB00-81F81DCDBAEB}" destId="{9AA9A26D-9CA7-4366-AEF7-4A6E4517661E}" srcOrd="1" destOrd="0" presId="urn:microsoft.com/office/officeart/2005/8/layout/process3"/>
    <dgm:cxn modelId="{B026F8CE-BE18-4C64-939E-E5CC4A26903B}" srcId="{BBE83F11-C1EC-46A4-B1CA-C217DBFF2807}" destId="{8C614462-53C1-41E1-BB00-81F81DCDBAEB}" srcOrd="0" destOrd="0" parTransId="{75AC9A83-548B-4E9B-AEA0-441C5D429E77}" sibTransId="{19C1B32F-73C3-4239-97C5-9FDD0A9A56D1}"/>
    <dgm:cxn modelId="{FA6AFDE7-5D64-4899-9672-9036FCD6ECFD}" type="presOf" srcId="{D2FF3709-D372-4145-BF74-F2D617A5A050}" destId="{C8510C8F-EFD1-4904-9464-3C3D9EBB9A74}" srcOrd="0" destOrd="2" presId="urn:microsoft.com/office/officeart/2005/8/layout/process3"/>
    <dgm:cxn modelId="{5C1814E8-BA6A-4A48-AF4A-89233F4DB7CF}" srcId="{8C614462-53C1-41E1-BB00-81F81DCDBAEB}" destId="{946F3686-851D-4C15-A881-590D35B3D358}" srcOrd="0" destOrd="0" parTransId="{8ACD09F5-E91E-4B3B-B771-ECD052ADC8F8}" sibTransId="{B018F6F6-2EF6-4228-A49C-69CA30A5263C}"/>
    <dgm:cxn modelId="{D72226E8-E8F9-4DC4-8D8D-6648AEDE36DA}" type="presParOf" srcId="{590426F0-D0F9-4240-93A9-EE2587E9B6CC}" destId="{05040495-3C47-40C9-9777-C9165E2FD2DB}" srcOrd="0" destOrd="0" presId="urn:microsoft.com/office/officeart/2005/8/layout/process3"/>
    <dgm:cxn modelId="{D601C16B-71A0-4412-9AD9-89A6B7CF7BD7}" type="presParOf" srcId="{05040495-3C47-40C9-9777-C9165E2FD2DB}" destId="{E2152389-45FF-475D-B9FC-1AEA3A3648F3}" srcOrd="0" destOrd="0" presId="urn:microsoft.com/office/officeart/2005/8/layout/process3"/>
    <dgm:cxn modelId="{BED19616-B804-42AF-8E2B-E9492AEAE344}" type="presParOf" srcId="{05040495-3C47-40C9-9777-C9165E2FD2DB}" destId="{9AA9A26D-9CA7-4366-AEF7-4A6E4517661E}" srcOrd="1" destOrd="0" presId="urn:microsoft.com/office/officeart/2005/8/layout/process3"/>
    <dgm:cxn modelId="{50352218-F328-473F-9DCA-5C5844B66B0B}" type="presParOf" srcId="{05040495-3C47-40C9-9777-C9165E2FD2DB}" destId="{C8510C8F-EFD1-4904-9464-3C3D9EBB9A74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56.xml><?xml version="1.0" encoding="utf-8"?>
<dgm:dataModel xmlns:dgm="http://schemas.openxmlformats.org/drawingml/2006/diagram" xmlns:a="http://schemas.openxmlformats.org/drawingml/2006/main">
  <dgm:ptLst>
    <dgm:pt modelId="{5B0D52D2-D6B5-4168-A414-40644839E7C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26A1879-C517-4209-938E-7FE5152C8545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Create a Recommendation Form</a:t>
          </a:r>
          <a:endParaRPr lang="en-US" sz="2400" dirty="0"/>
        </a:p>
      </dgm:t>
    </dgm:pt>
    <dgm:pt modelId="{B2449B77-8834-4347-B408-8D8307B972C8}" type="parTrans" cxnId="{B5333124-9D3C-4919-A1AD-DB2B6C932125}">
      <dgm:prSet/>
      <dgm:spPr/>
      <dgm:t>
        <a:bodyPr/>
        <a:lstStyle/>
        <a:p>
          <a:endParaRPr lang="en-US"/>
        </a:p>
      </dgm:t>
    </dgm:pt>
    <dgm:pt modelId="{DEF03DF9-521D-4AF2-BD01-495DC151D311}" type="sibTrans" cxnId="{B5333124-9D3C-4919-A1AD-DB2B6C932125}">
      <dgm:prSet/>
      <dgm:spPr/>
      <dgm:t>
        <a:bodyPr/>
        <a:lstStyle/>
        <a:p>
          <a:endParaRPr lang="en-US"/>
        </a:p>
      </dgm:t>
    </dgm:pt>
    <dgm:pt modelId="{EF50CD58-366B-47CE-8039-D837584DD387}" type="pres">
      <dgm:prSet presAssocID="{5B0D52D2-D6B5-4168-A414-40644839E7CB}" presName="linear" presStyleCnt="0">
        <dgm:presLayoutVars>
          <dgm:animLvl val="lvl"/>
          <dgm:resizeHandles val="exact"/>
        </dgm:presLayoutVars>
      </dgm:prSet>
      <dgm:spPr/>
    </dgm:pt>
    <dgm:pt modelId="{090C66BE-A5D2-4004-ACC9-4DB2FDF639BF}" type="pres">
      <dgm:prSet presAssocID="{026A1879-C517-4209-938E-7FE5152C854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5333124-9D3C-4919-A1AD-DB2B6C932125}" srcId="{5B0D52D2-D6B5-4168-A414-40644839E7CB}" destId="{026A1879-C517-4209-938E-7FE5152C8545}" srcOrd="0" destOrd="0" parTransId="{B2449B77-8834-4347-B408-8D8307B972C8}" sibTransId="{DEF03DF9-521D-4AF2-BD01-495DC151D311}"/>
    <dgm:cxn modelId="{3E401874-7ACB-4321-853F-48B2B71BA6A4}" type="presOf" srcId="{5B0D52D2-D6B5-4168-A414-40644839E7CB}" destId="{EF50CD58-366B-47CE-8039-D837584DD387}" srcOrd="0" destOrd="0" presId="urn:microsoft.com/office/officeart/2005/8/layout/vList2"/>
    <dgm:cxn modelId="{46D9B482-23A3-42D2-9A00-36B0E205F66E}" type="presOf" srcId="{026A1879-C517-4209-938E-7FE5152C8545}" destId="{090C66BE-A5D2-4004-ACC9-4DB2FDF639BF}" srcOrd="0" destOrd="0" presId="urn:microsoft.com/office/officeart/2005/8/layout/vList2"/>
    <dgm:cxn modelId="{8B578391-60D0-42D2-989D-3CE4A2C3A51F}" type="presParOf" srcId="{EF50CD58-366B-47CE-8039-D837584DD387}" destId="{090C66BE-A5D2-4004-ACC9-4DB2FDF639B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57.xml><?xml version="1.0" encoding="utf-8"?>
<dgm:dataModel xmlns:dgm="http://schemas.openxmlformats.org/drawingml/2006/diagram" xmlns:a="http://schemas.openxmlformats.org/drawingml/2006/main">
  <dgm:ptLst>
    <dgm:pt modelId="{D79FC39D-6A03-4F22-995D-759A4C79E0FF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61F2ED1-FA71-429D-977F-696450750C0C}">
      <dgm:prSet/>
      <dgm:spPr/>
      <dgm:t>
        <a:bodyPr/>
        <a:lstStyle/>
        <a:p>
          <a:r>
            <a:rPr lang="en-US" b="1"/>
            <a:t>Click OPA/Bechtel Center tab</a:t>
          </a:r>
          <a:endParaRPr lang="en-US"/>
        </a:p>
      </dgm:t>
    </dgm:pt>
    <dgm:pt modelId="{5BA1707C-A85C-466E-BC44-54D02CA1183F}" type="parTrans" cxnId="{005C52B9-D565-4568-9FC1-296908AB408C}">
      <dgm:prSet/>
      <dgm:spPr/>
      <dgm:t>
        <a:bodyPr/>
        <a:lstStyle/>
        <a:p>
          <a:endParaRPr lang="en-US"/>
        </a:p>
      </dgm:t>
    </dgm:pt>
    <dgm:pt modelId="{419E020A-EA2E-4435-A2D6-FA6561877DB8}" type="sibTrans" cxnId="{005C52B9-D565-4568-9FC1-296908AB408C}">
      <dgm:prSet/>
      <dgm:spPr/>
      <dgm:t>
        <a:bodyPr/>
        <a:lstStyle/>
        <a:p>
          <a:endParaRPr lang="en-US"/>
        </a:p>
      </dgm:t>
    </dgm:pt>
    <dgm:pt modelId="{B7ADCC85-8128-4786-9E92-5015D0D16532}">
      <dgm:prSet custT="1"/>
      <dgm:spPr/>
      <dgm:t>
        <a:bodyPr/>
        <a:lstStyle/>
        <a:p>
          <a:r>
            <a:rPr lang="en-US" sz="1400" b="1" dirty="0">
              <a:solidFill>
                <a:schemeClr val="accent2"/>
              </a:solidFill>
            </a:rPr>
            <a:t>Click     </a:t>
          </a:r>
          <a:r>
            <a:rPr lang="en-US" sz="1400" dirty="0">
              <a:solidFill>
                <a:schemeClr val="accent2"/>
              </a:solidFill>
            </a:rPr>
            <a:t>Postdoc </a:t>
          </a:r>
        </a:p>
      </dgm:t>
    </dgm:pt>
    <dgm:pt modelId="{7A1C33CE-F70F-405B-9FC5-15A608243F14}" type="parTrans" cxnId="{CABA6C21-477B-4AC3-9A36-4E383500F69F}">
      <dgm:prSet/>
      <dgm:spPr/>
      <dgm:t>
        <a:bodyPr/>
        <a:lstStyle/>
        <a:p>
          <a:endParaRPr lang="en-US"/>
        </a:p>
      </dgm:t>
    </dgm:pt>
    <dgm:pt modelId="{91FA2433-EAA3-46A6-AD6C-7774D0F53917}" type="sibTrans" cxnId="{CABA6C21-477B-4AC3-9A36-4E383500F69F}">
      <dgm:prSet/>
      <dgm:spPr/>
      <dgm:t>
        <a:bodyPr/>
        <a:lstStyle/>
        <a:p>
          <a:endParaRPr lang="en-US"/>
        </a:p>
      </dgm:t>
    </dgm:pt>
    <dgm:pt modelId="{339F5678-7EA2-42B0-873B-28A9E64BB5E2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Click</a:t>
          </a:r>
          <a:r>
            <a:rPr lang="en-US" sz="1200" dirty="0">
              <a:solidFill>
                <a:schemeClr val="accent3"/>
              </a:solidFill>
            </a:rPr>
            <a:t>          Postdoc Administrative Forms</a:t>
          </a:r>
        </a:p>
      </dgm:t>
    </dgm:pt>
    <dgm:pt modelId="{851FB80C-C9C2-407C-B363-D488DF6070E2}" type="parTrans" cxnId="{AA0C2683-4B27-46C5-8E77-204F3E24FD85}">
      <dgm:prSet/>
      <dgm:spPr/>
      <dgm:t>
        <a:bodyPr/>
        <a:lstStyle/>
        <a:p>
          <a:endParaRPr lang="en-US"/>
        </a:p>
      </dgm:t>
    </dgm:pt>
    <dgm:pt modelId="{3028FC2E-AC44-4DFE-B16E-CDDD6FF451CB}" type="sibTrans" cxnId="{AA0C2683-4B27-46C5-8E77-204F3E24FD85}">
      <dgm:prSet/>
      <dgm:spPr/>
      <dgm:t>
        <a:bodyPr/>
        <a:lstStyle/>
        <a:p>
          <a:endParaRPr lang="en-US"/>
        </a:p>
      </dgm:t>
    </dgm:pt>
    <dgm:pt modelId="{77047977-A936-4980-900A-6A96ADA34AC5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Click</a:t>
          </a:r>
          <a:r>
            <a:rPr lang="en-US" sz="1200" dirty="0">
              <a:solidFill>
                <a:schemeClr val="accent4"/>
              </a:solidFill>
            </a:rPr>
            <a:t> Recommendation form</a:t>
          </a:r>
        </a:p>
      </dgm:t>
    </dgm:pt>
    <dgm:pt modelId="{15DD9A06-FF36-4116-96E8-338D81806D96}" type="parTrans" cxnId="{6486B41E-69A4-4F1D-BF5B-765C0FD8D947}">
      <dgm:prSet/>
      <dgm:spPr/>
      <dgm:t>
        <a:bodyPr/>
        <a:lstStyle/>
        <a:p>
          <a:endParaRPr lang="en-US"/>
        </a:p>
      </dgm:t>
    </dgm:pt>
    <dgm:pt modelId="{559662A3-4B93-406F-B44B-2EC82D5798C0}" type="sibTrans" cxnId="{6486B41E-69A4-4F1D-BF5B-765C0FD8D947}">
      <dgm:prSet/>
      <dgm:spPr/>
      <dgm:t>
        <a:bodyPr/>
        <a:lstStyle/>
        <a:p>
          <a:endParaRPr lang="en-US"/>
        </a:p>
      </dgm:t>
    </dgm:pt>
    <dgm:pt modelId="{04E4AC15-B572-4044-9194-4A886F83E261}">
      <dgm:prSet/>
      <dgm:spPr/>
      <dgm:t>
        <a:bodyPr/>
        <a:lstStyle/>
        <a:p>
          <a:r>
            <a:rPr lang="en-US" b="1" dirty="0"/>
            <a:t>The screen populates with Search boxes</a:t>
          </a:r>
        </a:p>
      </dgm:t>
    </dgm:pt>
    <dgm:pt modelId="{90E88A2E-B7B7-4D24-840B-307CEBA6930A}" type="parTrans" cxnId="{975CB147-18B3-4865-AC3C-E3B99BB4B3C1}">
      <dgm:prSet/>
      <dgm:spPr/>
      <dgm:t>
        <a:bodyPr/>
        <a:lstStyle/>
        <a:p>
          <a:endParaRPr lang="en-US"/>
        </a:p>
      </dgm:t>
    </dgm:pt>
    <dgm:pt modelId="{30C7396F-58E1-41A8-8232-C93BF28A69DF}" type="sibTrans" cxnId="{975CB147-18B3-4865-AC3C-E3B99BB4B3C1}">
      <dgm:prSet/>
      <dgm:spPr/>
      <dgm:t>
        <a:bodyPr/>
        <a:lstStyle/>
        <a:p>
          <a:endParaRPr lang="en-US"/>
        </a:p>
      </dgm:t>
    </dgm:pt>
    <dgm:pt modelId="{29D7B6A2-07C7-46F3-B70B-298F68A916A6}">
      <dgm:prSet custT="1"/>
      <dgm:spPr/>
      <dgm:t>
        <a:bodyPr/>
        <a:lstStyle/>
        <a:p>
          <a:r>
            <a:rPr lang="en-US" sz="1200" b="1" dirty="0">
              <a:solidFill>
                <a:schemeClr val="accent5"/>
              </a:solidFill>
            </a:rPr>
            <a:t>Ignore</a:t>
          </a:r>
          <a:r>
            <a:rPr lang="en-US" sz="1200" dirty="0">
              <a:solidFill>
                <a:schemeClr val="accent5"/>
              </a:solidFill>
            </a:rPr>
            <a:t>               the search boxes and Search button</a:t>
          </a:r>
        </a:p>
      </dgm:t>
    </dgm:pt>
    <dgm:pt modelId="{7F3551D1-E731-4ED5-B578-68E9724F5235}" type="parTrans" cxnId="{22321DC4-2387-4CC8-A5D0-AED8683528F1}">
      <dgm:prSet/>
      <dgm:spPr/>
      <dgm:t>
        <a:bodyPr/>
        <a:lstStyle/>
        <a:p>
          <a:endParaRPr lang="en-US"/>
        </a:p>
      </dgm:t>
    </dgm:pt>
    <dgm:pt modelId="{61B9F63D-ADD6-405D-9E90-21CA390433B3}" type="sibTrans" cxnId="{22321DC4-2387-4CC8-A5D0-AED8683528F1}">
      <dgm:prSet/>
      <dgm:spPr/>
      <dgm:t>
        <a:bodyPr/>
        <a:lstStyle/>
        <a:p>
          <a:endParaRPr lang="en-US"/>
        </a:p>
      </dgm:t>
    </dgm:pt>
    <dgm:pt modelId="{980273FF-D6AC-4D1A-975D-8BD1ABEE06B2}">
      <dgm:prSet custT="1"/>
      <dgm:spPr/>
      <dgm:t>
        <a:bodyPr/>
        <a:lstStyle/>
        <a:p>
          <a:r>
            <a:rPr lang="en-US" sz="1200" dirty="0">
              <a:solidFill>
                <a:schemeClr val="accent6">
                  <a:lumMod val="50000"/>
                </a:schemeClr>
              </a:solidFill>
            </a:rPr>
            <a:t>These are used to find EXISTING web forms</a:t>
          </a:r>
        </a:p>
      </dgm:t>
    </dgm:pt>
    <dgm:pt modelId="{78BA92C7-F465-4924-A31F-1B1BCEFB84BB}" type="parTrans" cxnId="{7E2B1A5F-CE63-41ED-A923-7F0B8DF77CDE}">
      <dgm:prSet/>
      <dgm:spPr/>
      <dgm:t>
        <a:bodyPr/>
        <a:lstStyle/>
        <a:p>
          <a:endParaRPr lang="en-US"/>
        </a:p>
      </dgm:t>
    </dgm:pt>
    <dgm:pt modelId="{5CFC1359-D34E-4BC9-A426-CAD97C8E68A1}" type="sibTrans" cxnId="{7E2B1A5F-CE63-41ED-A923-7F0B8DF77CDE}">
      <dgm:prSet/>
      <dgm:spPr/>
      <dgm:t>
        <a:bodyPr/>
        <a:lstStyle/>
        <a:p>
          <a:endParaRPr lang="en-US"/>
        </a:p>
      </dgm:t>
    </dgm:pt>
    <dgm:pt modelId="{53973BCC-BBED-4FEF-8606-F6EB9DA9DEBD}">
      <dgm:prSet/>
      <dgm:spPr/>
      <dgm:t>
        <a:bodyPr/>
        <a:lstStyle/>
        <a:p>
          <a:r>
            <a:rPr lang="en-US" b="1" dirty="0"/>
            <a:t>Click Add</a:t>
          </a:r>
          <a:endParaRPr lang="en-US" dirty="0"/>
        </a:p>
      </dgm:t>
    </dgm:pt>
    <dgm:pt modelId="{F2CB4224-8B81-4E9B-95BA-D93ED0A545C4}" type="parTrans" cxnId="{02E46DB6-F231-45F3-BC90-574B2A0D2D51}">
      <dgm:prSet/>
      <dgm:spPr/>
      <dgm:t>
        <a:bodyPr/>
        <a:lstStyle/>
        <a:p>
          <a:endParaRPr lang="en-US"/>
        </a:p>
      </dgm:t>
    </dgm:pt>
    <dgm:pt modelId="{64A8B318-8C43-409F-B89B-3571FEFFE1B7}" type="sibTrans" cxnId="{02E46DB6-F231-45F3-BC90-574B2A0D2D51}">
      <dgm:prSet/>
      <dgm:spPr/>
      <dgm:t>
        <a:bodyPr/>
        <a:lstStyle/>
        <a:p>
          <a:endParaRPr lang="en-US"/>
        </a:p>
      </dgm:t>
    </dgm:pt>
    <dgm:pt modelId="{B0AE50C6-6FBB-47DE-B8CB-4BCF80D737EC}" type="pres">
      <dgm:prSet presAssocID="{D79FC39D-6A03-4F22-995D-759A4C79E0FF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6E4DFFBE-180A-4F75-80A5-3DE20C918255}" type="pres">
      <dgm:prSet presAssocID="{861F2ED1-FA71-429D-977F-696450750C0C}" presName="root" presStyleCnt="0"/>
      <dgm:spPr/>
    </dgm:pt>
    <dgm:pt modelId="{CCD91136-426B-4CEB-BFE3-1469A3682475}" type="pres">
      <dgm:prSet presAssocID="{861F2ED1-FA71-429D-977F-696450750C0C}" presName="rootComposite" presStyleCnt="0"/>
      <dgm:spPr/>
    </dgm:pt>
    <dgm:pt modelId="{4125EFE8-CFD6-4C07-A2F9-D740B23AE4C1}" type="pres">
      <dgm:prSet presAssocID="{861F2ED1-FA71-429D-977F-696450750C0C}" presName="rootText" presStyleLbl="node1" presStyleIdx="0" presStyleCnt="3"/>
      <dgm:spPr/>
    </dgm:pt>
    <dgm:pt modelId="{F889CCA1-2C12-41AB-ABDC-4A1527895EAE}" type="pres">
      <dgm:prSet presAssocID="{861F2ED1-FA71-429D-977F-696450750C0C}" presName="rootConnector" presStyleLbl="node1" presStyleIdx="0" presStyleCnt="3"/>
      <dgm:spPr/>
    </dgm:pt>
    <dgm:pt modelId="{36F618E1-B606-4928-93E2-F9E429EB172D}" type="pres">
      <dgm:prSet presAssocID="{861F2ED1-FA71-429D-977F-696450750C0C}" presName="childShape" presStyleCnt="0"/>
      <dgm:spPr/>
    </dgm:pt>
    <dgm:pt modelId="{430193D6-FA01-435F-B631-060525CE4333}" type="pres">
      <dgm:prSet presAssocID="{7A1C33CE-F70F-405B-9FC5-15A608243F14}" presName="Name13" presStyleLbl="parChTrans1D2" presStyleIdx="0" presStyleCnt="5"/>
      <dgm:spPr/>
    </dgm:pt>
    <dgm:pt modelId="{B59BE146-F4E4-4C44-8DA1-8626EDE35FED}" type="pres">
      <dgm:prSet presAssocID="{B7ADCC85-8128-4786-9E92-5015D0D16532}" presName="childText" presStyleLbl="bgAcc1" presStyleIdx="0" presStyleCnt="5">
        <dgm:presLayoutVars>
          <dgm:bulletEnabled val="1"/>
        </dgm:presLayoutVars>
      </dgm:prSet>
      <dgm:spPr/>
    </dgm:pt>
    <dgm:pt modelId="{058C4076-80A5-424F-8294-87803BFE40EB}" type="pres">
      <dgm:prSet presAssocID="{851FB80C-C9C2-407C-B363-D488DF6070E2}" presName="Name13" presStyleLbl="parChTrans1D2" presStyleIdx="1" presStyleCnt="5"/>
      <dgm:spPr/>
    </dgm:pt>
    <dgm:pt modelId="{4E0D7A49-4228-4387-A408-CFFE78FB320B}" type="pres">
      <dgm:prSet presAssocID="{339F5678-7EA2-42B0-873B-28A9E64BB5E2}" presName="childText" presStyleLbl="bgAcc1" presStyleIdx="1" presStyleCnt="5">
        <dgm:presLayoutVars>
          <dgm:bulletEnabled val="1"/>
        </dgm:presLayoutVars>
      </dgm:prSet>
      <dgm:spPr/>
    </dgm:pt>
    <dgm:pt modelId="{56C27DBF-29C6-453C-957A-F382143DA2EB}" type="pres">
      <dgm:prSet presAssocID="{15DD9A06-FF36-4116-96E8-338D81806D96}" presName="Name13" presStyleLbl="parChTrans1D2" presStyleIdx="2" presStyleCnt="5"/>
      <dgm:spPr/>
    </dgm:pt>
    <dgm:pt modelId="{0047A148-F203-4393-AB89-70A0812EB0CC}" type="pres">
      <dgm:prSet presAssocID="{77047977-A936-4980-900A-6A96ADA34AC5}" presName="childText" presStyleLbl="bgAcc1" presStyleIdx="2" presStyleCnt="5" custScaleX="118365">
        <dgm:presLayoutVars>
          <dgm:bulletEnabled val="1"/>
        </dgm:presLayoutVars>
      </dgm:prSet>
      <dgm:spPr/>
    </dgm:pt>
    <dgm:pt modelId="{F8D2F6F7-D797-4800-A15F-84C36AC48685}" type="pres">
      <dgm:prSet presAssocID="{04E4AC15-B572-4044-9194-4A886F83E261}" presName="root" presStyleCnt="0"/>
      <dgm:spPr/>
    </dgm:pt>
    <dgm:pt modelId="{8CC0E2B9-5A2E-4FB7-8391-278EFD3CE5A6}" type="pres">
      <dgm:prSet presAssocID="{04E4AC15-B572-4044-9194-4A886F83E261}" presName="rootComposite" presStyleCnt="0"/>
      <dgm:spPr/>
    </dgm:pt>
    <dgm:pt modelId="{83B92BAF-87B0-415D-841A-B48E1BF7B38E}" type="pres">
      <dgm:prSet presAssocID="{04E4AC15-B572-4044-9194-4A886F83E261}" presName="rootText" presStyleLbl="node1" presStyleIdx="1" presStyleCnt="3"/>
      <dgm:spPr/>
    </dgm:pt>
    <dgm:pt modelId="{AF7A3036-2675-4E5E-9E07-03732E2C53EC}" type="pres">
      <dgm:prSet presAssocID="{04E4AC15-B572-4044-9194-4A886F83E261}" presName="rootConnector" presStyleLbl="node1" presStyleIdx="1" presStyleCnt="3"/>
      <dgm:spPr/>
    </dgm:pt>
    <dgm:pt modelId="{FF0A7ED2-E020-46F5-AAF3-EBB4000559D2}" type="pres">
      <dgm:prSet presAssocID="{04E4AC15-B572-4044-9194-4A886F83E261}" presName="childShape" presStyleCnt="0"/>
      <dgm:spPr/>
    </dgm:pt>
    <dgm:pt modelId="{F941360D-2861-4ADA-B98F-291437DEB8FA}" type="pres">
      <dgm:prSet presAssocID="{7F3551D1-E731-4ED5-B578-68E9724F5235}" presName="Name13" presStyleLbl="parChTrans1D2" presStyleIdx="3" presStyleCnt="5"/>
      <dgm:spPr/>
    </dgm:pt>
    <dgm:pt modelId="{97B86A07-D305-4071-BFC8-EC52D79DD092}" type="pres">
      <dgm:prSet presAssocID="{29D7B6A2-07C7-46F3-B70B-298F68A916A6}" presName="childText" presStyleLbl="bgAcc1" presStyleIdx="3" presStyleCnt="5">
        <dgm:presLayoutVars>
          <dgm:bulletEnabled val="1"/>
        </dgm:presLayoutVars>
      </dgm:prSet>
      <dgm:spPr/>
    </dgm:pt>
    <dgm:pt modelId="{45BCFEE2-DD72-404D-81E7-96817112326E}" type="pres">
      <dgm:prSet presAssocID="{78BA92C7-F465-4924-A31F-1B1BCEFB84BB}" presName="Name13" presStyleLbl="parChTrans1D2" presStyleIdx="4" presStyleCnt="5"/>
      <dgm:spPr/>
    </dgm:pt>
    <dgm:pt modelId="{7F6601FE-313B-40EB-AAC2-AA364AE714C2}" type="pres">
      <dgm:prSet presAssocID="{980273FF-D6AC-4D1A-975D-8BD1ABEE06B2}" presName="childText" presStyleLbl="bgAcc1" presStyleIdx="4" presStyleCnt="5">
        <dgm:presLayoutVars>
          <dgm:bulletEnabled val="1"/>
        </dgm:presLayoutVars>
      </dgm:prSet>
      <dgm:spPr/>
    </dgm:pt>
    <dgm:pt modelId="{51380687-DEB8-4D0B-829C-1060B8EB160A}" type="pres">
      <dgm:prSet presAssocID="{53973BCC-BBED-4FEF-8606-F6EB9DA9DEBD}" presName="root" presStyleCnt="0"/>
      <dgm:spPr/>
    </dgm:pt>
    <dgm:pt modelId="{DE3BBDDB-7CE0-4886-80D2-B3947BF32F81}" type="pres">
      <dgm:prSet presAssocID="{53973BCC-BBED-4FEF-8606-F6EB9DA9DEBD}" presName="rootComposite" presStyleCnt="0"/>
      <dgm:spPr/>
    </dgm:pt>
    <dgm:pt modelId="{58E21F5A-8DA4-46C6-BCBF-029FC4D27DF1}" type="pres">
      <dgm:prSet presAssocID="{53973BCC-BBED-4FEF-8606-F6EB9DA9DEBD}" presName="rootText" presStyleLbl="node1" presStyleIdx="2" presStyleCnt="3"/>
      <dgm:spPr/>
    </dgm:pt>
    <dgm:pt modelId="{3A9E7F2B-89B5-4A75-9220-31FAA6F0F9DB}" type="pres">
      <dgm:prSet presAssocID="{53973BCC-BBED-4FEF-8606-F6EB9DA9DEBD}" presName="rootConnector" presStyleLbl="node1" presStyleIdx="2" presStyleCnt="3"/>
      <dgm:spPr/>
    </dgm:pt>
    <dgm:pt modelId="{648E6CBD-94CA-4F8E-875A-6CEE715320DD}" type="pres">
      <dgm:prSet presAssocID="{53973BCC-BBED-4FEF-8606-F6EB9DA9DEBD}" presName="childShape" presStyleCnt="0"/>
      <dgm:spPr/>
    </dgm:pt>
  </dgm:ptLst>
  <dgm:cxnLst>
    <dgm:cxn modelId="{7A9E1106-F004-49B0-8283-AF15C6E79D41}" type="presOf" srcId="{B7ADCC85-8128-4786-9E92-5015D0D16532}" destId="{B59BE146-F4E4-4C44-8DA1-8626EDE35FED}" srcOrd="0" destOrd="0" presId="urn:microsoft.com/office/officeart/2005/8/layout/hierarchy3"/>
    <dgm:cxn modelId="{10B97F1D-FFA1-4F7D-BA69-49AB80E4A3AD}" type="presOf" srcId="{D79FC39D-6A03-4F22-995D-759A4C79E0FF}" destId="{B0AE50C6-6FBB-47DE-B8CB-4BCF80D737EC}" srcOrd="0" destOrd="0" presId="urn:microsoft.com/office/officeart/2005/8/layout/hierarchy3"/>
    <dgm:cxn modelId="{6486B41E-69A4-4F1D-BF5B-765C0FD8D947}" srcId="{861F2ED1-FA71-429D-977F-696450750C0C}" destId="{77047977-A936-4980-900A-6A96ADA34AC5}" srcOrd="2" destOrd="0" parTransId="{15DD9A06-FF36-4116-96E8-338D81806D96}" sibTransId="{559662A3-4B93-406F-B44B-2EC82D5798C0}"/>
    <dgm:cxn modelId="{CABA6C21-477B-4AC3-9A36-4E383500F69F}" srcId="{861F2ED1-FA71-429D-977F-696450750C0C}" destId="{B7ADCC85-8128-4786-9E92-5015D0D16532}" srcOrd="0" destOrd="0" parTransId="{7A1C33CE-F70F-405B-9FC5-15A608243F14}" sibTransId="{91FA2433-EAA3-46A6-AD6C-7774D0F53917}"/>
    <dgm:cxn modelId="{B0566C22-45FE-4D46-9ED1-8A8BCD8E75EF}" type="presOf" srcId="{78BA92C7-F465-4924-A31F-1B1BCEFB84BB}" destId="{45BCFEE2-DD72-404D-81E7-96817112326E}" srcOrd="0" destOrd="0" presId="urn:microsoft.com/office/officeart/2005/8/layout/hierarchy3"/>
    <dgm:cxn modelId="{8A1F0728-AA5C-4DF3-8C50-1011FCB4F99F}" type="presOf" srcId="{861F2ED1-FA71-429D-977F-696450750C0C}" destId="{4125EFE8-CFD6-4C07-A2F9-D740B23AE4C1}" srcOrd="0" destOrd="0" presId="urn:microsoft.com/office/officeart/2005/8/layout/hierarchy3"/>
    <dgm:cxn modelId="{12F7D92B-DCC7-4BFA-9BD4-BA6272E7372D}" type="presOf" srcId="{851FB80C-C9C2-407C-B363-D488DF6070E2}" destId="{058C4076-80A5-424F-8294-87803BFE40EB}" srcOrd="0" destOrd="0" presId="urn:microsoft.com/office/officeart/2005/8/layout/hierarchy3"/>
    <dgm:cxn modelId="{7E2B1A5F-CE63-41ED-A923-7F0B8DF77CDE}" srcId="{04E4AC15-B572-4044-9194-4A886F83E261}" destId="{980273FF-D6AC-4D1A-975D-8BD1ABEE06B2}" srcOrd="1" destOrd="0" parTransId="{78BA92C7-F465-4924-A31F-1B1BCEFB84BB}" sibTransId="{5CFC1359-D34E-4BC9-A426-CAD97C8E68A1}"/>
    <dgm:cxn modelId="{A67D7C60-CD4A-4A60-838B-9B7628D63B90}" type="presOf" srcId="{53973BCC-BBED-4FEF-8606-F6EB9DA9DEBD}" destId="{58E21F5A-8DA4-46C6-BCBF-029FC4D27DF1}" srcOrd="0" destOrd="0" presId="urn:microsoft.com/office/officeart/2005/8/layout/hierarchy3"/>
    <dgm:cxn modelId="{A6FBDE65-3A18-43FA-B5EA-B1B4411256F6}" type="presOf" srcId="{980273FF-D6AC-4D1A-975D-8BD1ABEE06B2}" destId="{7F6601FE-313B-40EB-AAC2-AA364AE714C2}" srcOrd="0" destOrd="0" presId="urn:microsoft.com/office/officeart/2005/8/layout/hierarchy3"/>
    <dgm:cxn modelId="{287B3567-D691-4BB6-A6DB-6FE1CD7F26D9}" type="presOf" srcId="{339F5678-7EA2-42B0-873B-28A9E64BB5E2}" destId="{4E0D7A49-4228-4387-A408-CFFE78FB320B}" srcOrd="0" destOrd="0" presId="urn:microsoft.com/office/officeart/2005/8/layout/hierarchy3"/>
    <dgm:cxn modelId="{975CB147-18B3-4865-AC3C-E3B99BB4B3C1}" srcId="{D79FC39D-6A03-4F22-995D-759A4C79E0FF}" destId="{04E4AC15-B572-4044-9194-4A886F83E261}" srcOrd="1" destOrd="0" parTransId="{90E88A2E-B7B7-4D24-840B-307CEBA6930A}" sibTransId="{30C7396F-58E1-41A8-8232-C93BF28A69DF}"/>
    <dgm:cxn modelId="{438F6D49-F079-48D0-8579-7354C2E9D354}" type="presOf" srcId="{7F3551D1-E731-4ED5-B578-68E9724F5235}" destId="{F941360D-2861-4ADA-B98F-291437DEB8FA}" srcOrd="0" destOrd="0" presId="urn:microsoft.com/office/officeart/2005/8/layout/hierarchy3"/>
    <dgm:cxn modelId="{A5E66F73-426E-43E4-8DBE-274396DF0026}" type="presOf" srcId="{04E4AC15-B572-4044-9194-4A886F83E261}" destId="{AF7A3036-2675-4E5E-9E07-03732E2C53EC}" srcOrd="1" destOrd="0" presId="urn:microsoft.com/office/officeart/2005/8/layout/hierarchy3"/>
    <dgm:cxn modelId="{D384FD76-55FB-4CB6-99A9-EAAFFD3B24CE}" type="presOf" srcId="{29D7B6A2-07C7-46F3-B70B-298F68A916A6}" destId="{97B86A07-D305-4071-BFC8-EC52D79DD092}" srcOrd="0" destOrd="0" presId="urn:microsoft.com/office/officeart/2005/8/layout/hierarchy3"/>
    <dgm:cxn modelId="{85147359-94CC-4252-948B-575BE6866BFF}" type="presOf" srcId="{15DD9A06-FF36-4116-96E8-338D81806D96}" destId="{56C27DBF-29C6-453C-957A-F382143DA2EB}" srcOrd="0" destOrd="0" presId="urn:microsoft.com/office/officeart/2005/8/layout/hierarchy3"/>
    <dgm:cxn modelId="{AA0C2683-4B27-46C5-8E77-204F3E24FD85}" srcId="{861F2ED1-FA71-429D-977F-696450750C0C}" destId="{339F5678-7EA2-42B0-873B-28A9E64BB5E2}" srcOrd="1" destOrd="0" parTransId="{851FB80C-C9C2-407C-B363-D488DF6070E2}" sibTransId="{3028FC2E-AC44-4DFE-B16E-CDDD6FF451CB}"/>
    <dgm:cxn modelId="{97B78C99-E123-4249-8E22-668A3046CB31}" type="presOf" srcId="{861F2ED1-FA71-429D-977F-696450750C0C}" destId="{F889CCA1-2C12-41AB-ABDC-4A1527895EAE}" srcOrd="1" destOrd="0" presId="urn:microsoft.com/office/officeart/2005/8/layout/hierarchy3"/>
    <dgm:cxn modelId="{DA09C5B0-3553-40FD-A499-8EB5F783AC30}" type="presOf" srcId="{7A1C33CE-F70F-405B-9FC5-15A608243F14}" destId="{430193D6-FA01-435F-B631-060525CE4333}" srcOrd="0" destOrd="0" presId="urn:microsoft.com/office/officeart/2005/8/layout/hierarchy3"/>
    <dgm:cxn modelId="{02E46DB6-F231-45F3-BC90-574B2A0D2D51}" srcId="{D79FC39D-6A03-4F22-995D-759A4C79E0FF}" destId="{53973BCC-BBED-4FEF-8606-F6EB9DA9DEBD}" srcOrd="2" destOrd="0" parTransId="{F2CB4224-8B81-4E9B-95BA-D93ED0A545C4}" sibTransId="{64A8B318-8C43-409F-B89B-3571FEFFE1B7}"/>
    <dgm:cxn modelId="{005C52B9-D565-4568-9FC1-296908AB408C}" srcId="{D79FC39D-6A03-4F22-995D-759A4C79E0FF}" destId="{861F2ED1-FA71-429D-977F-696450750C0C}" srcOrd="0" destOrd="0" parTransId="{5BA1707C-A85C-466E-BC44-54D02CA1183F}" sibTransId="{419E020A-EA2E-4435-A2D6-FA6561877DB8}"/>
    <dgm:cxn modelId="{B89665BA-EFEB-4F7A-BE72-4E2880AC8318}" type="presOf" srcId="{77047977-A936-4980-900A-6A96ADA34AC5}" destId="{0047A148-F203-4393-AB89-70A0812EB0CC}" srcOrd="0" destOrd="0" presId="urn:microsoft.com/office/officeart/2005/8/layout/hierarchy3"/>
    <dgm:cxn modelId="{22321DC4-2387-4CC8-A5D0-AED8683528F1}" srcId="{04E4AC15-B572-4044-9194-4A886F83E261}" destId="{29D7B6A2-07C7-46F3-B70B-298F68A916A6}" srcOrd="0" destOrd="0" parTransId="{7F3551D1-E731-4ED5-B578-68E9724F5235}" sibTransId="{61B9F63D-ADD6-405D-9E90-21CA390433B3}"/>
    <dgm:cxn modelId="{BB1C93CA-7A5F-478D-8406-060844F460F7}" type="presOf" srcId="{04E4AC15-B572-4044-9194-4A886F83E261}" destId="{83B92BAF-87B0-415D-841A-B48E1BF7B38E}" srcOrd="0" destOrd="0" presId="urn:microsoft.com/office/officeart/2005/8/layout/hierarchy3"/>
    <dgm:cxn modelId="{F90209E3-432A-4C55-85B0-0B1F25877824}" type="presOf" srcId="{53973BCC-BBED-4FEF-8606-F6EB9DA9DEBD}" destId="{3A9E7F2B-89B5-4A75-9220-31FAA6F0F9DB}" srcOrd="1" destOrd="0" presId="urn:microsoft.com/office/officeart/2005/8/layout/hierarchy3"/>
    <dgm:cxn modelId="{D5BBF16D-15B2-4532-AB3D-C9A78A261E47}" type="presParOf" srcId="{B0AE50C6-6FBB-47DE-B8CB-4BCF80D737EC}" destId="{6E4DFFBE-180A-4F75-80A5-3DE20C918255}" srcOrd="0" destOrd="0" presId="urn:microsoft.com/office/officeart/2005/8/layout/hierarchy3"/>
    <dgm:cxn modelId="{BD78020B-EE2C-4C19-A9C2-7E2B3B5FE36B}" type="presParOf" srcId="{6E4DFFBE-180A-4F75-80A5-3DE20C918255}" destId="{CCD91136-426B-4CEB-BFE3-1469A3682475}" srcOrd="0" destOrd="0" presId="urn:microsoft.com/office/officeart/2005/8/layout/hierarchy3"/>
    <dgm:cxn modelId="{A35E9EC2-4ADB-4887-B4AB-B8529B4D4A4E}" type="presParOf" srcId="{CCD91136-426B-4CEB-BFE3-1469A3682475}" destId="{4125EFE8-CFD6-4C07-A2F9-D740B23AE4C1}" srcOrd="0" destOrd="0" presId="urn:microsoft.com/office/officeart/2005/8/layout/hierarchy3"/>
    <dgm:cxn modelId="{4370CB05-39D0-4627-9D8E-9BF6E992AC6D}" type="presParOf" srcId="{CCD91136-426B-4CEB-BFE3-1469A3682475}" destId="{F889CCA1-2C12-41AB-ABDC-4A1527895EAE}" srcOrd="1" destOrd="0" presId="urn:microsoft.com/office/officeart/2005/8/layout/hierarchy3"/>
    <dgm:cxn modelId="{36642124-69E9-4987-8952-71525C2CDC62}" type="presParOf" srcId="{6E4DFFBE-180A-4F75-80A5-3DE20C918255}" destId="{36F618E1-B606-4928-93E2-F9E429EB172D}" srcOrd="1" destOrd="0" presId="urn:microsoft.com/office/officeart/2005/8/layout/hierarchy3"/>
    <dgm:cxn modelId="{1EA0B600-5EB3-4855-9F82-70727B17DE5A}" type="presParOf" srcId="{36F618E1-B606-4928-93E2-F9E429EB172D}" destId="{430193D6-FA01-435F-B631-060525CE4333}" srcOrd="0" destOrd="0" presId="urn:microsoft.com/office/officeart/2005/8/layout/hierarchy3"/>
    <dgm:cxn modelId="{D4F6A620-BD54-4E8D-A918-2199A679116A}" type="presParOf" srcId="{36F618E1-B606-4928-93E2-F9E429EB172D}" destId="{B59BE146-F4E4-4C44-8DA1-8626EDE35FED}" srcOrd="1" destOrd="0" presId="urn:microsoft.com/office/officeart/2005/8/layout/hierarchy3"/>
    <dgm:cxn modelId="{CE7B8456-24FF-4787-89B7-CE10B026D740}" type="presParOf" srcId="{36F618E1-B606-4928-93E2-F9E429EB172D}" destId="{058C4076-80A5-424F-8294-87803BFE40EB}" srcOrd="2" destOrd="0" presId="urn:microsoft.com/office/officeart/2005/8/layout/hierarchy3"/>
    <dgm:cxn modelId="{53DE248B-59D3-42A7-8075-37C3EC2E864D}" type="presParOf" srcId="{36F618E1-B606-4928-93E2-F9E429EB172D}" destId="{4E0D7A49-4228-4387-A408-CFFE78FB320B}" srcOrd="3" destOrd="0" presId="urn:microsoft.com/office/officeart/2005/8/layout/hierarchy3"/>
    <dgm:cxn modelId="{157F675F-9626-4FC7-AFC2-2D41D7CD9D3E}" type="presParOf" srcId="{36F618E1-B606-4928-93E2-F9E429EB172D}" destId="{56C27DBF-29C6-453C-957A-F382143DA2EB}" srcOrd="4" destOrd="0" presId="urn:microsoft.com/office/officeart/2005/8/layout/hierarchy3"/>
    <dgm:cxn modelId="{6DCF7574-B8F6-44EC-9459-62ACAE534228}" type="presParOf" srcId="{36F618E1-B606-4928-93E2-F9E429EB172D}" destId="{0047A148-F203-4393-AB89-70A0812EB0CC}" srcOrd="5" destOrd="0" presId="urn:microsoft.com/office/officeart/2005/8/layout/hierarchy3"/>
    <dgm:cxn modelId="{F3E7C702-EE25-4930-938E-F6CD194DCB13}" type="presParOf" srcId="{B0AE50C6-6FBB-47DE-B8CB-4BCF80D737EC}" destId="{F8D2F6F7-D797-4800-A15F-84C36AC48685}" srcOrd="1" destOrd="0" presId="urn:microsoft.com/office/officeart/2005/8/layout/hierarchy3"/>
    <dgm:cxn modelId="{5853C934-4ED8-4F67-BA40-9718AB0CB03D}" type="presParOf" srcId="{F8D2F6F7-D797-4800-A15F-84C36AC48685}" destId="{8CC0E2B9-5A2E-4FB7-8391-278EFD3CE5A6}" srcOrd="0" destOrd="0" presId="urn:microsoft.com/office/officeart/2005/8/layout/hierarchy3"/>
    <dgm:cxn modelId="{D504634C-4171-4828-8D7B-D92C663EA9DE}" type="presParOf" srcId="{8CC0E2B9-5A2E-4FB7-8391-278EFD3CE5A6}" destId="{83B92BAF-87B0-415D-841A-B48E1BF7B38E}" srcOrd="0" destOrd="0" presId="urn:microsoft.com/office/officeart/2005/8/layout/hierarchy3"/>
    <dgm:cxn modelId="{5B0EAACB-C3FA-485F-A10A-9F57C77D10F9}" type="presParOf" srcId="{8CC0E2B9-5A2E-4FB7-8391-278EFD3CE5A6}" destId="{AF7A3036-2675-4E5E-9E07-03732E2C53EC}" srcOrd="1" destOrd="0" presId="urn:microsoft.com/office/officeart/2005/8/layout/hierarchy3"/>
    <dgm:cxn modelId="{097C0ADE-FF3F-42D0-B08D-107547B7B3D7}" type="presParOf" srcId="{F8D2F6F7-D797-4800-A15F-84C36AC48685}" destId="{FF0A7ED2-E020-46F5-AAF3-EBB4000559D2}" srcOrd="1" destOrd="0" presId="urn:microsoft.com/office/officeart/2005/8/layout/hierarchy3"/>
    <dgm:cxn modelId="{D80CE2DB-046C-40DA-ACC5-701157871BCB}" type="presParOf" srcId="{FF0A7ED2-E020-46F5-AAF3-EBB4000559D2}" destId="{F941360D-2861-4ADA-B98F-291437DEB8FA}" srcOrd="0" destOrd="0" presId="urn:microsoft.com/office/officeart/2005/8/layout/hierarchy3"/>
    <dgm:cxn modelId="{CDE54186-3502-4E63-AED9-83C0213BD0E8}" type="presParOf" srcId="{FF0A7ED2-E020-46F5-AAF3-EBB4000559D2}" destId="{97B86A07-D305-4071-BFC8-EC52D79DD092}" srcOrd="1" destOrd="0" presId="urn:microsoft.com/office/officeart/2005/8/layout/hierarchy3"/>
    <dgm:cxn modelId="{D828BE52-9181-45BC-A6AB-07E4FE61B533}" type="presParOf" srcId="{FF0A7ED2-E020-46F5-AAF3-EBB4000559D2}" destId="{45BCFEE2-DD72-404D-81E7-96817112326E}" srcOrd="2" destOrd="0" presId="urn:microsoft.com/office/officeart/2005/8/layout/hierarchy3"/>
    <dgm:cxn modelId="{CE25B138-7BD8-4718-BCFF-556F3ED512DD}" type="presParOf" srcId="{FF0A7ED2-E020-46F5-AAF3-EBB4000559D2}" destId="{7F6601FE-313B-40EB-AAC2-AA364AE714C2}" srcOrd="3" destOrd="0" presId="urn:microsoft.com/office/officeart/2005/8/layout/hierarchy3"/>
    <dgm:cxn modelId="{C384E7EF-FA53-4A8F-AD70-91B889253E0F}" type="presParOf" srcId="{B0AE50C6-6FBB-47DE-B8CB-4BCF80D737EC}" destId="{51380687-DEB8-4D0B-829C-1060B8EB160A}" srcOrd="2" destOrd="0" presId="urn:microsoft.com/office/officeart/2005/8/layout/hierarchy3"/>
    <dgm:cxn modelId="{7DB5992B-6704-42EE-AD23-7EC73C6B19A5}" type="presParOf" srcId="{51380687-DEB8-4D0B-829C-1060B8EB160A}" destId="{DE3BBDDB-7CE0-4886-80D2-B3947BF32F81}" srcOrd="0" destOrd="0" presId="urn:microsoft.com/office/officeart/2005/8/layout/hierarchy3"/>
    <dgm:cxn modelId="{796FB9D2-2BC1-4DB2-B293-310F8EEB831E}" type="presParOf" srcId="{DE3BBDDB-7CE0-4886-80D2-B3947BF32F81}" destId="{58E21F5A-8DA4-46C6-BCBF-029FC4D27DF1}" srcOrd="0" destOrd="0" presId="urn:microsoft.com/office/officeart/2005/8/layout/hierarchy3"/>
    <dgm:cxn modelId="{215B2128-1CF8-43D8-B785-8A8217528973}" type="presParOf" srcId="{DE3BBDDB-7CE0-4886-80D2-B3947BF32F81}" destId="{3A9E7F2B-89B5-4A75-9220-31FAA6F0F9DB}" srcOrd="1" destOrd="0" presId="urn:microsoft.com/office/officeart/2005/8/layout/hierarchy3"/>
    <dgm:cxn modelId="{1DB9B445-A28A-405B-8A4A-3F14977CEE35}" type="presParOf" srcId="{51380687-DEB8-4D0B-829C-1060B8EB160A}" destId="{648E6CBD-94CA-4F8E-875A-6CEE715320DD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58.xml><?xml version="1.0" encoding="utf-8"?>
<dgm:dataModel xmlns:dgm="http://schemas.openxmlformats.org/drawingml/2006/diagram" xmlns:a="http://schemas.openxmlformats.org/drawingml/2006/main">
  <dgm:ptLst>
    <dgm:pt modelId="{7EAEE658-39F0-468B-80A7-B34108A66EF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D3DF6AC-2870-4323-A5A7-EBB1D7B5DD4D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="1" baseline="0" dirty="0"/>
          </a:br>
          <a:r>
            <a:rPr lang="en-US" sz="2400" baseline="0" dirty="0"/>
            <a:t>Transaction Details Box</a:t>
          </a:r>
          <a:endParaRPr lang="en-US" sz="2400" dirty="0"/>
        </a:p>
      </dgm:t>
    </dgm:pt>
    <dgm:pt modelId="{8027FB53-7624-45B1-BFB3-9B2BAA586EC3}" type="parTrans" cxnId="{89C4F625-D26C-4437-8A0A-83E2673E7034}">
      <dgm:prSet/>
      <dgm:spPr/>
      <dgm:t>
        <a:bodyPr/>
        <a:lstStyle/>
        <a:p>
          <a:endParaRPr lang="en-US"/>
        </a:p>
      </dgm:t>
    </dgm:pt>
    <dgm:pt modelId="{657E30C1-3F2C-4FBA-A49D-109B1EBBC78B}" type="sibTrans" cxnId="{89C4F625-D26C-4437-8A0A-83E2673E7034}">
      <dgm:prSet/>
      <dgm:spPr/>
      <dgm:t>
        <a:bodyPr/>
        <a:lstStyle/>
        <a:p>
          <a:endParaRPr lang="en-US"/>
        </a:p>
      </dgm:t>
    </dgm:pt>
    <dgm:pt modelId="{FBDC8FDF-04E8-4622-A2F3-B548CF540E31}" type="pres">
      <dgm:prSet presAssocID="{7EAEE658-39F0-468B-80A7-B34108A66EFD}" presName="linear" presStyleCnt="0">
        <dgm:presLayoutVars>
          <dgm:animLvl val="lvl"/>
          <dgm:resizeHandles val="exact"/>
        </dgm:presLayoutVars>
      </dgm:prSet>
      <dgm:spPr/>
    </dgm:pt>
    <dgm:pt modelId="{0AC9EC9A-2EE0-42BD-9CE8-BB9ED1A72269}" type="pres">
      <dgm:prSet presAssocID="{4D3DF6AC-2870-4323-A5A7-EBB1D7B5DD4D}" presName="parentText" presStyleLbl="node1" presStyleIdx="0" presStyleCnt="1" custScaleY="200394">
        <dgm:presLayoutVars>
          <dgm:chMax val="0"/>
          <dgm:bulletEnabled val="1"/>
        </dgm:presLayoutVars>
      </dgm:prSet>
      <dgm:spPr/>
    </dgm:pt>
  </dgm:ptLst>
  <dgm:cxnLst>
    <dgm:cxn modelId="{89C4F625-D26C-4437-8A0A-83E2673E7034}" srcId="{7EAEE658-39F0-468B-80A7-B34108A66EFD}" destId="{4D3DF6AC-2870-4323-A5A7-EBB1D7B5DD4D}" srcOrd="0" destOrd="0" parTransId="{8027FB53-7624-45B1-BFB3-9B2BAA586EC3}" sibTransId="{657E30C1-3F2C-4FBA-A49D-109B1EBBC78B}"/>
    <dgm:cxn modelId="{B977355D-4CDB-4F8B-AD52-094CFF892CF8}" type="presOf" srcId="{7EAEE658-39F0-468B-80A7-B34108A66EFD}" destId="{FBDC8FDF-04E8-4622-A2F3-B548CF540E31}" srcOrd="0" destOrd="0" presId="urn:microsoft.com/office/officeart/2005/8/layout/vList2"/>
    <dgm:cxn modelId="{9AC4299B-8A7B-4BDB-8793-7808CE1D531E}" type="presOf" srcId="{4D3DF6AC-2870-4323-A5A7-EBB1D7B5DD4D}" destId="{0AC9EC9A-2EE0-42BD-9CE8-BB9ED1A72269}" srcOrd="0" destOrd="0" presId="urn:microsoft.com/office/officeart/2005/8/layout/vList2"/>
    <dgm:cxn modelId="{844950FA-13B5-4DFB-9508-205F80EEED87}" type="presParOf" srcId="{FBDC8FDF-04E8-4622-A2F3-B548CF540E31}" destId="{0AC9EC9A-2EE0-42BD-9CE8-BB9ED1A7226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59.xml><?xml version="1.0" encoding="utf-8"?>
<dgm:dataModel xmlns:dgm="http://schemas.openxmlformats.org/drawingml/2006/diagram" xmlns:a="http://schemas.openxmlformats.org/drawingml/2006/main">
  <dgm:ptLst>
    <dgm:pt modelId="{C0E11AB7-AB17-4F89-9751-A0B9DD9E89A7}" type="doc">
      <dgm:prSet loTypeId="urn:microsoft.com/office/officeart/2005/8/layout/h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0BE93305-A58C-46FE-8A18-95A073363337}">
      <dgm:prSet custT="1"/>
      <dgm:spPr/>
      <dgm:t>
        <a:bodyPr/>
        <a:lstStyle/>
        <a:p>
          <a:r>
            <a:rPr lang="en-US" sz="2000" b="1" dirty="0"/>
            <a:t>Text Entry Fields:</a:t>
          </a:r>
          <a:endParaRPr lang="en-US" sz="2000" dirty="0"/>
        </a:p>
      </dgm:t>
    </dgm:pt>
    <dgm:pt modelId="{92BAD50A-9CA8-48E4-A443-8B481E2B6818}" type="parTrans" cxnId="{45DE523B-B702-407C-9C4B-7BAB19B78945}">
      <dgm:prSet/>
      <dgm:spPr/>
      <dgm:t>
        <a:bodyPr/>
        <a:lstStyle/>
        <a:p>
          <a:endParaRPr lang="en-US"/>
        </a:p>
      </dgm:t>
    </dgm:pt>
    <dgm:pt modelId="{F6D2A797-A9C8-4101-B4A8-64E569620BE5}" type="sibTrans" cxnId="{45DE523B-B702-407C-9C4B-7BAB19B78945}">
      <dgm:prSet/>
      <dgm:spPr/>
      <dgm:t>
        <a:bodyPr/>
        <a:lstStyle/>
        <a:p>
          <a:endParaRPr lang="en-US"/>
        </a:p>
      </dgm:t>
    </dgm:pt>
    <dgm:pt modelId="{1C035A5E-F950-4130-8157-9E170FE83B98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Request Type</a:t>
          </a:r>
          <a:endParaRPr lang="en-US" dirty="0">
            <a:solidFill>
              <a:schemeClr val="accent3"/>
            </a:solidFill>
          </a:endParaRPr>
        </a:p>
      </dgm:t>
    </dgm:pt>
    <dgm:pt modelId="{23D85F84-525C-45A3-B345-51B4B52A30E4}" type="parTrans" cxnId="{E1E5F93C-FC1B-47D5-8ED3-FDA754460BA5}">
      <dgm:prSet/>
      <dgm:spPr/>
      <dgm:t>
        <a:bodyPr/>
        <a:lstStyle/>
        <a:p>
          <a:endParaRPr lang="en-US"/>
        </a:p>
      </dgm:t>
    </dgm:pt>
    <dgm:pt modelId="{4A843EFF-FD05-40E8-85C0-A599DB0EB210}" type="sibTrans" cxnId="{E1E5F93C-FC1B-47D5-8ED3-FDA754460BA5}">
      <dgm:prSet/>
      <dgm:spPr/>
      <dgm:t>
        <a:bodyPr/>
        <a:lstStyle/>
        <a:p>
          <a:endParaRPr lang="en-US"/>
        </a:p>
      </dgm:t>
    </dgm:pt>
    <dgm:pt modelId="{848EBBE5-56C7-4B50-A5B3-A0A1CBBA10E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New Appointment </a:t>
          </a:r>
        </a:p>
      </dgm:t>
    </dgm:pt>
    <dgm:pt modelId="{9F97FB41-D2E0-443B-A77A-4755486A8030}" type="parTrans" cxnId="{37242BBB-E89C-40EF-B7D8-D1546EAC848D}">
      <dgm:prSet/>
      <dgm:spPr/>
      <dgm:t>
        <a:bodyPr/>
        <a:lstStyle/>
        <a:p>
          <a:endParaRPr lang="en-US"/>
        </a:p>
      </dgm:t>
    </dgm:pt>
    <dgm:pt modelId="{90881906-2F48-4CEB-88F9-EF2347DFDD00}" type="sibTrans" cxnId="{37242BBB-E89C-40EF-B7D8-D1546EAC848D}">
      <dgm:prSet/>
      <dgm:spPr/>
      <dgm:t>
        <a:bodyPr/>
        <a:lstStyle/>
        <a:p>
          <a:endParaRPr lang="en-US"/>
        </a:p>
      </dgm:t>
    </dgm:pt>
    <dgm:pt modelId="{2A775529-43AC-4392-B080-5FE988F31FD6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Requires the approved data form ID#</a:t>
          </a:r>
          <a:endParaRPr lang="en-US" dirty="0">
            <a:solidFill>
              <a:schemeClr val="accent3"/>
            </a:solidFill>
          </a:endParaRPr>
        </a:p>
      </dgm:t>
    </dgm:pt>
    <dgm:pt modelId="{5FCA8F5B-6D68-4BEF-B9DA-58C209AFB7BF}" type="parTrans" cxnId="{6A0722B8-DCCB-4224-B870-E7EBD92545EA}">
      <dgm:prSet/>
      <dgm:spPr/>
      <dgm:t>
        <a:bodyPr/>
        <a:lstStyle/>
        <a:p>
          <a:endParaRPr lang="en-US"/>
        </a:p>
      </dgm:t>
    </dgm:pt>
    <dgm:pt modelId="{E7B28B15-264A-46B4-AA69-8400A78FEA8C}" type="sibTrans" cxnId="{6A0722B8-DCCB-4224-B870-E7EBD92545EA}">
      <dgm:prSet/>
      <dgm:spPr/>
      <dgm:t>
        <a:bodyPr/>
        <a:lstStyle/>
        <a:p>
          <a:endParaRPr lang="en-US"/>
        </a:p>
      </dgm:t>
    </dgm:pt>
    <dgm:pt modelId="{B8AF04B0-E79F-483C-9122-1D532F943E2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Department Transfer </a:t>
          </a:r>
        </a:p>
      </dgm:t>
    </dgm:pt>
    <dgm:pt modelId="{B1873719-214A-4083-9223-56BEA7214C12}" type="parTrans" cxnId="{85B20ADB-706A-4FF5-94C4-9DDEB2EB426C}">
      <dgm:prSet/>
      <dgm:spPr/>
      <dgm:t>
        <a:bodyPr/>
        <a:lstStyle/>
        <a:p>
          <a:endParaRPr lang="en-US"/>
        </a:p>
      </dgm:t>
    </dgm:pt>
    <dgm:pt modelId="{5277CF8C-1462-4C72-82DF-A0DA3C6C23A9}" type="sibTrans" cxnId="{85B20ADB-706A-4FF5-94C4-9DDEB2EB426C}">
      <dgm:prSet/>
      <dgm:spPr/>
      <dgm:t>
        <a:bodyPr/>
        <a:lstStyle/>
        <a:p>
          <a:endParaRPr lang="en-US"/>
        </a:p>
      </dgm:t>
    </dgm:pt>
    <dgm:pt modelId="{4C7C0156-1E9F-431F-BEA7-4F14EBAD34D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Requires an approved termination form ID#</a:t>
          </a:r>
        </a:p>
      </dgm:t>
    </dgm:pt>
    <dgm:pt modelId="{5C209408-E134-4F57-8A95-38F02013042F}" type="parTrans" cxnId="{7EAA48C8-4BC1-4DD4-811A-856083A121F2}">
      <dgm:prSet/>
      <dgm:spPr/>
      <dgm:t>
        <a:bodyPr/>
        <a:lstStyle/>
        <a:p>
          <a:endParaRPr lang="en-US"/>
        </a:p>
      </dgm:t>
    </dgm:pt>
    <dgm:pt modelId="{4DB3CF61-8BCB-4AE3-B478-3BCD87258A87}" type="sibTrans" cxnId="{7EAA48C8-4BC1-4DD4-811A-856083A121F2}">
      <dgm:prSet/>
      <dgm:spPr/>
      <dgm:t>
        <a:bodyPr/>
        <a:lstStyle/>
        <a:p>
          <a:endParaRPr lang="en-US"/>
        </a:p>
      </dgm:t>
    </dgm:pt>
    <dgm:pt modelId="{55E9EDEE-88A7-41C3-9AE8-E2FAC891F5D9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Returning Postdoc</a:t>
          </a:r>
          <a:endParaRPr lang="en-US" dirty="0">
            <a:solidFill>
              <a:schemeClr val="accent3"/>
            </a:solidFill>
          </a:endParaRPr>
        </a:p>
      </dgm:t>
    </dgm:pt>
    <dgm:pt modelId="{F7419539-C448-4360-85D7-2FC030C87A66}" type="parTrans" cxnId="{C8CC97AA-6B47-4041-816A-F693984E8A21}">
      <dgm:prSet/>
      <dgm:spPr/>
      <dgm:t>
        <a:bodyPr/>
        <a:lstStyle/>
        <a:p>
          <a:endParaRPr lang="en-US"/>
        </a:p>
      </dgm:t>
    </dgm:pt>
    <dgm:pt modelId="{A08F6427-5121-431A-86A1-78495F9F1BFE}" type="sibTrans" cxnId="{C8CC97AA-6B47-4041-816A-F693984E8A21}">
      <dgm:prSet/>
      <dgm:spPr/>
      <dgm:t>
        <a:bodyPr/>
        <a:lstStyle/>
        <a:p>
          <a:endParaRPr lang="en-US"/>
        </a:p>
      </dgm:t>
    </dgm:pt>
    <dgm:pt modelId="{E9F0FD29-AAC8-42E5-A0A9-F259C83DA13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Requires Stanford Postdoc ID# (</a:t>
          </a:r>
          <a:r>
            <a:rPr lang="en-US" dirty="0" err="1">
              <a:solidFill>
                <a:schemeClr val="accent3"/>
              </a:solidFill>
            </a:rPr>
            <a:t>Empl</a:t>
          </a:r>
          <a:r>
            <a:rPr lang="en-US" dirty="0">
              <a:solidFill>
                <a:schemeClr val="accent3"/>
              </a:solidFill>
            </a:rPr>
            <a:t> ID) from previous appointment</a:t>
          </a:r>
        </a:p>
      </dgm:t>
    </dgm:pt>
    <dgm:pt modelId="{40A0D89E-3A0F-4FE5-8A41-FC018BF955D2}" type="parTrans" cxnId="{17A41D96-A4D6-4665-987B-D9FF6648AD52}">
      <dgm:prSet/>
      <dgm:spPr/>
      <dgm:t>
        <a:bodyPr/>
        <a:lstStyle/>
        <a:p>
          <a:endParaRPr lang="en-US"/>
        </a:p>
      </dgm:t>
    </dgm:pt>
    <dgm:pt modelId="{CD65BDB1-5332-460D-9B89-9978DC9E2090}" type="sibTrans" cxnId="{17A41D96-A4D6-4665-987B-D9FF6648AD52}">
      <dgm:prSet/>
      <dgm:spPr/>
      <dgm:t>
        <a:bodyPr/>
        <a:lstStyle/>
        <a:p>
          <a:endParaRPr lang="en-US"/>
        </a:p>
      </dgm:t>
    </dgm:pt>
    <dgm:pt modelId="{B5298356-047A-4DDA-A4BE-4A3789B8CE41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Postdoctoral Request Type (determines questions on form)</a:t>
          </a:r>
          <a:endParaRPr lang="en-US" dirty="0">
            <a:solidFill>
              <a:schemeClr val="accent3"/>
            </a:solidFill>
          </a:endParaRPr>
        </a:p>
      </dgm:t>
    </dgm:pt>
    <dgm:pt modelId="{A4763A8F-6CB5-4DFC-A2A4-F006709B82F3}" type="parTrans" cxnId="{23246D7F-A381-47A8-9375-D095EEA095BD}">
      <dgm:prSet/>
      <dgm:spPr/>
      <dgm:t>
        <a:bodyPr/>
        <a:lstStyle/>
        <a:p>
          <a:endParaRPr lang="en-US"/>
        </a:p>
      </dgm:t>
    </dgm:pt>
    <dgm:pt modelId="{7ACE3C9C-C1C1-4F0B-B5CA-BA32E2C7BD8A}" type="sibTrans" cxnId="{23246D7F-A381-47A8-9375-D095EEA095BD}">
      <dgm:prSet/>
      <dgm:spPr/>
      <dgm:t>
        <a:bodyPr/>
        <a:lstStyle/>
        <a:p>
          <a:endParaRPr lang="en-US"/>
        </a:p>
      </dgm:t>
    </dgm:pt>
    <dgm:pt modelId="{5C71A1CD-7861-4480-84EE-7969B62A502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Research</a:t>
          </a:r>
        </a:p>
      </dgm:t>
    </dgm:pt>
    <dgm:pt modelId="{9D926309-D657-4ED1-8BBC-ED64BF3F5BAC}" type="parTrans" cxnId="{0A28390B-EFEB-441D-9DB2-816BCEAA0424}">
      <dgm:prSet/>
      <dgm:spPr/>
      <dgm:t>
        <a:bodyPr/>
        <a:lstStyle/>
        <a:p>
          <a:endParaRPr lang="en-US"/>
        </a:p>
      </dgm:t>
    </dgm:pt>
    <dgm:pt modelId="{0D7FA03F-8420-4659-9BC9-DAD56004C04D}" type="sibTrans" cxnId="{0A28390B-EFEB-441D-9DB2-816BCEAA0424}">
      <dgm:prSet/>
      <dgm:spPr/>
      <dgm:t>
        <a:bodyPr/>
        <a:lstStyle/>
        <a:p>
          <a:endParaRPr lang="en-US"/>
        </a:p>
      </dgm:t>
    </dgm:pt>
    <dgm:pt modelId="{7CC5290E-4BFF-492D-9C9B-1071820A06AB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Clinical</a:t>
          </a:r>
          <a:r>
            <a:rPr lang="en-US" dirty="0"/>
            <a:t> </a:t>
          </a:r>
          <a:r>
            <a:rPr lang="en-US" dirty="0">
              <a:solidFill>
                <a:schemeClr val="accent3"/>
              </a:solidFill>
            </a:rPr>
            <a:t>(Separate training; School of Medicine only)</a:t>
          </a:r>
        </a:p>
      </dgm:t>
    </dgm:pt>
    <dgm:pt modelId="{8BB5C3FD-D901-487C-9C20-00B84BA58871}" type="parTrans" cxnId="{AB54BB75-9F27-4AAD-8B47-722DEBF82EFD}">
      <dgm:prSet/>
      <dgm:spPr/>
      <dgm:t>
        <a:bodyPr/>
        <a:lstStyle/>
        <a:p>
          <a:endParaRPr lang="en-US"/>
        </a:p>
      </dgm:t>
    </dgm:pt>
    <dgm:pt modelId="{EBE1E5F8-529F-465A-8768-7509EFB30958}" type="sibTrans" cxnId="{AB54BB75-9F27-4AAD-8B47-722DEBF82EFD}">
      <dgm:prSet/>
      <dgm:spPr/>
      <dgm:t>
        <a:bodyPr/>
        <a:lstStyle/>
        <a:p>
          <a:endParaRPr lang="en-US"/>
        </a:p>
      </dgm:t>
    </dgm:pt>
    <dgm:pt modelId="{D2162789-2C2D-4B41-9499-9CAB5EBE0395}">
      <dgm:prSet custT="1"/>
      <dgm:spPr/>
      <dgm:t>
        <a:bodyPr/>
        <a:lstStyle/>
        <a:p>
          <a:r>
            <a:rPr lang="en-US" sz="2000" b="1" dirty="0"/>
            <a:t>Three Hyperlinks</a:t>
          </a:r>
          <a:endParaRPr lang="en-US" sz="2000" dirty="0"/>
        </a:p>
      </dgm:t>
    </dgm:pt>
    <dgm:pt modelId="{3AD7BAAD-646C-4FB3-9A7A-0D3D7EB73F60}" type="parTrans" cxnId="{74706659-F7E2-4234-9F88-26976A78BDA7}">
      <dgm:prSet/>
      <dgm:spPr/>
      <dgm:t>
        <a:bodyPr/>
        <a:lstStyle/>
        <a:p>
          <a:endParaRPr lang="en-US"/>
        </a:p>
      </dgm:t>
    </dgm:pt>
    <dgm:pt modelId="{D772D23F-51F5-40AE-B176-A5F95FBC37F9}" type="sibTrans" cxnId="{74706659-F7E2-4234-9F88-26976A78BDA7}">
      <dgm:prSet/>
      <dgm:spPr/>
      <dgm:t>
        <a:bodyPr/>
        <a:lstStyle/>
        <a:p>
          <a:endParaRPr lang="en-US"/>
        </a:p>
      </dgm:t>
    </dgm:pt>
    <dgm:pt modelId="{7C7A0193-B42C-4EB0-80DA-849E2B51AEF9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Comparative Display of Biographic Data - compares data to DS-2019 form</a:t>
          </a:r>
        </a:p>
      </dgm:t>
    </dgm:pt>
    <dgm:pt modelId="{4E69A9CD-E12D-4560-A09E-6F8D4D004507}" type="parTrans" cxnId="{691F6843-4EFF-49DC-BA49-A243714389AF}">
      <dgm:prSet/>
      <dgm:spPr/>
      <dgm:t>
        <a:bodyPr/>
        <a:lstStyle/>
        <a:p>
          <a:endParaRPr lang="en-US"/>
        </a:p>
      </dgm:t>
    </dgm:pt>
    <dgm:pt modelId="{7554B9C9-2005-4E26-BFFA-411095761275}" type="sibTrans" cxnId="{691F6843-4EFF-49DC-BA49-A243714389AF}">
      <dgm:prSet/>
      <dgm:spPr/>
      <dgm:t>
        <a:bodyPr/>
        <a:lstStyle/>
        <a:p>
          <a:endParaRPr lang="en-US"/>
        </a:p>
      </dgm:t>
    </dgm:pt>
    <dgm:pt modelId="{A6CC1DEF-6679-4BAB-A5DE-BE3A7EFDC86F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Offer Letter - opens the offer letter for review of data entry</a:t>
          </a:r>
        </a:p>
      </dgm:t>
    </dgm:pt>
    <dgm:pt modelId="{B698A329-09E0-42AA-9DBA-A733CEA6DC07}" type="parTrans" cxnId="{22C2FB5C-E8E9-4879-91E4-702F8819B214}">
      <dgm:prSet/>
      <dgm:spPr/>
      <dgm:t>
        <a:bodyPr/>
        <a:lstStyle/>
        <a:p>
          <a:endParaRPr lang="en-US"/>
        </a:p>
      </dgm:t>
    </dgm:pt>
    <dgm:pt modelId="{B7B97710-CC37-4BCC-843B-72106CFC3232}" type="sibTrans" cxnId="{22C2FB5C-E8E9-4879-91E4-702F8819B214}">
      <dgm:prSet/>
      <dgm:spPr/>
      <dgm:t>
        <a:bodyPr/>
        <a:lstStyle/>
        <a:p>
          <a:endParaRPr lang="en-US"/>
        </a:p>
      </dgm:t>
    </dgm:pt>
    <dgm:pt modelId="{A961D71E-9146-4C56-A440-70EC20B9F154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Data entry fields display as blank until data is </a:t>
          </a:r>
          <a:r>
            <a:rPr lang="en-US" i="1" dirty="0">
              <a:solidFill>
                <a:schemeClr val="accent4"/>
              </a:solidFill>
            </a:rPr>
            <a:t>entered and saved</a:t>
          </a:r>
          <a:endParaRPr lang="en-US" dirty="0">
            <a:solidFill>
              <a:schemeClr val="accent4"/>
            </a:solidFill>
          </a:endParaRPr>
        </a:p>
      </dgm:t>
    </dgm:pt>
    <dgm:pt modelId="{8F3F4262-23D7-4C7F-A66C-E9DBEFC5C555}" type="parTrans" cxnId="{82D116C6-5138-4FF7-8650-66FC23D5A2D2}">
      <dgm:prSet/>
      <dgm:spPr/>
      <dgm:t>
        <a:bodyPr/>
        <a:lstStyle/>
        <a:p>
          <a:endParaRPr lang="en-US"/>
        </a:p>
      </dgm:t>
    </dgm:pt>
    <dgm:pt modelId="{728DF20D-C45E-49B2-B2B8-6741B8679209}" type="sibTrans" cxnId="{82D116C6-5138-4FF7-8650-66FC23D5A2D2}">
      <dgm:prSet/>
      <dgm:spPr/>
      <dgm:t>
        <a:bodyPr/>
        <a:lstStyle/>
        <a:p>
          <a:endParaRPr lang="en-US"/>
        </a:p>
      </dgm:t>
    </dgm:pt>
    <dgm:pt modelId="{628E4089-30C2-4976-A047-B915F3C6BE68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Complete Information Sheet - opens the approved Data form</a:t>
          </a:r>
        </a:p>
      </dgm:t>
    </dgm:pt>
    <dgm:pt modelId="{21E9C21C-1207-4AC5-9F54-CE92A4247458}" type="parTrans" cxnId="{2E0D21A1-69BF-49C0-80A5-92AF52D88202}">
      <dgm:prSet/>
      <dgm:spPr/>
      <dgm:t>
        <a:bodyPr/>
        <a:lstStyle/>
        <a:p>
          <a:endParaRPr lang="en-US"/>
        </a:p>
      </dgm:t>
    </dgm:pt>
    <dgm:pt modelId="{4313017E-B8FB-4EE7-BA8E-8386130614F1}" type="sibTrans" cxnId="{2E0D21A1-69BF-49C0-80A5-92AF52D88202}">
      <dgm:prSet/>
      <dgm:spPr/>
      <dgm:t>
        <a:bodyPr/>
        <a:lstStyle/>
        <a:p>
          <a:endParaRPr lang="en-US"/>
        </a:p>
      </dgm:t>
    </dgm:pt>
    <dgm:pt modelId="{4E26667F-46D1-427F-883B-F10F483AA24B}" type="pres">
      <dgm:prSet presAssocID="{C0E11AB7-AB17-4F89-9751-A0B9DD9E89A7}" presName="Name0" presStyleCnt="0">
        <dgm:presLayoutVars>
          <dgm:dir/>
          <dgm:animLvl val="lvl"/>
          <dgm:resizeHandles val="exact"/>
        </dgm:presLayoutVars>
      </dgm:prSet>
      <dgm:spPr/>
    </dgm:pt>
    <dgm:pt modelId="{84082E08-BDF8-4CA2-9234-252A058C4382}" type="pres">
      <dgm:prSet presAssocID="{0BE93305-A58C-46FE-8A18-95A073363337}" presName="composite" presStyleCnt="0"/>
      <dgm:spPr/>
    </dgm:pt>
    <dgm:pt modelId="{738A4292-A357-4658-94A3-33F739CBBA6A}" type="pres">
      <dgm:prSet presAssocID="{0BE93305-A58C-46FE-8A18-95A073363337}" presName="parTx" presStyleLbl="alignNode1" presStyleIdx="0" presStyleCnt="2" custLinFactNeighborX="8610" custLinFactNeighborY="-4047">
        <dgm:presLayoutVars>
          <dgm:chMax val="0"/>
          <dgm:chPref val="0"/>
          <dgm:bulletEnabled val="1"/>
        </dgm:presLayoutVars>
      </dgm:prSet>
      <dgm:spPr/>
    </dgm:pt>
    <dgm:pt modelId="{298B09B0-84B8-4A96-95CF-97AE72311962}" type="pres">
      <dgm:prSet presAssocID="{0BE93305-A58C-46FE-8A18-95A073363337}" presName="desTx" presStyleLbl="alignAccFollowNode1" presStyleIdx="0" presStyleCnt="2" custLinFactNeighborX="8610" custLinFactNeighborY="-743">
        <dgm:presLayoutVars>
          <dgm:bulletEnabled val="1"/>
        </dgm:presLayoutVars>
      </dgm:prSet>
      <dgm:spPr/>
    </dgm:pt>
    <dgm:pt modelId="{2CF0E604-A615-4067-AB20-D7B569BC75CC}" type="pres">
      <dgm:prSet presAssocID="{F6D2A797-A9C8-4101-B4A8-64E569620BE5}" presName="space" presStyleCnt="0"/>
      <dgm:spPr/>
    </dgm:pt>
    <dgm:pt modelId="{A37F7147-1187-4647-AE3F-ABD8F0805F89}" type="pres">
      <dgm:prSet presAssocID="{D2162789-2C2D-4B41-9499-9CAB5EBE0395}" presName="composite" presStyleCnt="0"/>
      <dgm:spPr/>
    </dgm:pt>
    <dgm:pt modelId="{9B999669-27B4-4A87-A999-1FB12D419B00}" type="pres">
      <dgm:prSet presAssocID="{D2162789-2C2D-4B41-9499-9CAB5EBE0395}" presName="parTx" presStyleLbl="alignNode1" presStyleIdx="1" presStyleCnt="2">
        <dgm:presLayoutVars>
          <dgm:chMax val="0"/>
          <dgm:chPref val="0"/>
          <dgm:bulletEnabled val="1"/>
        </dgm:presLayoutVars>
      </dgm:prSet>
      <dgm:spPr/>
    </dgm:pt>
    <dgm:pt modelId="{CC4C77BB-F42E-4FCD-B5B9-2EA8DCA0D3C8}" type="pres">
      <dgm:prSet presAssocID="{D2162789-2C2D-4B41-9499-9CAB5EBE0395}" presName="desTx" presStyleLbl="alignAccFollowNode1" presStyleIdx="1" presStyleCnt="2">
        <dgm:presLayoutVars>
          <dgm:bulletEnabled val="1"/>
        </dgm:presLayoutVars>
      </dgm:prSet>
      <dgm:spPr/>
    </dgm:pt>
  </dgm:ptLst>
  <dgm:cxnLst>
    <dgm:cxn modelId="{9F8ACD04-3319-4339-BE6F-E02CDA0A477E}" type="presOf" srcId="{A961D71E-9146-4C56-A440-70EC20B9F154}" destId="{CC4C77BB-F42E-4FCD-B5B9-2EA8DCA0D3C8}" srcOrd="0" destOrd="2" presId="urn:microsoft.com/office/officeart/2005/8/layout/hList1"/>
    <dgm:cxn modelId="{EECF6607-7716-4CC3-A0E3-204D87684D17}" type="presOf" srcId="{7CC5290E-4BFF-492D-9C9B-1071820A06AB}" destId="{298B09B0-84B8-4A96-95CF-97AE72311962}" srcOrd="0" destOrd="9" presId="urn:microsoft.com/office/officeart/2005/8/layout/hList1"/>
    <dgm:cxn modelId="{0A28390B-EFEB-441D-9DB2-816BCEAA0424}" srcId="{B5298356-047A-4DDA-A4BE-4A3789B8CE41}" destId="{5C71A1CD-7861-4480-84EE-7969B62A5028}" srcOrd="0" destOrd="0" parTransId="{9D926309-D657-4ED1-8BBC-ED64BF3F5BAC}" sibTransId="{0D7FA03F-8420-4659-9BC9-DAD56004C04D}"/>
    <dgm:cxn modelId="{2B27AB18-8E30-484E-9A1F-E2F7CA219137}" type="presOf" srcId="{E9F0FD29-AAC8-42E5-A0A9-F259C83DA13D}" destId="{298B09B0-84B8-4A96-95CF-97AE72311962}" srcOrd="0" destOrd="6" presId="urn:microsoft.com/office/officeart/2005/8/layout/hList1"/>
    <dgm:cxn modelId="{ECC7F51C-C8EE-4FE1-854F-3506D379639F}" type="presOf" srcId="{55E9EDEE-88A7-41C3-9AE8-E2FAC891F5D9}" destId="{298B09B0-84B8-4A96-95CF-97AE72311962}" srcOrd="0" destOrd="5" presId="urn:microsoft.com/office/officeart/2005/8/layout/hList1"/>
    <dgm:cxn modelId="{45DE523B-B702-407C-9C4B-7BAB19B78945}" srcId="{C0E11AB7-AB17-4F89-9751-A0B9DD9E89A7}" destId="{0BE93305-A58C-46FE-8A18-95A073363337}" srcOrd="0" destOrd="0" parTransId="{92BAD50A-9CA8-48E4-A443-8B481E2B6818}" sibTransId="{F6D2A797-A9C8-4101-B4A8-64E569620BE5}"/>
    <dgm:cxn modelId="{E1E5F93C-FC1B-47D5-8ED3-FDA754460BA5}" srcId="{0BE93305-A58C-46FE-8A18-95A073363337}" destId="{1C035A5E-F950-4130-8157-9E170FE83B98}" srcOrd="0" destOrd="0" parTransId="{23D85F84-525C-45A3-B345-51B4B52A30E4}" sibTransId="{4A843EFF-FD05-40E8-85C0-A599DB0EB210}"/>
    <dgm:cxn modelId="{22C2FB5C-E8E9-4879-91E4-702F8819B214}" srcId="{D2162789-2C2D-4B41-9499-9CAB5EBE0395}" destId="{A6CC1DEF-6679-4BAB-A5DE-BE3A7EFDC86F}" srcOrd="1" destOrd="0" parTransId="{B698A329-09E0-42AA-9DBA-A733CEA6DC07}" sibTransId="{B7B97710-CC37-4BCC-843B-72106CFC3232}"/>
    <dgm:cxn modelId="{41833360-A883-4A4D-BA6A-C7892D79F8C1}" type="presOf" srcId="{848EBBE5-56C7-4B50-A5B3-A0A1CBBA10E4}" destId="{298B09B0-84B8-4A96-95CF-97AE72311962}" srcOrd="0" destOrd="1" presId="urn:microsoft.com/office/officeart/2005/8/layout/hList1"/>
    <dgm:cxn modelId="{691F6843-4EFF-49DC-BA49-A243714389AF}" srcId="{D2162789-2C2D-4B41-9499-9CAB5EBE0395}" destId="{7C7A0193-B42C-4EB0-80DA-849E2B51AEF9}" srcOrd="0" destOrd="0" parTransId="{4E69A9CD-E12D-4560-A09E-6F8D4D004507}" sibTransId="{7554B9C9-2005-4E26-BFFA-411095761275}"/>
    <dgm:cxn modelId="{D212A545-6DE8-4D33-BAB2-BFCDBC982C77}" type="presOf" srcId="{628E4089-30C2-4976-A047-B915F3C6BE68}" destId="{CC4C77BB-F42E-4FCD-B5B9-2EA8DCA0D3C8}" srcOrd="0" destOrd="3" presId="urn:microsoft.com/office/officeart/2005/8/layout/hList1"/>
    <dgm:cxn modelId="{AB54BB75-9F27-4AAD-8B47-722DEBF82EFD}" srcId="{B5298356-047A-4DDA-A4BE-4A3789B8CE41}" destId="{7CC5290E-4BFF-492D-9C9B-1071820A06AB}" srcOrd="1" destOrd="0" parTransId="{8BB5C3FD-D901-487C-9C20-00B84BA58871}" sibTransId="{EBE1E5F8-529F-465A-8768-7509EFB30958}"/>
    <dgm:cxn modelId="{74706659-F7E2-4234-9F88-26976A78BDA7}" srcId="{C0E11AB7-AB17-4F89-9751-A0B9DD9E89A7}" destId="{D2162789-2C2D-4B41-9499-9CAB5EBE0395}" srcOrd="1" destOrd="0" parTransId="{3AD7BAAD-646C-4FB3-9A7A-0D3D7EB73F60}" sibTransId="{D772D23F-51F5-40AE-B176-A5F95FBC37F9}"/>
    <dgm:cxn modelId="{AE76237E-ED37-4D31-8179-CC626BE9B088}" type="presOf" srcId="{7C7A0193-B42C-4EB0-80DA-849E2B51AEF9}" destId="{CC4C77BB-F42E-4FCD-B5B9-2EA8DCA0D3C8}" srcOrd="0" destOrd="0" presId="urn:microsoft.com/office/officeart/2005/8/layout/hList1"/>
    <dgm:cxn modelId="{23246D7F-A381-47A8-9375-D095EEA095BD}" srcId="{0BE93305-A58C-46FE-8A18-95A073363337}" destId="{B5298356-047A-4DDA-A4BE-4A3789B8CE41}" srcOrd="1" destOrd="0" parTransId="{A4763A8F-6CB5-4DFC-A2A4-F006709B82F3}" sibTransId="{7ACE3C9C-C1C1-4F0B-B5CA-BA32E2C7BD8A}"/>
    <dgm:cxn modelId="{8DE36386-0682-48DC-B83D-78594A1F783D}" type="presOf" srcId="{0BE93305-A58C-46FE-8A18-95A073363337}" destId="{738A4292-A357-4658-94A3-33F739CBBA6A}" srcOrd="0" destOrd="0" presId="urn:microsoft.com/office/officeart/2005/8/layout/hList1"/>
    <dgm:cxn modelId="{2FB63F95-5CEB-4C48-9101-119A54A20596}" type="presOf" srcId="{5C71A1CD-7861-4480-84EE-7969B62A5028}" destId="{298B09B0-84B8-4A96-95CF-97AE72311962}" srcOrd="0" destOrd="8" presId="urn:microsoft.com/office/officeart/2005/8/layout/hList1"/>
    <dgm:cxn modelId="{17A41D96-A4D6-4665-987B-D9FF6648AD52}" srcId="{55E9EDEE-88A7-41C3-9AE8-E2FAC891F5D9}" destId="{E9F0FD29-AAC8-42E5-A0A9-F259C83DA13D}" srcOrd="0" destOrd="0" parTransId="{40A0D89E-3A0F-4FE5-8A41-FC018BF955D2}" sibTransId="{CD65BDB1-5332-460D-9B89-9978DC9E2090}"/>
    <dgm:cxn modelId="{E451499F-CA80-4CE5-A463-BC6AD1BC20B6}" type="presOf" srcId="{A6CC1DEF-6679-4BAB-A5DE-BE3A7EFDC86F}" destId="{CC4C77BB-F42E-4FCD-B5B9-2EA8DCA0D3C8}" srcOrd="0" destOrd="1" presId="urn:microsoft.com/office/officeart/2005/8/layout/hList1"/>
    <dgm:cxn modelId="{2E0D21A1-69BF-49C0-80A5-92AF52D88202}" srcId="{D2162789-2C2D-4B41-9499-9CAB5EBE0395}" destId="{628E4089-30C2-4976-A047-B915F3C6BE68}" srcOrd="2" destOrd="0" parTransId="{21E9C21C-1207-4AC5-9F54-CE92A4247458}" sibTransId="{4313017E-B8FB-4EE7-BA8E-8386130614F1}"/>
    <dgm:cxn modelId="{C8CC97AA-6B47-4041-816A-F693984E8A21}" srcId="{1C035A5E-F950-4130-8157-9E170FE83B98}" destId="{55E9EDEE-88A7-41C3-9AE8-E2FAC891F5D9}" srcOrd="2" destOrd="0" parTransId="{F7419539-C448-4360-85D7-2FC030C87A66}" sibTransId="{A08F6427-5121-431A-86A1-78495F9F1BFE}"/>
    <dgm:cxn modelId="{1217B5AA-FA2E-409F-ABBA-368B975099B4}" type="presOf" srcId="{1C035A5E-F950-4130-8157-9E170FE83B98}" destId="{298B09B0-84B8-4A96-95CF-97AE72311962}" srcOrd="0" destOrd="0" presId="urn:microsoft.com/office/officeart/2005/8/layout/hList1"/>
    <dgm:cxn modelId="{240667AF-0F04-4F52-9650-4382B87D2647}" type="presOf" srcId="{D2162789-2C2D-4B41-9499-9CAB5EBE0395}" destId="{9B999669-27B4-4A87-A999-1FB12D419B00}" srcOrd="0" destOrd="0" presId="urn:microsoft.com/office/officeart/2005/8/layout/hList1"/>
    <dgm:cxn modelId="{6A0722B8-DCCB-4224-B870-E7EBD92545EA}" srcId="{848EBBE5-56C7-4B50-A5B3-A0A1CBBA10E4}" destId="{2A775529-43AC-4392-B080-5FE988F31FD6}" srcOrd="0" destOrd="0" parTransId="{5FCA8F5B-6D68-4BEF-B9DA-58C209AFB7BF}" sibTransId="{E7B28B15-264A-46B4-AA69-8400A78FEA8C}"/>
    <dgm:cxn modelId="{37242BBB-E89C-40EF-B7D8-D1546EAC848D}" srcId="{1C035A5E-F950-4130-8157-9E170FE83B98}" destId="{848EBBE5-56C7-4B50-A5B3-A0A1CBBA10E4}" srcOrd="0" destOrd="0" parTransId="{9F97FB41-D2E0-443B-A77A-4755486A8030}" sibTransId="{90881906-2F48-4CEB-88F9-EF2347DFDD00}"/>
    <dgm:cxn modelId="{82D116C6-5138-4FF7-8650-66FC23D5A2D2}" srcId="{A6CC1DEF-6679-4BAB-A5DE-BE3A7EFDC86F}" destId="{A961D71E-9146-4C56-A440-70EC20B9F154}" srcOrd="0" destOrd="0" parTransId="{8F3F4262-23D7-4C7F-A66C-E9DBEFC5C555}" sibTransId="{728DF20D-C45E-49B2-B2B8-6741B8679209}"/>
    <dgm:cxn modelId="{7EAA48C8-4BC1-4DD4-811A-856083A121F2}" srcId="{B8AF04B0-E79F-483C-9122-1D532F943E20}" destId="{4C7C0156-1E9F-431F-BEA7-4F14EBAD34D8}" srcOrd="0" destOrd="0" parTransId="{5C209408-E134-4F57-8A95-38F02013042F}" sibTransId="{4DB3CF61-8BCB-4AE3-B478-3BCD87258A87}"/>
    <dgm:cxn modelId="{6E2D27CE-02E7-43B1-B91A-4504F64C2DE0}" type="presOf" srcId="{B5298356-047A-4DDA-A4BE-4A3789B8CE41}" destId="{298B09B0-84B8-4A96-95CF-97AE72311962}" srcOrd="0" destOrd="7" presId="urn:microsoft.com/office/officeart/2005/8/layout/hList1"/>
    <dgm:cxn modelId="{4BAA5CD1-83FC-4E7A-870E-BD99B29A898E}" type="presOf" srcId="{2A775529-43AC-4392-B080-5FE988F31FD6}" destId="{298B09B0-84B8-4A96-95CF-97AE72311962}" srcOrd="0" destOrd="2" presId="urn:microsoft.com/office/officeart/2005/8/layout/hList1"/>
    <dgm:cxn modelId="{85B20ADB-706A-4FF5-94C4-9DDEB2EB426C}" srcId="{1C035A5E-F950-4130-8157-9E170FE83B98}" destId="{B8AF04B0-E79F-483C-9122-1D532F943E20}" srcOrd="1" destOrd="0" parTransId="{B1873719-214A-4083-9223-56BEA7214C12}" sibTransId="{5277CF8C-1462-4C72-82DF-A0DA3C6C23A9}"/>
    <dgm:cxn modelId="{91EF48DF-990B-419B-8507-B0A8508A944B}" type="presOf" srcId="{C0E11AB7-AB17-4F89-9751-A0B9DD9E89A7}" destId="{4E26667F-46D1-427F-883B-F10F483AA24B}" srcOrd="0" destOrd="0" presId="urn:microsoft.com/office/officeart/2005/8/layout/hList1"/>
    <dgm:cxn modelId="{229DBFE6-56FA-4A64-9EB5-3209022598EB}" type="presOf" srcId="{4C7C0156-1E9F-431F-BEA7-4F14EBAD34D8}" destId="{298B09B0-84B8-4A96-95CF-97AE72311962}" srcOrd="0" destOrd="4" presId="urn:microsoft.com/office/officeart/2005/8/layout/hList1"/>
    <dgm:cxn modelId="{D202C6FF-9141-4893-925A-BFEDE30075B7}" type="presOf" srcId="{B8AF04B0-E79F-483C-9122-1D532F943E20}" destId="{298B09B0-84B8-4A96-95CF-97AE72311962}" srcOrd="0" destOrd="3" presId="urn:microsoft.com/office/officeart/2005/8/layout/hList1"/>
    <dgm:cxn modelId="{21B7A670-4331-4FDA-9B27-D1C0C67E055B}" type="presParOf" srcId="{4E26667F-46D1-427F-883B-F10F483AA24B}" destId="{84082E08-BDF8-4CA2-9234-252A058C4382}" srcOrd="0" destOrd="0" presId="urn:microsoft.com/office/officeart/2005/8/layout/hList1"/>
    <dgm:cxn modelId="{EB52EEA0-55F7-494F-8CDF-D96E96FDDD3D}" type="presParOf" srcId="{84082E08-BDF8-4CA2-9234-252A058C4382}" destId="{738A4292-A357-4658-94A3-33F739CBBA6A}" srcOrd="0" destOrd="0" presId="urn:microsoft.com/office/officeart/2005/8/layout/hList1"/>
    <dgm:cxn modelId="{69EC715A-2546-4CB9-A7D8-9A567469C33B}" type="presParOf" srcId="{84082E08-BDF8-4CA2-9234-252A058C4382}" destId="{298B09B0-84B8-4A96-95CF-97AE72311962}" srcOrd="1" destOrd="0" presId="urn:microsoft.com/office/officeart/2005/8/layout/hList1"/>
    <dgm:cxn modelId="{2C9B0304-F95F-4F5B-A749-89155E7957A0}" type="presParOf" srcId="{4E26667F-46D1-427F-883B-F10F483AA24B}" destId="{2CF0E604-A615-4067-AB20-D7B569BC75CC}" srcOrd="1" destOrd="0" presId="urn:microsoft.com/office/officeart/2005/8/layout/hList1"/>
    <dgm:cxn modelId="{2F7B0FA8-0ACF-4C5C-A380-7A3F8F292A15}" type="presParOf" srcId="{4E26667F-46D1-427F-883B-F10F483AA24B}" destId="{A37F7147-1187-4647-AE3F-ABD8F0805F89}" srcOrd="2" destOrd="0" presId="urn:microsoft.com/office/officeart/2005/8/layout/hList1"/>
    <dgm:cxn modelId="{EF0326D2-134C-48C5-9459-1B1F1E74D707}" type="presParOf" srcId="{A37F7147-1187-4647-AE3F-ABD8F0805F89}" destId="{9B999669-27B4-4A87-A999-1FB12D419B00}" srcOrd="0" destOrd="0" presId="urn:microsoft.com/office/officeart/2005/8/layout/hList1"/>
    <dgm:cxn modelId="{9006C3F4-8323-4F88-8391-3778C28B8EAC}" type="presParOf" srcId="{A37F7147-1187-4647-AE3F-ABD8F0805F89}" destId="{CC4C77BB-F42E-4FCD-B5B9-2EA8DCA0D3C8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5EC3FEED-0561-4422-8254-041F10B7221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3AA9C85-2A05-4FF8-9B60-319EDF0583AF}">
      <dgm:prSet custT="1"/>
      <dgm:spPr/>
      <dgm:t>
        <a:bodyPr/>
        <a:lstStyle/>
        <a:p>
          <a:r>
            <a:rPr lang="en-US" sz="3200" b="1" baseline="0" dirty="0"/>
            <a:t>Postdoc Admin: </a:t>
          </a:r>
          <a:br>
            <a:rPr lang="en-US" sz="3200" b="1" baseline="0" dirty="0"/>
          </a:br>
          <a:r>
            <a:rPr lang="en-US" sz="2400" baseline="0" dirty="0"/>
            <a:t>OPA Resources</a:t>
          </a:r>
          <a:endParaRPr lang="en-US" sz="2400" dirty="0"/>
        </a:p>
      </dgm:t>
    </dgm:pt>
    <dgm:pt modelId="{AD6AB244-57B8-4636-B1D6-A8877FBFE6B4}" type="parTrans" cxnId="{2EFCE3D9-8983-4ED1-8FFF-D10BEF4C305F}">
      <dgm:prSet/>
      <dgm:spPr/>
      <dgm:t>
        <a:bodyPr/>
        <a:lstStyle/>
        <a:p>
          <a:endParaRPr lang="en-US"/>
        </a:p>
      </dgm:t>
    </dgm:pt>
    <dgm:pt modelId="{282D59C9-FADB-4DE0-9887-4B3B3F92A531}" type="sibTrans" cxnId="{2EFCE3D9-8983-4ED1-8FFF-D10BEF4C305F}">
      <dgm:prSet/>
      <dgm:spPr/>
      <dgm:t>
        <a:bodyPr/>
        <a:lstStyle/>
        <a:p>
          <a:endParaRPr lang="en-US"/>
        </a:p>
      </dgm:t>
    </dgm:pt>
    <dgm:pt modelId="{9802544A-F22B-4F79-8204-A5AD011055C3}" type="pres">
      <dgm:prSet presAssocID="{5EC3FEED-0561-4422-8254-041F10B72218}" presName="linear" presStyleCnt="0">
        <dgm:presLayoutVars>
          <dgm:animLvl val="lvl"/>
          <dgm:resizeHandles val="exact"/>
        </dgm:presLayoutVars>
      </dgm:prSet>
      <dgm:spPr/>
    </dgm:pt>
    <dgm:pt modelId="{74C383C9-9B58-412B-BCDC-6D405203D66A}" type="pres">
      <dgm:prSet presAssocID="{D3AA9C85-2A05-4FF8-9B60-319EDF0583AF}" presName="parentText" presStyleLbl="node1" presStyleIdx="0" presStyleCnt="1" custScaleY="198910" custLinFactNeighborX="-334" custLinFactNeighborY="-1203">
        <dgm:presLayoutVars>
          <dgm:chMax val="0"/>
          <dgm:bulletEnabled val="1"/>
        </dgm:presLayoutVars>
      </dgm:prSet>
      <dgm:spPr/>
    </dgm:pt>
  </dgm:ptLst>
  <dgm:cxnLst>
    <dgm:cxn modelId="{5D9FE063-3388-4426-9FCB-C67D89D4F199}" type="presOf" srcId="{5EC3FEED-0561-4422-8254-041F10B72218}" destId="{9802544A-F22B-4F79-8204-A5AD011055C3}" srcOrd="0" destOrd="0" presId="urn:microsoft.com/office/officeart/2005/8/layout/vList2"/>
    <dgm:cxn modelId="{2EFCE3D9-8983-4ED1-8FFF-D10BEF4C305F}" srcId="{5EC3FEED-0561-4422-8254-041F10B72218}" destId="{D3AA9C85-2A05-4FF8-9B60-319EDF0583AF}" srcOrd="0" destOrd="0" parTransId="{AD6AB244-57B8-4636-B1D6-A8877FBFE6B4}" sibTransId="{282D59C9-FADB-4DE0-9887-4B3B3F92A531}"/>
    <dgm:cxn modelId="{718B5EEA-5FFD-4DF8-BDF2-4ECA598F00FB}" type="presOf" srcId="{D3AA9C85-2A05-4FF8-9B60-319EDF0583AF}" destId="{74C383C9-9B58-412B-BCDC-6D405203D66A}" srcOrd="0" destOrd="0" presId="urn:microsoft.com/office/officeart/2005/8/layout/vList2"/>
    <dgm:cxn modelId="{AE641D43-E506-473C-A537-AD1B1F873DCB}" type="presParOf" srcId="{9802544A-F22B-4F79-8204-A5AD011055C3}" destId="{74C383C9-9B58-412B-BCDC-6D405203D66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60.xml><?xml version="1.0" encoding="utf-8"?>
<dgm:dataModel xmlns:dgm="http://schemas.openxmlformats.org/drawingml/2006/diagram" xmlns:a="http://schemas.openxmlformats.org/drawingml/2006/main">
  <dgm:ptLst>
    <dgm:pt modelId="{251452D5-EEEF-467F-8266-936D32BD2F6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B2024E1-EEC3-4922-A5A7-F2827C1D71E8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Transaction Details Box</a:t>
          </a:r>
          <a:endParaRPr lang="en-US" sz="2400" dirty="0"/>
        </a:p>
      </dgm:t>
    </dgm:pt>
    <dgm:pt modelId="{29639C60-2C70-4AF9-A186-691AE6B383DF}" type="parTrans" cxnId="{69658D60-A7CA-44FD-9ED0-A8356756578B}">
      <dgm:prSet/>
      <dgm:spPr/>
      <dgm:t>
        <a:bodyPr/>
        <a:lstStyle/>
        <a:p>
          <a:endParaRPr lang="en-US"/>
        </a:p>
      </dgm:t>
    </dgm:pt>
    <dgm:pt modelId="{7A519A39-7ED7-41E6-B6F1-2FAF2FB271CD}" type="sibTrans" cxnId="{69658D60-A7CA-44FD-9ED0-A8356756578B}">
      <dgm:prSet/>
      <dgm:spPr/>
      <dgm:t>
        <a:bodyPr/>
        <a:lstStyle/>
        <a:p>
          <a:endParaRPr lang="en-US"/>
        </a:p>
      </dgm:t>
    </dgm:pt>
    <dgm:pt modelId="{7716421C-EC75-4563-88A1-F06503D7ABC5}" type="pres">
      <dgm:prSet presAssocID="{251452D5-EEEF-467F-8266-936D32BD2F67}" presName="linear" presStyleCnt="0">
        <dgm:presLayoutVars>
          <dgm:animLvl val="lvl"/>
          <dgm:resizeHandles val="exact"/>
        </dgm:presLayoutVars>
      </dgm:prSet>
      <dgm:spPr/>
    </dgm:pt>
    <dgm:pt modelId="{49A4EF91-AF49-4900-8294-125BD0618755}" type="pres">
      <dgm:prSet presAssocID="{2B2024E1-EEC3-4922-A5A7-F2827C1D71E8}" presName="parentText" presStyleLbl="node1" presStyleIdx="0" presStyleCnt="1" custLinFactNeighborY="8182">
        <dgm:presLayoutVars>
          <dgm:chMax val="0"/>
          <dgm:bulletEnabled val="1"/>
        </dgm:presLayoutVars>
      </dgm:prSet>
      <dgm:spPr/>
    </dgm:pt>
  </dgm:ptLst>
  <dgm:cxnLst>
    <dgm:cxn modelId="{E962B830-B86C-4C2A-8BD5-34A2EBE9DD6C}" type="presOf" srcId="{2B2024E1-EEC3-4922-A5A7-F2827C1D71E8}" destId="{49A4EF91-AF49-4900-8294-125BD0618755}" srcOrd="0" destOrd="0" presId="urn:microsoft.com/office/officeart/2005/8/layout/vList2"/>
    <dgm:cxn modelId="{69658D60-A7CA-44FD-9ED0-A8356756578B}" srcId="{251452D5-EEEF-467F-8266-936D32BD2F67}" destId="{2B2024E1-EEC3-4922-A5A7-F2827C1D71E8}" srcOrd="0" destOrd="0" parTransId="{29639C60-2C70-4AF9-A186-691AE6B383DF}" sibTransId="{7A519A39-7ED7-41E6-B6F1-2FAF2FB271CD}"/>
    <dgm:cxn modelId="{CA8DDE68-1920-4506-821A-B405ACB824CE}" type="presOf" srcId="{251452D5-EEEF-467F-8266-936D32BD2F67}" destId="{7716421C-EC75-4563-88A1-F06503D7ABC5}" srcOrd="0" destOrd="0" presId="urn:microsoft.com/office/officeart/2005/8/layout/vList2"/>
    <dgm:cxn modelId="{59D94386-2866-4C8D-A753-C7CDD40A5CF0}" type="presParOf" srcId="{7716421C-EC75-4563-88A1-F06503D7ABC5}" destId="{49A4EF91-AF49-4900-8294-125BD061875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61.xml><?xml version="1.0" encoding="utf-8"?>
<dgm:dataModel xmlns:dgm="http://schemas.openxmlformats.org/drawingml/2006/diagram" xmlns:a="http://schemas.openxmlformats.org/drawingml/2006/main">
  <dgm:ptLst>
    <dgm:pt modelId="{4DC8A5D6-68D7-427A-BF58-100D2C9DCB7A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FE0A9B8-448B-4F0E-8777-17099D4F4661}">
      <dgm:prSet custT="1"/>
      <dgm:spPr/>
      <dgm:t>
        <a:bodyPr/>
        <a:lstStyle/>
        <a:p>
          <a:r>
            <a:rPr lang="en-US" sz="2000" b="1" dirty="0"/>
            <a:t>Information from the data form populates these boxes</a:t>
          </a:r>
          <a:endParaRPr lang="en-US" sz="2000" dirty="0"/>
        </a:p>
      </dgm:t>
    </dgm:pt>
    <dgm:pt modelId="{62862ABD-A031-4534-93D6-BD95F96F5401}" type="parTrans" cxnId="{196700F4-0FF2-4440-9291-3C7961B978AC}">
      <dgm:prSet/>
      <dgm:spPr/>
      <dgm:t>
        <a:bodyPr/>
        <a:lstStyle/>
        <a:p>
          <a:endParaRPr lang="en-US"/>
        </a:p>
      </dgm:t>
    </dgm:pt>
    <dgm:pt modelId="{EA32EF6A-99C1-488A-B840-C6E453ED1737}" type="sibTrans" cxnId="{196700F4-0FF2-4440-9291-3C7961B978AC}">
      <dgm:prSet/>
      <dgm:spPr/>
      <dgm:t>
        <a:bodyPr/>
        <a:lstStyle/>
        <a:p>
          <a:endParaRPr lang="en-US"/>
        </a:p>
      </dgm:t>
    </dgm:pt>
    <dgm:pt modelId="{295DE6BF-0B94-48D3-A17F-5A9143DF818F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Appointee Information</a:t>
          </a:r>
        </a:p>
      </dgm:t>
    </dgm:pt>
    <dgm:pt modelId="{B5021C85-EF25-45A8-8229-7359AEB534DB}" type="parTrans" cxnId="{FA03FFE7-80AE-461E-906B-63B9CCE35E03}">
      <dgm:prSet/>
      <dgm:spPr/>
      <dgm:t>
        <a:bodyPr/>
        <a:lstStyle/>
        <a:p>
          <a:endParaRPr lang="en-US"/>
        </a:p>
      </dgm:t>
    </dgm:pt>
    <dgm:pt modelId="{9B60313A-E687-45D3-9C78-6DDFFF2EAEF4}" type="sibTrans" cxnId="{FA03FFE7-80AE-461E-906B-63B9CCE35E03}">
      <dgm:prSet/>
      <dgm:spPr/>
      <dgm:t>
        <a:bodyPr/>
        <a:lstStyle/>
        <a:p>
          <a:endParaRPr lang="en-US"/>
        </a:p>
      </dgm:t>
    </dgm:pt>
    <dgm:pt modelId="{53787746-6E4C-4F6B-B35D-AB59A840C988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Department Applied</a:t>
          </a:r>
        </a:p>
      </dgm:t>
    </dgm:pt>
    <dgm:pt modelId="{5E035C07-258A-47FC-9205-12D6A38D8799}" type="parTrans" cxnId="{B2F925DB-C299-4A0B-A125-284EDECC7AF5}">
      <dgm:prSet/>
      <dgm:spPr/>
      <dgm:t>
        <a:bodyPr/>
        <a:lstStyle/>
        <a:p>
          <a:endParaRPr lang="en-US"/>
        </a:p>
      </dgm:t>
    </dgm:pt>
    <dgm:pt modelId="{9A3C2B90-BD2F-43C8-AEF7-D4013E72F0E6}" type="sibTrans" cxnId="{B2F925DB-C299-4A0B-A125-284EDECC7AF5}">
      <dgm:prSet/>
      <dgm:spPr/>
      <dgm:t>
        <a:bodyPr/>
        <a:lstStyle/>
        <a:p>
          <a:endParaRPr lang="en-US"/>
        </a:p>
      </dgm:t>
    </dgm:pt>
    <dgm:pt modelId="{9E6EB3AA-6899-468D-BDF0-E0FDF88455B8}">
      <dgm:prSet custT="1"/>
      <dgm:spPr/>
      <dgm:t>
        <a:bodyPr/>
        <a:lstStyle/>
        <a:p>
          <a:r>
            <a:rPr lang="en-US" sz="2400" dirty="0">
              <a:solidFill>
                <a:schemeClr val="accent3"/>
              </a:solidFill>
            </a:rPr>
            <a:t>Education Details</a:t>
          </a:r>
        </a:p>
      </dgm:t>
    </dgm:pt>
    <dgm:pt modelId="{4473552A-E364-4E90-B950-0EACE03B392F}" type="parTrans" cxnId="{676B1A25-FE58-4726-B409-5AB72D428D5F}">
      <dgm:prSet/>
      <dgm:spPr/>
      <dgm:t>
        <a:bodyPr/>
        <a:lstStyle/>
        <a:p>
          <a:endParaRPr lang="en-US"/>
        </a:p>
      </dgm:t>
    </dgm:pt>
    <dgm:pt modelId="{6CAFE358-B7CC-4618-83E3-FE6C75812795}" type="sibTrans" cxnId="{676B1A25-FE58-4726-B409-5AB72D428D5F}">
      <dgm:prSet/>
      <dgm:spPr/>
      <dgm:t>
        <a:bodyPr/>
        <a:lstStyle/>
        <a:p>
          <a:endParaRPr lang="en-US"/>
        </a:p>
      </dgm:t>
    </dgm:pt>
    <dgm:pt modelId="{02769905-6E83-46F0-BA22-51AFD77F11E1}" type="pres">
      <dgm:prSet presAssocID="{4DC8A5D6-68D7-427A-BF58-100D2C9DCB7A}" presName="Name0" presStyleCnt="0">
        <dgm:presLayoutVars>
          <dgm:dir/>
          <dgm:animLvl val="lvl"/>
          <dgm:resizeHandles val="exact"/>
        </dgm:presLayoutVars>
      </dgm:prSet>
      <dgm:spPr/>
    </dgm:pt>
    <dgm:pt modelId="{339F5B68-8A2D-4099-B0A9-6BC2705C8D18}" type="pres">
      <dgm:prSet presAssocID="{2FE0A9B8-448B-4F0E-8777-17099D4F4661}" presName="linNode" presStyleCnt="0"/>
      <dgm:spPr/>
    </dgm:pt>
    <dgm:pt modelId="{4E65D8BB-D662-4C6A-804C-753EB465DF62}" type="pres">
      <dgm:prSet presAssocID="{2FE0A9B8-448B-4F0E-8777-17099D4F4661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F838C375-EC55-4E76-945C-948105F47C89}" type="pres">
      <dgm:prSet presAssocID="{2FE0A9B8-448B-4F0E-8777-17099D4F4661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B37CB300-014E-4505-BF5D-284DFF3E0BFC}" type="presOf" srcId="{53787746-6E4C-4F6B-B35D-AB59A840C988}" destId="{F838C375-EC55-4E76-945C-948105F47C89}" srcOrd="0" destOrd="1" presId="urn:microsoft.com/office/officeart/2005/8/layout/vList5"/>
    <dgm:cxn modelId="{676B1A25-FE58-4726-B409-5AB72D428D5F}" srcId="{2FE0A9B8-448B-4F0E-8777-17099D4F4661}" destId="{9E6EB3AA-6899-468D-BDF0-E0FDF88455B8}" srcOrd="2" destOrd="0" parTransId="{4473552A-E364-4E90-B950-0EACE03B392F}" sibTransId="{6CAFE358-B7CC-4618-83E3-FE6C75812795}"/>
    <dgm:cxn modelId="{2D74F529-BDE8-4663-A670-53A2C2CAF782}" type="presOf" srcId="{2FE0A9B8-448B-4F0E-8777-17099D4F4661}" destId="{4E65D8BB-D662-4C6A-804C-753EB465DF62}" srcOrd="0" destOrd="0" presId="urn:microsoft.com/office/officeart/2005/8/layout/vList5"/>
    <dgm:cxn modelId="{97677EBC-884A-41C1-BCB5-17A5ABCA2AF1}" type="presOf" srcId="{4DC8A5D6-68D7-427A-BF58-100D2C9DCB7A}" destId="{02769905-6E83-46F0-BA22-51AFD77F11E1}" srcOrd="0" destOrd="0" presId="urn:microsoft.com/office/officeart/2005/8/layout/vList5"/>
    <dgm:cxn modelId="{B2F925DB-C299-4A0B-A125-284EDECC7AF5}" srcId="{2FE0A9B8-448B-4F0E-8777-17099D4F4661}" destId="{53787746-6E4C-4F6B-B35D-AB59A840C988}" srcOrd="1" destOrd="0" parTransId="{5E035C07-258A-47FC-9205-12D6A38D8799}" sibTransId="{9A3C2B90-BD2F-43C8-AEF7-D4013E72F0E6}"/>
    <dgm:cxn modelId="{FA03FFE7-80AE-461E-906B-63B9CCE35E03}" srcId="{2FE0A9B8-448B-4F0E-8777-17099D4F4661}" destId="{295DE6BF-0B94-48D3-A17F-5A9143DF818F}" srcOrd="0" destOrd="0" parTransId="{B5021C85-EF25-45A8-8229-7359AEB534DB}" sibTransId="{9B60313A-E687-45D3-9C78-6DDFFF2EAEF4}"/>
    <dgm:cxn modelId="{9EA4E9EB-07E3-4562-89DA-0BBEFCCE203A}" type="presOf" srcId="{9E6EB3AA-6899-468D-BDF0-E0FDF88455B8}" destId="{F838C375-EC55-4E76-945C-948105F47C89}" srcOrd="0" destOrd="2" presId="urn:microsoft.com/office/officeart/2005/8/layout/vList5"/>
    <dgm:cxn modelId="{196700F4-0FF2-4440-9291-3C7961B978AC}" srcId="{4DC8A5D6-68D7-427A-BF58-100D2C9DCB7A}" destId="{2FE0A9B8-448B-4F0E-8777-17099D4F4661}" srcOrd="0" destOrd="0" parTransId="{62862ABD-A031-4534-93D6-BD95F96F5401}" sibTransId="{EA32EF6A-99C1-488A-B840-C6E453ED1737}"/>
    <dgm:cxn modelId="{7DF1B8FF-C464-4E12-9034-FE48BCF3292C}" type="presOf" srcId="{295DE6BF-0B94-48D3-A17F-5A9143DF818F}" destId="{F838C375-EC55-4E76-945C-948105F47C89}" srcOrd="0" destOrd="0" presId="urn:microsoft.com/office/officeart/2005/8/layout/vList5"/>
    <dgm:cxn modelId="{98FFDAAA-C2BF-4C15-979B-F465CBBC683E}" type="presParOf" srcId="{02769905-6E83-46F0-BA22-51AFD77F11E1}" destId="{339F5B68-8A2D-4099-B0A9-6BC2705C8D18}" srcOrd="0" destOrd="0" presId="urn:microsoft.com/office/officeart/2005/8/layout/vList5"/>
    <dgm:cxn modelId="{3554A1AB-5932-4404-9A45-1D85898A637C}" type="presParOf" srcId="{339F5B68-8A2D-4099-B0A9-6BC2705C8D18}" destId="{4E65D8BB-D662-4C6A-804C-753EB465DF62}" srcOrd="0" destOrd="0" presId="urn:microsoft.com/office/officeart/2005/8/layout/vList5"/>
    <dgm:cxn modelId="{A86EFC1E-8045-4958-885F-7976C89BE6EF}" type="presParOf" srcId="{339F5B68-8A2D-4099-B0A9-6BC2705C8D18}" destId="{F838C375-EC55-4E76-945C-948105F47C8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62.xml><?xml version="1.0" encoding="utf-8"?>
<dgm:dataModel xmlns:dgm="http://schemas.openxmlformats.org/drawingml/2006/diagram" xmlns:a="http://schemas.openxmlformats.org/drawingml/2006/main">
  <dgm:ptLst>
    <dgm:pt modelId="{3EE632A4-692F-4F6D-AF61-13D1F428D9B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939D23B-7752-4242-831F-31D4F9D6F861}">
      <dgm:prSet custT="1"/>
      <dgm:spPr/>
      <dgm:t>
        <a:bodyPr/>
        <a:lstStyle/>
        <a:p>
          <a:r>
            <a:rPr lang="en-US" sz="3200" b="1" i="1" baseline="0" dirty="0"/>
            <a:t>Click Steps Video:  </a:t>
          </a:r>
          <a:r>
            <a:rPr lang="en-US" sz="2400" i="1" baseline="0" dirty="0"/>
            <a:t>Transaction Details Box</a:t>
          </a:r>
          <a:endParaRPr lang="en-US" sz="2400" dirty="0"/>
        </a:p>
      </dgm:t>
    </dgm:pt>
    <dgm:pt modelId="{529EFE04-3B9F-4C4D-BFC1-047B5D8EC027}" type="parTrans" cxnId="{8EFC87B3-E24C-4C7E-A211-E1566204448A}">
      <dgm:prSet/>
      <dgm:spPr/>
      <dgm:t>
        <a:bodyPr/>
        <a:lstStyle/>
        <a:p>
          <a:endParaRPr lang="en-US"/>
        </a:p>
      </dgm:t>
    </dgm:pt>
    <dgm:pt modelId="{D286F9D7-74C5-4CBA-9F4D-35DBD1C87D00}" type="sibTrans" cxnId="{8EFC87B3-E24C-4C7E-A211-E1566204448A}">
      <dgm:prSet/>
      <dgm:spPr/>
      <dgm:t>
        <a:bodyPr/>
        <a:lstStyle/>
        <a:p>
          <a:endParaRPr lang="en-US"/>
        </a:p>
      </dgm:t>
    </dgm:pt>
    <dgm:pt modelId="{C90FC608-E1D6-4544-B535-D676DE8C5C38}" type="pres">
      <dgm:prSet presAssocID="{3EE632A4-692F-4F6D-AF61-13D1F428D9B0}" presName="linear" presStyleCnt="0">
        <dgm:presLayoutVars>
          <dgm:animLvl val="lvl"/>
          <dgm:resizeHandles val="exact"/>
        </dgm:presLayoutVars>
      </dgm:prSet>
      <dgm:spPr/>
    </dgm:pt>
    <dgm:pt modelId="{97D4F612-73CF-4137-B5B8-E8ECE0DC9169}" type="pres">
      <dgm:prSet presAssocID="{C939D23B-7752-4242-831F-31D4F9D6F861}" presName="parentText" presStyleLbl="node1" presStyleIdx="0" presStyleCnt="1" custScaleX="100000" custScaleY="67633">
        <dgm:presLayoutVars>
          <dgm:chMax val="0"/>
          <dgm:bulletEnabled val="1"/>
        </dgm:presLayoutVars>
      </dgm:prSet>
      <dgm:spPr/>
    </dgm:pt>
  </dgm:ptLst>
  <dgm:cxnLst>
    <dgm:cxn modelId="{D1E9B614-5D80-4E7E-A8F9-D0861E160113}" type="presOf" srcId="{C939D23B-7752-4242-831F-31D4F9D6F861}" destId="{97D4F612-73CF-4137-B5B8-E8ECE0DC9169}" srcOrd="0" destOrd="0" presId="urn:microsoft.com/office/officeart/2005/8/layout/vList2"/>
    <dgm:cxn modelId="{66655F8B-47A0-48CC-AD40-AACD292BAC72}" type="presOf" srcId="{3EE632A4-692F-4F6D-AF61-13D1F428D9B0}" destId="{C90FC608-E1D6-4544-B535-D676DE8C5C38}" srcOrd="0" destOrd="0" presId="urn:microsoft.com/office/officeart/2005/8/layout/vList2"/>
    <dgm:cxn modelId="{8EFC87B3-E24C-4C7E-A211-E1566204448A}" srcId="{3EE632A4-692F-4F6D-AF61-13D1F428D9B0}" destId="{C939D23B-7752-4242-831F-31D4F9D6F861}" srcOrd="0" destOrd="0" parTransId="{529EFE04-3B9F-4C4D-BFC1-047B5D8EC027}" sibTransId="{D286F9D7-74C5-4CBA-9F4D-35DBD1C87D00}"/>
    <dgm:cxn modelId="{721A476F-F777-4327-A2B7-F2143141AE20}" type="presParOf" srcId="{C90FC608-E1D6-4544-B535-D676DE8C5C38}" destId="{97D4F612-73CF-4137-B5B8-E8ECE0DC916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63.xml><?xml version="1.0" encoding="utf-8"?>
<dgm:dataModel xmlns:dgm="http://schemas.openxmlformats.org/drawingml/2006/diagram" xmlns:a="http://schemas.openxmlformats.org/drawingml/2006/main">
  <dgm:ptLst>
    <dgm:pt modelId="{092FA3EB-C836-451F-99F3-8E5E8C63BC4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18708CB-2E15-443B-9D79-A6C24EF3EFF7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Academic Information Box</a:t>
          </a:r>
          <a:endParaRPr lang="en-US" sz="2400" dirty="0"/>
        </a:p>
      </dgm:t>
    </dgm:pt>
    <dgm:pt modelId="{66D221ED-DB3B-4813-94C4-0E399B63E23A}" type="parTrans" cxnId="{FC2D63B6-1447-4FE6-875F-0A84DE3CDAB7}">
      <dgm:prSet/>
      <dgm:spPr/>
      <dgm:t>
        <a:bodyPr/>
        <a:lstStyle/>
        <a:p>
          <a:endParaRPr lang="en-US"/>
        </a:p>
      </dgm:t>
    </dgm:pt>
    <dgm:pt modelId="{DBB018AB-7AEE-4A56-A777-531748534F63}" type="sibTrans" cxnId="{FC2D63B6-1447-4FE6-875F-0A84DE3CDAB7}">
      <dgm:prSet/>
      <dgm:spPr/>
      <dgm:t>
        <a:bodyPr/>
        <a:lstStyle/>
        <a:p>
          <a:endParaRPr lang="en-US"/>
        </a:p>
      </dgm:t>
    </dgm:pt>
    <dgm:pt modelId="{26E3C915-7CA3-494E-9A2B-9A24739EC7B4}" type="pres">
      <dgm:prSet presAssocID="{092FA3EB-C836-451F-99F3-8E5E8C63BC49}" presName="linear" presStyleCnt="0">
        <dgm:presLayoutVars>
          <dgm:animLvl val="lvl"/>
          <dgm:resizeHandles val="exact"/>
        </dgm:presLayoutVars>
      </dgm:prSet>
      <dgm:spPr/>
    </dgm:pt>
    <dgm:pt modelId="{5362107E-A71A-4F3C-9705-CFDFB97A014C}" type="pres">
      <dgm:prSet presAssocID="{818708CB-2E15-443B-9D79-A6C24EF3EFF7}" presName="parentText" presStyleLbl="node1" presStyleIdx="0" presStyleCnt="1" custScaleY="180355">
        <dgm:presLayoutVars>
          <dgm:chMax val="0"/>
          <dgm:bulletEnabled val="1"/>
        </dgm:presLayoutVars>
      </dgm:prSet>
      <dgm:spPr/>
    </dgm:pt>
  </dgm:ptLst>
  <dgm:cxnLst>
    <dgm:cxn modelId="{47EDA791-29BA-4AF5-9876-14F6CF7E8B59}" type="presOf" srcId="{818708CB-2E15-443B-9D79-A6C24EF3EFF7}" destId="{5362107E-A71A-4F3C-9705-CFDFB97A014C}" srcOrd="0" destOrd="0" presId="urn:microsoft.com/office/officeart/2005/8/layout/vList2"/>
    <dgm:cxn modelId="{0EBF7F9F-393F-4716-AB5A-FBC2327E7E23}" type="presOf" srcId="{092FA3EB-C836-451F-99F3-8E5E8C63BC49}" destId="{26E3C915-7CA3-494E-9A2B-9A24739EC7B4}" srcOrd="0" destOrd="0" presId="urn:microsoft.com/office/officeart/2005/8/layout/vList2"/>
    <dgm:cxn modelId="{FC2D63B6-1447-4FE6-875F-0A84DE3CDAB7}" srcId="{092FA3EB-C836-451F-99F3-8E5E8C63BC49}" destId="{818708CB-2E15-443B-9D79-A6C24EF3EFF7}" srcOrd="0" destOrd="0" parTransId="{66D221ED-DB3B-4813-94C4-0E399B63E23A}" sibTransId="{DBB018AB-7AEE-4A56-A777-531748534F63}"/>
    <dgm:cxn modelId="{BBD9027E-5C09-4F04-A39A-419A04C3FAFF}" type="presParOf" srcId="{26E3C915-7CA3-494E-9A2B-9A24739EC7B4}" destId="{5362107E-A71A-4F3C-9705-CFDFB97A014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64.xml><?xml version="1.0" encoding="utf-8"?>
<dgm:dataModel xmlns:dgm="http://schemas.openxmlformats.org/drawingml/2006/diagram" xmlns:a="http://schemas.openxmlformats.org/drawingml/2006/main">
  <dgm:ptLst>
    <dgm:pt modelId="{BFDA8A35-5CAA-4F05-A5A0-C2C5FCED3C26}" type="doc">
      <dgm:prSet loTypeId="urn:microsoft.com/office/officeart/2005/8/layout/process4" loCatId="process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12660063-F9B2-4D99-AAF2-E8866F30EFE4}">
      <dgm:prSet phldrT="[Text]" phldr="0" custT="1"/>
      <dgm:spPr/>
      <dgm:t>
        <a:bodyPr/>
        <a:lstStyle/>
        <a:p>
          <a:r>
            <a:rPr lang="en-US" sz="2400" b="1" dirty="0"/>
            <a:t>Academic Program</a:t>
          </a:r>
        </a:p>
      </dgm:t>
    </dgm:pt>
    <dgm:pt modelId="{B2C7F3F3-57DF-4876-8405-A2968F59F126}" type="parTrans" cxnId="{B29275A9-4EDD-4BD5-9B27-490CEB169AD6}">
      <dgm:prSet/>
      <dgm:spPr/>
      <dgm:t>
        <a:bodyPr/>
        <a:lstStyle/>
        <a:p>
          <a:endParaRPr lang="en-US"/>
        </a:p>
      </dgm:t>
    </dgm:pt>
    <dgm:pt modelId="{7D14F86F-640E-422A-8966-80DA57E400DC}" type="sibTrans" cxnId="{B29275A9-4EDD-4BD5-9B27-490CEB169AD6}">
      <dgm:prSet/>
      <dgm:spPr/>
      <dgm:t>
        <a:bodyPr/>
        <a:lstStyle/>
        <a:p>
          <a:endParaRPr lang="en-US"/>
        </a:p>
      </dgm:t>
    </dgm:pt>
    <dgm:pt modelId="{2906E561-DA2A-4035-946A-40BEF84AB57D}">
      <dgm:prSet phldrT="[Text]" phldr="0" custT="1"/>
      <dgm:spPr/>
      <dgm:t>
        <a:bodyPr/>
        <a:lstStyle/>
        <a:p>
          <a:r>
            <a:rPr lang="en-US" sz="2400" b="1" dirty="0"/>
            <a:t>Academic Career</a:t>
          </a:r>
        </a:p>
      </dgm:t>
    </dgm:pt>
    <dgm:pt modelId="{58B721A6-9F4E-435F-8DFC-5920D29CA63C}" type="parTrans" cxnId="{FCF55ABB-FF36-43A8-BF29-730901D40EF3}">
      <dgm:prSet/>
      <dgm:spPr/>
      <dgm:t>
        <a:bodyPr/>
        <a:lstStyle/>
        <a:p>
          <a:endParaRPr lang="en-US"/>
        </a:p>
      </dgm:t>
    </dgm:pt>
    <dgm:pt modelId="{538C887B-AA07-4FD3-B1B5-B4783F108143}" type="sibTrans" cxnId="{FCF55ABB-FF36-43A8-BF29-730901D40EF3}">
      <dgm:prSet/>
      <dgm:spPr/>
      <dgm:t>
        <a:bodyPr/>
        <a:lstStyle/>
        <a:p>
          <a:endParaRPr lang="en-US"/>
        </a:p>
      </dgm:t>
    </dgm:pt>
    <dgm:pt modelId="{2E1F6864-0CF3-4769-8181-2A50233F26A8}">
      <dgm:prSet phldrT="[Text]" phldr="0" custT="1"/>
      <dgm:spPr/>
      <dgm:t>
        <a:bodyPr/>
        <a:lstStyle/>
        <a:p>
          <a:r>
            <a:rPr lang="en-US" sz="2400" b="1" dirty="0"/>
            <a:t>Academic Plan</a:t>
          </a:r>
        </a:p>
      </dgm:t>
    </dgm:pt>
    <dgm:pt modelId="{D0016DAA-2F7B-4CE3-BC7D-DD5F88517FAB}" type="parTrans" cxnId="{A8A229FE-82BB-4EEC-AA04-5DE4A784FEFA}">
      <dgm:prSet/>
      <dgm:spPr/>
      <dgm:t>
        <a:bodyPr/>
        <a:lstStyle/>
        <a:p>
          <a:endParaRPr lang="en-US"/>
        </a:p>
      </dgm:t>
    </dgm:pt>
    <dgm:pt modelId="{6E2FE8D4-EBB1-4E56-9F7F-348C86A80E14}" type="sibTrans" cxnId="{A8A229FE-82BB-4EEC-AA04-5DE4A784FEFA}">
      <dgm:prSet/>
      <dgm:spPr/>
      <dgm:t>
        <a:bodyPr/>
        <a:lstStyle/>
        <a:p>
          <a:endParaRPr lang="en-US"/>
        </a:p>
      </dgm:t>
    </dgm:pt>
    <dgm:pt modelId="{199A7F99-6BFF-45E9-BA94-0020936C6387}">
      <dgm:prSet phldrT="[Text]" phldr="0" custT="1"/>
      <dgm:spPr/>
      <dgm:t>
        <a:bodyPr/>
        <a:lstStyle/>
        <a:p>
          <a:r>
            <a:rPr lang="en-US" sz="2400" b="1" dirty="0"/>
            <a:t>Academic Sub-Plan (if any)</a:t>
          </a:r>
        </a:p>
      </dgm:t>
    </dgm:pt>
    <dgm:pt modelId="{9B548A19-102D-4AC2-88B2-4002EF321C1D}" type="parTrans" cxnId="{9C4A50B7-E955-46E6-B154-0B1595E247DA}">
      <dgm:prSet/>
      <dgm:spPr/>
      <dgm:t>
        <a:bodyPr/>
        <a:lstStyle/>
        <a:p>
          <a:endParaRPr lang="en-US"/>
        </a:p>
      </dgm:t>
    </dgm:pt>
    <dgm:pt modelId="{062C1896-EEBB-4083-BF0F-869C2271F557}" type="sibTrans" cxnId="{9C4A50B7-E955-46E6-B154-0B1595E247DA}">
      <dgm:prSet/>
      <dgm:spPr/>
      <dgm:t>
        <a:bodyPr/>
        <a:lstStyle/>
        <a:p>
          <a:endParaRPr lang="en-US"/>
        </a:p>
      </dgm:t>
    </dgm:pt>
    <dgm:pt modelId="{9671B9CD-6345-4F5B-AE79-3068464BF9B6}">
      <dgm:prSet phldrT="[Text]" phldr="0" custT="1"/>
      <dgm:spPr/>
      <dgm:t>
        <a:bodyPr/>
        <a:lstStyle/>
        <a:p>
          <a:r>
            <a:rPr lang="en-US" sz="2400" b="1" dirty="0"/>
            <a:t>Other Affiliation (if any)</a:t>
          </a:r>
        </a:p>
      </dgm:t>
    </dgm:pt>
    <dgm:pt modelId="{603C936A-D294-436B-9979-7E4356F94CFC}" type="parTrans" cxnId="{2D719B8C-91C7-4FE6-803C-9D12227B1931}">
      <dgm:prSet/>
      <dgm:spPr/>
      <dgm:t>
        <a:bodyPr/>
        <a:lstStyle/>
        <a:p>
          <a:endParaRPr lang="en-US"/>
        </a:p>
      </dgm:t>
    </dgm:pt>
    <dgm:pt modelId="{4DDE78E3-A0E9-4F9D-BB25-84640BEF7C7D}" type="sibTrans" cxnId="{2D719B8C-91C7-4FE6-803C-9D12227B1931}">
      <dgm:prSet/>
      <dgm:spPr/>
      <dgm:t>
        <a:bodyPr/>
        <a:lstStyle/>
        <a:p>
          <a:endParaRPr lang="en-US"/>
        </a:p>
      </dgm:t>
    </dgm:pt>
    <dgm:pt modelId="{CAB5FDA6-65B7-4D05-A737-FE903999E0A2}" type="pres">
      <dgm:prSet presAssocID="{BFDA8A35-5CAA-4F05-A5A0-C2C5FCED3C26}" presName="Name0" presStyleCnt="0">
        <dgm:presLayoutVars>
          <dgm:dir/>
          <dgm:animLvl val="lvl"/>
          <dgm:resizeHandles val="exact"/>
        </dgm:presLayoutVars>
      </dgm:prSet>
      <dgm:spPr/>
    </dgm:pt>
    <dgm:pt modelId="{B92C4D50-7265-4BC7-88A7-D1CE9E1C8409}" type="pres">
      <dgm:prSet presAssocID="{9671B9CD-6345-4F5B-AE79-3068464BF9B6}" presName="boxAndChildren" presStyleCnt="0"/>
      <dgm:spPr/>
    </dgm:pt>
    <dgm:pt modelId="{F7A131CE-8701-46AC-8EFA-196CBAAA1FE1}" type="pres">
      <dgm:prSet presAssocID="{9671B9CD-6345-4F5B-AE79-3068464BF9B6}" presName="parentTextBox" presStyleLbl="node1" presStyleIdx="0" presStyleCnt="5"/>
      <dgm:spPr/>
    </dgm:pt>
    <dgm:pt modelId="{1EAED0C2-3F0B-4175-8697-C0156AC9CA28}" type="pres">
      <dgm:prSet presAssocID="{062C1896-EEBB-4083-BF0F-869C2271F557}" presName="sp" presStyleCnt="0"/>
      <dgm:spPr/>
    </dgm:pt>
    <dgm:pt modelId="{B147EA53-0793-4329-904E-4AA3BEAB60DD}" type="pres">
      <dgm:prSet presAssocID="{199A7F99-6BFF-45E9-BA94-0020936C6387}" presName="arrowAndChildren" presStyleCnt="0"/>
      <dgm:spPr/>
    </dgm:pt>
    <dgm:pt modelId="{AE8646C3-9675-4BF9-8901-19CA60083903}" type="pres">
      <dgm:prSet presAssocID="{199A7F99-6BFF-45E9-BA94-0020936C6387}" presName="parentTextArrow" presStyleLbl="node1" presStyleIdx="1" presStyleCnt="5"/>
      <dgm:spPr/>
    </dgm:pt>
    <dgm:pt modelId="{73C4B23E-7A10-4324-BBE3-24EB21E9AE31}" type="pres">
      <dgm:prSet presAssocID="{6E2FE8D4-EBB1-4E56-9F7F-348C86A80E14}" presName="sp" presStyleCnt="0"/>
      <dgm:spPr/>
    </dgm:pt>
    <dgm:pt modelId="{44F4772D-E664-40AE-8EBB-B5FBE3ECBCDC}" type="pres">
      <dgm:prSet presAssocID="{2E1F6864-0CF3-4769-8181-2A50233F26A8}" presName="arrowAndChildren" presStyleCnt="0"/>
      <dgm:spPr/>
    </dgm:pt>
    <dgm:pt modelId="{62F333BA-6BED-414E-9BB9-6558334D8C40}" type="pres">
      <dgm:prSet presAssocID="{2E1F6864-0CF3-4769-8181-2A50233F26A8}" presName="parentTextArrow" presStyleLbl="node1" presStyleIdx="2" presStyleCnt="5"/>
      <dgm:spPr/>
    </dgm:pt>
    <dgm:pt modelId="{BCFC6615-B6BF-4DAB-8D76-73B08D2A0C46}" type="pres">
      <dgm:prSet presAssocID="{7D14F86F-640E-422A-8966-80DA57E400DC}" presName="sp" presStyleCnt="0"/>
      <dgm:spPr/>
    </dgm:pt>
    <dgm:pt modelId="{7479E7AF-2AAF-4942-B9FE-DD333F125F00}" type="pres">
      <dgm:prSet presAssocID="{12660063-F9B2-4D99-AAF2-E8866F30EFE4}" presName="arrowAndChildren" presStyleCnt="0"/>
      <dgm:spPr/>
    </dgm:pt>
    <dgm:pt modelId="{E2391365-D148-484E-8698-8397E4A87393}" type="pres">
      <dgm:prSet presAssocID="{12660063-F9B2-4D99-AAF2-E8866F30EFE4}" presName="parentTextArrow" presStyleLbl="node1" presStyleIdx="3" presStyleCnt="5"/>
      <dgm:spPr/>
    </dgm:pt>
    <dgm:pt modelId="{145DBBC7-57D5-4D9D-B70E-C4125517EFB6}" type="pres">
      <dgm:prSet presAssocID="{538C887B-AA07-4FD3-B1B5-B4783F108143}" presName="sp" presStyleCnt="0"/>
      <dgm:spPr/>
    </dgm:pt>
    <dgm:pt modelId="{BB207200-AB31-45C0-A2B7-8E82D4E7CB30}" type="pres">
      <dgm:prSet presAssocID="{2906E561-DA2A-4035-946A-40BEF84AB57D}" presName="arrowAndChildren" presStyleCnt="0"/>
      <dgm:spPr/>
    </dgm:pt>
    <dgm:pt modelId="{C3F52C2B-523D-4486-AA84-FC25BA06C692}" type="pres">
      <dgm:prSet presAssocID="{2906E561-DA2A-4035-946A-40BEF84AB57D}" presName="parentTextArrow" presStyleLbl="node1" presStyleIdx="4" presStyleCnt="5"/>
      <dgm:spPr/>
    </dgm:pt>
  </dgm:ptLst>
  <dgm:cxnLst>
    <dgm:cxn modelId="{477BCF27-6B2A-442F-9EED-45F5D1B19795}" type="presOf" srcId="{199A7F99-6BFF-45E9-BA94-0020936C6387}" destId="{AE8646C3-9675-4BF9-8901-19CA60083903}" srcOrd="0" destOrd="0" presId="urn:microsoft.com/office/officeart/2005/8/layout/process4"/>
    <dgm:cxn modelId="{03209566-54D9-4B81-854E-529563194CBB}" type="presOf" srcId="{2E1F6864-0CF3-4769-8181-2A50233F26A8}" destId="{62F333BA-6BED-414E-9BB9-6558334D8C40}" srcOrd="0" destOrd="0" presId="urn:microsoft.com/office/officeart/2005/8/layout/process4"/>
    <dgm:cxn modelId="{BB825C7C-83C9-482D-8E8C-A84564867C16}" type="presOf" srcId="{BFDA8A35-5CAA-4F05-A5A0-C2C5FCED3C26}" destId="{CAB5FDA6-65B7-4D05-A737-FE903999E0A2}" srcOrd="0" destOrd="0" presId="urn:microsoft.com/office/officeart/2005/8/layout/process4"/>
    <dgm:cxn modelId="{2D719B8C-91C7-4FE6-803C-9D12227B1931}" srcId="{BFDA8A35-5CAA-4F05-A5A0-C2C5FCED3C26}" destId="{9671B9CD-6345-4F5B-AE79-3068464BF9B6}" srcOrd="4" destOrd="0" parTransId="{603C936A-D294-436B-9979-7E4356F94CFC}" sibTransId="{4DDE78E3-A0E9-4F9D-BB25-84640BEF7C7D}"/>
    <dgm:cxn modelId="{C36A5B96-1EEA-401C-8D6F-9785803D534F}" type="presOf" srcId="{12660063-F9B2-4D99-AAF2-E8866F30EFE4}" destId="{E2391365-D148-484E-8698-8397E4A87393}" srcOrd="0" destOrd="0" presId="urn:microsoft.com/office/officeart/2005/8/layout/process4"/>
    <dgm:cxn modelId="{B29275A9-4EDD-4BD5-9B27-490CEB169AD6}" srcId="{BFDA8A35-5CAA-4F05-A5A0-C2C5FCED3C26}" destId="{12660063-F9B2-4D99-AAF2-E8866F30EFE4}" srcOrd="1" destOrd="0" parTransId="{B2C7F3F3-57DF-4876-8405-A2968F59F126}" sibTransId="{7D14F86F-640E-422A-8966-80DA57E400DC}"/>
    <dgm:cxn modelId="{9C4A50B7-E955-46E6-B154-0B1595E247DA}" srcId="{BFDA8A35-5CAA-4F05-A5A0-C2C5FCED3C26}" destId="{199A7F99-6BFF-45E9-BA94-0020936C6387}" srcOrd="3" destOrd="0" parTransId="{9B548A19-102D-4AC2-88B2-4002EF321C1D}" sibTransId="{062C1896-EEBB-4083-BF0F-869C2271F557}"/>
    <dgm:cxn modelId="{FCF55ABB-FF36-43A8-BF29-730901D40EF3}" srcId="{BFDA8A35-5CAA-4F05-A5A0-C2C5FCED3C26}" destId="{2906E561-DA2A-4035-946A-40BEF84AB57D}" srcOrd="0" destOrd="0" parTransId="{58B721A6-9F4E-435F-8DFC-5920D29CA63C}" sibTransId="{538C887B-AA07-4FD3-B1B5-B4783F108143}"/>
    <dgm:cxn modelId="{44F07CC4-648B-4E34-A12D-7FE691EBA165}" type="presOf" srcId="{2906E561-DA2A-4035-946A-40BEF84AB57D}" destId="{C3F52C2B-523D-4486-AA84-FC25BA06C692}" srcOrd="0" destOrd="0" presId="urn:microsoft.com/office/officeart/2005/8/layout/process4"/>
    <dgm:cxn modelId="{5BD58ACA-45DE-44FC-A286-919819B04E7E}" type="presOf" srcId="{9671B9CD-6345-4F5B-AE79-3068464BF9B6}" destId="{F7A131CE-8701-46AC-8EFA-196CBAAA1FE1}" srcOrd="0" destOrd="0" presId="urn:microsoft.com/office/officeart/2005/8/layout/process4"/>
    <dgm:cxn modelId="{A8A229FE-82BB-4EEC-AA04-5DE4A784FEFA}" srcId="{BFDA8A35-5CAA-4F05-A5A0-C2C5FCED3C26}" destId="{2E1F6864-0CF3-4769-8181-2A50233F26A8}" srcOrd="2" destOrd="0" parTransId="{D0016DAA-2F7B-4CE3-BC7D-DD5F88517FAB}" sibTransId="{6E2FE8D4-EBB1-4E56-9F7F-348C86A80E14}"/>
    <dgm:cxn modelId="{E95C19A1-13BC-49F8-BD23-AF27CDC7E06F}" type="presParOf" srcId="{CAB5FDA6-65B7-4D05-A737-FE903999E0A2}" destId="{B92C4D50-7265-4BC7-88A7-D1CE9E1C8409}" srcOrd="0" destOrd="0" presId="urn:microsoft.com/office/officeart/2005/8/layout/process4"/>
    <dgm:cxn modelId="{725988A1-4781-406A-AF93-7F4AB52A1608}" type="presParOf" srcId="{B92C4D50-7265-4BC7-88A7-D1CE9E1C8409}" destId="{F7A131CE-8701-46AC-8EFA-196CBAAA1FE1}" srcOrd="0" destOrd="0" presId="urn:microsoft.com/office/officeart/2005/8/layout/process4"/>
    <dgm:cxn modelId="{85AB76BD-C846-4BBF-84E5-B9860F5B4FDF}" type="presParOf" srcId="{CAB5FDA6-65B7-4D05-A737-FE903999E0A2}" destId="{1EAED0C2-3F0B-4175-8697-C0156AC9CA28}" srcOrd="1" destOrd="0" presId="urn:microsoft.com/office/officeart/2005/8/layout/process4"/>
    <dgm:cxn modelId="{956D77A6-75C7-480A-8D2B-47D46F37E129}" type="presParOf" srcId="{CAB5FDA6-65B7-4D05-A737-FE903999E0A2}" destId="{B147EA53-0793-4329-904E-4AA3BEAB60DD}" srcOrd="2" destOrd="0" presId="urn:microsoft.com/office/officeart/2005/8/layout/process4"/>
    <dgm:cxn modelId="{3880CA4C-FBBE-47C7-A819-CBA763760574}" type="presParOf" srcId="{B147EA53-0793-4329-904E-4AA3BEAB60DD}" destId="{AE8646C3-9675-4BF9-8901-19CA60083903}" srcOrd="0" destOrd="0" presId="urn:microsoft.com/office/officeart/2005/8/layout/process4"/>
    <dgm:cxn modelId="{259E310B-FF70-4D16-86AB-9173001475FA}" type="presParOf" srcId="{CAB5FDA6-65B7-4D05-A737-FE903999E0A2}" destId="{73C4B23E-7A10-4324-BBE3-24EB21E9AE31}" srcOrd="3" destOrd="0" presId="urn:microsoft.com/office/officeart/2005/8/layout/process4"/>
    <dgm:cxn modelId="{A87F0170-8227-4A28-BF91-B66DABAD0514}" type="presParOf" srcId="{CAB5FDA6-65B7-4D05-A737-FE903999E0A2}" destId="{44F4772D-E664-40AE-8EBB-B5FBE3ECBCDC}" srcOrd="4" destOrd="0" presId="urn:microsoft.com/office/officeart/2005/8/layout/process4"/>
    <dgm:cxn modelId="{0E3D885B-0783-42E7-9D65-9AED892E17FA}" type="presParOf" srcId="{44F4772D-E664-40AE-8EBB-B5FBE3ECBCDC}" destId="{62F333BA-6BED-414E-9BB9-6558334D8C40}" srcOrd="0" destOrd="0" presId="urn:microsoft.com/office/officeart/2005/8/layout/process4"/>
    <dgm:cxn modelId="{58DD2701-4192-42DF-96D5-611CF9008275}" type="presParOf" srcId="{CAB5FDA6-65B7-4D05-A737-FE903999E0A2}" destId="{BCFC6615-B6BF-4DAB-8D76-73B08D2A0C46}" srcOrd="5" destOrd="0" presId="urn:microsoft.com/office/officeart/2005/8/layout/process4"/>
    <dgm:cxn modelId="{4E7FBF5B-A838-4AEC-93B7-7363660CD5CA}" type="presParOf" srcId="{CAB5FDA6-65B7-4D05-A737-FE903999E0A2}" destId="{7479E7AF-2AAF-4942-B9FE-DD333F125F00}" srcOrd="6" destOrd="0" presId="urn:microsoft.com/office/officeart/2005/8/layout/process4"/>
    <dgm:cxn modelId="{F28C3322-91B0-4C40-AC5E-AB15400FCF11}" type="presParOf" srcId="{7479E7AF-2AAF-4942-B9FE-DD333F125F00}" destId="{E2391365-D148-484E-8698-8397E4A87393}" srcOrd="0" destOrd="0" presId="urn:microsoft.com/office/officeart/2005/8/layout/process4"/>
    <dgm:cxn modelId="{DC509B54-1C80-47AF-BFC4-FECB9CC49AFD}" type="presParOf" srcId="{CAB5FDA6-65B7-4D05-A737-FE903999E0A2}" destId="{145DBBC7-57D5-4D9D-B70E-C4125517EFB6}" srcOrd="7" destOrd="0" presId="urn:microsoft.com/office/officeart/2005/8/layout/process4"/>
    <dgm:cxn modelId="{09C5CF4E-7528-46DB-B09B-0D1136040FC1}" type="presParOf" srcId="{CAB5FDA6-65B7-4D05-A737-FE903999E0A2}" destId="{BB207200-AB31-45C0-A2B7-8E82D4E7CB30}" srcOrd="8" destOrd="0" presId="urn:microsoft.com/office/officeart/2005/8/layout/process4"/>
    <dgm:cxn modelId="{BB0DD4C7-750C-49BE-9D0B-C8446A6D368B}" type="presParOf" srcId="{BB207200-AB31-45C0-A2B7-8E82D4E7CB30}" destId="{C3F52C2B-523D-4486-AA84-FC25BA06C692}" srcOrd="0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65.xml><?xml version="1.0" encoding="utf-8"?>
<dgm:dataModel xmlns:dgm="http://schemas.openxmlformats.org/drawingml/2006/diagram" xmlns:a="http://schemas.openxmlformats.org/drawingml/2006/main">
  <dgm:ptLst>
    <dgm:pt modelId="{02D0C5C6-25A7-4FD4-BDC4-441F6C29DB9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7489CF3-A957-400B-B1E9-6689EB6B590F}">
      <dgm:prSet custT="1"/>
      <dgm:spPr/>
      <dgm:t>
        <a:bodyPr/>
        <a:lstStyle/>
        <a:p>
          <a:pPr algn="ctr"/>
          <a:r>
            <a:rPr lang="en-US" sz="2400" b="1" dirty="0"/>
            <a:t>Academic Information Fields </a:t>
          </a:r>
        </a:p>
        <a:p>
          <a:pPr algn="ctr"/>
          <a:r>
            <a:rPr lang="en-US" sz="2000" dirty="0"/>
            <a:t>Data </a:t>
          </a:r>
          <a:r>
            <a:rPr lang="en-US" sz="2000" b="1" i="1" dirty="0"/>
            <a:t>MUST</a:t>
          </a:r>
          <a:r>
            <a:rPr lang="en-US" sz="2000" dirty="0"/>
            <a:t> be entered in these fields from left to right across the page in this order</a:t>
          </a:r>
        </a:p>
      </dgm:t>
    </dgm:pt>
    <dgm:pt modelId="{D0C8A174-BD77-4EF7-A7DD-5F6970B89A94}" type="parTrans" cxnId="{35D80B0C-A678-49FE-8735-ED9D5F993E3D}">
      <dgm:prSet/>
      <dgm:spPr/>
      <dgm:t>
        <a:bodyPr/>
        <a:lstStyle/>
        <a:p>
          <a:endParaRPr lang="en-US"/>
        </a:p>
      </dgm:t>
    </dgm:pt>
    <dgm:pt modelId="{60EC3A93-0212-4419-86EB-6C1C9E2277E0}" type="sibTrans" cxnId="{35D80B0C-A678-49FE-8735-ED9D5F993E3D}">
      <dgm:prSet/>
      <dgm:spPr/>
      <dgm:t>
        <a:bodyPr/>
        <a:lstStyle/>
        <a:p>
          <a:endParaRPr lang="en-US"/>
        </a:p>
      </dgm:t>
    </dgm:pt>
    <dgm:pt modelId="{FFC04C24-D403-4DDB-B2D8-689B113E3865}" type="pres">
      <dgm:prSet presAssocID="{02D0C5C6-25A7-4FD4-BDC4-441F6C29DB99}" presName="linear" presStyleCnt="0">
        <dgm:presLayoutVars>
          <dgm:animLvl val="lvl"/>
          <dgm:resizeHandles val="exact"/>
        </dgm:presLayoutVars>
      </dgm:prSet>
      <dgm:spPr/>
    </dgm:pt>
    <dgm:pt modelId="{383284F6-32C8-47C3-8B82-5E71A5AD2D11}" type="pres">
      <dgm:prSet presAssocID="{37489CF3-A957-400B-B1E9-6689EB6B590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5D80B0C-A678-49FE-8735-ED9D5F993E3D}" srcId="{02D0C5C6-25A7-4FD4-BDC4-441F6C29DB99}" destId="{37489CF3-A957-400B-B1E9-6689EB6B590F}" srcOrd="0" destOrd="0" parTransId="{D0C8A174-BD77-4EF7-A7DD-5F6970B89A94}" sibTransId="{60EC3A93-0212-4419-86EB-6C1C9E2277E0}"/>
    <dgm:cxn modelId="{E42B7469-A818-4E32-BCC0-7257DE357FE2}" type="presOf" srcId="{02D0C5C6-25A7-4FD4-BDC4-441F6C29DB99}" destId="{FFC04C24-D403-4DDB-B2D8-689B113E3865}" srcOrd="0" destOrd="0" presId="urn:microsoft.com/office/officeart/2005/8/layout/vList2"/>
    <dgm:cxn modelId="{632EFAA2-B84C-4C07-96C5-D7C06F5AC24C}" type="presOf" srcId="{37489CF3-A957-400B-B1E9-6689EB6B590F}" destId="{383284F6-32C8-47C3-8B82-5E71A5AD2D11}" srcOrd="0" destOrd="0" presId="urn:microsoft.com/office/officeart/2005/8/layout/vList2"/>
    <dgm:cxn modelId="{15A4AAC1-53A1-4765-B264-DC4ABF351BF6}" type="presParOf" srcId="{FFC04C24-D403-4DDB-B2D8-689B113E3865}" destId="{383284F6-32C8-47C3-8B82-5E71A5AD2D1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166.xml><?xml version="1.0" encoding="utf-8"?>
<dgm:dataModel xmlns:dgm="http://schemas.openxmlformats.org/drawingml/2006/diagram" xmlns:a="http://schemas.openxmlformats.org/drawingml/2006/main">
  <dgm:ptLst>
    <dgm:pt modelId="{3C4C259B-7C54-4850-B74A-F7987535B0A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51F840F-7686-4458-BDCA-3C5D45350085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400" baseline="0" dirty="0"/>
            <a:t>Academic Information Box</a:t>
          </a:r>
          <a:endParaRPr lang="en-US" sz="2400" dirty="0"/>
        </a:p>
      </dgm:t>
    </dgm:pt>
    <dgm:pt modelId="{2E38B3D3-9BFE-4509-808E-A01E367622A2}" type="parTrans" cxnId="{8D6E1297-9FBB-4F46-AAC0-95963F7D12B4}">
      <dgm:prSet/>
      <dgm:spPr/>
      <dgm:t>
        <a:bodyPr/>
        <a:lstStyle/>
        <a:p>
          <a:endParaRPr lang="en-US"/>
        </a:p>
      </dgm:t>
    </dgm:pt>
    <dgm:pt modelId="{EBF484A3-DAF1-4230-B84A-534BE3DF2D25}" type="sibTrans" cxnId="{8D6E1297-9FBB-4F46-AAC0-95963F7D12B4}">
      <dgm:prSet/>
      <dgm:spPr/>
      <dgm:t>
        <a:bodyPr/>
        <a:lstStyle/>
        <a:p>
          <a:endParaRPr lang="en-US"/>
        </a:p>
      </dgm:t>
    </dgm:pt>
    <dgm:pt modelId="{9D0462E6-264B-47E8-92C2-FFEB458E4F98}" type="pres">
      <dgm:prSet presAssocID="{3C4C259B-7C54-4850-B74A-F7987535B0A7}" presName="linear" presStyleCnt="0">
        <dgm:presLayoutVars>
          <dgm:animLvl val="lvl"/>
          <dgm:resizeHandles val="exact"/>
        </dgm:presLayoutVars>
      </dgm:prSet>
      <dgm:spPr/>
    </dgm:pt>
    <dgm:pt modelId="{B03FE306-AF39-4F33-BBF2-C49B0D356E04}" type="pres">
      <dgm:prSet presAssocID="{751F840F-7686-4458-BDCA-3C5D45350085}" presName="parentText" presStyleLbl="node1" presStyleIdx="0" presStyleCnt="1" custScaleY="198748">
        <dgm:presLayoutVars>
          <dgm:chMax val="0"/>
          <dgm:bulletEnabled val="1"/>
        </dgm:presLayoutVars>
      </dgm:prSet>
      <dgm:spPr/>
    </dgm:pt>
  </dgm:ptLst>
  <dgm:cxnLst>
    <dgm:cxn modelId="{BC4BEE94-E7AB-46BE-88D3-EEC8E1370A67}" type="presOf" srcId="{751F840F-7686-4458-BDCA-3C5D45350085}" destId="{B03FE306-AF39-4F33-BBF2-C49B0D356E04}" srcOrd="0" destOrd="0" presId="urn:microsoft.com/office/officeart/2005/8/layout/vList2"/>
    <dgm:cxn modelId="{8D6E1297-9FBB-4F46-AAC0-95963F7D12B4}" srcId="{3C4C259B-7C54-4850-B74A-F7987535B0A7}" destId="{751F840F-7686-4458-BDCA-3C5D45350085}" srcOrd="0" destOrd="0" parTransId="{2E38B3D3-9BFE-4509-808E-A01E367622A2}" sibTransId="{EBF484A3-DAF1-4230-B84A-534BE3DF2D25}"/>
    <dgm:cxn modelId="{42C76BCC-EFF0-4420-8992-FAD105827339}" type="presOf" srcId="{3C4C259B-7C54-4850-B74A-F7987535B0A7}" destId="{9D0462E6-264B-47E8-92C2-FFEB458E4F98}" srcOrd="0" destOrd="0" presId="urn:microsoft.com/office/officeart/2005/8/layout/vList2"/>
    <dgm:cxn modelId="{DB8964B5-3B51-43B6-AB9F-4893496A1860}" type="presParOf" srcId="{9D0462E6-264B-47E8-92C2-FFEB458E4F98}" destId="{B03FE306-AF39-4F33-BBF2-C49B0D356E0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67.xml><?xml version="1.0" encoding="utf-8"?>
<dgm:dataModel xmlns:dgm="http://schemas.openxmlformats.org/drawingml/2006/diagram" xmlns:a="http://schemas.openxmlformats.org/drawingml/2006/main">
  <dgm:ptLst>
    <dgm:pt modelId="{491E126C-A0CC-4DDF-BAF1-83E32CEACA53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D782A4B-0EF0-4D71-9B4E-EBB31233C4A5}">
      <dgm:prSet custT="1"/>
      <dgm:spPr/>
      <dgm:t>
        <a:bodyPr/>
        <a:lstStyle/>
        <a:p>
          <a:r>
            <a:rPr lang="en-US" sz="2000" b="1" dirty="0"/>
            <a:t>Text Entry Field</a:t>
          </a:r>
          <a:endParaRPr lang="en-US" sz="2000" dirty="0"/>
        </a:p>
      </dgm:t>
    </dgm:pt>
    <dgm:pt modelId="{117B4730-6D05-4D43-B81E-C193175E84B4}" type="parTrans" cxnId="{701BC114-60EE-4222-8949-EAB7BBBD456E}">
      <dgm:prSet/>
      <dgm:spPr/>
      <dgm:t>
        <a:bodyPr/>
        <a:lstStyle/>
        <a:p>
          <a:endParaRPr lang="en-US"/>
        </a:p>
      </dgm:t>
    </dgm:pt>
    <dgm:pt modelId="{1DD60336-7D76-4173-AAE6-E5D3A5448329}" type="sibTrans" cxnId="{701BC114-60EE-4222-8949-EAB7BBBD456E}">
      <dgm:prSet/>
      <dgm:spPr/>
      <dgm:t>
        <a:bodyPr/>
        <a:lstStyle/>
        <a:p>
          <a:endParaRPr lang="en-US"/>
        </a:p>
      </dgm:t>
    </dgm:pt>
    <dgm:pt modelId="{A2B6CFF3-1E74-4EDF-BD6E-80D5E6EB614F}">
      <dgm:prSet custT="1"/>
      <dgm:spPr/>
      <dgm:t>
        <a:bodyPr/>
        <a:lstStyle/>
        <a:p>
          <a:r>
            <a:rPr lang="en-US" sz="1600" b="1" dirty="0">
              <a:solidFill>
                <a:schemeClr val="accent3"/>
              </a:solidFill>
            </a:rPr>
            <a:t>Academic Career</a:t>
          </a:r>
          <a:endParaRPr lang="en-US" sz="1600" dirty="0">
            <a:solidFill>
              <a:schemeClr val="accent3"/>
            </a:solidFill>
          </a:endParaRPr>
        </a:p>
      </dgm:t>
    </dgm:pt>
    <dgm:pt modelId="{5A351419-8D0E-48DA-BD32-B49F45416138}" type="parTrans" cxnId="{3F96FCD3-854D-45A3-BF0A-C9C66FD606B7}">
      <dgm:prSet/>
      <dgm:spPr/>
      <dgm:t>
        <a:bodyPr/>
        <a:lstStyle/>
        <a:p>
          <a:endParaRPr lang="en-US"/>
        </a:p>
      </dgm:t>
    </dgm:pt>
    <dgm:pt modelId="{20614EF8-E7C0-4472-8A0F-C919BC985356}" type="sibTrans" cxnId="{3F96FCD3-854D-45A3-BF0A-C9C66FD606B7}">
      <dgm:prSet/>
      <dgm:spPr/>
      <dgm:t>
        <a:bodyPr/>
        <a:lstStyle/>
        <a:p>
          <a:endParaRPr lang="en-US"/>
        </a:p>
      </dgm:t>
    </dgm:pt>
    <dgm:pt modelId="{82CFF6DC-B61A-46F5-8876-1EA417AE58D0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Click the magnifying glass to Look Up</a:t>
          </a:r>
        </a:p>
      </dgm:t>
    </dgm:pt>
    <dgm:pt modelId="{49C48D17-4DD5-48E5-AA83-68515835A5AC}" type="parTrans" cxnId="{F0D9801B-8D46-4254-8A24-5A26CCF95778}">
      <dgm:prSet/>
      <dgm:spPr/>
      <dgm:t>
        <a:bodyPr/>
        <a:lstStyle/>
        <a:p>
          <a:endParaRPr lang="en-US"/>
        </a:p>
      </dgm:t>
    </dgm:pt>
    <dgm:pt modelId="{4B24746E-CE50-47A2-9B87-79AE705E7F6E}" type="sibTrans" cxnId="{F0D9801B-8D46-4254-8A24-5A26CCF95778}">
      <dgm:prSet/>
      <dgm:spPr/>
      <dgm:t>
        <a:bodyPr/>
        <a:lstStyle/>
        <a:p>
          <a:endParaRPr lang="en-US"/>
        </a:p>
      </dgm:t>
    </dgm:pt>
    <dgm:pt modelId="{F7B435D4-DC2F-4A5E-A2C4-D9053FCAA714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All University departments (non-School of Medicine)</a:t>
          </a:r>
        </a:p>
      </dgm:t>
    </dgm:pt>
    <dgm:pt modelId="{3AB00BB5-051A-461D-8130-2023D3365412}" type="parTrans" cxnId="{7F932C1F-8F88-4FF0-86EA-98525669B305}">
      <dgm:prSet/>
      <dgm:spPr/>
      <dgm:t>
        <a:bodyPr/>
        <a:lstStyle/>
        <a:p>
          <a:endParaRPr lang="en-US"/>
        </a:p>
      </dgm:t>
    </dgm:pt>
    <dgm:pt modelId="{E539161C-B0B3-4C9B-90B0-065CF19A72E8}" type="sibTrans" cxnId="{7F932C1F-8F88-4FF0-86EA-98525669B305}">
      <dgm:prSet/>
      <dgm:spPr/>
      <dgm:t>
        <a:bodyPr/>
        <a:lstStyle/>
        <a:p>
          <a:endParaRPr lang="en-US"/>
        </a:p>
      </dgm:t>
    </dgm:pt>
    <dgm:pt modelId="{AD75B541-6B93-4BFD-BABF-A2AB017AC022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Enter “GR”</a:t>
          </a:r>
        </a:p>
      </dgm:t>
    </dgm:pt>
    <dgm:pt modelId="{E5474834-44C4-4B73-91BC-CFEF8A084CEF}" type="parTrans" cxnId="{A8E9682E-30A2-424D-AE36-23513936D43E}">
      <dgm:prSet/>
      <dgm:spPr/>
      <dgm:t>
        <a:bodyPr/>
        <a:lstStyle/>
        <a:p>
          <a:endParaRPr lang="en-US"/>
        </a:p>
      </dgm:t>
    </dgm:pt>
    <dgm:pt modelId="{15597A62-2DCC-4E29-B9B0-DC23406E9C2A}" type="sibTrans" cxnId="{A8E9682E-30A2-424D-AE36-23513936D43E}">
      <dgm:prSet/>
      <dgm:spPr/>
      <dgm:t>
        <a:bodyPr/>
        <a:lstStyle/>
        <a:p>
          <a:endParaRPr lang="en-US"/>
        </a:p>
      </dgm:t>
    </dgm:pt>
    <dgm:pt modelId="{4A02A337-3E7D-4C48-B197-D47447E75178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School of Medicine departments:</a:t>
          </a:r>
        </a:p>
      </dgm:t>
    </dgm:pt>
    <dgm:pt modelId="{C5499B66-011A-448F-8E72-7AC752B56D91}" type="parTrans" cxnId="{7A2ED09B-1829-4790-9C4A-FD2138E6E438}">
      <dgm:prSet/>
      <dgm:spPr/>
      <dgm:t>
        <a:bodyPr/>
        <a:lstStyle/>
        <a:p>
          <a:endParaRPr lang="en-US"/>
        </a:p>
      </dgm:t>
    </dgm:pt>
    <dgm:pt modelId="{745F176E-63DA-4BF5-9E62-4C0F3C7FE34F}" type="sibTrans" cxnId="{7A2ED09B-1829-4790-9C4A-FD2138E6E438}">
      <dgm:prSet/>
      <dgm:spPr/>
      <dgm:t>
        <a:bodyPr/>
        <a:lstStyle/>
        <a:p>
          <a:endParaRPr lang="en-US"/>
        </a:p>
      </dgm:t>
    </dgm:pt>
    <dgm:pt modelId="{2144888A-C5CF-4EFE-9A4D-681CB8469FBD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Enter “GR” or “MED”</a:t>
          </a:r>
        </a:p>
      </dgm:t>
    </dgm:pt>
    <dgm:pt modelId="{DDE8FCA7-9313-420D-9A57-A3CC6B218E84}" type="parTrans" cxnId="{42D3646F-2639-4E31-BA36-DDE841CA7606}">
      <dgm:prSet/>
      <dgm:spPr/>
      <dgm:t>
        <a:bodyPr/>
        <a:lstStyle/>
        <a:p>
          <a:endParaRPr lang="en-US"/>
        </a:p>
      </dgm:t>
    </dgm:pt>
    <dgm:pt modelId="{20062D3E-9F1B-4F68-A486-07E997D82219}" type="sibTrans" cxnId="{42D3646F-2639-4E31-BA36-DDE841CA7606}">
      <dgm:prSet/>
      <dgm:spPr/>
      <dgm:t>
        <a:bodyPr/>
        <a:lstStyle/>
        <a:p>
          <a:endParaRPr lang="en-US"/>
        </a:p>
      </dgm:t>
    </dgm:pt>
    <dgm:pt modelId="{310818FD-2566-4CA6-83D7-688A9A98202C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If unsure check with your OPA SOM Manager</a:t>
          </a:r>
        </a:p>
      </dgm:t>
    </dgm:pt>
    <dgm:pt modelId="{8AD02713-0C9A-45F5-8B9A-F50F2CCE7FB6}" type="parTrans" cxnId="{20B82E80-1EFE-4691-9986-550A8946B6DF}">
      <dgm:prSet/>
      <dgm:spPr/>
      <dgm:t>
        <a:bodyPr/>
        <a:lstStyle/>
        <a:p>
          <a:endParaRPr lang="en-US"/>
        </a:p>
      </dgm:t>
    </dgm:pt>
    <dgm:pt modelId="{16E81B97-F64A-4055-85E1-2FE457AF7C61}" type="sibTrans" cxnId="{20B82E80-1EFE-4691-9986-550A8946B6DF}">
      <dgm:prSet/>
      <dgm:spPr/>
      <dgm:t>
        <a:bodyPr/>
        <a:lstStyle/>
        <a:p>
          <a:endParaRPr lang="en-US"/>
        </a:p>
      </dgm:t>
    </dgm:pt>
    <dgm:pt modelId="{A86752EE-13B9-4A16-A43E-E9148A52E710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GSB and LAW departments:</a:t>
          </a:r>
        </a:p>
      </dgm:t>
    </dgm:pt>
    <dgm:pt modelId="{6C74656E-55B3-4208-A395-6B1CDA9ACC62}" type="parTrans" cxnId="{57E7F434-B69E-4D45-A05E-0A715BDBB9F5}">
      <dgm:prSet/>
      <dgm:spPr/>
      <dgm:t>
        <a:bodyPr/>
        <a:lstStyle/>
        <a:p>
          <a:endParaRPr lang="en-US"/>
        </a:p>
      </dgm:t>
    </dgm:pt>
    <dgm:pt modelId="{069FD039-2E09-48F3-B82B-BEA3DAF48EC0}" type="sibTrans" cxnId="{57E7F434-B69E-4D45-A05E-0A715BDBB9F5}">
      <dgm:prSet/>
      <dgm:spPr/>
      <dgm:t>
        <a:bodyPr/>
        <a:lstStyle/>
        <a:p>
          <a:endParaRPr lang="en-US"/>
        </a:p>
      </dgm:t>
    </dgm:pt>
    <dgm:pt modelId="{9647C932-76F6-408C-8846-AEE2246D1D8F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Enter GSB and Law, respectively</a:t>
          </a:r>
        </a:p>
      </dgm:t>
    </dgm:pt>
    <dgm:pt modelId="{2F1A956E-85E0-431A-8D36-E76C67834284}" type="parTrans" cxnId="{B0BE6530-05D0-440C-B426-424831650300}">
      <dgm:prSet/>
      <dgm:spPr/>
      <dgm:t>
        <a:bodyPr/>
        <a:lstStyle/>
        <a:p>
          <a:endParaRPr lang="en-US"/>
        </a:p>
      </dgm:t>
    </dgm:pt>
    <dgm:pt modelId="{337429B9-F850-4B59-B1DF-1E0AD3F0CA30}" type="sibTrans" cxnId="{B0BE6530-05D0-440C-B426-424831650300}">
      <dgm:prSet/>
      <dgm:spPr/>
      <dgm:t>
        <a:bodyPr/>
        <a:lstStyle/>
        <a:p>
          <a:endParaRPr lang="en-US"/>
        </a:p>
      </dgm:t>
    </dgm:pt>
    <dgm:pt modelId="{ABE3F17E-1279-489D-B46A-ACBB7AEFC8E9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BB902830-943C-4FCC-8AAB-4C6458061A24}" type="parTrans" cxnId="{7901D8B5-8D58-417A-A032-63DA2B459186}">
      <dgm:prSet/>
      <dgm:spPr/>
      <dgm:t>
        <a:bodyPr/>
        <a:lstStyle/>
        <a:p>
          <a:endParaRPr lang="en-US"/>
        </a:p>
      </dgm:t>
    </dgm:pt>
    <dgm:pt modelId="{B3BBC60F-DF17-4449-9710-55975400EDEB}" type="sibTrans" cxnId="{7901D8B5-8D58-417A-A032-63DA2B459186}">
      <dgm:prSet/>
      <dgm:spPr/>
      <dgm:t>
        <a:bodyPr/>
        <a:lstStyle/>
        <a:p>
          <a:endParaRPr lang="en-US"/>
        </a:p>
      </dgm:t>
    </dgm:pt>
    <dgm:pt modelId="{28EF3C89-5B84-48FA-9FC7-4121CCB949AD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Robin’s career is “GR”</a:t>
          </a:r>
        </a:p>
      </dgm:t>
    </dgm:pt>
    <dgm:pt modelId="{5FCDF304-E2F0-4032-BA3F-1944CEF3BB5C}" type="parTrans" cxnId="{69FAC59E-625F-4761-A828-6154E5F04293}">
      <dgm:prSet/>
      <dgm:spPr/>
      <dgm:t>
        <a:bodyPr/>
        <a:lstStyle/>
        <a:p>
          <a:endParaRPr lang="en-US"/>
        </a:p>
      </dgm:t>
    </dgm:pt>
    <dgm:pt modelId="{46BB1AA3-F327-48B0-8B7C-303F82252BFD}" type="sibTrans" cxnId="{69FAC59E-625F-4761-A828-6154E5F04293}">
      <dgm:prSet/>
      <dgm:spPr/>
      <dgm:t>
        <a:bodyPr/>
        <a:lstStyle/>
        <a:p>
          <a:endParaRPr lang="en-US"/>
        </a:p>
      </dgm:t>
    </dgm:pt>
    <dgm:pt modelId="{DE5A3E85-7FDD-4EAF-B7B4-F94103E8A479}" type="pres">
      <dgm:prSet presAssocID="{491E126C-A0CC-4DDF-BAF1-83E32CEACA53}" presName="linear" presStyleCnt="0">
        <dgm:presLayoutVars>
          <dgm:dir/>
          <dgm:animLvl val="lvl"/>
          <dgm:resizeHandles val="exact"/>
        </dgm:presLayoutVars>
      </dgm:prSet>
      <dgm:spPr/>
    </dgm:pt>
    <dgm:pt modelId="{B2C30EC9-2247-4F38-B02C-8B7942CE0BF3}" type="pres">
      <dgm:prSet presAssocID="{FD782A4B-0EF0-4D71-9B4E-EBB31233C4A5}" presName="parentLin" presStyleCnt="0"/>
      <dgm:spPr/>
    </dgm:pt>
    <dgm:pt modelId="{7527F441-6655-43A6-A7DF-BB335A9E34F1}" type="pres">
      <dgm:prSet presAssocID="{FD782A4B-0EF0-4D71-9B4E-EBB31233C4A5}" presName="parentLeftMargin" presStyleLbl="node1" presStyleIdx="0" presStyleCnt="2"/>
      <dgm:spPr/>
    </dgm:pt>
    <dgm:pt modelId="{9223EFF4-908F-42DF-924C-D4816A655791}" type="pres">
      <dgm:prSet presAssocID="{FD782A4B-0EF0-4D71-9B4E-EBB31233C4A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02B4D386-A353-4841-ABE0-B8BA6C0BC1FE}" type="pres">
      <dgm:prSet presAssocID="{FD782A4B-0EF0-4D71-9B4E-EBB31233C4A5}" presName="negativeSpace" presStyleCnt="0"/>
      <dgm:spPr/>
    </dgm:pt>
    <dgm:pt modelId="{4FB88F81-454D-4474-B2FB-E227C432745A}" type="pres">
      <dgm:prSet presAssocID="{FD782A4B-0EF0-4D71-9B4E-EBB31233C4A5}" presName="childText" presStyleLbl="conFgAcc1" presStyleIdx="0" presStyleCnt="2">
        <dgm:presLayoutVars>
          <dgm:bulletEnabled val="1"/>
        </dgm:presLayoutVars>
      </dgm:prSet>
      <dgm:spPr/>
    </dgm:pt>
    <dgm:pt modelId="{5D2DE8A3-F42C-4996-A392-7041D335423B}" type="pres">
      <dgm:prSet presAssocID="{1DD60336-7D76-4173-AAE6-E5D3A5448329}" presName="spaceBetweenRectangles" presStyleCnt="0"/>
      <dgm:spPr/>
    </dgm:pt>
    <dgm:pt modelId="{E38CF733-5542-4D10-BBD2-0A76920CD4DF}" type="pres">
      <dgm:prSet presAssocID="{ABE3F17E-1279-489D-B46A-ACBB7AEFC8E9}" presName="parentLin" presStyleCnt="0"/>
      <dgm:spPr/>
    </dgm:pt>
    <dgm:pt modelId="{AEA12968-7966-4621-B4BF-14598037E629}" type="pres">
      <dgm:prSet presAssocID="{ABE3F17E-1279-489D-B46A-ACBB7AEFC8E9}" presName="parentLeftMargin" presStyleLbl="node1" presStyleIdx="0" presStyleCnt="2"/>
      <dgm:spPr/>
    </dgm:pt>
    <dgm:pt modelId="{D2ACB9BB-C040-4E65-B18E-D05A39D1DF0C}" type="pres">
      <dgm:prSet presAssocID="{ABE3F17E-1279-489D-B46A-ACBB7AEFC8E9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A0EB1686-3E0E-4C8C-B6D4-1AD9D0AABAFB}" type="pres">
      <dgm:prSet presAssocID="{ABE3F17E-1279-489D-B46A-ACBB7AEFC8E9}" presName="negativeSpace" presStyleCnt="0"/>
      <dgm:spPr/>
    </dgm:pt>
    <dgm:pt modelId="{AEC5064C-8C32-4220-A52F-3B99B182B0BF}" type="pres">
      <dgm:prSet presAssocID="{ABE3F17E-1279-489D-B46A-ACBB7AEFC8E9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D6A62F0E-3800-42DB-BD21-C2593BC8A2CA}" type="presOf" srcId="{310818FD-2566-4CA6-83D7-688A9A98202C}" destId="{4FB88F81-454D-4474-B2FB-E227C432745A}" srcOrd="0" destOrd="6" presId="urn:microsoft.com/office/officeart/2005/8/layout/list1"/>
    <dgm:cxn modelId="{701BC114-60EE-4222-8949-EAB7BBBD456E}" srcId="{491E126C-A0CC-4DDF-BAF1-83E32CEACA53}" destId="{FD782A4B-0EF0-4D71-9B4E-EBB31233C4A5}" srcOrd="0" destOrd="0" parTransId="{117B4730-6D05-4D43-B81E-C193175E84B4}" sibTransId="{1DD60336-7D76-4173-AAE6-E5D3A5448329}"/>
    <dgm:cxn modelId="{F0D9801B-8D46-4254-8A24-5A26CCF95778}" srcId="{A2B6CFF3-1E74-4EDF-BD6E-80D5E6EB614F}" destId="{82CFF6DC-B61A-46F5-8876-1EA417AE58D0}" srcOrd="0" destOrd="0" parTransId="{49C48D17-4DD5-48E5-AA83-68515835A5AC}" sibTransId="{4B24746E-CE50-47A2-9B87-79AE705E7F6E}"/>
    <dgm:cxn modelId="{7F932C1F-8F88-4FF0-86EA-98525669B305}" srcId="{82CFF6DC-B61A-46F5-8876-1EA417AE58D0}" destId="{F7B435D4-DC2F-4A5E-A2C4-D9053FCAA714}" srcOrd="0" destOrd="0" parTransId="{3AB00BB5-051A-461D-8130-2023D3365412}" sibTransId="{E539161C-B0B3-4C9B-90B0-065CF19A72E8}"/>
    <dgm:cxn modelId="{A510961F-69B0-410C-B87C-8230A2D44ED7}" type="presOf" srcId="{82CFF6DC-B61A-46F5-8876-1EA417AE58D0}" destId="{4FB88F81-454D-4474-B2FB-E227C432745A}" srcOrd="0" destOrd="1" presId="urn:microsoft.com/office/officeart/2005/8/layout/list1"/>
    <dgm:cxn modelId="{04655829-622F-4B00-9A8E-B90A2AED53A8}" type="presOf" srcId="{AD75B541-6B93-4BFD-BABF-A2AB017AC022}" destId="{4FB88F81-454D-4474-B2FB-E227C432745A}" srcOrd="0" destOrd="3" presId="urn:microsoft.com/office/officeart/2005/8/layout/list1"/>
    <dgm:cxn modelId="{8721A42A-8EB4-40BB-BE1D-DBF8493259B4}" type="presOf" srcId="{FD782A4B-0EF0-4D71-9B4E-EBB31233C4A5}" destId="{9223EFF4-908F-42DF-924C-D4816A655791}" srcOrd="1" destOrd="0" presId="urn:microsoft.com/office/officeart/2005/8/layout/list1"/>
    <dgm:cxn modelId="{A8E9682E-30A2-424D-AE36-23513936D43E}" srcId="{F7B435D4-DC2F-4A5E-A2C4-D9053FCAA714}" destId="{AD75B541-6B93-4BFD-BABF-A2AB017AC022}" srcOrd="0" destOrd="0" parTransId="{E5474834-44C4-4B73-91BC-CFEF8A084CEF}" sibTransId="{15597A62-2DCC-4E29-B9B0-DC23406E9C2A}"/>
    <dgm:cxn modelId="{B0BE6530-05D0-440C-B426-424831650300}" srcId="{A86752EE-13B9-4A16-A43E-E9148A52E710}" destId="{9647C932-76F6-408C-8846-AEE2246D1D8F}" srcOrd="0" destOrd="0" parTransId="{2F1A956E-85E0-431A-8D36-E76C67834284}" sibTransId="{337429B9-F850-4B59-B1DF-1E0AD3F0CA30}"/>
    <dgm:cxn modelId="{EB6C1831-053A-4166-9DB0-94D965372CAF}" type="presOf" srcId="{FD782A4B-0EF0-4D71-9B4E-EBB31233C4A5}" destId="{7527F441-6655-43A6-A7DF-BB335A9E34F1}" srcOrd="0" destOrd="0" presId="urn:microsoft.com/office/officeart/2005/8/layout/list1"/>
    <dgm:cxn modelId="{57E7F434-B69E-4D45-A05E-0A715BDBB9F5}" srcId="{82CFF6DC-B61A-46F5-8876-1EA417AE58D0}" destId="{A86752EE-13B9-4A16-A43E-E9148A52E710}" srcOrd="2" destOrd="0" parTransId="{6C74656E-55B3-4208-A395-6B1CDA9ACC62}" sibTransId="{069FD039-2E09-48F3-B82B-BEA3DAF48EC0}"/>
    <dgm:cxn modelId="{164BF344-265F-4C0C-A02B-6582550887D6}" type="presOf" srcId="{ABE3F17E-1279-489D-B46A-ACBB7AEFC8E9}" destId="{AEA12968-7966-4621-B4BF-14598037E629}" srcOrd="0" destOrd="0" presId="urn:microsoft.com/office/officeart/2005/8/layout/list1"/>
    <dgm:cxn modelId="{42D3646F-2639-4E31-BA36-DDE841CA7606}" srcId="{4A02A337-3E7D-4C48-B197-D47447E75178}" destId="{2144888A-C5CF-4EFE-9A4D-681CB8469FBD}" srcOrd="0" destOrd="0" parTransId="{DDE8FCA7-9313-420D-9A57-A3CC6B218E84}" sibTransId="{20062D3E-9F1B-4F68-A486-07E997D82219}"/>
    <dgm:cxn modelId="{F69EF574-C724-4A5E-B596-A55261187C46}" type="presOf" srcId="{2144888A-C5CF-4EFE-9A4D-681CB8469FBD}" destId="{4FB88F81-454D-4474-B2FB-E227C432745A}" srcOrd="0" destOrd="5" presId="urn:microsoft.com/office/officeart/2005/8/layout/list1"/>
    <dgm:cxn modelId="{20B82E80-1EFE-4691-9986-550A8946B6DF}" srcId="{2144888A-C5CF-4EFE-9A4D-681CB8469FBD}" destId="{310818FD-2566-4CA6-83D7-688A9A98202C}" srcOrd="0" destOrd="0" parTransId="{8AD02713-0C9A-45F5-8B9A-F50F2CCE7FB6}" sibTransId="{16E81B97-F64A-4055-85E1-2FE457AF7C61}"/>
    <dgm:cxn modelId="{C139478B-84E2-4BEF-B60F-A687F391F3D4}" type="presOf" srcId="{28EF3C89-5B84-48FA-9FC7-4121CCB949AD}" destId="{AEC5064C-8C32-4220-A52F-3B99B182B0BF}" srcOrd="0" destOrd="0" presId="urn:microsoft.com/office/officeart/2005/8/layout/list1"/>
    <dgm:cxn modelId="{A2101A92-D6B5-472E-8036-BD08DA8D3480}" type="presOf" srcId="{9647C932-76F6-408C-8846-AEE2246D1D8F}" destId="{4FB88F81-454D-4474-B2FB-E227C432745A}" srcOrd="0" destOrd="8" presId="urn:microsoft.com/office/officeart/2005/8/layout/list1"/>
    <dgm:cxn modelId="{DBFB2192-2A88-43BA-9D6A-FD509E6FD18A}" type="presOf" srcId="{ABE3F17E-1279-489D-B46A-ACBB7AEFC8E9}" destId="{D2ACB9BB-C040-4E65-B18E-D05A39D1DF0C}" srcOrd="1" destOrd="0" presId="urn:microsoft.com/office/officeart/2005/8/layout/list1"/>
    <dgm:cxn modelId="{027B9396-3928-4C74-9AFE-06DCBE43010F}" type="presOf" srcId="{A86752EE-13B9-4A16-A43E-E9148A52E710}" destId="{4FB88F81-454D-4474-B2FB-E227C432745A}" srcOrd="0" destOrd="7" presId="urn:microsoft.com/office/officeart/2005/8/layout/list1"/>
    <dgm:cxn modelId="{7A2ED09B-1829-4790-9C4A-FD2138E6E438}" srcId="{82CFF6DC-B61A-46F5-8876-1EA417AE58D0}" destId="{4A02A337-3E7D-4C48-B197-D47447E75178}" srcOrd="1" destOrd="0" parTransId="{C5499B66-011A-448F-8E72-7AC752B56D91}" sibTransId="{745F176E-63DA-4BF5-9E62-4C0F3C7FE34F}"/>
    <dgm:cxn modelId="{69FAC59E-625F-4761-A828-6154E5F04293}" srcId="{ABE3F17E-1279-489D-B46A-ACBB7AEFC8E9}" destId="{28EF3C89-5B84-48FA-9FC7-4121CCB949AD}" srcOrd="0" destOrd="0" parTransId="{5FCDF304-E2F0-4032-BA3F-1944CEF3BB5C}" sibTransId="{46BB1AA3-F327-48B0-8B7C-303F82252BFD}"/>
    <dgm:cxn modelId="{0DAA8FB1-B41C-4FE1-B8C8-8777B4F2ABA7}" type="presOf" srcId="{A2B6CFF3-1E74-4EDF-BD6E-80D5E6EB614F}" destId="{4FB88F81-454D-4474-B2FB-E227C432745A}" srcOrd="0" destOrd="0" presId="urn:microsoft.com/office/officeart/2005/8/layout/list1"/>
    <dgm:cxn modelId="{86CD91B1-6F5E-40DE-AB80-9846455D0FD4}" type="presOf" srcId="{F7B435D4-DC2F-4A5E-A2C4-D9053FCAA714}" destId="{4FB88F81-454D-4474-B2FB-E227C432745A}" srcOrd="0" destOrd="2" presId="urn:microsoft.com/office/officeart/2005/8/layout/list1"/>
    <dgm:cxn modelId="{C65F12B4-EA33-4F90-A8BA-A09659F79D3A}" type="presOf" srcId="{491E126C-A0CC-4DDF-BAF1-83E32CEACA53}" destId="{DE5A3E85-7FDD-4EAF-B7B4-F94103E8A479}" srcOrd="0" destOrd="0" presId="urn:microsoft.com/office/officeart/2005/8/layout/list1"/>
    <dgm:cxn modelId="{7901D8B5-8D58-417A-A032-63DA2B459186}" srcId="{491E126C-A0CC-4DDF-BAF1-83E32CEACA53}" destId="{ABE3F17E-1279-489D-B46A-ACBB7AEFC8E9}" srcOrd="1" destOrd="0" parTransId="{BB902830-943C-4FCC-8AAB-4C6458061A24}" sibTransId="{B3BBC60F-DF17-4449-9710-55975400EDEB}"/>
    <dgm:cxn modelId="{3F96FCD3-854D-45A3-BF0A-C9C66FD606B7}" srcId="{FD782A4B-0EF0-4D71-9B4E-EBB31233C4A5}" destId="{A2B6CFF3-1E74-4EDF-BD6E-80D5E6EB614F}" srcOrd="0" destOrd="0" parTransId="{5A351419-8D0E-48DA-BD32-B49F45416138}" sibTransId="{20614EF8-E7C0-4472-8A0F-C919BC985356}"/>
    <dgm:cxn modelId="{4BB506D8-B4B0-4288-9EBE-ACA3500E5F07}" type="presOf" srcId="{4A02A337-3E7D-4C48-B197-D47447E75178}" destId="{4FB88F81-454D-4474-B2FB-E227C432745A}" srcOrd="0" destOrd="4" presId="urn:microsoft.com/office/officeart/2005/8/layout/list1"/>
    <dgm:cxn modelId="{DDDC0315-41A3-46A9-981C-E7F4C688E30B}" type="presParOf" srcId="{DE5A3E85-7FDD-4EAF-B7B4-F94103E8A479}" destId="{B2C30EC9-2247-4F38-B02C-8B7942CE0BF3}" srcOrd="0" destOrd="0" presId="urn:microsoft.com/office/officeart/2005/8/layout/list1"/>
    <dgm:cxn modelId="{DD92EBE1-0C83-4098-B646-AA2100C50CDA}" type="presParOf" srcId="{B2C30EC9-2247-4F38-B02C-8B7942CE0BF3}" destId="{7527F441-6655-43A6-A7DF-BB335A9E34F1}" srcOrd="0" destOrd="0" presId="urn:microsoft.com/office/officeart/2005/8/layout/list1"/>
    <dgm:cxn modelId="{D7238E03-20E9-4176-9121-7596882591C0}" type="presParOf" srcId="{B2C30EC9-2247-4F38-B02C-8B7942CE0BF3}" destId="{9223EFF4-908F-42DF-924C-D4816A655791}" srcOrd="1" destOrd="0" presId="urn:microsoft.com/office/officeart/2005/8/layout/list1"/>
    <dgm:cxn modelId="{F0B24513-0E65-4C6D-A926-A80F2741208A}" type="presParOf" srcId="{DE5A3E85-7FDD-4EAF-B7B4-F94103E8A479}" destId="{02B4D386-A353-4841-ABE0-B8BA6C0BC1FE}" srcOrd="1" destOrd="0" presId="urn:microsoft.com/office/officeart/2005/8/layout/list1"/>
    <dgm:cxn modelId="{E6274C46-9A23-44EA-B759-4228C23DFFE8}" type="presParOf" srcId="{DE5A3E85-7FDD-4EAF-B7B4-F94103E8A479}" destId="{4FB88F81-454D-4474-B2FB-E227C432745A}" srcOrd="2" destOrd="0" presId="urn:microsoft.com/office/officeart/2005/8/layout/list1"/>
    <dgm:cxn modelId="{F0BDB250-391F-4A13-9D2C-CCA8D7CEBED0}" type="presParOf" srcId="{DE5A3E85-7FDD-4EAF-B7B4-F94103E8A479}" destId="{5D2DE8A3-F42C-4996-A392-7041D335423B}" srcOrd="3" destOrd="0" presId="urn:microsoft.com/office/officeart/2005/8/layout/list1"/>
    <dgm:cxn modelId="{E570937F-12B7-4F7B-885E-7A9B81F1D88A}" type="presParOf" srcId="{DE5A3E85-7FDD-4EAF-B7B4-F94103E8A479}" destId="{E38CF733-5542-4D10-BBD2-0A76920CD4DF}" srcOrd="4" destOrd="0" presId="urn:microsoft.com/office/officeart/2005/8/layout/list1"/>
    <dgm:cxn modelId="{CD8DED93-E90E-487F-8D40-1A6D879EB9C6}" type="presParOf" srcId="{E38CF733-5542-4D10-BBD2-0A76920CD4DF}" destId="{AEA12968-7966-4621-B4BF-14598037E629}" srcOrd="0" destOrd="0" presId="urn:microsoft.com/office/officeart/2005/8/layout/list1"/>
    <dgm:cxn modelId="{89D73853-C011-4627-A2E3-817453EE6D8C}" type="presParOf" srcId="{E38CF733-5542-4D10-BBD2-0A76920CD4DF}" destId="{D2ACB9BB-C040-4E65-B18E-D05A39D1DF0C}" srcOrd="1" destOrd="0" presId="urn:microsoft.com/office/officeart/2005/8/layout/list1"/>
    <dgm:cxn modelId="{4243E0E1-6D80-4C18-BC7A-76B01E36578A}" type="presParOf" srcId="{DE5A3E85-7FDD-4EAF-B7B4-F94103E8A479}" destId="{A0EB1686-3E0E-4C8C-B6D4-1AD9D0AABAFB}" srcOrd="5" destOrd="0" presId="urn:microsoft.com/office/officeart/2005/8/layout/list1"/>
    <dgm:cxn modelId="{42382444-49A3-4E78-B72D-81214D345AB7}" type="presParOf" srcId="{DE5A3E85-7FDD-4EAF-B7B4-F94103E8A479}" destId="{AEC5064C-8C32-4220-A52F-3B99B182B0BF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68.xml><?xml version="1.0" encoding="utf-8"?>
<dgm:dataModel xmlns:dgm="http://schemas.openxmlformats.org/drawingml/2006/diagram" xmlns:a="http://schemas.openxmlformats.org/drawingml/2006/main">
  <dgm:ptLst>
    <dgm:pt modelId="{B365BDEE-5B02-4C7C-8E37-2BC18B6E1AE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DA03AD2-6CBB-46D1-8123-B231CF390D4E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Academic Information Box</a:t>
          </a:r>
          <a:endParaRPr lang="en-US" sz="2400" dirty="0"/>
        </a:p>
      </dgm:t>
    </dgm:pt>
    <dgm:pt modelId="{A74C6F49-D07C-488D-9EC0-89EA71B20EEE}" type="parTrans" cxnId="{9DB9AA0F-A31A-4D50-BD90-B45050996BD3}">
      <dgm:prSet/>
      <dgm:spPr/>
      <dgm:t>
        <a:bodyPr/>
        <a:lstStyle/>
        <a:p>
          <a:endParaRPr lang="en-US"/>
        </a:p>
      </dgm:t>
    </dgm:pt>
    <dgm:pt modelId="{AE9BD9D7-7F57-4AA8-996C-2C6E0D35B002}" type="sibTrans" cxnId="{9DB9AA0F-A31A-4D50-BD90-B45050996BD3}">
      <dgm:prSet/>
      <dgm:spPr/>
      <dgm:t>
        <a:bodyPr/>
        <a:lstStyle/>
        <a:p>
          <a:endParaRPr lang="en-US"/>
        </a:p>
      </dgm:t>
    </dgm:pt>
    <dgm:pt modelId="{6FC45565-6A18-4193-83E5-09C1F09413F2}" type="pres">
      <dgm:prSet presAssocID="{B365BDEE-5B02-4C7C-8E37-2BC18B6E1AEC}" presName="linear" presStyleCnt="0">
        <dgm:presLayoutVars>
          <dgm:animLvl val="lvl"/>
          <dgm:resizeHandles val="exact"/>
        </dgm:presLayoutVars>
      </dgm:prSet>
      <dgm:spPr/>
    </dgm:pt>
    <dgm:pt modelId="{CED7DA1E-EE83-43CB-B53C-52B3BA2187F0}" type="pres">
      <dgm:prSet presAssocID="{6DA03AD2-6CBB-46D1-8123-B231CF390D4E}" presName="parentText" presStyleLbl="node1" presStyleIdx="0" presStyleCnt="1" custLinFactNeighborX="0" custLinFactNeighborY="5922">
        <dgm:presLayoutVars>
          <dgm:chMax val="0"/>
          <dgm:bulletEnabled val="1"/>
        </dgm:presLayoutVars>
      </dgm:prSet>
      <dgm:spPr/>
    </dgm:pt>
  </dgm:ptLst>
  <dgm:cxnLst>
    <dgm:cxn modelId="{9DB9AA0F-A31A-4D50-BD90-B45050996BD3}" srcId="{B365BDEE-5B02-4C7C-8E37-2BC18B6E1AEC}" destId="{6DA03AD2-6CBB-46D1-8123-B231CF390D4E}" srcOrd="0" destOrd="0" parTransId="{A74C6F49-D07C-488D-9EC0-89EA71B20EEE}" sibTransId="{AE9BD9D7-7F57-4AA8-996C-2C6E0D35B002}"/>
    <dgm:cxn modelId="{8D2BE168-C322-4DA9-9866-EF4F5D23B1D0}" type="presOf" srcId="{6DA03AD2-6CBB-46D1-8123-B231CF390D4E}" destId="{CED7DA1E-EE83-43CB-B53C-52B3BA2187F0}" srcOrd="0" destOrd="0" presId="urn:microsoft.com/office/officeart/2005/8/layout/vList2"/>
    <dgm:cxn modelId="{2BFB7AEF-508F-4842-8F47-983E722E3582}" type="presOf" srcId="{B365BDEE-5B02-4C7C-8E37-2BC18B6E1AEC}" destId="{6FC45565-6A18-4193-83E5-09C1F09413F2}" srcOrd="0" destOrd="0" presId="urn:microsoft.com/office/officeart/2005/8/layout/vList2"/>
    <dgm:cxn modelId="{5A9D7A69-93E5-47B9-85CA-61927222078E}" type="presParOf" srcId="{6FC45565-6A18-4193-83E5-09C1F09413F2}" destId="{CED7DA1E-EE83-43CB-B53C-52B3BA2187F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69.xml><?xml version="1.0" encoding="utf-8"?>
<dgm:dataModel xmlns:dgm="http://schemas.openxmlformats.org/drawingml/2006/diagram" xmlns:a="http://schemas.openxmlformats.org/drawingml/2006/main">
  <dgm:ptLst>
    <dgm:pt modelId="{A4116FEF-8D15-4D36-AA7C-144FC987E739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05DA3B3D-90FE-47FC-9E2C-635E9A9C9C24}">
      <dgm:prSet custT="1"/>
      <dgm:spPr/>
      <dgm:t>
        <a:bodyPr/>
        <a:lstStyle/>
        <a:p>
          <a:r>
            <a:rPr lang="en-US" sz="2000" b="1" dirty="0"/>
            <a:t>Text Entry Field</a:t>
          </a:r>
          <a:endParaRPr lang="en-US" sz="2000" dirty="0"/>
        </a:p>
      </dgm:t>
    </dgm:pt>
    <dgm:pt modelId="{513D6105-B88B-40D8-9CF4-394A8B94C76F}" type="parTrans" cxnId="{6F90B9ED-D29D-4447-A5F5-F23B87797A0B}">
      <dgm:prSet/>
      <dgm:spPr/>
      <dgm:t>
        <a:bodyPr/>
        <a:lstStyle/>
        <a:p>
          <a:endParaRPr lang="en-US"/>
        </a:p>
      </dgm:t>
    </dgm:pt>
    <dgm:pt modelId="{1330F76B-0130-456C-8576-33589A5DAB61}" type="sibTrans" cxnId="{6F90B9ED-D29D-4447-A5F5-F23B87797A0B}">
      <dgm:prSet/>
      <dgm:spPr/>
      <dgm:t>
        <a:bodyPr/>
        <a:lstStyle/>
        <a:p>
          <a:endParaRPr lang="en-US"/>
        </a:p>
      </dgm:t>
    </dgm:pt>
    <dgm:pt modelId="{576A7A19-91C2-427A-BFBD-ED27F63DBCF7}">
      <dgm:prSet custT="1"/>
      <dgm:spPr/>
      <dgm:t>
        <a:bodyPr/>
        <a:lstStyle/>
        <a:p>
          <a:r>
            <a:rPr lang="en-US" sz="2000" b="1" dirty="0">
              <a:solidFill>
                <a:schemeClr val="accent3"/>
              </a:solidFill>
            </a:rPr>
            <a:t>Academic Program</a:t>
          </a:r>
          <a:endParaRPr lang="en-US" sz="2000" dirty="0">
            <a:solidFill>
              <a:schemeClr val="accent3"/>
            </a:solidFill>
          </a:endParaRPr>
        </a:p>
      </dgm:t>
    </dgm:pt>
    <dgm:pt modelId="{78C0E4FD-DFC3-4DAF-865B-8ED590F7F1F0}" type="parTrans" cxnId="{7A8E5D8B-D3ED-4E00-9ED0-652CE616B03F}">
      <dgm:prSet/>
      <dgm:spPr/>
      <dgm:t>
        <a:bodyPr/>
        <a:lstStyle/>
        <a:p>
          <a:endParaRPr lang="en-US"/>
        </a:p>
      </dgm:t>
    </dgm:pt>
    <dgm:pt modelId="{4039F9A9-201C-4A3B-A478-D53E510B8555}" type="sibTrans" cxnId="{7A8E5D8B-D3ED-4E00-9ED0-652CE616B03F}">
      <dgm:prSet/>
      <dgm:spPr/>
      <dgm:t>
        <a:bodyPr/>
        <a:lstStyle/>
        <a:p>
          <a:endParaRPr lang="en-US"/>
        </a:p>
      </dgm:t>
    </dgm:pt>
    <dgm:pt modelId="{48520FCC-5A6B-4C70-9778-F962D064C399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Click the magnifying glass to Look Up</a:t>
          </a:r>
        </a:p>
      </dgm:t>
    </dgm:pt>
    <dgm:pt modelId="{F5E54EA9-471D-47A8-AAE6-40530C3ABF57}" type="parTrans" cxnId="{4531F83E-D398-4BC5-A7A7-BCDEA4588C55}">
      <dgm:prSet/>
      <dgm:spPr/>
      <dgm:t>
        <a:bodyPr/>
        <a:lstStyle/>
        <a:p>
          <a:endParaRPr lang="en-US"/>
        </a:p>
      </dgm:t>
    </dgm:pt>
    <dgm:pt modelId="{2801BE78-DA59-4CC1-99C1-231D6F7EA852}" type="sibTrans" cxnId="{4531F83E-D398-4BC5-A7A7-BCDEA4588C55}">
      <dgm:prSet/>
      <dgm:spPr/>
      <dgm:t>
        <a:bodyPr/>
        <a:lstStyle/>
        <a:p>
          <a:endParaRPr lang="en-US"/>
        </a:p>
      </dgm:t>
    </dgm:pt>
    <dgm:pt modelId="{4AD8758B-6D8B-4327-A0F1-08B30BB898AA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Select the Faculty Sponsor’s home department</a:t>
          </a:r>
        </a:p>
      </dgm:t>
    </dgm:pt>
    <dgm:pt modelId="{AD8AA01B-A7D3-46C3-8CB2-805872648848}" type="parTrans" cxnId="{465FC097-40E0-4928-BA49-66374BA4C889}">
      <dgm:prSet/>
      <dgm:spPr/>
      <dgm:t>
        <a:bodyPr/>
        <a:lstStyle/>
        <a:p>
          <a:endParaRPr lang="en-US"/>
        </a:p>
      </dgm:t>
    </dgm:pt>
    <dgm:pt modelId="{EBA6D796-00A2-471B-99F1-7A03C1A3CBD0}" type="sibTrans" cxnId="{465FC097-40E0-4928-BA49-66374BA4C889}">
      <dgm:prSet/>
      <dgm:spPr/>
      <dgm:t>
        <a:bodyPr/>
        <a:lstStyle/>
        <a:p>
          <a:endParaRPr lang="en-US"/>
        </a:p>
      </dgm:t>
    </dgm:pt>
    <dgm:pt modelId="{261E1484-D7F5-47BE-9546-1A1EED362446}">
      <dgm:prSet custT="1"/>
      <dgm:spPr/>
      <dgm:t>
        <a:bodyPr/>
        <a:lstStyle/>
        <a:p>
          <a:r>
            <a:rPr lang="en-US" sz="2000" b="1" i="1" dirty="0">
              <a:solidFill>
                <a:schemeClr val="accent3"/>
              </a:solidFill>
            </a:rPr>
            <a:t>If unsure, DO NOT guess!</a:t>
          </a:r>
          <a:endParaRPr lang="en-US" sz="2000" dirty="0">
            <a:solidFill>
              <a:schemeClr val="accent3"/>
            </a:solidFill>
          </a:endParaRPr>
        </a:p>
      </dgm:t>
    </dgm:pt>
    <dgm:pt modelId="{EAB22C40-5F7B-4231-8A2E-BB45CC7CF1D3}" type="parTrans" cxnId="{8FD69424-FEF3-429B-B9B7-680238500C93}">
      <dgm:prSet/>
      <dgm:spPr/>
      <dgm:t>
        <a:bodyPr/>
        <a:lstStyle/>
        <a:p>
          <a:endParaRPr lang="en-US"/>
        </a:p>
      </dgm:t>
    </dgm:pt>
    <dgm:pt modelId="{B9A57630-1593-472D-88BA-22DF17DEB675}" type="sibTrans" cxnId="{8FD69424-FEF3-429B-B9B7-680238500C93}">
      <dgm:prSet/>
      <dgm:spPr/>
      <dgm:t>
        <a:bodyPr/>
        <a:lstStyle/>
        <a:p>
          <a:endParaRPr lang="en-US"/>
        </a:p>
      </dgm:t>
    </dgm:pt>
    <dgm:pt modelId="{81DF2435-3772-4E2F-9E67-46432E2C0E66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Check with your OPA manager</a:t>
          </a:r>
        </a:p>
      </dgm:t>
    </dgm:pt>
    <dgm:pt modelId="{96FD1F1C-EE56-4C2D-8D9E-AECED1C0EF37}" type="parTrans" cxnId="{DF5523B7-565D-4497-B93C-4EBA84F7CD0C}">
      <dgm:prSet/>
      <dgm:spPr/>
      <dgm:t>
        <a:bodyPr/>
        <a:lstStyle/>
        <a:p>
          <a:endParaRPr lang="en-US"/>
        </a:p>
      </dgm:t>
    </dgm:pt>
    <dgm:pt modelId="{E09659C7-F850-48DF-9BEA-7C6AC6912FD0}" type="sibTrans" cxnId="{DF5523B7-565D-4497-B93C-4EBA84F7CD0C}">
      <dgm:prSet/>
      <dgm:spPr/>
      <dgm:t>
        <a:bodyPr/>
        <a:lstStyle/>
        <a:p>
          <a:endParaRPr lang="en-US"/>
        </a:p>
      </dgm:t>
    </dgm:pt>
    <dgm:pt modelId="{762D522D-F06F-4089-B606-2ED66D0A1252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24C4FA47-016B-4F36-8050-0386A5E2BFE6}" type="parTrans" cxnId="{F4A9E52E-7E12-4390-9B6D-72DE65ABB31F}">
      <dgm:prSet/>
      <dgm:spPr/>
      <dgm:t>
        <a:bodyPr/>
        <a:lstStyle/>
        <a:p>
          <a:endParaRPr lang="en-US"/>
        </a:p>
      </dgm:t>
    </dgm:pt>
    <dgm:pt modelId="{08913C2E-DADC-4F07-BD50-030F3EEE9730}" type="sibTrans" cxnId="{F4A9E52E-7E12-4390-9B6D-72DE65ABB31F}">
      <dgm:prSet/>
      <dgm:spPr/>
      <dgm:t>
        <a:bodyPr/>
        <a:lstStyle/>
        <a:p>
          <a:endParaRPr lang="en-US"/>
        </a:p>
      </dgm:t>
    </dgm:pt>
    <dgm:pt modelId="{4E07577C-C526-4A57-82C3-AD6FFC639446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Prof Lobell’s home dept is Earth Systems Science</a:t>
          </a:r>
        </a:p>
      </dgm:t>
    </dgm:pt>
    <dgm:pt modelId="{D5DEECB4-BB64-4A6F-AC4F-FDDD928F03BA}" type="parTrans" cxnId="{9ACEF326-8B10-444B-A016-836477491561}">
      <dgm:prSet/>
      <dgm:spPr/>
      <dgm:t>
        <a:bodyPr/>
        <a:lstStyle/>
        <a:p>
          <a:endParaRPr lang="en-US"/>
        </a:p>
      </dgm:t>
    </dgm:pt>
    <dgm:pt modelId="{9278C95F-1D58-4504-805B-C09FC1D93138}" type="sibTrans" cxnId="{9ACEF326-8B10-444B-A016-836477491561}">
      <dgm:prSet/>
      <dgm:spPr/>
      <dgm:t>
        <a:bodyPr/>
        <a:lstStyle/>
        <a:p>
          <a:endParaRPr lang="en-US"/>
        </a:p>
      </dgm:t>
    </dgm:pt>
    <dgm:pt modelId="{C1F419D3-227B-4A0E-8997-DBCE19C0FA84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Robin’s program is Earth Systems Science (ESS)</a:t>
          </a:r>
        </a:p>
      </dgm:t>
    </dgm:pt>
    <dgm:pt modelId="{CC85F2D3-654A-46C2-9DBF-81F7F5286279}" type="parTrans" cxnId="{BDB3EED6-2848-4FB2-B001-BDB1C37B8007}">
      <dgm:prSet/>
      <dgm:spPr/>
      <dgm:t>
        <a:bodyPr/>
        <a:lstStyle/>
        <a:p>
          <a:endParaRPr lang="en-US"/>
        </a:p>
      </dgm:t>
    </dgm:pt>
    <dgm:pt modelId="{2952B663-0BD0-439E-897D-CA2392152503}" type="sibTrans" cxnId="{BDB3EED6-2848-4FB2-B001-BDB1C37B8007}">
      <dgm:prSet/>
      <dgm:spPr/>
      <dgm:t>
        <a:bodyPr/>
        <a:lstStyle/>
        <a:p>
          <a:endParaRPr lang="en-US"/>
        </a:p>
      </dgm:t>
    </dgm:pt>
    <dgm:pt modelId="{E7F7F073-5B5A-4D3E-906D-EC0818F6159F}" type="pres">
      <dgm:prSet presAssocID="{A4116FEF-8D15-4D36-AA7C-144FC987E739}" presName="linear" presStyleCnt="0">
        <dgm:presLayoutVars>
          <dgm:dir/>
          <dgm:animLvl val="lvl"/>
          <dgm:resizeHandles val="exact"/>
        </dgm:presLayoutVars>
      </dgm:prSet>
      <dgm:spPr/>
    </dgm:pt>
    <dgm:pt modelId="{7D43A778-2A2F-42FB-BFFB-816E1310858E}" type="pres">
      <dgm:prSet presAssocID="{05DA3B3D-90FE-47FC-9E2C-635E9A9C9C24}" presName="parentLin" presStyleCnt="0"/>
      <dgm:spPr/>
    </dgm:pt>
    <dgm:pt modelId="{7432F8EA-8B12-4194-8F95-B10445954C11}" type="pres">
      <dgm:prSet presAssocID="{05DA3B3D-90FE-47FC-9E2C-635E9A9C9C24}" presName="parentLeftMargin" presStyleLbl="node1" presStyleIdx="0" presStyleCnt="2"/>
      <dgm:spPr/>
    </dgm:pt>
    <dgm:pt modelId="{9CC150C3-9855-4D49-A2B0-82B48721E3F1}" type="pres">
      <dgm:prSet presAssocID="{05DA3B3D-90FE-47FC-9E2C-635E9A9C9C24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2C4D0D1E-0FC6-43D9-B36B-837553EDCC30}" type="pres">
      <dgm:prSet presAssocID="{05DA3B3D-90FE-47FC-9E2C-635E9A9C9C24}" presName="negativeSpace" presStyleCnt="0"/>
      <dgm:spPr/>
    </dgm:pt>
    <dgm:pt modelId="{F323C8A8-8C6D-4C18-9FD4-9E97090F4614}" type="pres">
      <dgm:prSet presAssocID="{05DA3B3D-90FE-47FC-9E2C-635E9A9C9C24}" presName="childText" presStyleLbl="conFgAcc1" presStyleIdx="0" presStyleCnt="2">
        <dgm:presLayoutVars>
          <dgm:bulletEnabled val="1"/>
        </dgm:presLayoutVars>
      </dgm:prSet>
      <dgm:spPr/>
    </dgm:pt>
    <dgm:pt modelId="{CF92B6E3-7667-4153-BCC1-368D2732BF83}" type="pres">
      <dgm:prSet presAssocID="{1330F76B-0130-456C-8576-33589A5DAB61}" presName="spaceBetweenRectangles" presStyleCnt="0"/>
      <dgm:spPr/>
    </dgm:pt>
    <dgm:pt modelId="{79270FE5-061C-47EB-A54E-CA4E5E575C39}" type="pres">
      <dgm:prSet presAssocID="{762D522D-F06F-4089-B606-2ED66D0A1252}" presName="parentLin" presStyleCnt="0"/>
      <dgm:spPr/>
    </dgm:pt>
    <dgm:pt modelId="{95E3AD1C-13A9-40EC-903B-F325CD6D03F7}" type="pres">
      <dgm:prSet presAssocID="{762D522D-F06F-4089-B606-2ED66D0A1252}" presName="parentLeftMargin" presStyleLbl="node1" presStyleIdx="0" presStyleCnt="2"/>
      <dgm:spPr/>
    </dgm:pt>
    <dgm:pt modelId="{5B27D8CB-A059-4D5E-8A10-5C05561EA251}" type="pres">
      <dgm:prSet presAssocID="{762D522D-F06F-4089-B606-2ED66D0A1252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194035E9-7BBA-4857-8BFC-EFDF8D39F6E2}" type="pres">
      <dgm:prSet presAssocID="{762D522D-F06F-4089-B606-2ED66D0A1252}" presName="negativeSpace" presStyleCnt="0"/>
      <dgm:spPr/>
    </dgm:pt>
    <dgm:pt modelId="{806BC0C4-E8E8-4F7F-91E5-E7DCEB9FC058}" type="pres">
      <dgm:prSet presAssocID="{762D522D-F06F-4089-B606-2ED66D0A1252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8FD69424-FEF3-429B-B9B7-680238500C93}" srcId="{4AD8758B-6D8B-4327-A0F1-08B30BB898AA}" destId="{261E1484-D7F5-47BE-9546-1A1EED362446}" srcOrd="0" destOrd="0" parTransId="{EAB22C40-5F7B-4231-8A2E-BB45CC7CF1D3}" sibTransId="{B9A57630-1593-472D-88BA-22DF17DEB675}"/>
    <dgm:cxn modelId="{9ACEF326-8B10-444B-A016-836477491561}" srcId="{762D522D-F06F-4089-B606-2ED66D0A1252}" destId="{4E07577C-C526-4A57-82C3-AD6FFC639446}" srcOrd="0" destOrd="0" parTransId="{D5DEECB4-BB64-4A6F-AC4F-FDDD928F03BA}" sibTransId="{9278C95F-1D58-4504-805B-C09FC1D93138}"/>
    <dgm:cxn modelId="{EE32212B-0C6B-4AD9-9B1C-84F25ECBBA67}" type="presOf" srcId="{C1F419D3-227B-4A0E-8997-DBCE19C0FA84}" destId="{806BC0C4-E8E8-4F7F-91E5-E7DCEB9FC058}" srcOrd="0" destOrd="1" presId="urn:microsoft.com/office/officeart/2005/8/layout/list1"/>
    <dgm:cxn modelId="{F4A9E52E-7E12-4390-9B6D-72DE65ABB31F}" srcId="{A4116FEF-8D15-4D36-AA7C-144FC987E739}" destId="{762D522D-F06F-4089-B606-2ED66D0A1252}" srcOrd="1" destOrd="0" parTransId="{24C4FA47-016B-4F36-8050-0386A5E2BFE6}" sibTransId="{08913C2E-DADC-4F07-BD50-030F3EEE9730}"/>
    <dgm:cxn modelId="{4531F83E-D398-4BC5-A7A7-BCDEA4588C55}" srcId="{576A7A19-91C2-427A-BFBD-ED27F63DBCF7}" destId="{48520FCC-5A6B-4C70-9778-F962D064C399}" srcOrd="0" destOrd="0" parTransId="{F5E54EA9-471D-47A8-AAE6-40530C3ABF57}" sibTransId="{2801BE78-DA59-4CC1-99C1-231D6F7EA852}"/>
    <dgm:cxn modelId="{49036466-E027-42B4-A69A-8122186D3D15}" type="presOf" srcId="{81DF2435-3772-4E2F-9E67-46432E2C0E66}" destId="{F323C8A8-8C6D-4C18-9FD4-9E97090F4614}" srcOrd="0" destOrd="4" presId="urn:microsoft.com/office/officeart/2005/8/layout/list1"/>
    <dgm:cxn modelId="{495F6167-52DD-4D70-9A50-19876DB1C0B4}" type="presOf" srcId="{762D522D-F06F-4089-B606-2ED66D0A1252}" destId="{95E3AD1C-13A9-40EC-903B-F325CD6D03F7}" srcOrd="0" destOrd="0" presId="urn:microsoft.com/office/officeart/2005/8/layout/list1"/>
    <dgm:cxn modelId="{595FA868-1A4F-4E64-88C6-9909A9BEE8C7}" type="presOf" srcId="{576A7A19-91C2-427A-BFBD-ED27F63DBCF7}" destId="{F323C8A8-8C6D-4C18-9FD4-9E97090F4614}" srcOrd="0" destOrd="0" presId="urn:microsoft.com/office/officeart/2005/8/layout/list1"/>
    <dgm:cxn modelId="{17F8054B-98BD-4433-B640-8E6933198C09}" type="presOf" srcId="{261E1484-D7F5-47BE-9546-1A1EED362446}" destId="{F323C8A8-8C6D-4C18-9FD4-9E97090F4614}" srcOrd="0" destOrd="3" presId="urn:microsoft.com/office/officeart/2005/8/layout/list1"/>
    <dgm:cxn modelId="{1A9A496D-0533-410A-9C5E-DBB715B28064}" type="presOf" srcId="{4E07577C-C526-4A57-82C3-AD6FFC639446}" destId="{806BC0C4-E8E8-4F7F-91E5-E7DCEB9FC058}" srcOrd="0" destOrd="0" presId="urn:microsoft.com/office/officeart/2005/8/layout/list1"/>
    <dgm:cxn modelId="{C5118774-9AFE-4B48-B2CA-B5D617F6CEA4}" type="presOf" srcId="{762D522D-F06F-4089-B606-2ED66D0A1252}" destId="{5B27D8CB-A059-4D5E-8A10-5C05561EA251}" srcOrd="1" destOrd="0" presId="urn:microsoft.com/office/officeart/2005/8/layout/list1"/>
    <dgm:cxn modelId="{1AFF4989-250A-4E94-AE1F-27DF280A06DB}" type="presOf" srcId="{A4116FEF-8D15-4D36-AA7C-144FC987E739}" destId="{E7F7F073-5B5A-4D3E-906D-EC0818F6159F}" srcOrd="0" destOrd="0" presId="urn:microsoft.com/office/officeart/2005/8/layout/list1"/>
    <dgm:cxn modelId="{7A8E5D8B-D3ED-4E00-9ED0-652CE616B03F}" srcId="{05DA3B3D-90FE-47FC-9E2C-635E9A9C9C24}" destId="{576A7A19-91C2-427A-BFBD-ED27F63DBCF7}" srcOrd="0" destOrd="0" parTransId="{78C0E4FD-DFC3-4DAF-865B-8ED590F7F1F0}" sibTransId="{4039F9A9-201C-4A3B-A478-D53E510B8555}"/>
    <dgm:cxn modelId="{465FC097-40E0-4928-BA49-66374BA4C889}" srcId="{576A7A19-91C2-427A-BFBD-ED27F63DBCF7}" destId="{4AD8758B-6D8B-4327-A0F1-08B30BB898AA}" srcOrd="1" destOrd="0" parTransId="{AD8AA01B-A7D3-46C3-8CB2-805872648848}" sibTransId="{EBA6D796-00A2-471B-99F1-7A03C1A3CBD0}"/>
    <dgm:cxn modelId="{114318AF-4B28-4030-8AE5-EF234CBD9D32}" type="presOf" srcId="{4AD8758B-6D8B-4327-A0F1-08B30BB898AA}" destId="{F323C8A8-8C6D-4C18-9FD4-9E97090F4614}" srcOrd="0" destOrd="2" presId="urn:microsoft.com/office/officeart/2005/8/layout/list1"/>
    <dgm:cxn modelId="{4B40C5B4-2CC8-471A-A029-514112E4BBC2}" type="presOf" srcId="{48520FCC-5A6B-4C70-9778-F962D064C399}" destId="{F323C8A8-8C6D-4C18-9FD4-9E97090F4614}" srcOrd="0" destOrd="1" presId="urn:microsoft.com/office/officeart/2005/8/layout/list1"/>
    <dgm:cxn modelId="{DF5523B7-565D-4497-B93C-4EBA84F7CD0C}" srcId="{4AD8758B-6D8B-4327-A0F1-08B30BB898AA}" destId="{81DF2435-3772-4E2F-9E67-46432E2C0E66}" srcOrd="1" destOrd="0" parTransId="{96FD1F1C-EE56-4C2D-8D9E-AECED1C0EF37}" sibTransId="{E09659C7-F850-48DF-9BEA-7C6AC6912FD0}"/>
    <dgm:cxn modelId="{089503BA-91A3-4716-8178-FF6EFE783C26}" type="presOf" srcId="{05DA3B3D-90FE-47FC-9E2C-635E9A9C9C24}" destId="{7432F8EA-8B12-4194-8F95-B10445954C11}" srcOrd="0" destOrd="0" presId="urn:microsoft.com/office/officeart/2005/8/layout/list1"/>
    <dgm:cxn modelId="{C46FDAC1-B987-4F3B-BC60-1A3C74146EF6}" type="presOf" srcId="{05DA3B3D-90FE-47FC-9E2C-635E9A9C9C24}" destId="{9CC150C3-9855-4D49-A2B0-82B48721E3F1}" srcOrd="1" destOrd="0" presId="urn:microsoft.com/office/officeart/2005/8/layout/list1"/>
    <dgm:cxn modelId="{BDB3EED6-2848-4FB2-B001-BDB1C37B8007}" srcId="{762D522D-F06F-4089-B606-2ED66D0A1252}" destId="{C1F419D3-227B-4A0E-8997-DBCE19C0FA84}" srcOrd="1" destOrd="0" parTransId="{CC85F2D3-654A-46C2-9DBF-81F7F5286279}" sibTransId="{2952B663-0BD0-439E-897D-CA2392152503}"/>
    <dgm:cxn modelId="{6F90B9ED-D29D-4447-A5F5-F23B87797A0B}" srcId="{A4116FEF-8D15-4D36-AA7C-144FC987E739}" destId="{05DA3B3D-90FE-47FC-9E2C-635E9A9C9C24}" srcOrd="0" destOrd="0" parTransId="{513D6105-B88B-40D8-9CF4-394A8B94C76F}" sibTransId="{1330F76B-0130-456C-8576-33589A5DAB61}"/>
    <dgm:cxn modelId="{BF42C06C-0245-4286-96A6-021E9C05282D}" type="presParOf" srcId="{E7F7F073-5B5A-4D3E-906D-EC0818F6159F}" destId="{7D43A778-2A2F-42FB-BFFB-816E1310858E}" srcOrd="0" destOrd="0" presId="urn:microsoft.com/office/officeart/2005/8/layout/list1"/>
    <dgm:cxn modelId="{0FCC1B3C-2564-453C-BD9A-EB1F5D578B7B}" type="presParOf" srcId="{7D43A778-2A2F-42FB-BFFB-816E1310858E}" destId="{7432F8EA-8B12-4194-8F95-B10445954C11}" srcOrd="0" destOrd="0" presId="urn:microsoft.com/office/officeart/2005/8/layout/list1"/>
    <dgm:cxn modelId="{917EFA1B-F73E-4CA4-ACCF-BFC704DE6281}" type="presParOf" srcId="{7D43A778-2A2F-42FB-BFFB-816E1310858E}" destId="{9CC150C3-9855-4D49-A2B0-82B48721E3F1}" srcOrd="1" destOrd="0" presId="urn:microsoft.com/office/officeart/2005/8/layout/list1"/>
    <dgm:cxn modelId="{ED377645-1078-4F5D-A4FA-065F52826F9F}" type="presParOf" srcId="{E7F7F073-5B5A-4D3E-906D-EC0818F6159F}" destId="{2C4D0D1E-0FC6-43D9-B36B-837553EDCC30}" srcOrd="1" destOrd="0" presId="urn:microsoft.com/office/officeart/2005/8/layout/list1"/>
    <dgm:cxn modelId="{A7062A42-A2FC-43FD-8CEF-7D414B292E1A}" type="presParOf" srcId="{E7F7F073-5B5A-4D3E-906D-EC0818F6159F}" destId="{F323C8A8-8C6D-4C18-9FD4-9E97090F4614}" srcOrd="2" destOrd="0" presId="urn:microsoft.com/office/officeart/2005/8/layout/list1"/>
    <dgm:cxn modelId="{8E49E5B4-B19A-4533-84BE-913064EE6CA1}" type="presParOf" srcId="{E7F7F073-5B5A-4D3E-906D-EC0818F6159F}" destId="{CF92B6E3-7667-4153-BCC1-368D2732BF83}" srcOrd="3" destOrd="0" presId="urn:microsoft.com/office/officeart/2005/8/layout/list1"/>
    <dgm:cxn modelId="{6F5B81D9-C2A9-45CE-A4FB-2312B6E7A915}" type="presParOf" srcId="{E7F7F073-5B5A-4D3E-906D-EC0818F6159F}" destId="{79270FE5-061C-47EB-A54E-CA4E5E575C39}" srcOrd="4" destOrd="0" presId="urn:microsoft.com/office/officeart/2005/8/layout/list1"/>
    <dgm:cxn modelId="{C646A72D-EE04-41F3-BBC9-6CA7ECBFA495}" type="presParOf" srcId="{79270FE5-061C-47EB-A54E-CA4E5E575C39}" destId="{95E3AD1C-13A9-40EC-903B-F325CD6D03F7}" srcOrd="0" destOrd="0" presId="urn:microsoft.com/office/officeart/2005/8/layout/list1"/>
    <dgm:cxn modelId="{7B7CE8A2-4FB5-4015-A5D3-39669389CCF5}" type="presParOf" srcId="{79270FE5-061C-47EB-A54E-CA4E5E575C39}" destId="{5B27D8CB-A059-4D5E-8A10-5C05561EA251}" srcOrd="1" destOrd="0" presId="urn:microsoft.com/office/officeart/2005/8/layout/list1"/>
    <dgm:cxn modelId="{D01875F5-62A0-42D9-A834-05476053EA0C}" type="presParOf" srcId="{E7F7F073-5B5A-4D3E-906D-EC0818F6159F}" destId="{194035E9-7BBA-4857-8BFC-EFDF8D39F6E2}" srcOrd="5" destOrd="0" presId="urn:microsoft.com/office/officeart/2005/8/layout/list1"/>
    <dgm:cxn modelId="{3C66632B-65A7-4461-A4F7-0FE727E0E8C3}" type="presParOf" srcId="{E7F7F073-5B5A-4D3E-906D-EC0818F6159F}" destId="{806BC0C4-E8E8-4F7F-91E5-E7DCEB9FC058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A414250D-0946-45D9-A13A-34B1FCB5F2FC}" type="doc">
      <dgm:prSet loTypeId="urn:microsoft.com/office/officeart/2005/8/layout/vList5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F329ADDA-F5E5-44C1-BB55-C706919C1ECC}">
      <dgm:prSet custT="1"/>
      <dgm:spPr/>
      <dgm:t>
        <a:bodyPr/>
        <a:lstStyle/>
        <a:p>
          <a:r>
            <a:rPr lang="en-US" sz="4400" b="1" dirty="0"/>
            <a:t>OPA Managers by School</a:t>
          </a:r>
        </a:p>
      </dgm:t>
    </dgm:pt>
    <dgm:pt modelId="{26F1F848-5783-4C5B-8A1B-82E8AE5BA952}" type="parTrans" cxnId="{3A38BDBC-94FC-4282-94A1-590B6F000FAE}">
      <dgm:prSet/>
      <dgm:spPr/>
      <dgm:t>
        <a:bodyPr/>
        <a:lstStyle/>
        <a:p>
          <a:endParaRPr lang="en-US"/>
        </a:p>
      </dgm:t>
    </dgm:pt>
    <dgm:pt modelId="{86720AE4-9AFD-49DA-BEE2-6EEDB7B4D80F}" type="sibTrans" cxnId="{3A38BDBC-94FC-4282-94A1-590B6F000FAE}">
      <dgm:prSet/>
      <dgm:spPr/>
      <dgm:t>
        <a:bodyPr/>
        <a:lstStyle/>
        <a:p>
          <a:endParaRPr lang="en-US"/>
        </a:p>
      </dgm:t>
    </dgm:pt>
    <dgm:pt modelId="{D5ABB5B3-A8E6-4F3F-9309-50822D9EECD6}">
      <dgm:prSet custT="1"/>
      <dgm:spPr/>
      <dgm:t>
        <a:bodyPr/>
        <a:lstStyle/>
        <a:p>
          <a:pPr algn="l"/>
          <a:r>
            <a:rPr lang="en-US" sz="1800" b="1" dirty="0">
              <a:solidFill>
                <a:schemeClr val="accent3"/>
              </a:solidFill>
            </a:rPr>
            <a:t>School of Medicine</a:t>
          </a:r>
          <a:endParaRPr lang="en-US" sz="1800" dirty="0">
            <a:solidFill>
              <a:schemeClr val="accent3"/>
            </a:solidFill>
          </a:endParaRPr>
        </a:p>
      </dgm:t>
    </dgm:pt>
    <dgm:pt modelId="{411AE181-21C8-4B4E-8296-7353B805545A}" type="parTrans" cxnId="{558EE07E-2CCB-4212-AB68-4AD5B5B4E127}">
      <dgm:prSet/>
      <dgm:spPr/>
      <dgm:t>
        <a:bodyPr/>
        <a:lstStyle/>
        <a:p>
          <a:endParaRPr lang="en-US"/>
        </a:p>
      </dgm:t>
    </dgm:pt>
    <dgm:pt modelId="{B765BABC-D84C-428A-8167-AECF7E8F483C}" type="sibTrans" cxnId="{558EE07E-2CCB-4212-AB68-4AD5B5B4E127}">
      <dgm:prSet/>
      <dgm:spPr/>
      <dgm:t>
        <a:bodyPr/>
        <a:lstStyle/>
        <a:p>
          <a:endParaRPr lang="en-US"/>
        </a:p>
      </dgm:t>
    </dgm:pt>
    <dgm:pt modelId="{7258047E-840C-41D0-8A3A-6BF4F747C4DC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Alistair Murray		Kanza Naqvi</a:t>
          </a:r>
        </a:p>
      </dgm:t>
    </dgm:pt>
    <dgm:pt modelId="{7BFB4A50-6560-49AE-B187-66CDED7F6E29}" type="parTrans" cxnId="{3C80F8D4-1E2F-42BA-B2F9-9FCE0396D488}">
      <dgm:prSet/>
      <dgm:spPr/>
      <dgm:t>
        <a:bodyPr/>
        <a:lstStyle/>
        <a:p>
          <a:endParaRPr lang="en-US"/>
        </a:p>
      </dgm:t>
    </dgm:pt>
    <dgm:pt modelId="{892E2C1E-FFF3-429C-A5D0-5B1D75276415}" type="sibTrans" cxnId="{3C80F8D4-1E2F-42BA-B2F9-9FCE0396D488}">
      <dgm:prSet/>
      <dgm:spPr/>
      <dgm:t>
        <a:bodyPr/>
        <a:lstStyle/>
        <a:p>
          <a:endParaRPr lang="en-US"/>
        </a:p>
      </dgm:t>
    </dgm:pt>
    <dgm:pt modelId="{FD32D318-EA47-49C7-9616-17BD9CF8C903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alistair@stanford.edu    and	kanza@stanford.edu	</a:t>
          </a:r>
        </a:p>
      </dgm:t>
    </dgm:pt>
    <dgm:pt modelId="{ECD9A03B-70B9-40A1-96D8-E2BD43AC5BA6}" type="parTrans" cxnId="{D9A42790-D045-40D6-A48F-A5CEC16CEB34}">
      <dgm:prSet/>
      <dgm:spPr/>
      <dgm:t>
        <a:bodyPr/>
        <a:lstStyle/>
        <a:p>
          <a:endParaRPr lang="en-US"/>
        </a:p>
      </dgm:t>
    </dgm:pt>
    <dgm:pt modelId="{88A2E803-2954-412D-B3EA-8A8BE9311DC9}" type="sibTrans" cxnId="{D9A42790-D045-40D6-A48F-A5CEC16CEB34}">
      <dgm:prSet/>
      <dgm:spPr/>
      <dgm:t>
        <a:bodyPr/>
        <a:lstStyle/>
        <a:p>
          <a:endParaRPr lang="en-US"/>
        </a:p>
      </dgm:t>
    </dgm:pt>
    <dgm:pt modelId="{D78FA157-D6A0-41E2-9673-A528780799EF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Slack: @Al Murray		Slack: @KFN</a:t>
          </a:r>
        </a:p>
      </dgm:t>
    </dgm:pt>
    <dgm:pt modelId="{B76F8C61-5F5E-498B-99CA-77C98BFE6DF6}" type="parTrans" cxnId="{E9C92F7E-6391-4DA8-800B-9FCCB33C0524}">
      <dgm:prSet/>
      <dgm:spPr/>
      <dgm:t>
        <a:bodyPr/>
        <a:lstStyle/>
        <a:p>
          <a:endParaRPr lang="en-US"/>
        </a:p>
      </dgm:t>
    </dgm:pt>
    <dgm:pt modelId="{99C380E0-C1D6-4976-9490-F3F1E0EC3A3D}" type="sibTrans" cxnId="{E9C92F7E-6391-4DA8-800B-9FCCB33C0524}">
      <dgm:prSet/>
      <dgm:spPr/>
      <dgm:t>
        <a:bodyPr/>
        <a:lstStyle/>
        <a:p>
          <a:endParaRPr lang="en-US"/>
        </a:p>
      </dgm:t>
    </dgm:pt>
    <dgm:pt modelId="{AE2E4BC5-671F-40E7-A0FB-936F79DAF7B8}">
      <dgm:prSet custT="1"/>
      <dgm:spPr/>
      <dgm:t>
        <a:bodyPr/>
        <a:lstStyle/>
        <a:p>
          <a:pPr algn="l"/>
          <a:endParaRPr lang="en-US" sz="1800" dirty="0">
            <a:solidFill>
              <a:schemeClr val="accent3"/>
            </a:solidFill>
          </a:endParaRPr>
        </a:p>
      </dgm:t>
    </dgm:pt>
    <dgm:pt modelId="{99DA194A-D800-46C7-B423-400F4459DC61}" type="parTrans" cxnId="{675D417C-CFD9-4908-A9D9-F95165DF8506}">
      <dgm:prSet/>
      <dgm:spPr/>
      <dgm:t>
        <a:bodyPr/>
        <a:lstStyle/>
        <a:p>
          <a:endParaRPr lang="en-US"/>
        </a:p>
      </dgm:t>
    </dgm:pt>
    <dgm:pt modelId="{4D638CF6-7E4D-4E96-93FE-1FB061D8C610}" type="sibTrans" cxnId="{675D417C-CFD9-4908-A9D9-F95165DF8506}">
      <dgm:prSet/>
      <dgm:spPr/>
      <dgm:t>
        <a:bodyPr/>
        <a:lstStyle/>
        <a:p>
          <a:endParaRPr lang="en-US"/>
        </a:p>
      </dgm:t>
    </dgm:pt>
    <dgm:pt modelId="{9708B3E5-BFE8-4923-A62E-2000DEF24EB3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Tammy Wilson</a:t>
          </a:r>
        </a:p>
      </dgm:t>
    </dgm:pt>
    <dgm:pt modelId="{30E37BEB-9785-4D77-8EDE-2B1F456CA98D}" type="parTrans" cxnId="{FF1D7097-672C-4F2A-83DB-2A00E4E98D4C}">
      <dgm:prSet/>
      <dgm:spPr/>
      <dgm:t>
        <a:bodyPr/>
        <a:lstStyle/>
        <a:p>
          <a:endParaRPr lang="en-US"/>
        </a:p>
      </dgm:t>
    </dgm:pt>
    <dgm:pt modelId="{2682AC8B-E26D-4C87-A463-BF4BA5536812}" type="sibTrans" cxnId="{FF1D7097-672C-4F2A-83DB-2A00E4E98D4C}">
      <dgm:prSet/>
      <dgm:spPr/>
      <dgm:t>
        <a:bodyPr/>
        <a:lstStyle/>
        <a:p>
          <a:endParaRPr lang="en-US"/>
        </a:p>
      </dgm:t>
    </dgm:pt>
    <dgm:pt modelId="{B6F376C3-9DDA-4FEB-9DB1-4259B957BEDE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tjwilson@stanford.edu</a:t>
          </a:r>
        </a:p>
      </dgm:t>
    </dgm:pt>
    <dgm:pt modelId="{A6D291BA-9088-44AF-B09E-A04469F75987}" type="parTrans" cxnId="{35041CB4-E24D-4229-8452-0F9F6B3174BC}">
      <dgm:prSet/>
      <dgm:spPr/>
      <dgm:t>
        <a:bodyPr/>
        <a:lstStyle/>
        <a:p>
          <a:endParaRPr lang="en-US"/>
        </a:p>
      </dgm:t>
    </dgm:pt>
    <dgm:pt modelId="{3F7051F6-5E65-4B62-93A7-A5EACB552C11}" type="sibTrans" cxnId="{35041CB4-E24D-4229-8452-0F9F6B3174BC}">
      <dgm:prSet/>
      <dgm:spPr/>
      <dgm:t>
        <a:bodyPr/>
        <a:lstStyle/>
        <a:p>
          <a:endParaRPr lang="en-US"/>
        </a:p>
      </dgm:t>
    </dgm:pt>
    <dgm:pt modelId="{EFEEC559-63B8-4302-8CD1-010E88A0ADFF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Slack: @Tammy Wilson</a:t>
          </a:r>
        </a:p>
      </dgm:t>
    </dgm:pt>
    <dgm:pt modelId="{95B2BEBD-D98D-4D15-B77C-A6C3EA2380B3}" type="parTrans" cxnId="{CAF3D373-A3F6-4CD7-9347-7A777F1B8E3D}">
      <dgm:prSet/>
      <dgm:spPr/>
      <dgm:t>
        <a:bodyPr/>
        <a:lstStyle/>
        <a:p>
          <a:endParaRPr lang="en-US"/>
        </a:p>
      </dgm:t>
    </dgm:pt>
    <dgm:pt modelId="{D81A43C6-74DA-4D0C-A9BE-33FAD447E925}" type="sibTrans" cxnId="{CAF3D373-A3F6-4CD7-9347-7A777F1B8E3D}">
      <dgm:prSet/>
      <dgm:spPr/>
      <dgm:t>
        <a:bodyPr/>
        <a:lstStyle/>
        <a:p>
          <a:endParaRPr lang="en-US"/>
        </a:p>
      </dgm:t>
    </dgm:pt>
    <dgm:pt modelId="{B8C5D905-2C64-4E83-950C-AF1896E1DDAD}">
      <dgm:prSet/>
      <dgm:spPr/>
      <dgm:t>
        <a:bodyPr/>
        <a:lstStyle/>
        <a:p>
          <a:pPr algn="l"/>
          <a:endParaRPr lang="en-US" sz="1600" dirty="0"/>
        </a:p>
      </dgm:t>
    </dgm:pt>
    <dgm:pt modelId="{10B6DE0B-2587-44C1-8D55-8495FA9911E7}" type="parTrans" cxnId="{63988B0F-F8A1-483A-ABE9-B4FF9BA7B17E}">
      <dgm:prSet/>
      <dgm:spPr/>
      <dgm:t>
        <a:bodyPr/>
        <a:lstStyle/>
        <a:p>
          <a:endParaRPr lang="en-US"/>
        </a:p>
      </dgm:t>
    </dgm:pt>
    <dgm:pt modelId="{537802A5-EBD8-4EB3-8D52-8760AB34B21D}" type="sibTrans" cxnId="{63988B0F-F8A1-483A-ABE9-B4FF9BA7B17E}">
      <dgm:prSet/>
      <dgm:spPr/>
      <dgm:t>
        <a:bodyPr/>
        <a:lstStyle/>
        <a:p>
          <a:endParaRPr lang="en-US"/>
        </a:p>
      </dgm:t>
    </dgm:pt>
    <dgm:pt modelId="{F70C1946-604D-4BDC-9A85-C7253216925C}">
      <dgm:prSet custT="1"/>
      <dgm:spPr/>
      <dgm:t>
        <a:bodyPr/>
        <a:lstStyle/>
        <a:p>
          <a:pPr algn="l"/>
          <a:r>
            <a:rPr lang="en-US" sz="1800" b="1" dirty="0">
              <a:solidFill>
                <a:schemeClr val="accent3"/>
              </a:solidFill>
            </a:rPr>
            <a:t>All other Schools and Dean of Research groups and Independent Labs</a:t>
          </a:r>
          <a:endParaRPr lang="en-US" sz="1800" dirty="0">
            <a:solidFill>
              <a:schemeClr val="accent3"/>
            </a:solidFill>
          </a:endParaRPr>
        </a:p>
      </dgm:t>
    </dgm:pt>
    <dgm:pt modelId="{1CD6CB1E-1608-4AD3-99E8-BA82E0943D3A}" type="parTrans" cxnId="{A262D8F3-A285-47E7-93ED-A108CCAC5F89}">
      <dgm:prSet/>
      <dgm:spPr/>
      <dgm:t>
        <a:bodyPr/>
        <a:lstStyle/>
        <a:p>
          <a:endParaRPr lang="en-US"/>
        </a:p>
      </dgm:t>
    </dgm:pt>
    <dgm:pt modelId="{E34F0D88-7D31-4FE8-A4B1-1425B3FBE32B}" type="sibTrans" cxnId="{A262D8F3-A285-47E7-93ED-A108CCAC5F89}">
      <dgm:prSet/>
      <dgm:spPr/>
      <dgm:t>
        <a:bodyPr/>
        <a:lstStyle/>
        <a:p>
          <a:endParaRPr lang="en-US"/>
        </a:p>
      </dgm:t>
    </dgm:pt>
    <dgm:pt modelId="{5112A8DC-F208-4FFA-B961-EC7F62A0C19A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https://postdocs.stanford.edu/about/staff</a:t>
          </a:r>
          <a:endParaRPr lang="en-US" sz="1200" b="1" dirty="0"/>
        </a:p>
      </dgm:t>
    </dgm:pt>
    <dgm:pt modelId="{373C796A-8C35-46DA-BD11-8EBB6DABE4EA}" type="parTrans" cxnId="{9127D1E0-12A2-461D-AC0D-7E3068CEBBA4}">
      <dgm:prSet/>
      <dgm:spPr/>
      <dgm:t>
        <a:bodyPr/>
        <a:lstStyle/>
        <a:p>
          <a:endParaRPr lang="en-US"/>
        </a:p>
      </dgm:t>
    </dgm:pt>
    <dgm:pt modelId="{91B4CF69-21A3-4F21-A010-F44902125CC6}" type="sibTrans" cxnId="{9127D1E0-12A2-461D-AC0D-7E3068CEBBA4}">
      <dgm:prSet/>
      <dgm:spPr/>
      <dgm:t>
        <a:bodyPr/>
        <a:lstStyle/>
        <a:p>
          <a:endParaRPr lang="en-US"/>
        </a:p>
      </dgm:t>
    </dgm:pt>
    <dgm:pt modelId="{10418F32-D3D2-4485-8945-EB0365D6CC24}" type="pres">
      <dgm:prSet presAssocID="{A414250D-0946-45D9-A13A-34B1FCB5F2FC}" presName="Name0" presStyleCnt="0">
        <dgm:presLayoutVars>
          <dgm:dir/>
          <dgm:animLvl val="lvl"/>
          <dgm:resizeHandles val="exact"/>
        </dgm:presLayoutVars>
      </dgm:prSet>
      <dgm:spPr/>
    </dgm:pt>
    <dgm:pt modelId="{C4B8E81D-E50D-4A88-88C5-59428CDA4C07}" type="pres">
      <dgm:prSet presAssocID="{F329ADDA-F5E5-44C1-BB55-C706919C1ECC}" presName="linNode" presStyleCnt="0"/>
      <dgm:spPr/>
    </dgm:pt>
    <dgm:pt modelId="{88030B6D-F3F9-4E72-86E5-EEE3CB54E9C1}" type="pres">
      <dgm:prSet presAssocID="{F329ADDA-F5E5-44C1-BB55-C706919C1ECC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456CACF1-B695-47F5-BEED-3E3A907CC23E}" type="pres">
      <dgm:prSet presAssocID="{F329ADDA-F5E5-44C1-BB55-C706919C1ECC}" presName="descendantText" presStyleLbl="alignAccFollowNode1" presStyleIdx="0" presStyleCnt="1" custScaleX="99620" custScaleY="109875">
        <dgm:presLayoutVars>
          <dgm:bulletEnabled val="1"/>
        </dgm:presLayoutVars>
      </dgm:prSet>
      <dgm:spPr/>
    </dgm:pt>
  </dgm:ptLst>
  <dgm:cxnLst>
    <dgm:cxn modelId="{54B91409-4A92-45B7-AE70-A96AE7ADAA78}" type="presOf" srcId="{AE2E4BC5-671F-40E7-A0FB-936F79DAF7B8}" destId="{456CACF1-B695-47F5-BEED-3E3A907CC23E}" srcOrd="0" destOrd="4" presId="urn:microsoft.com/office/officeart/2005/8/layout/vList5"/>
    <dgm:cxn modelId="{004F1C0A-165D-48A5-AA87-F60FFFB80A20}" type="presOf" srcId="{5112A8DC-F208-4FFA-B961-EC7F62A0C19A}" destId="{456CACF1-B695-47F5-BEED-3E3A907CC23E}" srcOrd="0" destOrd="10" presId="urn:microsoft.com/office/officeart/2005/8/layout/vList5"/>
    <dgm:cxn modelId="{63988B0F-F8A1-483A-ABE9-B4FF9BA7B17E}" srcId="{F329ADDA-F5E5-44C1-BB55-C706919C1ECC}" destId="{B8C5D905-2C64-4E83-950C-AF1896E1DDAD}" srcOrd="3" destOrd="0" parTransId="{10B6DE0B-2587-44C1-8D55-8495FA9911E7}" sibTransId="{537802A5-EBD8-4EB3-8D52-8760AB34B21D}"/>
    <dgm:cxn modelId="{ED0E083D-6D26-4EEA-9B12-7AB58800C0E9}" type="presOf" srcId="{B8C5D905-2C64-4E83-950C-AF1896E1DDAD}" destId="{456CACF1-B695-47F5-BEED-3E3A907CC23E}" srcOrd="0" destOrd="9" presId="urn:microsoft.com/office/officeart/2005/8/layout/vList5"/>
    <dgm:cxn modelId="{1D6A7545-6537-4CF7-95C7-361ADF938FD0}" type="presOf" srcId="{B6F376C3-9DDA-4FEB-9DB1-4259B957BEDE}" destId="{456CACF1-B695-47F5-BEED-3E3A907CC23E}" srcOrd="0" destOrd="7" presId="urn:microsoft.com/office/officeart/2005/8/layout/vList5"/>
    <dgm:cxn modelId="{57D70268-F7DA-43CA-97D2-6531ED1D550B}" type="presOf" srcId="{EFEEC559-63B8-4302-8CD1-010E88A0ADFF}" destId="{456CACF1-B695-47F5-BEED-3E3A907CC23E}" srcOrd="0" destOrd="8" presId="urn:microsoft.com/office/officeart/2005/8/layout/vList5"/>
    <dgm:cxn modelId="{55987568-B914-4C21-8BE8-E17E982749C2}" type="presOf" srcId="{D78FA157-D6A0-41E2-9673-A528780799EF}" destId="{456CACF1-B695-47F5-BEED-3E3A907CC23E}" srcOrd="0" destOrd="3" presId="urn:microsoft.com/office/officeart/2005/8/layout/vList5"/>
    <dgm:cxn modelId="{E4EF2C71-362C-428D-9312-7B690E00681C}" type="presOf" srcId="{FD32D318-EA47-49C7-9616-17BD9CF8C903}" destId="{456CACF1-B695-47F5-BEED-3E3A907CC23E}" srcOrd="0" destOrd="2" presId="urn:microsoft.com/office/officeart/2005/8/layout/vList5"/>
    <dgm:cxn modelId="{CAF3D373-A3F6-4CD7-9347-7A777F1B8E3D}" srcId="{F70C1946-604D-4BDC-9A85-C7253216925C}" destId="{EFEEC559-63B8-4302-8CD1-010E88A0ADFF}" srcOrd="2" destOrd="0" parTransId="{95B2BEBD-D98D-4D15-B77C-A6C3EA2380B3}" sibTransId="{D81A43C6-74DA-4D0C-A9BE-33FAD447E925}"/>
    <dgm:cxn modelId="{F0ADA558-B9BB-468C-8D79-B2752C56F349}" type="presOf" srcId="{9708B3E5-BFE8-4923-A62E-2000DEF24EB3}" destId="{456CACF1-B695-47F5-BEED-3E3A907CC23E}" srcOrd="0" destOrd="6" presId="urn:microsoft.com/office/officeart/2005/8/layout/vList5"/>
    <dgm:cxn modelId="{675D417C-CFD9-4908-A9D9-F95165DF8506}" srcId="{F329ADDA-F5E5-44C1-BB55-C706919C1ECC}" destId="{AE2E4BC5-671F-40E7-A0FB-936F79DAF7B8}" srcOrd="1" destOrd="0" parTransId="{99DA194A-D800-46C7-B423-400F4459DC61}" sibTransId="{4D638CF6-7E4D-4E96-93FE-1FB061D8C610}"/>
    <dgm:cxn modelId="{E9C92F7E-6391-4DA8-800B-9FCCB33C0524}" srcId="{D5ABB5B3-A8E6-4F3F-9309-50822D9EECD6}" destId="{D78FA157-D6A0-41E2-9673-A528780799EF}" srcOrd="2" destOrd="0" parTransId="{B76F8C61-5F5E-498B-99CA-77C98BFE6DF6}" sibTransId="{99C380E0-C1D6-4976-9490-F3F1E0EC3A3D}"/>
    <dgm:cxn modelId="{558EE07E-2CCB-4212-AB68-4AD5B5B4E127}" srcId="{F329ADDA-F5E5-44C1-BB55-C706919C1ECC}" destId="{D5ABB5B3-A8E6-4F3F-9309-50822D9EECD6}" srcOrd="0" destOrd="0" parTransId="{411AE181-21C8-4B4E-8296-7353B805545A}" sibTransId="{B765BABC-D84C-428A-8167-AECF7E8F483C}"/>
    <dgm:cxn modelId="{D9A42790-D045-40D6-A48F-A5CEC16CEB34}" srcId="{D5ABB5B3-A8E6-4F3F-9309-50822D9EECD6}" destId="{FD32D318-EA47-49C7-9616-17BD9CF8C903}" srcOrd="1" destOrd="0" parTransId="{ECD9A03B-70B9-40A1-96D8-E2BD43AC5BA6}" sibTransId="{88A2E803-2954-412D-B3EA-8A8BE9311DC9}"/>
    <dgm:cxn modelId="{FF1D7097-672C-4F2A-83DB-2A00E4E98D4C}" srcId="{F70C1946-604D-4BDC-9A85-C7253216925C}" destId="{9708B3E5-BFE8-4923-A62E-2000DEF24EB3}" srcOrd="0" destOrd="0" parTransId="{30E37BEB-9785-4D77-8EDE-2B1F456CA98D}" sibTransId="{2682AC8B-E26D-4C87-A463-BF4BA5536812}"/>
    <dgm:cxn modelId="{717092A7-0FA7-4437-BC5C-CDB1BCA08630}" type="presOf" srcId="{7258047E-840C-41D0-8A3A-6BF4F747C4DC}" destId="{456CACF1-B695-47F5-BEED-3E3A907CC23E}" srcOrd="0" destOrd="1" presId="urn:microsoft.com/office/officeart/2005/8/layout/vList5"/>
    <dgm:cxn modelId="{35041CB4-E24D-4229-8452-0F9F6B3174BC}" srcId="{F70C1946-604D-4BDC-9A85-C7253216925C}" destId="{B6F376C3-9DDA-4FEB-9DB1-4259B957BEDE}" srcOrd="1" destOrd="0" parTransId="{A6D291BA-9088-44AF-B09E-A04469F75987}" sibTransId="{3F7051F6-5E65-4B62-93A7-A5EACB552C11}"/>
    <dgm:cxn modelId="{3A38BDBC-94FC-4282-94A1-590B6F000FAE}" srcId="{A414250D-0946-45D9-A13A-34B1FCB5F2FC}" destId="{F329ADDA-F5E5-44C1-BB55-C706919C1ECC}" srcOrd="0" destOrd="0" parTransId="{26F1F848-5783-4C5B-8A1B-82E8AE5BA952}" sibTransId="{86720AE4-9AFD-49DA-BEE2-6EEDB7B4D80F}"/>
    <dgm:cxn modelId="{85B35CCE-06C8-41B5-8C1A-DCE13A5CD67E}" type="presOf" srcId="{F70C1946-604D-4BDC-9A85-C7253216925C}" destId="{456CACF1-B695-47F5-BEED-3E3A907CC23E}" srcOrd="0" destOrd="5" presId="urn:microsoft.com/office/officeart/2005/8/layout/vList5"/>
    <dgm:cxn modelId="{8B05A1D3-817D-4389-9F6F-C27F365CA0AB}" type="presOf" srcId="{A414250D-0946-45D9-A13A-34B1FCB5F2FC}" destId="{10418F32-D3D2-4485-8945-EB0365D6CC24}" srcOrd="0" destOrd="0" presId="urn:microsoft.com/office/officeart/2005/8/layout/vList5"/>
    <dgm:cxn modelId="{3C80F8D4-1E2F-42BA-B2F9-9FCE0396D488}" srcId="{D5ABB5B3-A8E6-4F3F-9309-50822D9EECD6}" destId="{7258047E-840C-41D0-8A3A-6BF4F747C4DC}" srcOrd="0" destOrd="0" parTransId="{7BFB4A50-6560-49AE-B187-66CDED7F6E29}" sibTransId="{892E2C1E-FFF3-429C-A5D0-5B1D75276415}"/>
    <dgm:cxn modelId="{391FC0DD-084E-451C-B1A7-91651201315A}" type="presOf" srcId="{D5ABB5B3-A8E6-4F3F-9309-50822D9EECD6}" destId="{456CACF1-B695-47F5-BEED-3E3A907CC23E}" srcOrd="0" destOrd="0" presId="urn:microsoft.com/office/officeart/2005/8/layout/vList5"/>
    <dgm:cxn modelId="{1DE917E0-52AF-4C5F-9CB3-F31F98E6285A}" type="presOf" srcId="{F329ADDA-F5E5-44C1-BB55-C706919C1ECC}" destId="{88030B6D-F3F9-4E72-86E5-EEE3CB54E9C1}" srcOrd="0" destOrd="0" presId="urn:microsoft.com/office/officeart/2005/8/layout/vList5"/>
    <dgm:cxn modelId="{9127D1E0-12A2-461D-AC0D-7E3068CEBBA4}" srcId="{F329ADDA-F5E5-44C1-BB55-C706919C1ECC}" destId="{5112A8DC-F208-4FFA-B961-EC7F62A0C19A}" srcOrd="4" destOrd="0" parTransId="{373C796A-8C35-46DA-BD11-8EBB6DABE4EA}" sibTransId="{91B4CF69-21A3-4F21-A010-F44902125CC6}"/>
    <dgm:cxn modelId="{A262D8F3-A285-47E7-93ED-A108CCAC5F89}" srcId="{F329ADDA-F5E5-44C1-BB55-C706919C1ECC}" destId="{F70C1946-604D-4BDC-9A85-C7253216925C}" srcOrd="2" destOrd="0" parTransId="{1CD6CB1E-1608-4AD3-99E8-BA82E0943D3A}" sibTransId="{E34F0D88-7D31-4FE8-A4B1-1425B3FBE32B}"/>
    <dgm:cxn modelId="{50E73630-B911-403F-9D76-A62348352ACD}" type="presParOf" srcId="{10418F32-D3D2-4485-8945-EB0365D6CC24}" destId="{C4B8E81D-E50D-4A88-88C5-59428CDA4C07}" srcOrd="0" destOrd="0" presId="urn:microsoft.com/office/officeart/2005/8/layout/vList5"/>
    <dgm:cxn modelId="{CD7A2D67-E300-4C49-8486-55BDE4249B90}" type="presParOf" srcId="{C4B8E81D-E50D-4A88-88C5-59428CDA4C07}" destId="{88030B6D-F3F9-4E72-86E5-EEE3CB54E9C1}" srcOrd="0" destOrd="0" presId="urn:microsoft.com/office/officeart/2005/8/layout/vList5"/>
    <dgm:cxn modelId="{3F9FE104-0F2A-47E2-A81E-37B2F576926F}" type="presParOf" srcId="{C4B8E81D-E50D-4A88-88C5-59428CDA4C07}" destId="{456CACF1-B695-47F5-BEED-3E3A907CC23E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70.xml><?xml version="1.0" encoding="utf-8"?>
<dgm:dataModel xmlns:dgm="http://schemas.openxmlformats.org/drawingml/2006/diagram" xmlns:a="http://schemas.openxmlformats.org/drawingml/2006/main">
  <dgm:ptLst>
    <dgm:pt modelId="{75A96F48-C292-48B0-8491-A933949FAF8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14660D9-6C38-4DC9-BCAF-CC69484D6778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Academic Information Box</a:t>
          </a:r>
          <a:endParaRPr lang="en-US" sz="2400" dirty="0"/>
        </a:p>
      </dgm:t>
    </dgm:pt>
    <dgm:pt modelId="{36E00BC4-BF3C-44DE-9C7A-5D4EB3BFE8CC}" type="parTrans" cxnId="{70D31F00-F96E-4465-9CD1-F80B35ED42CC}">
      <dgm:prSet/>
      <dgm:spPr/>
      <dgm:t>
        <a:bodyPr/>
        <a:lstStyle/>
        <a:p>
          <a:endParaRPr lang="en-US"/>
        </a:p>
      </dgm:t>
    </dgm:pt>
    <dgm:pt modelId="{EB67F99B-1697-4F82-8BFD-DFA1168BF6FF}" type="sibTrans" cxnId="{70D31F00-F96E-4465-9CD1-F80B35ED42CC}">
      <dgm:prSet/>
      <dgm:spPr/>
      <dgm:t>
        <a:bodyPr/>
        <a:lstStyle/>
        <a:p>
          <a:endParaRPr lang="en-US"/>
        </a:p>
      </dgm:t>
    </dgm:pt>
    <dgm:pt modelId="{F9B7286B-2CD5-4D08-B974-39ECB1A25C83}" type="pres">
      <dgm:prSet presAssocID="{75A96F48-C292-48B0-8491-A933949FAF81}" presName="linear" presStyleCnt="0">
        <dgm:presLayoutVars>
          <dgm:animLvl val="lvl"/>
          <dgm:resizeHandles val="exact"/>
        </dgm:presLayoutVars>
      </dgm:prSet>
      <dgm:spPr/>
    </dgm:pt>
    <dgm:pt modelId="{B5D60DE2-5987-40E2-BBFA-CDE662596491}" type="pres">
      <dgm:prSet presAssocID="{314660D9-6C38-4DC9-BCAF-CC69484D6778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70D31F00-F96E-4465-9CD1-F80B35ED42CC}" srcId="{75A96F48-C292-48B0-8491-A933949FAF81}" destId="{314660D9-6C38-4DC9-BCAF-CC69484D6778}" srcOrd="0" destOrd="0" parTransId="{36E00BC4-BF3C-44DE-9C7A-5D4EB3BFE8CC}" sibTransId="{EB67F99B-1697-4F82-8BFD-DFA1168BF6FF}"/>
    <dgm:cxn modelId="{9652E955-6CCF-4C75-BCA3-DA1E55CED32B}" type="presOf" srcId="{314660D9-6C38-4DC9-BCAF-CC69484D6778}" destId="{B5D60DE2-5987-40E2-BBFA-CDE662596491}" srcOrd="0" destOrd="0" presId="urn:microsoft.com/office/officeart/2005/8/layout/vList2"/>
    <dgm:cxn modelId="{68368E99-42A5-4213-8973-E6FEDC712B00}" type="presOf" srcId="{75A96F48-C292-48B0-8491-A933949FAF81}" destId="{F9B7286B-2CD5-4D08-B974-39ECB1A25C83}" srcOrd="0" destOrd="0" presId="urn:microsoft.com/office/officeart/2005/8/layout/vList2"/>
    <dgm:cxn modelId="{371ECE86-3ABB-46F7-92F7-673DB74A15DA}" type="presParOf" srcId="{F9B7286B-2CD5-4D08-B974-39ECB1A25C83}" destId="{B5D60DE2-5987-40E2-BBFA-CDE66259649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71.xml><?xml version="1.0" encoding="utf-8"?>
<dgm:dataModel xmlns:dgm="http://schemas.openxmlformats.org/drawingml/2006/diagram" xmlns:a="http://schemas.openxmlformats.org/drawingml/2006/main">
  <dgm:ptLst>
    <dgm:pt modelId="{4563961A-5589-407B-AB98-3D2BF7A1F051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A47467A4-0994-498E-B015-4A20C45C5EBA}">
      <dgm:prSet custT="1"/>
      <dgm:spPr/>
      <dgm:t>
        <a:bodyPr/>
        <a:lstStyle/>
        <a:p>
          <a:r>
            <a:rPr lang="en-US" sz="2000" b="1" dirty="0"/>
            <a:t>Text Entry Fields</a:t>
          </a:r>
          <a:endParaRPr lang="en-US" sz="2000" dirty="0"/>
        </a:p>
      </dgm:t>
    </dgm:pt>
    <dgm:pt modelId="{96A3E986-2E53-4F4F-AA54-114DE2DA0A42}" type="parTrans" cxnId="{8CC3C1D2-4780-431A-85B2-7A40C7C72256}">
      <dgm:prSet/>
      <dgm:spPr/>
      <dgm:t>
        <a:bodyPr/>
        <a:lstStyle/>
        <a:p>
          <a:endParaRPr lang="en-US"/>
        </a:p>
      </dgm:t>
    </dgm:pt>
    <dgm:pt modelId="{88059CF5-3F33-49F3-B48E-1F1009FC3B6A}" type="sibTrans" cxnId="{8CC3C1D2-4780-431A-85B2-7A40C7C72256}">
      <dgm:prSet/>
      <dgm:spPr/>
      <dgm:t>
        <a:bodyPr/>
        <a:lstStyle/>
        <a:p>
          <a:endParaRPr lang="en-US"/>
        </a:p>
      </dgm:t>
    </dgm:pt>
    <dgm:pt modelId="{4442FA2D-59D5-4CD2-BB62-69363987934B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Academic Plan</a:t>
          </a:r>
          <a:endParaRPr lang="en-US" sz="1800" dirty="0">
            <a:solidFill>
              <a:schemeClr val="accent3"/>
            </a:solidFill>
          </a:endParaRPr>
        </a:p>
      </dgm:t>
    </dgm:pt>
    <dgm:pt modelId="{01D23DAA-6D15-4E53-A2EA-9CF09D2617CC}" type="parTrans" cxnId="{6AC313E6-E083-4989-B6FC-63A65712282F}">
      <dgm:prSet/>
      <dgm:spPr/>
      <dgm:t>
        <a:bodyPr/>
        <a:lstStyle/>
        <a:p>
          <a:endParaRPr lang="en-US"/>
        </a:p>
      </dgm:t>
    </dgm:pt>
    <dgm:pt modelId="{E56AFE1F-61E3-4572-B477-8B6E23469466}" type="sibTrans" cxnId="{6AC313E6-E083-4989-B6FC-63A65712282F}">
      <dgm:prSet/>
      <dgm:spPr/>
      <dgm:t>
        <a:bodyPr/>
        <a:lstStyle/>
        <a:p>
          <a:endParaRPr lang="en-US"/>
        </a:p>
      </dgm:t>
    </dgm:pt>
    <dgm:pt modelId="{6C2BAE44-21D4-43B8-9700-A93A8D162D29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Click the magnifying glass to Look Up</a:t>
          </a:r>
        </a:p>
      </dgm:t>
    </dgm:pt>
    <dgm:pt modelId="{71DA5637-BB9D-4974-B412-92FDA8BC411E}" type="parTrans" cxnId="{4FB4CA5F-EC02-4162-AC7B-6659AB0812F2}">
      <dgm:prSet/>
      <dgm:spPr/>
      <dgm:t>
        <a:bodyPr/>
        <a:lstStyle/>
        <a:p>
          <a:endParaRPr lang="en-US"/>
        </a:p>
      </dgm:t>
    </dgm:pt>
    <dgm:pt modelId="{268C449D-50B3-4E86-AC2A-92F19F9B79ED}" type="sibTrans" cxnId="{4FB4CA5F-EC02-4162-AC7B-6659AB0812F2}">
      <dgm:prSet/>
      <dgm:spPr/>
      <dgm:t>
        <a:bodyPr/>
        <a:lstStyle/>
        <a:p>
          <a:endParaRPr lang="en-US"/>
        </a:p>
      </dgm:t>
    </dgm:pt>
    <dgm:pt modelId="{C1DA5666-B703-49A7-A24A-940EB2C17FBA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Plan will show “No Results” when the Program field is blank</a:t>
          </a:r>
        </a:p>
      </dgm:t>
    </dgm:pt>
    <dgm:pt modelId="{E6360D61-40F8-4334-B768-2A54F2247D12}" type="parTrans" cxnId="{12F87B39-F768-413A-B67F-E0EE68688843}">
      <dgm:prSet/>
      <dgm:spPr/>
      <dgm:t>
        <a:bodyPr/>
        <a:lstStyle/>
        <a:p>
          <a:endParaRPr lang="en-US"/>
        </a:p>
      </dgm:t>
    </dgm:pt>
    <dgm:pt modelId="{CF5F8467-C3AD-4DE6-B02F-48E3275BEAD5}" type="sibTrans" cxnId="{12F87B39-F768-413A-B67F-E0EE68688843}">
      <dgm:prSet/>
      <dgm:spPr/>
      <dgm:t>
        <a:bodyPr/>
        <a:lstStyle/>
        <a:p>
          <a:endParaRPr lang="en-US"/>
        </a:p>
      </dgm:t>
    </dgm:pt>
    <dgm:pt modelId="{EAB51E98-7127-4107-987A-2E8B19A96D87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Academic Sub-Plan </a:t>
          </a:r>
          <a:endParaRPr lang="en-US" sz="1800" dirty="0">
            <a:solidFill>
              <a:schemeClr val="accent3"/>
            </a:solidFill>
          </a:endParaRPr>
        </a:p>
      </dgm:t>
    </dgm:pt>
    <dgm:pt modelId="{D4E5D3CF-A3B8-4D61-82D1-ABB4E2FD7E1E}" type="parTrans" cxnId="{4D243232-00A0-430B-A447-D02632F8AB97}">
      <dgm:prSet/>
      <dgm:spPr/>
      <dgm:t>
        <a:bodyPr/>
        <a:lstStyle/>
        <a:p>
          <a:endParaRPr lang="en-US"/>
        </a:p>
      </dgm:t>
    </dgm:pt>
    <dgm:pt modelId="{EC810609-5579-45DA-8946-71D5347C58B0}" type="sibTrans" cxnId="{4D243232-00A0-430B-A447-D02632F8AB97}">
      <dgm:prSet/>
      <dgm:spPr/>
      <dgm:t>
        <a:bodyPr/>
        <a:lstStyle/>
        <a:p>
          <a:endParaRPr lang="en-US"/>
        </a:p>
      </dgm:t>
    </dgm:pt>
    <dgm:pt modelId="{48B94BD1-D418-4DD0-BE11-48B6C06DD548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Used for few Plans in the School of Medicine</a:t>
          </a:r>
        </a:p>
      </dgm:t>
    </dgm:pt>
    <dgm:pt modelId="{C9035F2F-F256-4C38-B0F6-A697A4048593}" type="parTrans" cxnId="{13B28BE0-24E0-4C9F-9EE4-ECD015926743}">
      <dgm:prSet/>
      <dgm:spPr/>
      <dgm:t>
        <a:bodyPr/>
        <a:lstStyle/>
        <a:p>
          <a:endParaRPr lang="en-US"/>
        </a:p>
      </dgm:t>
    </dgm:pt>
    <dgm:pt modelId="{680845E4-7B28-4E50-828C-A27CEF0330F5}" type="sibTrans" cxnId="{13B28BE0-24E0-4C9F-9EE4-ECD015926743}">
      <dgm:prSet/>
      <dgm:spPr/>
      <dgm:t>
        <a:bodyPr/>
        <a:lstStyle/>
        <a:p>
          <a:endParaRPr lang="en-US"/>
        </a:p>
      </dgm:t>
    </dgm:pt>
    <dgm:pt modelId="{EBB4BDEA-35CD-4F0B-B66D-71C1738351A6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If unsure check with your OPA SOM manager</a:t>
          </a:r>
        </a:p>
      </dgm:t>
    </dgm:pt>
    <dgm:pt modelId="{BB083C54-F79C-48F7-8978-64F0968CA5EC}" type="parTrans" cxnId="{EBE42598-ED15-4B2C-92DD-21490FA0E9EF}">
      <dgm:prSet/>
      <dgm:spPr/>
      <dgm:t>
        <a:bodyPr/>
        <a:lstStyle/>
        <a:p>
          <a:endParaRPr lang="en-US"/>
        </a:p>
      </dgm:t>
    </dgm:pt>
    <dgm:pt modelId="{741C5EE5-9187-4263-9BE1-A640A81F23E2}" type="sibTrans" cxnId="{EBE42598-ED15-4B2C-92DD-21490FA0E9EF}">
      <dgm:prSet/>
      <dgm:spPr/>
      <dgm:t>
        <a:bodyPr/>
        <a:lstStyle/>
        <a:p>
          <a:endParaRPr lang="en-US"/>
        </a:p>
      </dgm:t>
    </dgm:pt>
    <dgm:pt modelId="{4622A70F-7D77-49BD-B74D-38D8898EACF7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1B683DE7-120C-4EDE-A542-617D11548153}" type="parTrans" cxnId="{087BD0E7-6AF9-481B-80A5-19D0F1AEB855}">
      <dgm:prSet/>
      <dgm:spPr/>
      <dgm:t>
        <a:bodyPr/>
        <a:lstStyle/>
        <a:p>
          <a:endParaRPr lang="en-US"/>
        </a:p>
      </dgm:t>
    </dgm:pt>
    <dgm:pt modelId="{4F2AF0BE-0778-48A3-A678-12C523954E62}" type="sibTrans" cxnId="{087BD0E7-6AF9-481B-80A5-19D0F1AEB855}">
      <dgm:prSet/>
      <dgm:spPr/>
      <dgm:t>
        <a:bodyPr/>
        <a:lstStyle/>
        <a:p>
          <a:endParaRPr lang="en-US"/>
        </a:p>
      </dgm:t>
    </dgm:pt>
    <dgm:pt modelId="{46605B32-8D65-4C02-9866-49D91BABDCCA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Robin’s plan is ESS-PD</a:t>
          </a:r>
        </a:p>
      </dgm:t>
    </dgm:pt>
    <dgm:pt modelId="{93F38E96-AD3D-4C0D-8D30-11C7F72E9D34}" type="parTrans" cxnId="{FA438C00-3578-4554-BF3F-C8A59A9242BE}">
      <dgm:prSet/>
      <dgm:spPr/>
      <dgm:t>
        <a:bodyPr/>
        <a:lstStyle/>
        <a:p>
          <a:endParaRPr lang="en-US"/>
        </a:p>
      </dgm:t>
    </dgm:pt>
    <dgm:pt modelId="{4B437157-1C56-4B39-BD58-C2FFA98C0F05}" type="sibTrans" cxnId="{FA438C00-3578-4554-BF3F-C8A59A9242BE}">
      <dgm:prSet/>
      <dgm:spPr/>
      <dgm:t>
        <a:bodyPr/>
        <a:lstStyle/>
        <a:p>
          <a:endParaRPr lang="en-US"/>
        </a:p>
      </dgm:t>
    </dgm:pt>
    <dgm:pt modelId="{67DBD9A4-31D0-4C7F-8425-4FDC1C99BE80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ESS does not have a sub-plan</a:t>
          </a:r>
        </a:p>
      </dgm:t>
    </dgm:pt>
    <dgm:pt modelId="{C3851815-6829-416B-93F7-C8BF959C14ED}" type="parTrans" cxnId="{3ED1A4CD-4DE4-4DF3-B519-F6CCA33ACA79}">
      <dgm:prSet/>
      <dgm:spPr/>
      <dgm:t>
        <a:bodyPr/>
        <a:lstStyle/>
        <a:p>
          <a:endParaRPr lang="en-US"/>
        </a:p>
      </dgm:t>
    </dgm:pt>
    <dgm:pt modelId="{451A99B5-1FE1-4B39-8347-A09517F353A8}" type="sibTrans" cxnId="{3ED1A4CD-4DE4-4DF3-B519-F6CCA33ACA79}">
      <dgm:prSet/>
      <dgm:spPr/>
      <dgm:t>
        <a:bodyPr/>
        <a:lstStyle/>
        <a:p>
          <a:endParaRPr lang="en-US"/>
        </a:p>
      </dgm:t>
    </dgm:pt>
    <dgm:pt modelId="{A265DA9B-FC61-4628-B0B5-F47C75170243}" type="pres">
      <dgm:prSet presAssocID="{4563961A-5589-407B-AB98-3D2BF7A1F051}" presName="linear" presStyleCnt="0">
        <dgm:presLayoutVars>
          <dgm:dir/>
          <dgm:animLvl val="lvl"/>
          <dgm:resizeHandles val="exact"/>
        </dgm:presLayoutVars>
      </dgm:prSet>
      <dgm:spPr/>
    </dgm:pt>
    <dgm:pt modelId="{ACA2EA2C-7458-4BF0-89CB-7277E4933B7A}" type="pres">
      <dgm:prSet presAssocID="{A47467A4-0994-498E-B015-4A20C45C5EBA}" presName="parentLin" presStyleCnt="0"/>
      <dgm:spPr/>
    </dgm:pt>
    <dgm:pt modelId="{14584874-0FA9-4E8D-9403-85541A6E5BC8}" type="pres">
      <dgm:prSet presAssocID="{A47467A4-0994-498E-B015-4A20C45C5EBA}" presName="parentLeftMargin" presStyleLbl="node1" presStyleIdx="0" presStyleCnt="2"/>
      <dgm:spPr/>
    </dgm:pt>
    <dgm:pt modelId="{422AF42A-B682-42D0-A5B8-B70F00890596}" type="pres">
      <dgm:prSet presAssocID="{A47467A4-0994-498E-B015-4A20C45C5EBA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067874C-DBD5-40A8-B34B-EB3D5390D235}" type="pres">
      <dgm:prSet presAssocID="{A47467A4-0994-498E-B015-4A20C45C5EBA}" presName="negativeSpace" presStyleCnt="0"/>
      <dgm:spPr/>
    </dgm:pt>
    <dgm:pt modelId="{19292A81-C07B-482E-87B6-0FF9C485AF39}" type="pres">
      <dgm:prSet presAssocID="{A47467A4-0994-498E-B015-4A20C45C5EBA}" presName="childText" presStyleLbl="conFgAcc1" presStyleIdx="0" presStyleCnt="2">
        <dgm:presLayoutVars>
          <dgm:bulletEnabled val="1"/>
        </dgm:presLayoutVars>
      </dgm:prSet>
      <dgm:spPr/>
    </dgm:pt>
    <dgm:pt modelId="{BE140E57-833F-469E-A8B6-B61222B19C8E}" type="pres">
      <dgm:prSet presAssocID="{88059CF5-3F33-49F3-B48E-1F1009FC3B6A}" presName="spaceBetweenRectangles" presStyleCnt="0"/>
      <dgm:spPr/>
    </dgm:pt>
    <dgm:pt modelId="{74F6A450-2E31-49BC-B350-A7B85B2D6D84}" type="pres">
      <dgm:prSet presAssocID="{4622A70F-7D77-49BD-B74D-38D8898EACF7}" presName="parentLin" presStyleCnt="0"/>
      <dgm:spPr/>
    </dgm:pt>
    <dgm:pt modelId="{385A9D10-385E-4F56-8C58-5BE5517FD4B4}" type="pres">
      <dgm:prSet presAssocID="{4622A70F-7D77-49BD-B74D-38D8898EACF7}" presName="parentLeftMargin" presStyleLbl="node1" presStyleIdx="0" presStyleCnt="2"/>
      <dgm:spPr/>
    </dgm:pt>
    <dgm:pt modelId="{C2E63416-93F4-4468-9984-AD6616815AF7}" type="pres">
      <dgm:prSet presAssocID="{4622A70F-7D77-49BD-B74D-38D8898EACF7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E331A874-24AF-495E-93C6-6795172D6C2F}" type="pres">
      <dgm:prSet presAssocID="{4622A70F-7D77-49BD-B74D-38D8898EACF7}" presName="negativeSpace" presStyleCnt="0"/>
      <dgm:spPr/>
    </dgm:pt>
    <dgm:pt modelId="{E3D51A9F-2C7C-43CD-8368-6CFC040B329B}" type="pres">
      <dgm:prSet presAssocID="{4622A70F-7D77-49BD-B74D-38D8898EACF7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FA438C00-3578-4554-BF3F-C8A59A9242BE}" srcId="{4622A70F-7D77-49BD-B74D-38D8898EACF7}" destId="{46605B32-8D65-4C02-9866-49D91BABDCCA}" srcOrd="0" destOrd="0" parTransId="{93F38E96-AD3D-4C0D-8D30-11C7F72E9D34}" sibTransId="{4B437157-1C56-4B39-BD58-C2FFA98C0F05}"/>
    <dgm:cxn modelId="{6E7CAF02-E0D3-4C47-A7C2-B86A00F460B4}" type="presOf" srcId="{46605B32-8D65-4C02-9866-49D91BABDCCA}" destId="{E3D51A9F-2C7C-43CD-8368-6CFC040B329B}" srcOrd="0" destOrd="0" presId="urn:microsoft.com/office/officeart/2005/8/layout/list1"/>
    <dgm:cxn modelId="{CBF9F604-D82C-4A7B-9525-A26E86515D34}" type="presOf" srcId="{4622A70F-7D77-49BD-B74D-38D8898EACF7}" destId="{C2E63416-93F4-4468-9984-AD6616815AF7}" srcOrd="1" destOrd="0" presId="urn:microsoft.com/office/officeart/2005/8/layout/list1"/>
    <dgm:cxn modelId="{2A073E0F-13A4-4E01-9549-44874066A18C}" type="presOf" srcId="{6C2BAE44-21D4-43B8-9700-A93A8D162D29}" destId="{19292A81-C07B-482E-87B6-0FF9C485AF39}" srcOrd="0" destOrd="1" presId="urn:microsoft.com/office/officeart/2005/8/layout/list1"/>
    <dgm:cxn modelId="{92EB5D1C-D9E5-4A0D-9448-F24F6FD688AE}" type="presOf" srcId="{C1DA5666-B703-49A7-A24A-940EB2C17FBA}" destId="{19292A81-C07B-482E-87B6-0FF9C485AF39}" srcOrd="0" destOrd="2" presId="urn:microsoft.com/office/officeart/2005/8/layout/list1"/>
    <dgm:cxn modelId="{AE2A8F1D-D652-4F5E-8A16-C5708429F064}" type="presOf" srcId="{48B94BD1-D418-4DD0-BE11-48B6C06DD548}" destId="{19292A81-C07B-482E-87B6-0FF9C485AF39}" srcOrd="0" destOrd="4" presId="urn:microsoft.com/office/officeart/2005/8/layout/list1"/>
    <dgm:cxn modelId="{4D243232-00A0-430B-A447-D02632F8AB97}" srcId="{A47467A4-0994-498E-B015-4A20C45C5EBA}" destId="{EAB51E98-7127-4107-987A-2E8B19A96D87}" srcOrd="1" destOrd="0" parTransId="{D4E5D3CF-A3B8-4D61-82D1-ABB4E2FD7E1E}" sibTransId="{EC810609-5579-45DA-8946-71D5347C58B0}"/>
    <dgm:cxn modelId="{12F87B39-F768-413A-B67F-E0EE68688843}" srcId="{4442FA2D-59D5-4CD2-BB62-69363987934B}" destId="{C1DA5666-B703-49A7-A24A-940EB2C17FBA}" srcOrd="1" destOrd="0" parTransId="{E6360D61-40F8-4334-B768-2A54F2247D12}" sibTransId="{CF5F8467-C3AD-4DE6-B02F-48E3275BEAD5}"/>
    <dgm:cxn modelId="{4FB4CA5F-EC02-4162-AC7B-6659AB0812F2}" srcId="{4442FA2D-59D5-4CD2-BB62-69363987934B}" destId="{6C2BAE44-21D4-43B8-9700-A93A8D162D29}" srcOrd="0" destOrd="0" parTransId="{71DA5637-BB9D-4974-B412-92FDA8BC411E}" sibTransId="{268C449D-50B3-4E86-AC2A-92F19F9B79ED}"/>
    <dgm:cxn modelId="{81BD0473-CB79-4DCA-ABCD-67960F1075F7}" type="presOf" srcId="{4442FA2D-59D5-4CD2-BB62-69363987934B}" destId="{19292A81-C07B-482E-87B6-0FF9C485AF39}" srcOrd="0" destOrd="0" presId="urn:microsoft.com/office/officeart/2005/8/layout/list1"/>
    <dgm:cxn modelId="{7553768C-4B7A-47CA-A048-C4812A6E9F20}" type="presOf" srcId="{4622A70F-7D77-49BD-B74D-38D8898EACF7}" destId="{385A9D10-385E-4F56-8C58-5BE5517FD4B4}" srcOrd="0" destOrd="0" presId="urn:microsoft.com/office/officeart/2005/8/layout/list1"/>
    <dgm:cxn modelId="{B51F0A97-3DDF-4F40-93AD-45F05EF9057C}" type="presOf" srcId="{67DBD9A4-31D0-4C7F-8425-4FDC1C99BE80}" destId="{E3D51A9F-2C7C-43CD-8368-6CFC040B329B}" srcOrd="0" destOrd="1" presId="urn:microsoft.com/office/officeart/2005/8/layout/list1"/>
    <dgm:cxn modelId="{EBE42598-ED15-4B2C-92DD-21490FA0E9EF}" srcId="{EAB51E98-7127-4107-987A-2E8B19A96D87}" destId="{EBB4BDEA-35CD-4F0B-B66D-71C1738351A6}" srcOrd="1" destOrd="0" parTransId="{BB083C54-F79C-48F7-8978-64F0968CA5EC}" sibTransId="{741C5EE5-9187-4263-9BE1-A640A81F23E2}"/>
    <dgm:cxn modelId="{1508239A-00B0-4111-AD7E-5910A161192D}" type="presOf" srcId="{A47467A4-0994-498E-B015-4A20C45C5EBA}" destId="{14584874-0FA9-4E8D-9403-85541A6E5BC8}" srcOrd="0" destOrd="0" presId="urn:microsoft.com/office/officeart/2005/8/layout/list1"/>
    <dgm:cxn modelId="{2B3D51AA-FD26-4D3D-B6D7-2BD531C34CF2}" type="presOf" srcId="{4563961A-5589-407B-AB98-3D2BF7A1F051}" destId="{A265DA9B-FC61-4628-B0B5-F47C75170243}" srcOrd="0" destOrd="0" presId="urn:microsoft.com/office/officeart/2005/8/layout/list1"/>
    <dgm:cxn modelId="{3ED1A4CD-4DE4-4DF3-B519-F6CCA33ACA79}" srcId="{4622A70F-7D77-49BD-B74D-38D8898EACF7}" destId="{67DBD9A4-31D0-4C7F-8425-4FDC1C99BE80}" srcOrd="1" destOrd="0" parTransId="{C3851815-6829-416B-93F7-C8BF959C14ED}" sibTransId="{451A99B5-1FE1-4B39-8347-A09517F353A8}"/>
    <dgm:cxn modelId="{8CC3C1D2-4780-431A-85B2-7A40C7C72256}" srcId="{4563961A-5589-407B-AB98-3D2BF7A1F051}" destId="{A47467A4-0994-498E-B015-4A20C45C5EBA}" srcOrd="0" destOrd="0" parTransId="{96A3E986-2E53-4F4F-AA54-114DE2DA0A42}" sibTransId="{88059CF5-3F33-49F3-B48E-1F1009FC3B6A}"/>
    <dgm:cxn modelId="{13B28BE0-24E0-4C9F-9EE4-ECD015926743}" srcId="{EAB51E98-7127-4107-987A-2E8B19A96D87}" destId="{48B94BD1-D418-4DD0-BE11-48B6C06DD548}" srcOrd="0" destOrd="0" parTransId="{C9035F2F-F256-4C38-B0F6-A697A4048593}" sibTransId="{680845E4-7B28-4E50-828C-A27CEF0330F5}"/>
    <dgm:cxn modelId="{6AC313E6-E083-4989-B6FC-63A65712282F}" srcId="{A47467A4-0994-498E-B015-4A20C45C5EBA}" destId="{4442FA2D-59D5-4CD2-BB62-69363987934B}" srcOrd="0" destOrd="0" parTransId="{01D23DAA-6D15-4E53-A2EA-9CF09D2617CC}" sibTransId="{E56AFE1F-61E3-4572-B477-8B6E23469466}"/>
    <dgm:cxn modelId="{087BD0E7-6AF9-481B-80A5-19D0F1AEB855}" srcId="{4563961A-5589-407B-AB98-3D2BF7A1F051}" destId="{4622A70F-7D77-49BD-B74D-38D8898EACF7}" srcOrd="1" destOrd="0" parTransId="{1B683DE7-120C-4EDE-A542-617D11548153}" sibTransId="{4F2AF0BE-0778-48A3-A678-12C523954E62}"/>
    <dgm:cxn modelId="{E2324CE9-AA70-4EE3-89CB-28ECAD8BC452}" type="presOf" srcId="{EBB4BDEA-35CD-4F0B-B66D-71C1738351A6}" destId="{19292A81-C07B-482E-87B6-0FF9C485AF39}" srcOrd="0" destOrd="5" presId="urn:microsoft.com/office/officeart/2005/8/layout/list1"/>
    <dgm:cxn modelId="{024160EE-41FD-44EB-8A48-086776EA08E2}" type="presOf" srcId="{EAB51E98-7127-4107-987A-2E8B19A96D87}" destId="{19292A81-C07B-482E-87B6-0FF9C485AF39}" srcOrd="0" destOrd="3" presId="urn:microsoft.com/office/officeart/2005/8/layout/list1"/>
    <dgm:cxn modelId="{AA5E23FD-86D9-4102-9640-F3F466E54A40}" type="presOf" srcId="{A47467A4-0994-498E-B015-4A20C45C5EBA}" destId="{422AF42A-B682-42D0-A5B8-B70F00890596}" srcOrd="1" destOrd="0" presId="urn:microsoft.com/office/officeart/2005/8/layout/list1"/>
    <dgm:cxn modelId="{FD04A288-35D4-4D08-95C6-CDF5931689CA}" type="presParOf" srcId="{A265DA9B-FC61-4628-B0B5-F47C75170243}" destId="{ACA2EA2C-7458-4BF0-89CB-7277E4933B7A}" srcOrd="0" destOrd="0" presId="urn:microsoft.com/office/officeart/2005/8/layout/list1"/>
    <dgm:cxn modelId="{D3E531EA-6A38-4F44-94CA-928791D13D4C}" type="presParOf" srcId="{ACA2EA2C-7458-4BF0-89CB-7277E4933B7A}" destId="{14584874-0FA9-4E8D-9403-85541A6E5BC8}" srcOrd="0" destOrd="0" presId="urn:microsoft.com/office/officeart/2005/8/layout/list1"/>
    <dgm:cxn modelId="{2F7C380D-9501-4B30-8D14-BA613142F17C}" type="presParOf" srcId="{ACA2EA2C-7458-4BF0-89CB-7277E4933B7A}" destId="{422AF42A-B682-42D0-A5B8-B70F00890596}" srcOrd="1" destOrd="0" presId="urn:microsoft.com/office/officeart/2005/8/layout/list1"/>
    <dgm:cxn modelId="{4ABB785E-CD78-469D-9A9E-0795FE0591FD}" type="presParOf" srcId="{A265DA9B-FC61-4628-B0B5-F47C75170243}" destId="{A067874C-DBD5-40A8-B34B-EB3D5390D235}" srcOrd="1" destOrd="0" presId="urn:microsoft.com/office/officeart/2005/8/layout/list1"/>
    <dgm:cxn modelId="{797D8B87-8170-4AF7-A547-7EDF53638B31}" type="presParOf" srcId="{A265DA9B-FC61-4628-B0B5-F47C75170243}" destId="{19292A81-C07B-482E-87B6-0FF9C485AF39}" srcOrd="2" destOrd="0" presId="urn:microsoft.com/office/officeart/2005/8/layout/list1"/>
    <dgm:cxn modelId="{04E1E869-A505-4EBD-8066-ACCFCCC65B3B}" type="presParOf" srcId="{A265DA9B-FC61-4628-B0B5-F47C75170243}" destId="{BE140E57-833F-469E-A8B6-B61222B19C8E}" srcOrd="3" destOrd="0" presId="urn:microsoft.com/office/officeart/2005/8/layout/list1"/>
    <dgm:cxn modelId="{38B4BBD2-B93B-464C-852E-DDA2E598307B}" type="presParOf" srcId="{A265DA9B-FC61-4628-B0B5-F47C75170243}" destId="{74F6A450-2E31-49BC-B350-A7B85B2D6D84}" srcOrd="4" destOrd="0" presId="urn:microsoft.com/office/officeart/2005/8/layout/list1"/>
    <dgm:cxn modelId="{142032AA-72D3-4ECD-9BE2-6C3066090583}" type="presParOf" srcId="{74F6A450-2E31-49BC-B350-A7B85B2D6D84}" destId="{385A9D10-385E-4F56-8C58-5BE5517FD4B4}" srcOrd="0" destOrd="0" presId="urn:microsoft.com/office/officeart/2005/8/layout/list1"/>
    <dgm:cxn modelId="{BF710324-8A6A-49BA-8E07-B32733E30FAE}" type="presParOf" srcId="{74F6A450-2E31-49BC-B350-A7B85B2D6D84}" destId="{C2E63416-93F4-4468-9984-AD6616815AF7}" srcOrd="1" destOrd="0" presId="urn:microsoft.com/office/officeart/2005/8/layout/list1"/>
    <dgm:cxn modelId="{D2EA20D1-EE5E-47BD-A0C7-D65E636ED5C1}" type="presParOf" srcId="{A265DA9B-FC61-4628-B0B5-F47C75170243}" destId="{E331A874-24AF-495E-93C6-6795172D6C2F}" srcOrd="5" destOrd="0" presId="urn:microsoft.com/office/officeart/2005/8/layout/list1"/>
    <dgm:cxn modelId="{1508C633-3414-4252-91CC-71CF80CB05B8}" type="presParOf" srcId="{A265DA9B-FC61-4628-B0B5-F47C75170243}" destId="{E3D51A9F-2C7C-43CD-8368-6CFC040B329B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72.xml><?xml version="1.0" encoding="utf-8"?>
<dgm:dataModel xmlns:dgm="http://schemas.openxmlformats.org/drawingml/2006/diagram" xmlns:a="http://schemas.openxmlformats.org/drawingml/2006/main">
  <dgm:ptLst>
    <dgm:pt modelId="{EF441321-4DE3-4420-9F27-942251D272B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FB17D7A-6667-4A19-8ACB-D42316949EE9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100" b="1" baseline="0" dirty="0"/>
          </a:br>
          <a:r>
            <a:rPr lang="en-US" sz="2400" baseline="0" dirty="0"/>
            <a:t>Academic Information Box</a:t>
          </a:r>
          <a:endParaRPr lang="en-US" sz="2400" dirty="0"/>
        </a:p>
      </dgm:t>
    </dgm:pt>
    <dgm:pt modelId="{94BD9CAB-F1EA-4D03-8ACE-8A182AB290C5}" type="parTrans" cxnId="{AC683017-40BF-4F26-8826-A408E0761D57}">
      <dgm:prSet/>
      <dgm:spPr/>
      <dgm:t>
        <a:bodyPr/>
        <a:lstStyle/>
        <a:p>
          <a:endParaRPr lang="en-US"/>
        </a:p>
      </dgm:t>
    </dgm:pt>
    <dgm:pt modelId="{108E9999-1B86-456C-A559-1DE6F2B83C3F}" type="sibTrans" cxnId="{AC683017-40BF-4F26-8826-A408E0761D57}">
      <dgm:prSet/>
      <dgm:spPr/>
      <dgm:t>
        <a:bodyPr/>
        <a:lstStyle/>
        <a:p>
          <a:endParaRPr lang="en-US"/>
        </a:p>
      </dgm:t>
    </dgm:pt>
    <dgm:pt modelId="{C233436C-C865-4D64-8CBC-95BA1BA786C2}" type="pres">
      <dgm:prSet presAssocID="{EF441321-4DE3-4420-9F27-942251D272B9}" presName="linear" presStyleCnt="0">
        <dgm:presLayoutVars>
          <dgm:animLvl val="lvl"/>
          <dgm:resizeHandles val="exact"/>
        </dgm:presLayoutVars>
      </dgm:prSet>
      <dgm:spPr/>
    </dgm:pt>
    <dgm:pt modelId="{E87E06A8-1E87-4F3F-8278-99BED7D4F3EA}" type="pres">
      <dgm:prSet presAssocID="{6FB17D7A-6667-4A19-8ACB-D42316949EE9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C683017-40BF-4F26-8826-A408E0761D57}" srcId="{EF441321-4DE3-4420-9F27-942251D272B9}" destId="{6FB17D7A-6667-4A19-8ACB-D42316949EE9}" srcOrd="0" destOrd="0" parTransId="{94BD9CAB-F1EA-4D03-8ACE-8A182AB290C5}" sibTransId="{108E9999-1B86-456C-A559-1DE6F2B83C3F}"/>
    <dgm:cxn modelId="{2AD8B784-CF31-4C59-9090-236093553890}" type="presOf" srcId="{EF441321-4DE3-4420-9F27-942251D272B9}" destId="{C233436C-C865-4D64-8CBC-95BA1BA786C2}" srcOrd="0" destOrd="0" presId="urn:microsoft.com/office/officeart/2005/8/layout/vList2"/>
    <dgm:cxn modelId="{0F808BE6-60AB-461F-8551-D3A4C2554AB2}" type="presOf" srcId="{6FB17D7A-6667-4A19-8ACB-D42316949EE9}" destId="{E87E06A8-1E87-4F3F-8278-99BED7D4F3EA}" srcOrd="0" destOrd="0" presId="urn:microsoft.com/office/officeart/2005/8/layout/vList2"/>
    <dgm:cxn modelId="{8A3025EB-D050-408A-819A-75D3759AE6E3}" type="presParOf" srcId="{C233436C-C865-4D64-8CBC-95BA1BA786C2}" destId="{E87E06A8-1E87-4F3F-8278-99BED7D4F3E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73.xml><?xml version="1.0" encoding="utf-8"?>
<dgm:dataModel xmlns:dgm="http://schemas.openxmlformats.org/drawingml/2006/diagram" xmlns:a="http://schemas.openxmlformats.org/drawingml/2006/main">
  <dgm:ptLst>
    <dgm:pt modelId="{01269C8F-F37B-440D-B026-4732265AE35A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51C0D181-1BFC-45C5-959B-666D9984E9F5}">
      <dgm:prSet custT="1"/>
      <dgm:spPr/>
      <dgm:t>
        <a:bodyPr/>
        <a:lstStyle/>
        <a:p>
          <a:r>
            <a:rPr lang="en-US" sz="2000" b="1" dirty="0"/>
            <a:t>Text Entry Field</a:t>
          </a:r>
          <a:endParaRPr lang="en-US" sz="2000" dirty="0"/>
        </a:p>
      </dgm:t>
    </dgm:pt>
    <dgm:pt modelId="{BDEBFB64-1AF8-47C6-ADAB-DA32B2BA089F}" type="parTrans" cxnId="{EC69B326-1756-4D70-93BD-8B298357E9E1}">
      <dgm:prSet/>
      <dgm:spPr/>
      <dgm:t>
        <a:bodyPr/>
        <a:lstStyle/>
        <a:p>
          <a:endParaRPr lang="en-US"/>
        </a:p>
      </dgm:t>
    </dgm:pt>
    <dgm:pt modelId="{A111DE43-C313-4B48-A9FC-17E99640441A}" type="sibTrans" cxnId="{EC69B326-1756-4D70-93BD-8B298357E9E1}">
      <dgm:prSet/>
      <dgm:spPr/>
      <dgm:t>
        <a:bodyPr/>
        <a:lstStyle/>
        <a:p>
          <a:endParaRPr lang="en-US"/>
        </a:p>
      </dgm:t>
    </dgm:pt>
    <dgm:pt modelId="{5405F915-A675-4761-A6DC-308546BF5F1D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Other Stanford Affiliation</a:t>
          </a:r>
          <a:endParaRPr lang="en-US" dirty="0">
            <a:solidFill>
              <a:schemeClr val="accent3"/>
            </a:solidFill>
          </a:endParaRPr>
        </a:p>
      </dgm:t>
    </dgm:pt>
    <dgm:pt modelId="{35572F37-022B-400D-AB71-FB4541351DE8}" type="parTrans" cxnId="{C62E06B8-39CF-477B-B742-AD4A647F0759}">
      <dgm:prSet/>
      <dgm:spPr/>
      <dgm:t>
        <a:bodyPr/>
        <a:lstStyle/>
        <a:p>
          <a:endParaRPr lang="en-US"/>
        </a:p>
      </dgm:t>
    </dgm:pt>
    <dgm:pt modelId="{7DA34DE8-B20E-4BC5-AD4D-145A3D2A3351}" type="sibTrans" cxnId="{C62E06B8-39CF-477B-B742-AD4A647F0759}">
      <dgm:prSet/>
      <dgm:spPr/>
      <dgm:t>
        <a:bodyPr/>
        <a:lstStyle/>
        <a:p>
          <a:endParaRPr lang="en-US"/>
        </a:p>
      </dgm:t>
    </dgm:pt>
    <dgm:pt modelId="{143C3975-3097-418E-8186-FC650F5A7DF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Used </a:t>
          </a:r>
          <a:r>
            <a:rPr lang="en-US" i="1" dirty="0">
              <a:solidFill>
                <a:schemeClr val="accent3"/>
              </a:solidFill>
            </a:rPr>
            <a:t>only</a:t>
          </a:r>
          <a:r>
            <a:rPr lang="en-US" dirty="0">
              <a:solidFill>
                <a:schemeClr val="accent3"/>
              </a:solidFill>
            </a:rPr>
            <a:t> by </a:t>
          </a:r>
          <a:r>
            <a:rPr lang="en-US" b="1" dirty="0">
              <a:solidFill>
                <a:schemeClr val="accent3"/>
              </a:solidFill>
            </a:rPr>
            <a:t>non-degree granting programs</a:t>
          </a:r>
          <a:endParaRPr lang="en-US" dirty="0">
            <a:solidFill>
              <a:schemeClr val="accent3"/>
            </a:solidFill>
          </a:endParaRPr>
        </a:p>
      </dgm:t>
    </dgm:pt>
    <dgm:pt modelId="{CA4B4919-1B87-4246-AEE5-61CF01269203}" type="parTrans" cxnId="{F302EB6F-DCE5-4488-AFDC-A7EA9C7BC7DF}">
      <dgm:prSet/>
      <dgm:spPr/>
      <dgm:t>
        <a:bodyPr/>
        <a:lstStyle/>
        <a:p>
          <a:endParaRPr lang="en-US"/>
        </a:p>
      </dgm:t>
    </dgm:pt>
    <dgm:pt modelId="{D343D519-C2C3-47D9-A438-4AF2C401F61F}" type="sibTrans" cxnId="{F302EB6F-DCE5-4488-AFDC-A7EA9C7BC7DF}">
      <dgm:prSet/>
      <dgm:spPr/>
      <dgm:t>
        <a:bodyPr/>
        <a:lstStyle/>
        <a:p>
          <a:endParaRPr lang="en-US"/>
        </a:p>
      </dgm:t>
    </dgm:pt>
    <dgm:pt modelId="{E8DE3BBE-9CF7-4DA7-B126-190B92C7811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e.g., Freeman-Spogli Institute, Dean of Research units, SLAC, </a:t>
          </a:r>
          <a:r>
            <a:rPr lang="en-US" dirty="0" err="1">
              <a:solidFill>
                <a:schemeClr val="accent3"/>
              </a:solidFill>
            </a:rPr>
            <a:t>BioDesign</a:t>
          </a:r>
          <a:r>
            <a:rPr lang="en-US" dirty="0">
              <a:solidFill>
                <a:schemeClr val="accent3"/>
              </a:solidFill>
            </a:rPr>
            <a:t>, etc.</a:t>
          </a:r>
        </a:p>
      </dgm:t>
    </dgm:pt>
    <dgm:pt modelId="{7F5A53B8-6E2F-4DFF-8038-6484EDD7402A}" type="parTrans" cxnId="{45C1874F-81F9-42A6-B14D-18CAD718FC52}">
      <dgm:prSet/>
      <dgm:spPr/>
      <dgm:t>
        <a:bodyPr/>
        <a:lstStyle/>
        <a:p>
          <a:endParaRPr lang="en-US"/>
        </a:p>
      </dgm:t>
    </dgm:pt>
    <dgm:pt modelId="{08677E30-2D4C-409F-9FE3-2CC33DEC3427}" type="sibTrans" cxnId="{45C1874F-81F9-42A6-B14D-18CAD718FC52}">
      <dgm:prSet/>
      <dgm:spPr/>
      <dgm:t>
        <a:bodyPr/>
        <a:lstStyle/>
        <a:p>
          <a:endParaRPr lang="en-US"/>
        </a:p>
      </dgm:t>
    </dgm:pt>
    <dgm:pt modelId="{DAA3ED07-C158-4C9F-8022-2842FF82FF5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appointing a Postdoc in a non-degree granting program:</a:t>
          </a:r>
        </a:p>
      </dgm:t>
    </dgm:pt>
    <dgm:pt modelId="{DDC46AB7-BD0F-43AF-BE22-F0A308845AD3}" type="parTrans" cxnId="{FC53539C-6B8F-4E48-A85C-AC7FFA0E6212}">
      <dgm:prSet/>
      <dgm:spPr/>
      <dgm:t>
        <a:bodyPr/>
        <a:lstStyle/>
        <a:p>
          <a:endParaRPr lang="en-US"/>
        </a:p>
      </dgm:t>
    </dgm:pt>
    <dgm:pt modelId="{1DDF3EA2-2315-49C9-86D4-D25887C6B23E}" type="sibTrans" cxnId="{FC53539C-6B8F-4E48-A85C-AC7FFA0E6212}">
      <dgm:prSet/>
      <dgm:spPr/>
      <dgm:t>
        <a:bodyPr/>
        <a:lstStyle/>
        <a:p>
          <a:endParaRPr lang="en-US"/>
        </a:p>
      </dgm:t>
    </dgm:pt>
    <dgm:pt modelId="{FED9521F-47DE-40D7-A6BD-FF33AFB5B6C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the magnifying glass to Look Up</a:t>
          </a:r>
        </a:p>
      </dgm:t>
    </dgm:pt>
    <dgm:pt modelId="{C9C2C5B1-58F3-4C48-AF00-4312C48FE16A}" type="parTrans" cxnId="{4AE92DC0-4CE4-4F3D-8207-3DF4CB72BA1B}">
      <dgm:prSet/>
      <dgm:spPr/>
      <dgm:t>
        <a:bodyPr/>
        <a:lstStyle/>
        <a:p>
          <a:endParaRPr lang="en-US"/>
        </a:p>
      </dgm:t>
    </dgm:pt>
    <dgm:pt modelId="{515A582F-8150-4E0E-9DE3-F67A5275A63E}" type="sibTrans" cxnId="{4AE92DC0-4CE4-4F3D-8207-3DF4CB72BA1B}">
      <dgm:prSet/>
      <dgm:spPr/>
      <dgm:t>
        <a:bodyPr/>
        <a:lstStyle/>
        <a:p>
          <a:endParaRPr lang="en-US"/>
        </a:p>
      </dgm:t>
    </dgm:pt>
    <dgm:pt modelId="{62A99A68-5F64-4737-A818-2F3286D3F432}">
      <dgm:prSet/>
      <dgm:spPr/>
      <dgm:t>
        <a:bodyPr/>
        <a:lstStyle/>
        <a:p>
          <a:r>
            <a:rPr lang="en-US" b="1" i="1" dirty="0">
              <a:solidFill>
                <a:schemeClr val="accent3"/>
              </a:solidFill>
            </a:rPr>
            <a:t>If unsure, DO NOT guess!</a:t>
          </a:r>
          <a:endParaRPr lang="en-US" dirty="0">
            <a:solidFill>
              <a:schemeClr val="accent3"/>
            </a:solidFill>
          </a:endParaRPr>
        </a:p>
      </dgm:t>
    </dgm:pt>
    <dgm:pt modelId="{343FF8E2-8CE3-4038-BC37-19956CFC4EC1}" type="parTrans" cxnId="{3DC1C0F1-7061-43D5-ACDF-714B8AB9DDC7}">
      <dgm:prSet/>
      <dgm:spPr/>
      <dgm:t>
        <a:bodyPr/>
        <a:lstStyle/>
        <a:p>
          <a:endParaRPr lang="en-US"/>
        </a:p>
      </dgm:t>
    </dgm:pt>
    <dgm:pt modelId="{897A669C-E6C0-476D-9D44-B07D024E7A24}" type="sibTrans" cxnId="{3DC1C0F1-7061-43D5-ACDF-714B8AB9DDC7}">
      <dgm:prSet/>
      <dgm:spPr/>
      <dgm:t>
        <a:bodyPr/>
        <a:lstStyle/>
        <a:p>
          <a:endParaRPr lang="en-US"/>
        </a:p>
      </dgm:t>
    </dgm:pt>
    <dgm:pt modelId="{E94BC095-1B90-43D8-A250-AE9852975E0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Check with your OPA manager</a:t>
          </a:r>
        </a:p>
      </dgm:t>
    </dgm:pt>
    <dgm:pt modelId="{70DD4619-FC17-4381-8EF0-7B62A2F7615E}" type="parTrans" cxnId="{2061B2A9-AEB8-4D31-A355-BB3EFEFF83B4}">
      <dgm:prSet/>
      <dgm:spPr/>
      <dgm:t>
        <a:bodyPr/>
        <a:lstStyle/>
        <a:p>
          <a:endParaRPr lang="en-US"/>
        </a:p>
      </dgm:t>
    </dgm:pt>
    <dgm:pt modelId="{C6884C1C-4820-4C98-9E2E-8E9D96F3DB92}" type="sibTrans" cxnId="{2061B2A9-AEB8-4D31-A355-BB3EFEFF83B4}">
      <dgm:prSet/>
      <dgm:spPr/>
      <dgm:t>
        <a:bodyPr/>
        <a:lstStyle/>
        <a:p>
          <a:endParaRPr lang="en-US"/>
        </a:p>
      </dgm:t>
    </dgm:pt>
    <dgm:pt modelId="{1712F8F5-8D87-4626-8794-DD74075CF177}">
      <dgm:prSet phldrT="[Text]" phldr="0" custT="1"/>
      <dgm:spPr/>
      <dgm:t>
        <a:bodyPr/>
        <a:lstStyle/>
        <a:p>
          <a:r>
            <a:rPr lang="en-US" sz="1800" b="1" i="1" dirty="0"/>
            <a:t>Real World Training Scenario</a:t>
          </a:r>
        </a:p>
      </dgm:t>
    </dgm:pt>
    <dgm:pt modelId="{11E42C87-7E44-49F5-A90D-1C0FC9C01EF3}" type="sibTrans" cxnId="{47BB7426-E0B0-4CF7-BC53-E513C846D154}">
      <dgm:prSet/>
      <dgm:spPr/>
      <dgm:t>
        <a:bodyPr/>
        <a:lstStyle/>
        <a:p>
          <a:endParaRPr lang="en-US"/>
        </a:p>
      </dgm:t>
    </dgm:pt>
    <dgm:pt modelId="{5E170C6F-3EC2-49A4-B90F-9D9C06671E02}" type="parTrans" cxnId="{47BB7426-E0B0-4CF7-BC53-E513C846D154}">
      <dgm:prSet/>
      <dgm:spPr/>
      <dgm:t>
        <a:bodyPr/>
        <a:lstStyle/>
        <a:p>
          <a:endParaRPr lang="en-US"/>
        </a:p>
      </dgm:t>
    </dgm:pt>
    <dgm:pt modelId="{A8037EA6-97D0-47E3-B9DB-0E530BA5CCF6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Robin’s Other Affiliation is the Center on Food Security and the Environment</a:t>
          </a:r>
        </a:p>
      </dgm:t>
    </dgm:pt>
    <dgm:pt modelId="{F505457F-C3B0-449F-97C5-DF1476FA4A14}" type="sibTrans" cxnId="{4AE4F30F-9126-400B-9CC2-69E124A0731F}">
      <dgm:prSet/>
      <dgm:spPr/>
      <dgm:t>
        <a:bodyPr/>
        <a:lstStyle/>
        <a:p>
          <a:endParaRPr lang="en-US"/>
        </a:p>
      </dgm:t>
    </dgm:pt>
    <dgm:pt modelId="{3E616B4C-C829-4C97-BDFC-7FE894EB4B11}" type="parTrans" cxnId="{4AE4F30F-9126-400B-9CC2-69E124A0731F}">
      <dgm:prSet/>
      <dgm:spPr/>
      <dgm:t>
        <a:bodyPr/>
        <a:lstStyle/>
        <a:p>
          <a:endParaRPr lang="en-US"/>
        </a:p>
      </dgm:t>
    </dgm:pt>
    <dgm:pt modelId="{57D3B9EF-59ED-4CAF-9001-6046BFF42D47}" type="pres">
      <dgm:prSet presAssocID="{01269C8F-F37B-440D-B026-4732265AE35A}" presName="linear" presStyleCnt="0">
        <dgm:presLayoutVars>
          <dgm:dir/>
          <dgm:animLvl val="lvl"/>
          <dgm:resizeHandles val="exact"/>
        </dgm:presLayoutVars>
      </dgm:prSet>
      <dgm:spPr/>
    </dgm:pt>
    <dgm:pt modelId="{79EC7728-2054-476D-83DE-3E628E26B46A}" type="pres">
      <dgm:prSet presAssocID="{51C0D181-1BFC-45C5-959B-666D9984E9F5}" presName="parentLin" presStyleCnt="0"/>
      <dgm:spPr/>
    </dgm:pt>
    <dgm:pt modelId="{53A1980B-1FDA-4FB4-9271-DFBEE92A8594}" type="pres">
      <dgm:prSet presAssocID="{51C0D181-1BFC-45C5-959B-666D9984E9F5}" presName="parentLeftMargin" presStyleLbl="node1" presStyleIdx="0" presStyleCnt="2"/>
      <dgm:spPr/>
    </dgm:pt>
    <dgm:pt modelId="{261E6D24-95B6-4FE3-85BB-2AC6BDED76A7}" type="pres">
      <dgm:prSet presAssocID="{51C0D181-1BFC-45C5-959B-666D9984E9F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2A73F8D3-427F-4A4E-A391-8610CC76400D}" type="pres">
      <dgm:prSet presAssocID="{51C0D181-1BFC-45C5-959B-666D9984E9F5}" presName="negativeSpace" presStyleCnt="0"/>
      <dgm:spPr/>
    </dgm:pt>
    <dgm:pt modelId="{32782B74-8C4F-4FF4-BCDC-E2137909E236}" type="pres">
      <dgm:prSet presAssocID="{51C0D181-1BFC-45C5-959B-666D9984E9F5}" presName="childText" presStyleLbl="conFgAcc1" presStyleIdx="0" presStyleCnt="2">
        <dgm:presLayoutVars>
          <dgm:bulletEnabled val="1"/>
        </dgm:presLayoutVars>
      </dgm:prSet>
      <dgm:spPr/>
    </dgm:pt>
    <dgm:pt modelId="{484618B1-9D67-4A84-A746-18F7074AD348}" type="pres">
      <dgm:prSet presAssocID="{A111DE43-C313-4B48-A9FC-17E99640441A}" presName="spaceBetweenRectangles" presStyleCnt="0"/>
      <dgm:spPr/>
    </dgm:pt>
    <dgm:pt modelId="{D80FFC88-5635-426F-9595-18484AAD63E9}" type="pres">
      <dgm:prSet presAssocID="{1712F8F5-8D87-4626-8794-DD74075CF177}" presName="parentLin" presStyleCnt="0"/>
      <dgm:spPr/>
    </dgm:pt>
    <dgm:pt modelId="{E0824B50-C22F-4A1A-A8DB-D19BF13B156F}" type="pres">
      <dgm:prSet presAssocID="{1712F8F5-8D87-4626-8794-DD74075CF177}" presName="parentLeftMargin" presStyleLbl="node1" presStyleIdx="0" presStyleCnt="2"/>
      <dgm:spPr/>
    </dgm:pt>
    <dgm:pt modelId="{678F2318-C503-42A4-BE8C-149B042FC6EF}" type="pres">
      <dgm:prSet presAssocID="{1712F8F5-8D87-4626-8794-DD74075CF177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5E696DAF-E841-4225-A32F-297502C7F54A}" type="pres">
      <dgm:prSet presAssocID="{1712F8F5-8D87-4626-8794-DD74075CF177}" presName="negativeSpace" presStyleCnt="0"/>
      <dgm:spPr/>
    </dgm:pt>
    <dgm:pt modelId="{5C3E0B12-A650-4AE8-8B3A-97C0A3DDC972}" type="pres">
      <dgm:prSet presAssocID="{1712F8F5-8D87-4626-8794-DD74075CF177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4AE4F30F-9126-400B-9CC2-69E124A0731F}" srcId="{1712F8F5-8D87-4626-8794-DD74075CF177}" destId="{A8037EA6-97D0-47E3-B9DB-0E530BA5CCF6}" srcOrd="0" destOrd="0" parTransId="{3E616B4C-C829-4C97-BDFC-7FE894EB4B11}" sibTransId="{F505457F-C3B0-449F-97C5-DF1476FA4A14}"/>
    <dgm:cxn modelId="{47BB7426-E0B0-4CF7-BC53-E513C846D154}" srcId="{01269C8F-F37B-440D-B026-4732265AE35A}" destId="{1712F8F5-8D87-4626-8794-DD74075CF177}" srcOrd="1" destOrd="0" parTransId="{5E170C6F-3EC2-49A4-B90F-9D9C06671E02}" sibTransId="{11E42C87-7E44-49F5-A90D-1C0FC9C01EF3}"/>
    <dgm:cxn modelId="{EC69B326-1756-4D70-93BD-8B298357E9E1}" srcId="{01269C8F-F37B-440D-B026-4732265AE35A}" destId="{51C0D181-1BFC-45C5-959B-666D9984E9F5}" srcOrd="0" destOrd="0" parTransId="{BDEBFB64-1AF8-47C6-ADAB-DA32B2BA089F}" sibTransId="{A111DE43-C313-4B48-A9FC-17E99640441A}"/>
    <dgm:cxn modelId="{3395BA29-9CFC-4D8A-9362-7172C70CF083}" type="presOf" srcId="{FED9521F-47DE-40D7-A6BD-FF33AFB5B6C8}" destId="{32782B74-8C4F-4FF4-BCDC-E2137909E236}" srcOrd="0" destOrd="4" presId="urn:microsoft.com/office/officeart/2005/8/layout/list1"/>
    <dgm:cxn modelId="{7CF92930-EE09-470F-B20B-D8AE5E2F9C99}" type="presOf" srcId="{E94BC095-1B90-43D8-A250-AE9852975E07}" destId="{32782B74-8C4F-4FF4-BCDC-E2137909E236}" srcOrd="0" destOrd="6" presId="urn:microsoft.com/office/officeart/2005/8/layout/list1"/>
    <dgm:cxn modelId="{CD00C531-E9E7-4A66-8200-6A8254599D7E}" type="presOf" srcId="{143C3975-3097-418E-8186-FC650F5A7DF5}" destId="{32782B74-8C4F-4FF4-BCDC-E2137909E236}" srcOrd="0" destOrd="1" presId="urn:microsoft.com/office/officeart/2005/8/layout/list1"/>
    <dgm:cxn modelId="{9468A13E-0E98-415C-B95E-16B21B28C0E8}" type="presOf" srcId="{E8DE3BBE-9CF7-4DA7-B126-190B92C7811C}" destId="{32782B74-8C4F-4FF4-BCDC-E2137909E236}" srcOrd="0" destOrd="2" presId="urn:microsoft.com/office/officeart/2005/8/layout/list1"/>
    <dgm:cxn modelId="{5D7B5D44-38D2-43BB-985E-BC24C1FD0C9F}" type="presOf" srcId="{DAA3ED07-C158-4C9F-8022-2842FF82FF5F}" destId="{32782B74-8C4F-4FF4-BCDC-E2137909E236}" srcOrd="0" destOrd="3" presId="urn:microsoft.com/office/officeart/2005/8/layout/list1"/>
    <dgm:cxn modelId="{39ABA84D-5FE9-4CDE-857C-2170F47021CF}" type="presOf" srcId="{01269C8F-F37B-440D-B026-4732265AE35A}" destId="{57D3B9EF-59ED-4CAF-9001-6046BFF42D47}" srcOrd="0" destOrd="0" presId="urn:microsoft.com/office/officeart/2005/8/layout/list1"/>
    <dgm:cxn modelId="{D4D63A4F-FE68-444F-ABE4-F442F9365B41}" type="presOf" srcId="{5405F915-A675-4761-A6DC-308546BF5F1D}" destId="{32782B74-8C4F-4FF4-BCDC-E2137909E236}" srcOrd="0" destOrd="0" presId="urn:microsoft.com/office/officeart/2005/8/layout/list1"/>
    <dgm:cxn modelId="{45C1874F-81F9-42A6-B14D-18CAD718FC52}" srcId="{143C3975-3097-418E-8186-FC650F5A7DF5}" destId="{E8DE3BBE-9CF7-4DA7-B126-190B92C7811C}" srcOrd="0" destOrd="0" parTransId="{7F5A53B8-6E2F-4DFF-8038-6484EDD7402A}" sibTransId="{08677E30-2D4C-409F-9FE3-2CC33DEC3427}"/>
    <dgm:cxn modelId="{F302EB6F-DCE5-4488-AFDC-A7EA9C7BC7DF}" srcId="{5405F915-A675-4761-A6DC-308546BF5F1D}" destId="{143C3975-3097-418E-8186-FC650F5A7DF5}" srcOrd="0" destOrd="0" parTransId="{CA4B4919-1B87-4246-AEE5-61CF01269203}" sibTransId="{D343D519-C2C3-47D9-A438-4AF2C401F61F}"/>
    <dgm:cxn modelId="{2F59E374-CC54-4B86-B860-4B940AADC24E}" type="presOf" srcId="{1712F8F5-8D87-4626-8794-DD74075CF177}" destId="{678F2318-C503-42A4-BE8C-149B042FC6EF}" srcOrd="1" destOrd="0" presId="urn:microsoft.com/office/officeart/2005/8/layout/list1"/>
    <dgm:cxn modelId="{A99B3F9C-7932-42E8-9683-07401A749533}" type="presOf" srcId="{51C0D181-1BFC-45C5-959B-666D9984E9F5}" destId="{53A1980B-1FDA-4FB4-9271-DFBEE92A8594}" srcOrd="0" destOrd="0" presId="urn:microsoft.com/office/officeart/2005/8/layout/list1"/>
    <dgm:cxn modelId="{FC53539C-6B8F-4E48-A85C-AC7FFA0E6212}" srcId="{5405F915-A675-4761-A6DC-308546BF5F1D}" destId="{DAA3ED07-C158-4C9F-8022-2842FF82FF5F}" srcOrd="1" destOrd="0" parTransId="{DDC46AB7-BD0F-43AF-BE22-F0A308845AD3}" sibTransId="{1DDF3EA2-2315-49C9-86D4-D25887C6B23E}"/>
    <dgm:cxn modelId="{2061B2A9-AEB8-4D31-A355-BB3EFEFF83B4}" srcId="{DAA3ED07-C158-4C9F-8022-2842FF82FF5F}" destId="{E94BC095-1B90-43D8-A250-AE9852975E07}" srcOrd="2" destOrd="0" parTransId="{70DD4619-FC17-4381-8EF0-7B62A2F7615E}" sibTransId="{C6884C1C-4820-4C98-9E2E-8E9D96F3DB92}"/>
    <dgm:cxn modelId="{70E737B3-2358-4D9D-9C4C-4BE1D16FE4D9}" type="presOf" srcId="{A8037EA6-97D0-47E3-B9DB-0E530BA5CCF6}" destId="{5C3E0B12-A650-4AE8-8B3A-97C0A3DDC972}" srcOrd="0" destOrd="0" presId="urn:microsoft.com/office/officeart/2005/8/layout/list1"/>
    <dgm:cxn modelId="{C62E06B8-39CF-477B-B742-AD4A647F0759}" srcId="{51C0D181-1BFC-45C5-959B-666D9984E9F5}" destId="{5405F915-A675-4761-A6DC-308546BF5F1D}" srcOrd="0" destOrd="0" parTransId="{35572F37-022B-400D-AB71-FB4541351DE8}" sibTransId="{7DA34DE8-B20E-4BC5-AD4D-145A3D2A3351}"/>
    <dgm:cxn modelId="{98E37CBC-9907-4F66-81B7-DCFDB5881EB2}" type="presOf" srcId="{1712F8F5-8D87-4626-8794-DD74075CF177}" destId="{E0824B50-C22F-4A1A-A8DB-D19BF13B156F}" srcOrd="0" destOrd="0" presId="urn:microsoft.com/office/officeart/2005/8/layout/list1"/>
    <dgm:cxn modelId="{4AE92DC0-4CE4-4F3D-8207-3DF4CB72BA1B}" srcId="{DAA3ED07-C158-4C9F-8022-2842FF82FF5F}" destId="{FED9521F-47DE-40D7-A6BD-FF33AFB5B6C8}" srcOrd="0" destOrd="0" parTransId="{C9C2C5B1-58F3-4C48-AF00-4312C48FE16A}" sibTransId="{515A582F-8150-4E0E-9DE3-F67A5275A63E}"/>
    <dgm:cxn modelId="{B0DDB8D6-EDA2-4278-98A3-13F9E7EB6ADF}" type="presOf" srcId="{62A99A68-5F64-4737-A818-2F3286D3F432}" destId="{32782B74-8C4F-4FF4-BCDC-E2137909E236}" srcOrd="0" destOrd="5" presId="urn:microsoft.com/office/officeart/2005/8/layout/list1"/>
    <dgm:cxn modelId="{3DC1C0F1-7061-43D5-ACDF-714B8AB9DDC7}" srcId="{DAA3ED07-C158-4C9F-8022-2842FF82FF5F}" destId="{62A99A68-5F64-4737-A818-2F3286D3F432}" srcOrd="1" destOrd="0" parTransId="{343FF8E2-8CE3-4038-BC37-19956CFC4EC1}" sibTransId="{897A669C-E6C0-476D-9D44-B07D024E7A24}"/>
    <dgm:cxn modelId="{992116FD-9472-4D7E-8DF0-2AC0F239CDEB}" type="presOf" srcId="{51C0D181-1BFC-45C5-959B-666D9984E9F5}" destId="{261E6D24-95B6-4FE3-85BB-2AC6BDED76A7}" srcOrd="1" destOrd="0" presId="urn:microsoft.com/office/officeart/2005/8/layout/list1"/>
    <dgm:cxn modelId="{3EFA0E6B-ABF1-4960-967A-59EB4C271292}" type="presParOf" srcId="{57D3B9EF-59ED-4CAF-9001-6046BFF42D47}" destId="{79EC7728-2054-476D-83DE-3E628E26B46A}" srcOrd="0" destOrd="0" presId="urn:microsoft.com/office/officeart/2005/8/layout/list1"/>
    <dgm:cxn modelId="{8DC63019-1C01-4BD0-8442-A752E8BE6700}" type="presParOf" srcId="{79EC7728-2054-476D-83DE-3E628E26B46A}" destId="{53A1980B-1FDA-4FB4-9271-DFBEE92A8594}" srcOrd="0" destOrd="0" presId="urn:microsoft.com/office/officeart/2005/8/layout/list1"/>
    <dgm:cxn modelId="{AB93E4A9-CD24-4C05-87BB-56FC48A5D493}" type="presParOf" srcId="{79EC7728-2054-476D-83DE-3E628E26B46A}" destId="{261E6D24-95B6-4FE3-85BB-2AC6BDED76A7}" srcOrd="1" destOrd="0" presId="urn:microsoft.com/office/officeart/2005/8/layout/list1"/>
    <dgm:cxn modelId="{4A6EBCE7-C6DB-4757-8AF2-BB8D5B10E77B}" type="presParOf" srcId="{57D3B9EF-59ED-4CAF-9001-6046BFF42D47}" destId="{2A73F8D3-427F-4A4E-A391-8610CC76400D}" srcOrd="1" destOrd="0" presId="urn:microsoft.com/office/officeart/2005/8/layout/list1"/>
    <dgm:cxn modelId="{B12233AA-3AC0-46F2-A526-684DFBE9EE3E}" type="presParOf" srcId="{57D3B9EF-59ED-4CAF-9001-6046BFF42D47}" destId="{32782B74-8C4F-4FF4-BCDC-E2137909E236}" srcOrd="2" destOrd="0" presId="urn:microsoft.com/office/officeart/2005/8/layout/list1"/>
    <dgm:cxn modelId="{84C641C0-FA92-4A6F-9D03-40A512D32395}" type="presParOf" srcId="{57D3B9EF-59ED-4CAF-9001-6046BFF42D47}" destId="{484618B1-9D67-4A84-A746-18F7074AD348}" srcOrd="3" destOrd="0" presId="urn:microsoft.com/office/officeart/2005/8/layout/list1"/>
    <dgm:cxn modelId="{DC556219-E338-4343-AB05-30DAA0AF5745}" type="presParOf" srcId="{57D3B9EF-59ED-4CAF-9001-6046BFF42D47}" destId="{D80FFC88-5635-426F-9595-18484AAD63E9}" srcOrd="4" destOrd="0" presId="urn:microsoft.com/office/officeart/2005/8/layout/list1"/>
    <dgm:cxn modelId="{31013BEE-8B4F-475F-AC5C-33D8A364F047}" type="presParOf" srcId="{D80FFC88-5635-426F-9595-18484AAD63E9}" destId="{E0824B50-C22F-4A1A-A8DB-D19BF13B156F}" srcOrd="0" destOrd="0" presId="urn:microsoft.com/office/officeart/2005/8/layout/list1"/>
    <dgm:cxn modelId="{FFD0A5D8-DF49-4F8D-800D-03D3242FC3C4}" type="presParOf" srcId="{D80FFC88-5635-426F-9595-18484AAD63E9}" destId="{678F2318-C503-42A4-BE8C-149B042FC6EF}" srcOrd="1" destOrd="0" presId="urn:microsoft.com/office/officeart/2005/8/layout/list1"/>
    <dgm:cxn modelId="{E34802B8-72B4-4B70-B430-2C6EC237A1D9}" type="presParOf" srcId="{57D3B9EF-59ED-4CAF-9001-6046BFF42D47}" destId="{5E696DAF-E841-4225-A32F-297502C7F54A}" srcOrd="5" destOrd="0" presId="urn:microsoft.com/office/officeart/2005/8/layout/list1"/>
    <dgm:cxn modelId="{D409424C-5FF8-475B-B29A-3DAAF7C41E0E}" type="presParOf" srcId="{57D3B9EF-59ED-4CAF-9001-6046BFF42D47}" destId="{5C3E0B12-A650-4AE8-8B3A-97C0A3DDC972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74.xml><?xml version="1.0" encoding="utf-8"?>
<dgm:dataModel xmlns:dgm="http://schemas.openxmlformats.org/drawingml/2006/diagram" xmlns:a="http://schemas.openxmlformats.org/drawingml/2006/main">
  <dgm:ptLst>
    <dgm:pt modelId="{B9131FA7-212D-400A-924E-87A3FDE7233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7176009-E1EB-4EE8-B67E-5BD3F36BB6CC}">
      <dgm:prSet custT="1"/>
      <dgm:spPr/>
      <dgm:t>
        <a:bodyPr/>
        <a:lstStyle/>
        <a:p>
          <a:r>
            <a:rPr lang="en-US" sz="3200" b="1" i="1" baseline="0" dirty="0"/>
            <a:t>Click Steps Video: </a:t>
          </a:r>
          <a:r>
            <a:rPr lang="en-US" sz="2400" i="1" baseline="0" dirty="0"/>
            <a:t>Academic Information Box</a:t>
          </a:r>
          <a:endParaRPr lang="en-US" sz="2400" dirty="0"/>
        </a:p>
      </dgm:t>
    </dgm:pt>
    <dgm:pt modelId="{4A2A12BC-F2D9-4E39-9A30-938384C01E4F}" type="parTrans" cxnId="{46C2568F-5CA9-48C3-A284-8529DFD2FDFA}">
      <dgm:prSet/>
      <dgm:spPr/>
      <dgm:t>
        <a:bodyPr/>
        <a:lstStyle/>
        <a:p>
          <a:endParaRPr lang="en-US"/>
        </a:p>
      </dgm:t>
    </dgm:pt>
    <dgm:pt modelId="{E89541AE-3E82-4DDE-B6C3-C8CC1C8846CD}" type="sibTrans" cxnId="{46C2568F-5CA9-48C3-A284-8529DFD2FDFA}">
      <dgm:prSet/>
      <dgm:spPr/>
      <dgm:t>
        <a:bodyPr/>
        <a:lstStyle/>
        <a:p>
          <a:endParaRPr lang="en-US"/>
        </a:p>
      </dgm:t>
    </dgm:pt>
    <dgm:pt modelId="{F7500D2A-E026-4BDA-88C2-85CA02E9C84C}" type="pres">
      <dgm:prSet presAssocID="{B9131FA7-212D-400A-924E-87A3FDE72334}" presName="linear" presStyleCnt="0">
        <dgm:presLayoutVars>
          <dgm:animLvl val="lvl"/>
          <dgm:resizeHandles val="exact"/>
        </dgm:presLayoutVars>
      </dgm:prSet>
      <dgm:spPr/>
    </dgm:pt>
    <dgm:pt modelId="{CAEF7928-1A51-482D-ADC2-FEF3EC6F9886}" type="pres">
      <dgm:prSet presAssocID="{47176009-E1EB-4EE8-B67E-5BD3F36BB6CC}" presName="parentText" presStyleLbl="node1" presStyleIdx="0" presStyleCnt="1" custScaleY="67633" custLinFactNeighborX="92" custLinFactNeighborY="-6869">
        <dgm:presLayoutVars>
          <dgm:chMax val="0"/>
          <dgm:bulletEnabled val="1"/>
        </dgm:presLayoutVars>
      </dgm:prSet>
      <dgm:spPr/>
    </dgm:pt>
  </dgm:ptLst>
  <dgm:cxnLst>
    <dgm:cxn modelId="{0D449C74-1D63-4FAF-8430-BD1F1693FDF6}" type="presOf" srcId="{B9131FA7-212D-400A-924E-87A3FDE72334}" destId="{F7500D2A-E026-4BDA-88C2-85CA02E9C84C}" srcOrd="0" destOrd="0" presId="urn:microsoft.com/office/officeart/2005/8/layout/vList2"/>
    <dgm:cxn modelId="{46C2568F-5CA9-48C3-A284-8529DFD2FDFA}" srcId="{B9131FA7-212D-400A-924E-87A3FDE72334}" destId="{47176009-E1EB-4EE8-B67E-5BD3F36BB6CC}" srcOrd="0" destOrd="0" parTransId="{4A2A12BC-F2D9-4E39-9A30-938384C01E4F}" sibTransId="{E89541AE-3E82-4DDE-B6C3-C8CC1C8846CD}"/>
    <dgm:cxn modelId="{3886D99D-9939-46A9-BE4B-94D11BD941A7}" type="presOf" srcId="{47176009-E1EB-4EE8-B67E-5BD3F36BB6CC}" destId="{CAEF7928-1A51-482D-ADC2-FEF3EC6F9886}" srcOrd="0" destOrd="0" presId="urn:microsoft.com/office/officeart/2005/8/layout/vList2"/>
    <dgm:cxn modelId="{7220D58F-8AEB-459B-ACEA-412D9D879E02}" type="presParOf" srcId="{F7500D2A-E026-4BDA-88C2-85CA02E9C84C}" destId="{CAEF7928-1A51-482D-ADC2-FEF3EC6F988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75.xml><?xml version="1.0" encoding="utf-8"?>
<dgm:dataModel xmlns:dgm="http://schemas.openxmlformats.org/drawingml/2006/diagram" xmlns:a="http://schemas.openxmlformats.org/drawingml/2006/main">
  <dgm:ptLst>
    <dgm:pt modelId="{89810D13-C50E-45B9-8BBD-F0C005F4236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E597A97-8923-49FB-B6AE-00713D60B13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340FA659-3A61-4609-B304-2BC9423DB9AE}" type="parTrans" cxnId="{E5FB173C-6AFC-41C7-9C97-3F301A9594D2}">
      <dgm:prSet/>
      <dgm:spPr/>
      <dgm:t>
        <a:bodyPr/>
        <a:lstStyle/>
        <a:p>
          <a:endParaRPr lang="en-US"/>
        </a:p>
      </dgm:t>
    </dgm:pt>
    <dgm:pt modelId="{47F12912-E497-426D-BB31-07CB8387C494}" type="sibTrans" cxnId="{E5FB173C-6AFC-41C7-9C97-3F301A9594D2}">
      <dgm:prSet/>
      <dgm:spPr/>
      <dgm:t>
        <a:bodyPr/>
        <a:lstStyle/>
        <a:p>
          <a:endParaRPr lang="en-US"/>
        </a:p>
      </dgm:t>
    </dgm:pt>
    <dgm:pt modelId="{1FA1F268-39A2-47CC-B662-1970EB427077}" type="pres">
      <dgm:prSet presAssocID="{89810D13-C50E-45B9-8BBD-F0C005F42361}" presName="linear" presStyleCnt="0">
        <dgm:presLayoutVars>
          <dgm:animLvl val="lvl"/>
          <dgm:resizeHandles val="exact"/>
        </dgm:presLayoutVars>
      </dgm:prSet>
      <dgm:spPr/>
    </dgm:pt>
    <dgm:pt modelId="{614E71C7-4E2D-42E5-AA62-0579DFDD792B}" type="pres">
      <dgm:prSet presAssocID="{1E597A97-8923-49FB-B6AE-00713D60B134}" presName="parentText" presStyleLbl="node1" presStyleIdx="0" presStyleCnt="1" custScaleY="200862">
        <dgm:presLayoutVars>
          <dgm:chMax val="0"/>
          <dgm:bulletEnabled val="1"/>
        </dgm:presLayoutVars>
      </dgm:prSet>
      <dgm:spPr/>
    </dgm:pt>
  </dgm:ptLst>
  <dgm:cxnLst>
    <dgm:cxn modelId="{E5FB173C-6AFC-41C7-9C97-3F301A9594D2}" srcId="{89810D13-C50E-45B9-8BBD-F0C005F42361}" destId="{1E597A97-8923-49FB-B6AE-00713D60B134}" srcOrd="0" destOrd="0" parTransId="{340FA659-3A61-4609-B304-2BC9423DB9AE}" sibTransId="{47F12912-E497-426D-BB31-07CB8387C494}"/>
    <dgm:cxn modelId="{AC1E6EA3-E644-4FF6-9702-DB1F0A8DDB3F}" type="presOf" srcId="{89810D13-C50E-45B9-8BBD-F0C005F42361}" destId="{1FA1F268-39A2-47CC-B662-1970EB427077}" srcOrd="0" destOrd="0" presId="urn:microsoft.com/office/officeart/2005/8/layout/vList2"/>
    <dgm:cxn modelId="{674FC3BE-941B-4340-91F8-BECDB9D0E3FC}" type="presOf" srcId="{1E597A97-8923-49FB-B6AE-00713D60B134}" destId="{614E71C7-4E2D-42E5-AA62-0579DFDD792B}" srcOrd="0" destOrd="0" presId="urn:microsoft.com/office/officeart/2005/8/layout/vList2"/>
    <dgm:cxn modelId="{BF2B718F-E1F4-476B-8541-C542E14967E1}" type="presParOf" srcId="{1FA1F268-39A2-47CC-B662-1970EB427077}" destId="{614E71C7-4E2D-42E5-AA62-0579DFDD792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76.xml><?xml version="1.0" encoding="utf-8"?>
<dgm:dataModel xmlns:dgm="http://schemas.openxmlformats.org/drawingml/2006/diagram" xmlns:a="http://schemas.openxmlformats.org/drawingml/2006/main">
  <dgm:ptLst>
    <dgm:pt modelId="{66C0FD25-9A5D-4034-80F3-D66AB1663AAD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E8AAE07B-9D04-4310-93C0-CD42C16964B5}">
      <dgm:prSet custT="1"/>
      <dgm:spPr/>
      <dgm:t>
        <a:bodyPr/>
        <a:lstStyle/>
        <a:p>
          <a:r>
            <a:rPr lang="en-US" sz="2000" b="1" dirty="0"/>
            <a:t>Text Entry Field</a:t>
          </a:r>
          <a:endParaRPr lang="en-US" sz="2000" dirty="0"/>
        </a:p>
      </dgm:t>
    </dgm:pt>
    <dgm:pt modelId="{56B15BD4-9D35-4ABE-8FE3-18F4A939F1A9}" type="parTrans" cxnId="{280BBFB2-B12A-4CCB-9BA3-32125C30F544}">
      <dgm:prSet/>
      <dgm:spPr/>
      <dgm:t>
        <a:bodyPr/>
        <a:lstStyle/>
        <a:p>
          <a:endParaRPr lang="en-US"/>
        </a:p>
      </dgm:t>
    </dgm:pt>
    <dgm:pt modelId="{F1E846D4-5B57-4729-9152-6D6DB30572D4}" type="sibTrans" cxnId="{280BBFB2-B12A-4CCB-9BA3-32125C30F544}">
      <dgm:prSet/>
      <dgm:spPr/>
      <dgm:t>
        <a:bodyPr/>
        <a:lstStyle/>
        <a:p>
          <a:endParaRPr lang="en-US"/>
        </a:p>
      </dgm:t>
    </dgm:pt>
    <dgm:pt modelId="{853BC225-5DD1-4C0D-89C7-ADDD146CF23A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Area of Research/Training – Position Description</a:t>
          </a:r>
          <a:endParaRPr lang="en-US" dirty="0">
            <a:solidFill>
              <a:schemeClr val="accent3"/>
            </a:solidFill>
          </a:endParaRPr>
        </a:p>
      </dgm:t>
    </dgm:pt>
    <dgm:pt modelId="{4E493094-6C56-4FA5-AE7F-B69A0C1FCDB5}" type="parTrans" cxnId="{7E32868A-FD04-4427-B39F-1009496FD33A}">
      <dgm:prSet/>
      <dgm:spPr/>
      <dgm:t>
        <a:bodyPr/>
        <a:lstStyle/>
        <a:p>
          <a:endParaRPr lang="en-US"/>
        </a:p>
      </dgm:t>
    </dgm:pt>
    <dgm:pt modelId="{3407F1E2-61B9-4B11-8AA8-3153588AD435}" type="sibTrans" cxnId="{7E32868A-FD04-4427-B39F-1009496FD33A}">
      <dgm:prSet/>
      <dgm:spPr/>
      <dgm:t>
        <a:bodyPr/>
        <a:lstStyle/>
        <a:p>
          <a:endParaRPr lang="en-US"/>
        </a:p>
      </dgm:t>
    </dgm:pt>
    <dgm:pt modelId="{94943E93-70D0-4B45-BD07-1AF6AECE8C6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a brief description of the training or research the Postdoc will be doing</a:t>
          </a:r>
        </a:p>
      </dgm:t>
    </dgm:pt>
    <dgm:pt modelId="{199D4E0F-9214-4AFB-9848-F3CFD432F2BD}" type="parTrans" cxnId="{2DD2B909-A172-42AF-84CA-34839DD0E97D}">
      <dgm:prSet/>
      <dgm:spPr/>
      <dgm:t>
        <a:bodyPr/>
        <a:lstStyle/>
        <a:p>
          <a:endParaRPr lang="en-US"/>
        </a:p>
      </dgm:t>
    </dgm:pt>
    <dgm:pt modelId="{1B8FFDBA-C782-4C34-A90A-29BF3D9C2094}" type="sibTrans" cxnId="{2DD2B909-A172-42AF-84CA-34839DD0E97D}">
      <dgm:prSet/>
      <dgm:spPr/>
      <dgm:t>
        <a:bodyPr/>
        <a:lstStyle/>
        <a:p>
          <a:endParaRPr lang="en-US"/>
        </a:p>
      </dgm:t>
    </dgm:pt>
    <dgm:pt modelId="{8EF386CC-F546-4EFF-9769-A5A5E28FB67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Text entered in this field feeds into the middle of a sentence in the offer letter</a:t>
          </a:r>
        </a:p>
      </dgm:t>
    </dgm:pt>
    <dgm:pt modelId="{FE30F98C-672B-4263-BD08-335358867320}" type="parTrans" cxnId="{52AC73F5-9BE4-4511-A574-CA89B6DD100E}">
      <dgm:prSet/>
      <dgm:spPr/>
      <dgm:t>
        <a:bodyPr/>
        <a:lstStyle/>
        <a:p>
          <a:endParaRPr lang="en-US"/>
        </a:p>
      </dgm:t>
    </dgm:pt>
    <dgm:pt modelId="{6C04567A-EBD4-457D-912B-D9BDB46BF999}" type="sibTrans" cxnId="{52AC73F5-9BE4-4511-A574-CA89B6DD100E}">
      <dgm:prSet/>
      <dgm:spPr/>
      <dgm:t>
        <a:bodyPr/>
        <a:lstStyle/>
        <a:p>
          <a:endParaRPr lang="en-US"/>
        </a:p>
      </dgm:t>
    </dgm:pt>
    <dgm:pt modelId="{BB1665BE-14AA-474E-B635-766C8F92EBAA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DO NOT CAPITALIZE THE FIRST LETTER OF THE TEXT YOU ENTER</a:t>
          </a:r>
          <a:endParaRPr lang="en-US" dirty="0">
            <a:solidFill>
              <a:schemeClr val="accent3"/>
            </a:solidFill>
          </a:endParaRPr>
        </a:p>
      </dgm:t>
    </dgm:pt>
    <dgm:pt modelId="{E2D0C5AA-36EE-4BCB-B74E-3C12D76888E2}" type="parTrans" cxnId="{BD453435-911D-4B06-BC8B-D68C05E9A439}">
      <dgm:prSet/>
      <dgm:spPr/>
      <dgm:t>
        <a:bodyPr/>
        <a:lstStyle/>
        <a:p>
          <a:endParaRPr lang="en-US"/>
        </a:p>
      </dgm:t>
    </dgm:pt>
    <dgm:pt modelId="{65B764DB-783D-44D7-AB45-13D040C3EC8C}" type="sibTrans" cxnId="{BD453435-911D-4B06-BC8B-D68C05E9A439}">
      <dgm:prSet/>
      <dgm:spPr/>
      <dgm:t>
        <a:bodyPr/>
        <a:lstStyle/>
        <a:p>
          <a:endParaRPr lang="en-US"/>
        </a:p>
      </dgm:t>
    </dgm:pt>
    <dgm:pt modelId="{10DD2159-D44B-40A9-A395-9620170D34B8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DO NOT TYPE A PERIOD AT THE END OF THE TEXT YOU ENTER</a:t>
          </a:r>
          <a:endParaRPr lang="en-US" dirty="0">
            <a:solidFill>
              <a:schemeClr val="accent3"/>
            </a:solidFill>
          </a:endParaRPr>
        </a:p>
      </dgm:t>
    </dgm:pt>
    <dgm:pt modelId="{6AC6FF54-AD87-40C4-9AFE-814B66E00225}" type="parTrans" cxnId="{7E3C991D-7258-47E8-92F0-13C81981057E}">
      <dgm:prSet/>
      <dgm:spPr/>
      <dgm:t>
        <a:bodyPr/>
        <a:lstStyle/>
        <a:p>
          <a:endParaRPr lang="en-US"/>
        </a:p>
      </dgm:t>
    </dgm:pt>
    <dgm:pt modelId="{7DB0D120-66C8-4E79-AECF-AB9E3BF84B90}" type="sibTrans" cxnId="{7E3C991D-7258-47E8-92F0-13C81981057E}">
      <dgm:prSet/>
      <dgm:spPr/>
      <dgm:t>
        <a:bodyPr/>
        <a:lstStyle/>
        <a:p>
          <a:endParaRPr lang="en-US"/>
        </a:p>
      </dgm:t>
    </dgm:pt>
    <dgm:pt modelId="{80CE5164-6904-452D-AA78-3955A56AA7C6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D0D1F7F5-0949-4C3A-B133-70966BF98221}" type="parTrans" cxnId="{FA5D9FE1-6759-4705-BAFF-9DC858E85CFF}">
      <dgm:prSet/>
      <dgm:spPr/>
      <dgm:t>
        <a:bodyPr/>
        <a:lstStyle/>
        <a:p>
          <a:endParaRPr lang="en-US"/>
        </a:p>
      </dgm:t>
    </dgm:pt>
    <dgm:pt modelId="{6DEA393E-2344-417C-AF8A-1E834315B007}" type="sibTrans" cxnId="{FA5D9FE1-6759-4705-BAFF-9DC858E85CFF}">
      <dgm:prSet/>
      <dgm:spPr/>
      <dgm:t>
        <a:bodyPr/>
        <a:lstStyle/>
        <a:p>
          <a:endParaRPr lang="en-US"/>
        </a:p>
      </dgm:t>
    </dgm:pt>
    <dgm:pt modelId="{AD9C6914-4760-4DB2-B4E4-A8CB33649459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Robin’s area of research is “the exciting world of food security and the environment”</a:t>
          </a:r>
        </a:p>
      </dgm:t>
    </dgm:pt>
    <dgm:pt modelId="{11F71493-B1D0-4F15-9A2D-DBB06B7357BD}" type="parTrans" cxnId="{17DE7FC2-414A-4062-A17F-BBD3EE321A57}">
      <dgm:prSet/>
      <dgm:spPr/>
      <dgm:t>
        <a:bodyPr/>
        <a:lstStyle/>
        <a:p>
          <a:endParaRPr lang="en-US"/>
        </a:p>
      </dgm:t>
    </dgm:pt>
    <dgm:pt modelId="{430ACA84-1004-40B1-9A05-39230A6BB967}" type="sibTrans" cxnId="{17DE7FC2-414A-4062-A17F-BBD3EE321A57}">
      <dgm:prSet/>
      <dgm:spPr/>
      <dgm:t>
        <a:bodyPr/>
        <a:lstStyle/>
        <a:p>
          <a:endParaRPr lang="en-US"/>
        </a:p>
      </dgm:t>
    </dgm:pt>
    <dgm:pt modelId="{570C0D7C-38AC-4F6F-A555-EF33C6C5EEC6}" type="pres">
      <dgm:prSet presAssocID="{66C0FD25-9A5D-4034-80F3-D66AB1663AAD}" presName="linear" presStyleCnt="0">
        <dgm:presLayoutVars>
          <dgm:dir/>
          <dgm:animLvl val="lvl"/>
          <dgm:resizeHandles val="exact"/>
        </dgm:presLayoutVars>
      </dgm:prSet>
      <dgm:spPr/>
    </dgm:pt>
    <dgm:pt modelId="{CBE3347A-02B2-407B-B6EA-B27031AEB940}" type="pres">
      <dgm:prSet presAssocID="{E8AAE07B-9D04-4310-93C0-CD42C16964B5}" presName="parentLin" presStyleCnt="0"/>
      <dgm:spPr/>
    </dgm:pt>
    <dgm:pt modelId="{1D722B49-CE24-40D2-ACEB-DE44EA34BCCC}" type="pres">
      <dgm:prSet presAssocID="{E8AAE07B-9D04-4310-93C0-CD42C16964B5}" presName="parentLeftMargin" presStyleLbl="node1" presStyleIdx="0" presStyleCnt="2"/>
      <dgm:spPr/>
    </dgm:pt>
    <dgm:pt modelId="{7BFB5C3E-4181-4C8E-9D51-BCE56C7B0A10}" type="pres">
      <dgm:prSet presAssocID="{E8AAE07B-9D04-4310-93C0-CD42C16964B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3F16E1B2-9895-4F15-9E91-3F2757B46821}" type="pres">
      <dgm:prSet presAssocID="{E8AAE07B-9D04-4310-93C0-CD42C16964B5}" presName="negativeSpace" presStyleCnt="0"/>
      <dgm:spPr/>
    </dgm:pt>
    <dgm:pt modelId="{B08A0F3B-804D-4913-BEFF-156292049C02}" type="pres">
      <dgm:prSet presAssocID="{E8AAE07B-9D04-4310-93C0-CD42C16964B5}" presName="childText" presStyleLbl="conFgAcc1" presStyleIdx="0" presStyleCnt="2">
        <dgm:presLayoutVars>
          <dgm:bulletEnabled val="1"/>
        </dgm:presLayoutVars>
      </dgm:prSet>
      <dgm:spPr/>
    </dgm:pt>
    <dgm:pt modelId="{D016933F-05EA-4993-BE28-E309069106E4}" type="pres">
      <dgm:prSet presAssocID="{F1E846D4-5B57-4729-9152-6D6DB30572D4}" presName="spaceBetweenRectangles" presStyleCnt="0"/>
      <dgm:spPr/>
    </dgm:pt>
    <dgm:pt modelId="{ED883886-F877-4407-B5CA-7E2BAC095334}" type="pres">
      <dgm:prSet presAssocID="{80CE5164-6904-452D-AA78-3955A56AA7C6}" presName="parentLin" presStyleCnt="0"/>
      <dgm:spPr/>
    </dgm:pt>
    <dgm:pt modelId="{3950D954-6FA2-4B1B-8BE3-D42AA497CB74}" type="pres">
      <dgm:prSet presAssocID="{80CE5164-6904-452D-AA78-3955A56AA7C6}" presName="parentLeftMargin" presStyleLbl="node1" presStyleIdx="0" presStyleCnt="2"/>
      <dgm:spPr/>
    </dgm:pt>
    <dgm:pt modelId="{55188AEB-8275-4D35-ABAE-87D311E8DEC5}" type="pres">
      <dgm:prSet presAssocID="{80CE5164-6904-452D-AA78-3955A56AA7C6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0DB6C366-ED1B-492D-87A3-0FD5F40070C6}" type="pres">
      <dgm:prSet presAssocID="{80CE5164-6904-452D-AA78-3955A56AA7C6}" presName="negativeSpace" presStyleCnt="0"/>
      <dgm:spPr/>
    </dgm:pt>
    <dgm:pt modelId="{066C8D18-6032-4E36-9CE7-EBC687DD133B}" type="pres">
      <dgm:prSet presAssocID="{80CE5164-6904-452D-AA78-3955A56AA7C6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2DD2B909-A172-42AF-84CA-34839DD0E97D}" srcId="{853BC225-5DD1-4C0D-89C7-ADDD146CF23A}" destId="{94943E93-70D0-4B45-BD07-1AF6AECE8C69}" srcOrd="0" destOrd="0" parTransId="{199D4E0F-9214-4AFB-9848-F3CFD432F2BD}" sibTransId="{1B8FFDBA-C782-4C34-A90A-29BF3D9C2094}"/>
    <dgm:cxn modelId="{E747BA1C-D773-4104-8D8A-6A856FAAB08D}" type="presOf" srcId="{AD9C6914-4760-4DB2-B4E4-A8CB33649459}" destId="{066C8D18-6032-4E36-9CE7-EBC687DD133B}" srcOrd="0" destOrd="0" presId="urn:microsoft.com/office/officeart/2005/8/layout/list1"/>
    <dgm:cxn modelId="{7E3C991D-7258-47E8-92F0-13C81981057E}" srcId="{8EF386CC-F546-4EFF-9769-A5A5E28FB670}" destId="{10DD2159-D44B-40A9-A395-9620170D34B8}" srcOrd="1" destOrd="0" parTransId="{6AC6FF54-AD87-40C4-9AFE-814B66E00225}" sibTransId="{7DB0D120-66C8-4E79-AECF-AB9E3BF84B90}"/>
    <dgm:cxn modelId="{FD96282F-49B7-42FD-B872-5473845AA59E}" type="presOf" srcId="{BB1665BE-14AA-474E-B635-766C8F92EBAA}" destId="{B08A0F3B-804D-4913-BEFF-156292049C02}" srcOrd="0" destOrd="3" presId="urn:microsoft.com/office/officeart/2005/8/layout/list1"/>
    <dgm:cxn modelId="{BD453435-911D-4B06-BC8B-D68C05E9A439}" srcId="{8EF386CC-F546-4EFF-9769-A5A5E28FB670}" destId="{BB1665BE-14AA-474E-B635-766C8F92EBAA}" srcOrd="0" destOrd="0" parTransId="{E2D0C5AA-36EE-4BCB-B74E-3C12D76888E2}" sibTransId="{65B764DB-783D-44D7-AB45-13D040C3EC8C}"/>
    <dgm:cxn modelId="{386B7075-1D85-4DE7-90E0-633BE27C8B88}" type="presOf" srcId="{E8AAE07B-9D04-4310-93C0-CD42C16964B5}" destId="{7BFB5C3E-4181-4C8E-9D51-BCE56C7B0A10}" srcOrd="1" destOrd="0" presId="urn:microsoft.com/office/officeart/2005/8/layout/list1"/>
    <dgm:cxn modelId="{CAB3E65A-9E54-4E10-8BCB-536F205294D0}" type="presOf" srcId="{94943E93-70D0-4B45-BD07-1AF6AECE8C69}" destId="{B08A0F3B-804D-4913-BEFF-156292049C02}" srcOrd="0" destOrd="1" presId="urn:microsoft.com/office/officeart/2005/8/layout/list1"/>
    <dgm:cxn modelId="{34FB6280-6BE7-4ED9-89DD-F87EB66CEE27}" type="presOf" srcId="{80CE5164-6904-452D-AA78-3955A56AA7C6}" destId="{3950D954-6FA2-4B1B-8BE3-D42AA497CB74}" srcOrd="0" destOrd="0" presId="urn:microsoft.com/office/officeart/2005/8/layout/list1"/>
    <dgm:cxn modelId="{8A472886-93EE-4C3F-A659-7DCA3F134007}" type="presOf" srcId="{853BC225-5DD1-4C0D-89C7-ADDD146CF23A}" destId="{B08A0F3B-804D-4913-BEFF-156292049C02}" srcOrd="0" destOrd="0" presId="urn:microsoft.com/office/officeart/2005/8/layout/list1"/>
    <dgm:cxn modelId="{7E32868A-FD04-4427-B39F-1009496FD33A}" srcId="{E8AAE07B-9D04-4310-93C0-CD42C16964B5}" destId="{853BC225-5DD1-4C0D-89C7-ADDD146CF23A}" srcOrd="0" destOrd="0" parTransId="{4E493094-6C56-4FA5-AE7F-B69A0C1FCDB5}" sibTransId="{3407F1E2-61B9-4B11-8AA8-3153588AD435}"/>
    <dgm:cxn modelId="{2776A5AE-D81D-4261-B7CB-E8851775968A}" type="presOf" srcId="{8EF386CC-F546-4EFF-9769-A5A5E28FB670}" destId="{B08A0F3B-804D-4913-BEFF-156292049C02}" srcOrd="0" destOrd="2" presId="urn:microsoft.com/office/officeart/2005/8/layout/list1"/>
    <dgm:cxn modelId="{280BBFB2-B12A-4CCB-9BA3-32125C30F544}" srcId="{66C0FD25-9A5D-4034-80F3-D66AB1663AAD}" destId="{E8AAE07B-9D04-4310-93C0-CD42C16964B5}" srcOrd="0" destOrd="0" parTransId="{56B15BD4-9D35-4ABE-8FE3-18F4A939F1A9}" sibTransId="{F1E846D4-5B57-4729-9152-6D6DB30572D4}"/>
    <dgm:cxn modelId="{205AB3B9-266B-4967-A6DA-BB8CF20B4E02}" type="presOf" srcId="{10DD2159-D44B-40A9-A395-9620170D34B8}" destId="{B08A0F3B-804D-4913-BEFF-156292049C02}" srcOrd="0" destOrd="4" presId="urn:microsoft.com/office/officeart/2005/8/layout/list1"/>
    <dgm:cxn modelId="{17DE7FC2-414A-4062-A17F-BBD3EE321A57}" srcId="{80CE5164-6904-452D-AA78-3955A56AA7C6}" destId="{AD9C6914-4760-4DB2-B4E4-A8CB33649459}" srcOrd="0" destOrd="0" parTransId="{11F71493-B1D0-4F15-9A2D-DBB06B7357BD}" sibTransId="{430ACA84-1004-40B1-9A05-39230A6BB967}"/>
    <dgm:cxn modelId="{B7EB7DCB-E6A7-4058-B013-4741016BDDFD}" type="presOf" srcId="{66C0FD25-9A5D-4034-80F3-D66AB1663AAD}" destId="{570C0D7C-38AC-4F6F-A555-EF33C6C5EEC6}" srcOrd="0" destOrd="0" presId="urn:microsoft.com/office/officeart/2005/8/layout/list1"/>
    <dgm:cxn modelId="{FA5D9FE1-6759-4705-BAFF-9DC858E85CFF}" srcId="{66C0FD25-9A5D-4034-80F3-D66AB1663AAD}" destId="{80CE5164-6904-452D-AA78-3955A56AA7C6}" srcOrd="1" destOrd="0" parTransId="{D0D1F7F5-0949-4C3A-B133-70966BF98221}" sibTransId="{6DEA393E-2344-417C-AF8A-1E834315B007}"/>
    <dgm:cxn modelId="{9F3268F4-7B39-4A2F-A060-5A01948F9520}" type="presOf" srcId="{E8AAE07B-9D04-4310-93C0-CD42C16964B5}" destId="{1D722B49-CE24-40D2-ACEB-DE44EA34BCCC}" srcOrd="0" destOrd="0" presId="urn:microsoft.com/office/officeart/2005/8/layout/list1"/>
    <dgm:cxn modelId="{52AC73F5-9BE4-4511-A574-CA89B6DD100E}" srcId="{853BC225-5DD1-4C0D-89C7-ADDD146CF23A}" destId="{8EF386CC-F546-4EFF-9769-A5A5E28FB670}" srcOrd="1" destOrd="0" parTransId="{FE30F98C-672B-4263-BD08-335358867320}" sibTransId="{6C04567A-EBD4-457D-912B-D9BDB46BF999}"/>
    <dgm:cxn modelId="{679636F7-1221-41C5-A22D-E98C83F31036}" type="presOf" srcId="{80CE5164-6904-452D-AA78-3955A56AA7C6}" destId="{55188AEB-8275-4D35-ABAE-87D311E8DEC5}" srcOrd="1" destOrd="0" presId="urn:microsoft.com/office/officeart/2005/8/layout/list1"/>
    <dgm:cxn modelId="{AD19BEE5-5346-4DB3-B4D1-D490D3EFA4C0}" type="presParOf" srcId="{570C0D7C-38AC-4F6F-A555-EF33C6C5EEC6}" destId="{CBE3347A-02B2-407B-B6EA-B27031AEB940}" srcOrd="0" destOrd="0" presId="urn:microsoft.com/office/officeart/2005/8/layout/list1"/>
    <dgm:cxn modelId="{00EEFA72-FC31-4109-8B2D-7A31A8AB364D}" type="presParOf" srcId="{CBE3347A-02B2-407B-B6EA-B27031AEB940}" destId="{1D722B49-CE24-40D2-ACEB-DE44EA34BCCC}" srcOrd="0" destOrd="0" presId="urn:microsoft.com/office/officeart/2005/8/layout/list1"/>
    <dgm:cxn modelId="{6FA4361B-4CE8-4B5E-A8C8-DDA69480ED7D}" type="presParOf" srcId="{CBE3347A-02B2-407B-B6EA-B27031AEB940}" destId="{7BFB5C3E-4181-4C8E-9D51-BCE56C7B0A10}" srcOrd="1" destOrd="0" presId="urn:microsoft.com/office/officeart/2005/8/layout/list1"/>
    <dgm:cxn modelId="{FE66BD7E-D589-43AF-A856-2728705F42E3}" type="presParOf" srcId="{570C0D7C-38AC-4F6F-A555-EF33C6C5EEC6}" destId="{3F16E1B2-9895-4F15-9E91-3F2757B46821}" srcOrd="1" destOrd="0" presId="urn:microsoft.com/office/officeart/2005/8/layout/list1"/>
    <dgm:cxn modelId="{CAFA14B3-6373-4703-B210-5D1E9F2391D8}" type="presParOf" srcId="{570C0D7C-38AC-4F6F-A555-EF33C6C5EEC6}" destId="{B08A0F3B-804D-4913-BEFF-156292049C02}" srcOrd="2" destOrd="0" presId="urn:microsoft.com/office/officeart/2005/8/layout/list1"/>
    <dgm:cxn modelId="{20584DB4-480E-4E60-8D99-17B970860311}" type="presParOf" srcId="{570C0D7C-38AC-4F6F-A555-EF33C6C5EEC6}" destId="{D016933F-05EA-4993-BE28-E309069106E4}" srcOrd="3" destOrd="0" presId="urn:microsoft.com/office/officeart/2005/8/layout/list1"/>
    <dgm:cxn modelId="{A5BACE69-A4F8-4F6B-AC36-88BB617DD189}" type="presParOf" srcId="{570C0D7C-38AC-4F6F-A555-EF33C6C5EEC6}" destId="{ED883886-F877-4407-B5CA-7E2BAC095334}" srcOrd="4" destOrd="0" presId="urn:microsoft.com/office/officeart/2005/8/layout/list1"/>
    <dgm:cxn modelId="{57E9D251-EC6C-48E3-9344-3DA7EF565873}" type="presParOf" srcId="{ED883886-F877-4407-B5CA-7E2BAC095334}" destId="{3950D954-6FA2-4B1B-8BE3-D42AA497CB74}" srcOrd="0" destOrd="0" presId="urn:microsoft.com/office/officeart/2005/8/layout/list1"/>
    <dgm:cxn modelId="{496ABA86-303C-4B06-854F-28F45E8FAC19}" type="presParOf" srcId="{ED883886-F877-4407-B5CA-7E2BAC095334}" destId="{55188AEB-8275-4D35-ABAE-87D311E8DEC5}" srcOrd="1" destOrd="0" presId="urn:microsoft.com/office/officeart/2005/8/layout/list1"/>
    <dgm:cxn modelId="{E6395F40-7C0A-4574-9976-75DA456547AC}" type="presParOf" srcId="{570C0D7C-38AC-4F6F-A555-EF33C6C5EEC6}" destId="{0DB6C366-ED1B-492D-87A3-0FD5F40070C6}" srcOrd="5" destOrd="0" presId="urn:microsoft.com/office/officeart/2005/8/layout/list1"/>
    <dgm:cxn modelId="{FB4F78FA-7E7C-4D48-9BC8-5656D0972366}" type="presParOf" srcId="{570C0D7C-38AC-4F6F-A555-EF33C6C5EEC6}" destId="{066C8D18-6032-4E36-9CE7-EBC687DD133B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77.xml><?xml version="1.0" encoding="utf-8"?>
<dgm:dataModel xmlns:dgm="http://schemas.openxmlformats.org/drawingml/2006/diagram" xmlns:a="http://schemas.openxmlformats.org/drawingml/2006/main">
  <dgm:ptLst>
    <dgm:pt modelId="{4F989C3C-B620-4467-AC20-2239FA5CF41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4F49972-1DF1-47AE-B4EE-0C6879CE12D6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9EA70034-1789-4FE9-864B-E96510F11052}" type="parTrans" cxnId="{D33A371A-CA8D-499A-B4A1-64E40DDF30B5}">
      <dgm:prSet/>
      <dgm:spPr/>
      <dgm:t>
        <a:bodyPr/>
        <a:lstStyle/>
        <a:p>
          <a:endParaRPr lang="en-US"/>
        </a:p>
      </dgm:t>
    </dgm:pt>
    <dgm:pt modelId="{F8801DAB-1302-43CB-B451-50262150D1A8}" type="sibTrans" cxnId="{D33A371A-CA8D-499A-B4A1-64E40DDF30B5}">
      <dgm:prSet/>
      <dgm:spPr/>
      <dgm:t>
        <a:bodyPr/>
        <a:lstStyle/>
        <a:p>
          <a:endParaRPr lang="en-US"/>
        </a:p>
      </dgm:t>
    </dgm:pt>
    <dgm:pt modelId="{1EFB5EC9-B5DE-4702-ACF5-12BDBE9CAD3E}" type="pres">
      <dgm:prSet presAssocID="{4F989C3C-B620-4467-AC20-2239FA5CF419}" presName="linear" presStyleCnt="0">
        <dgm:presLayoutVars>
          <dgm:animLvl val="lvl"/>
          <dgm:resizeHandles val="exact"/>
        </dgm:presLayoutVars>
      </dgm:prSet>
      <dgm:spPr/>
    </dgm:pt>
    <dgm:pt modelId="{110B795B-2D8A-4D56-ABF3-2795EAF3B9ED}" type="pres">
      <dgm:prSet presAssocID="{34F49972-1DF1-47AE-B4EE-0C6879CE12D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D33A371A-CA8D-499A-B4A1-64E40DDF30B5}" srcId="{4F989C3C-B620-4467-AC20-2239FA5CF419}" destId="{34F49972-1DF1-47AE-B4EE-0C6879CE12D6}" srcOrd="0" destOrd="0" parTransId="{9EA70034-1789-4FE9-864B-E96510F11052}" sibTransId="{F8801DAB-1302-43CB-B451-50262150D1A8}"/>
    <dgm:cxn modelId="{9B622F5E-AA2D-47BD-A407-54608B1723FA}" type="presOf" srcId="{4F989C3C-B620-4467-AC20-2239FA5CF419}" destId="{1EFB5EC9-B5DE-4702-ACF5-12BDBE9CAD3E}" srcOrd="0" destOrd="0" presId="urn:microsoft.com/office/officeart/2005/8/layout/vList2"/>
    <dgm:cxn modelId="{7D8F746C-425B-45A2-BA91-D1FDA1C6EB23}" type="presOf" srcId="{34F49972-1DF1-47AE-B4EE-0C6879CE12D6}" destId="{110B795B-2D8A-4D56-ABF3-2795EAF3B9ED}" srcOrd="0" destOrd="0" presId="urn:microsoft.com/office/officeart/2005/8/layout/vList2"/>
    <dgm:cxn modelId="{BEB801F7-37C7-4CC6-9381-3F7717687A85}" type="presParOf" srcId="{1EFB5EC9-B5DE-4702-ACF5-12BDBE9CAD3E}" destId="{110B795B-2D8A-4D56-ABF3-2795EAF3B9E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78.xml><?xml version="1.0" encoding="utf-8"?>
<dgm:dataModel xmlns:dgm="http://schemas.openxmlformats.org/drawingml/2006/diagram" xmlns:a="http://schemas.openxmlformats.org/drawingml/2006/main">
  <dgm:ptLst>
    <dgm:pt modelId="{0CC08BA4-3C93-4B07-9435-E3927EE3F405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8953CFE-769E-451B-AC33-20ED35025DAD}">
      <dgm:prSet custT="1"/>
      <dgm:spPr/>
      <dgm:t>
        <a:bodyPr/>
        <a:lstStyle/>
        <a:p>
          <a:r>
            <a:rPr lang="en-US" sz="2000" b="1" dirty="0"/>
            <a:t>Text Entry Field</a:t>
          </a:r>
          <a:endParaRPr lang="en-US" sz="2000" dirty="0"/>
        </a:p>
      </dgm:t>
    </dgm:pt>
    <dgm:pt modelId="{3062E30B-C0A4-4D7A-A870-E7EDEB74C32F}" type="parTrans" cxnId="{482DB2FF-904B-469D-B19A-F90A501685B1}">
      <dgm:prSet/>
      <dgm:spPr/>
      <dgm:t>
        <a:bodyPr/>
        <a:lstStyle/>
        <a:p>
          <a:endParaRPr lang="en-US"/>
        </a:p>
      </dgm:t>
    </dgm:pt>
    <dgm:pt modelId="{69B36FC4-2BE4-4F9A-8E27-A8FB88C058D4}" type="sibTrans" cxnId="{482DB2FF-904B-469D-B19A-F90A501685B1}">
      <dgm:prSet/>
      <dgm:spPr/>
      <dgm:t>
        <a:bodyPr/>
        <a:lstStyle/>
        <a:p>
          <a:endParaRPr lang="en-US"/>
        </a:p>
      </dgm:t>
    </dgm:pt>
    <dgm:pt modelId="{8BB15952-9E0B-4B03-B848-A6DFEFF67EBB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Additional text entered below will create a new paragraph in the offer letter</a:t>
          </a:r>
          <a:endParaRPr lang="en-US" sz="1400" dirty="0">
            <a:solidFill>
              <a:schemeClr val="accent3"/>
            </a:solidFill>
          </a:endParaRPr>
        </a:p>
      </dgm:t>
    </dgm:pt>
    <dgm:pt modelId="{F41AD0EE-2BBB-4DC7-96FB-39AAF708663A}" type="parTrans" cxnId="{EF2FA079-47B8-4BE3-B751-5AFF7F931B1B}">
      <dgm:prSet/>
      <dgm:spPr/>
      <dgm:t>
        <a:bodyPr/>
        <a:lstStyle/>
        <a:p>
          <a:endParaRPr lang="en-US"/>
        </a:p>
      </dgm:t>
    </dgm:pt>
    <dgm:pt modelId="{064D3991-0EC2-4352-B2F2-1591FC1BAC45}" type="sibTrans" cxnId="{EF2FA079-47B8-4BE3-B751-5AFF7F931B1B}">
      <dgm:prSet/>
      <dgm:spPr/>
      <dgm:t>
        <a:bodyPr/>
        <a:lstStyle/>
        <a:p>
          <a:endParaRPr lang="en-US"/>
        </a:p>
      </dgm:t>
    </dgm:pt>
    <dgm:pt modelId="{E64B75D4-A50D-4CA6-B438-CCFA04F61845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Creates a new paragraph in the Offer Letter</a:t>
          </a:r>
        </a:p>
      </dgm:t>
    </dgm:pt>
    <dgm:pt modelId="{C35A8940-B2E6-4038-BF95-5ACA845DAAD7}" type="parTrans" cxnId="{EA1EB049-F6E2-4FD8-A97C-52990B90DC5C}">
      <dgm:prSet/>
      <dgm:spPr/>
      <dgm:t>
        <a:bodyPr/>
        <a:lstStyle/>
        <a:p>
          <a:endParaRPr lang="en-US"/>
        </a:p>
      </dgm:t>
    </dgm:pt>
    <dgm:pt modelId="{699A4584-5211-4771-86AC-B63C47A02484}" type="sibTrans" cxnId="{EA1EB049-F6E2-4FD8-A97C-52990B90DC5C}">
      <dgm:prSet/>
      <dgm:spPr/>
      <dgm:t>
        <a:bodyPr/>
        <a:lstStyle/>
        <a:p>
          <a:endParaRPr lang="en-US"/>
        </a:p>
      </dgm:t>
    </dgm:pt>
    <dgm:pt modelId="{CAE2E5AA-00C7-4034-8245-7F1E7BC2AC6E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Use for additional terms and details not addressed in the standard offer letter text</a:t>
          </a:r>
        </a:p>
      </dgm:t>
    </dgm:pt>
    <dgm:pt modelId="{740AB6E9-A599-4BA5-AA4A-51CEB87B3EB1}" type="parTrans" cxnId="{9CC48DEE-37DD-45C5-B95C-A1F056DCBBB6}">
      <dgm:prSet/>
      <dgm:spPr/>
      <dgm:t>
        <a:bodyPr/>
        <a:lstStyle/>
        <a:p>
          <a:endParaRPr lang="en-US"/>
        </a:p>
      </dgm:t>
    </dgm:pt>
    <dgm:pt modelId="{6A6CBFDF-914C-4EDE-B6DE-ECBA800E66AB}" type="sibTrans" cxnId="{9CC48DEE-37DD-45C5-B95C-A1F056DCBBB6}">
      <dgm:prSet/>
      <dgm:spPr/>
      <dgm:t>
        <a:bodyPr/>
        <a:lstStyle/>
        <a:p>
          <a:endParaRPr lang="en-US"/>
        </a:p>
      </dgm:t>
    </dgm:pt>
    <dgm:pt modelId="{610FA4BD-3C0D-4B51-986A-AEEFADC8C38A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Examples:</a:t>
          </a:r>
        </a:p>
      </dgm:t>
    </dgm:pt>
    <dgm:pt modelId="{A2786EFD-513A-49ED-B475-408B5F54FE63}" type="parTrans" cxnId="{F12CDFCA-2A98-462C-812E-37115BE69A70}">
      <dgm:prSet/>
      <dgm:spPr/>
      <dgm:t>
        <a:bodyPr/>
        <a:lstStyle/>
        <a:p>
          <a:endParaRPr lang="en-US"/>
        </a:p>
      </dgm:t>
    </dgm:pt>
    <dgm:pt modelId="{95956658-AF31-4234-B2B6-6B7A4535D7B0}" type="sibTrans" cxnId="{F12CDFCA-2A98-462C-812E-37115BE69A70}">
      <dgm:prSet/>
      <dgm:spPr/>
      <dgm:t>
        <a:bodyPr/>
        <a:lstStyle/>
        <a:p>
          <a:endParaRPr lang="en-US"/>
        </a:p>
      </dgm:t>
    </dgm:pt>
    <dgm:pt modelId="{FD3F83E3-52AB-4DC7-8CAA-C4FF7DBB0D05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Complex funding details; travel or other non-salary funding</a:t>
          </a:r>
        </a:p>
      </dgm:t>
    </dgm:pt>
    <dgm:pt modelId="{7DA1414E-449E-4972-B8E3-881BF1DD013E}" type="parTrans" cxnId="{93D63500-832C-4586-ADEF-39BB1D1962D6}">
      <dgm:prSet/>
      <dgm:spPr/>
      <dgm:t>
        <a:bodyPr/>
        <a:lstStyle/>
        <a:p>
          <a:endParaRPr lang="en-US"/>
        </a:p>
      </dgm:t>
    </dgm:pt>
    <dgm:pt modelId="{7469033A-087C-4FDC-9462-BCF59AF58480}" type="sibTrans" cxnId="{93D63500-832C-4586-ADEF-39BB1D1962D6}">
      <dgm:prSet/>
      <dgm:spPr/>
      <dgm:t>
        <a:bodyPr/>
        <a:lstStyle/>
        <a:p>
          <a:endParaRPr lang="en-US"/>
        </a:p>
      </dgm:t>
    </dgm:pt>
    <dgm:pt modelId="{7F5BB4EC-17C8-45B7-ACC4-C5525E758B33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Details of Postdoc Pay-All Insurance terms </a:t>
          </a:r>
        </a:p>
      </dgm:t>
    </dgm:pt>
    <dgm:pt modelId="{24A22337-F8C8-400A-9627-289DFDF35E37}" type="parTrans" cxnId="{95F3A022-412B-40B5-B138-ADD6CEB889F5}">
      <dgm:prSet/>
      <dgm:spPr/>
      <dgm:t>
        <a:bodyPr/>
        <a:lstStyle/>
        <a:p>
          <a:endParaRPr lang="en-US"/>
        </a:p>
      </dgm:t>
    </dgm:pt>
    <dgm:pt modelId="{3B691018-7A9C-4B2C-9576-FA5B55C79A7A}" type="sibTrans" cxnId="{95F3A022-412B-40B5-B138-ADD6CEB889F5}">
      <dgm:prSet/>
      <dgm:spPr/>
      <dgm:t>
        <a:bodyPr/>
        <a:lstStyle/>
        <a:p>
          <a:endParaRPr lang="en-US"/>
        </a:p>
      </dgm:t>
    </dgm:pt>
    <dgm:pt modelId="{F1B9DBCF-19CB-4B03-96E0-3B5122998C2C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Reimbursement of moving expenses</a:t>
          </a:r>
        </a:p>
      </dgm:t>
    </dgm:pt>
    <dgm:pt modelId="{15A2C003-AF9C-4930-9CB7-A0845C2E776B}" type="parTrans" cxnId="{3F3E6819-A886-4C53-B51A-ADCD6E6ED567}">
      <dgm:prSet/>
      <dgm:spPr/>
      <dgm:t>
        <a:bodyPr/>
        <a:lstStyle/>
        <a:p>
          <a:endParaRPr lang="en-US"/>
        </a:p>
      </dgm:t>
    </dgm:pt>
    <dgm:pt modelId="{672A2A77-0C51-422E-AA03-BCAD774E765D}" type="sibTrans" cxnId="{3F3E6819-A886-4C53-B51A-ADCD6E6ED567}">
      <dgm:prSet/>
      <dgm:spPr/>
      <dgm:t>
        <a:bodyPr/>
        <a:lstStyle/>
        <a:p>
          <a:endParaRPr lang="en-US"/>
        </a:p>
      </dgm:t>
    </dgm:pt>
    <dgm:pt modelId="{122442C2-8D56-45FD-8C86-34F605B07331}">
      <dgm:prSet custT="1"/>
      <dgm:spPr/>
      <dgm:t>
        <a:bodyPr/>
        <a:lstStyle/>
        <a:p>
          <a:r>
            <a:rPr lang="en-US" sz="1400" i="1" dirty="0">
              <a:solidFill>
                <a:schemeClr val="accent3"/>
              </a:solidFill>
            </a:rPr>
            <a:t>Added text may NOT alter standard offer letter terms, and must be in accordance with both postdoctoral and University policies</a:t>
          </a:r>
          <a:endParaRPr lang="en-US" sz="1400" dirty="0">
            <a:solidFill>
              <a:schemeClr val="accent3"/>
            </a:solidFill>
          </a:endParaRPr>
        </a:p>
      </dgm:t>
    </dgm:pt>
    <dgm:pt modelId="{9ECC4989-530E-4D5B-B634-9B2C9B62C6D0}" type="parTrans" cxnId="{6895E0A7-E6D6-4A77-A6E8-A07DC6498693}">
      <dgm:prSet/>
      <dgm:spPr/>
      <dgm:t>
        <a:bodyPr/>
        <a:lstStyle/>
        <a:p>
          <a:endParaRPr lang="en-US"/>
        </a:p>
      </dgm:t>
    </dgm:pt>
    <dgm:pt modelId="{F0D27934-FE44-45F2-8BDB-8DA9804FB6E6}" type="sibTrans" cxnId="{6895E0A7-E6D6-4A77-A6E8-A07DC6498693}">
      <dgm:prSet/>
      <dgm:spPr/>
      <dgm:t>
        <a:bodyPr/>
        <a:lstStyle/>
        <a:p>
          <a:endParaRPr lang="en-US"/>
        </a:p>
      </dgm:t>
    </dgm:pt>
    <dgm:pt modelId="{EB69C621-0273-4E07-B728-ADBB6ADB6D79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200" dirty="0"/>
        </a:p>
      </dgm:t>
    </dgm:pt>
    <dgm:pt modelId="{D7D168AA-D1E4-48DA-901F-DEAADDFEE86F}" type="parTrans" cxnId="{81D68942-CAF6-479C-ABAB-EA7D363D7F95}">
      <dgm:prSet/>
      <dgm:spPr/>
      <dgm:t>
        <a:bodyPr/>
        <a:lstStyle/>
        <a:p>
          <a:endParaRPr lang="en-US"/>
        </a:p>
      </dgm:t>
    </dgm:pt>
    <dgm:pt modelId="{0DAD75F2-1180-49FD-9470-4E67D3424C28}" type="sibTrans" cxnId="{81D68942-CAF6-479C-ABAB-EA7D363D7F95}">
      <dgm:prSet/>
      <dgm:spPr/>
      <dgm:t>
        <a:bodyPr/>
        <a:lstStyle/>
        <a:p>
          <a:endParaRPr lang="en-US"/>
        </a:p>
      </dgm:t>
    </dgm:pt>
    <dgm:pt modelId="{1EDC52F0-C7A6-4C30-A6C3-0428C9822976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Prof Lobell will reimburse Robin’s moving expenses up to $2,500</a:t>
          </a:r>
        </a:p>
      </dgm:t>
    </dgm:pt>
    <dgm:pt modelId="{0D45E62E-AA06-4880-8148-B49E9621104A}" type="parTrans" cxnId="{CE80DF53-B9C6-48FE-B896-2740D5B3A0EB}">
      <dgm:prSet/>
      <dgm:spPr/>
      <dgm:t>
        <a:bodyPr/>
        <a:lstStyle/>
        <a:p>
          <a:endParaRPr lang="en-US"/>
        </a:p>
      </dgm:t>
    </dgm:pt>
    <dgm:pt modelId="{2A6D56A3-0966-45AF-979E-3E82EECC65E2}" type="sibTrans" cxnId="{CE80DF53-B9C6-48FE-B896-2740D5B3A0EB}">
      <dgm:prSet/>
      <dgm:spPr/>
      <dgm:t>
        <a:bodyPr/>
        <a:lstStyle/>
        <a:p>
          <a:endParaRPr lang="en-US"/>
        </a:p>
      </dgm:t>
    </dgm:pt>
    <dgm:pt modelId="{6FF57DD1-28C2-491A-9FB6-30C52D9748A8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Robin is required to teach a one quarter class as part of his postdoctoral training</a:t>
          </a:r>
        </a:p>
      </dgm:t>
    </dgm:pt>
    <dgm:pt modelId="{4BBF5D38-75FB-4854-8484-CF6791947DB6}" type="parTrans" cxnId="{6A783E9B-ECB9-4B2C-B69F-082D93DF210D}">
      <dgm:prSet/>
      <dgm:spPr/>
      <dgm:t>
        <a:bodyPr/>
        <a:lstStyle/>
        <a:p>
          <a:endParaRPr lang="en-US"/>
        </a:p>
      </dgm:t>
    </dgm:pt>
    <dgm:pt modelId="{0A2B6484-16F0-4630-A7D5-8E2EF41E62B2}" type="sibTrans" cxnId="{6A783E9B-ECB9-4B2C-B69F-082D93DF210D}">
      <dgm:prSet/>
      <dgm:spPr/>
      <dgm:t>
        <a:bodyPr/>
        <a:lstStyle/>
        <a:p>
          <a:endParaRPr lang="en-US"/>
        </a:p>
      </dgm:t>
    </dgm:pt>
    <dgm:pt modelId="{45BC8A60-D753-4692-B806-81D24A2E3A14}" type="pres">
      <dgm:prSet presAssocID="{0CC08BA4-3C93-4B07-9435-E3927EE3F405}" presName="linear" presStyleCnt="0">
        <dgm:presLayoutVars>
          <dgm:dir/>
          <dgm:animLvl val="lvl"/>
          <dgm:resizeHandles val="exact"/>
        </dgm:presLayoutVars>
      </dgm:prSet>
      <dgm:spPr/>
    </dgm:pt>
    <dgm:pt modelId="{2B218C35-A28E-4797-AE52-17A75F4FBACF}" type="pres">
      <dgm:prSet presAssocID="{98953CFE-769E-451B-AC33-20ED35025DAD}" presName="parentLin" presStyleCnt="0"/>
      <dgm:spPr/>
    </dgm:pt>
    <dgm:pt modelId="{C73C2710-D373-4B07-B4F5-15E641D83F69}" type="pres">
      <dgm:prSet presAssocID="{98953CFE-769E-451B-AC33-20ED35025DAD}" presName="parentLeftMargin" presStyleLbl="node1" presStyleIdx="0" presStyleCnt="2"/>
      <dgm:spPr/>
    </dgm:pt>
    <dgm:pt modelId="{9BD0B124-9F8E-41DB-833D-F7BC713A9B3C}" type="pres">
      <dgm:prSet presAssocID="{98953CFE-769E-451B-AC33-20ED35025DAD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66E12FCA-7717-45F1-A8F8-837D6A3C0974}" type="pres">
      <dgm:prSet presAssocID="{98953CFE-769E-451B-AC33-20ED35025DAD}" presName="negativeSpace" presStyleCnt="0"/>
      <dgm:spPr/>
    </dgm:pt>
    <dgm:pt modelId="{F77BC2BD-69D6-4480-B1D4-D5D66FC12946}" type="pres">
      <dgm:prSet presAssocID="{98953CFE-769E-451B-AC33-20ED35025DAD}" presName="childText" presStyleLbl="conFgAcc1" presStyleIdx="0" presStyleCnt="2">
        <dgm:presLayoutVars>
          <dgm:bulletEnabled val="1"/>
        </dgm:presLayoutVars>
      </dgm:prSet>
      <dgm:spPr/>
    </dgm:pt>
    <dgm:pt modelId="{E9A316D0-4758-430F-AD37-7B7542934B77}" type="pres">
      <dgm:prSet presAssocID="{69B36FC4-2BE4-4F9A-8E27-A8FB88C058D4}" presName="spaceBetweenRectangles" presStyleCnt="0"/>
      <dgm:spPr/>
    </dgm:pt>
    <dgm:pt modelId="{4432601B-A4F6-4590-8828-81D0E9606D04}" type="pres">
      <dgm:prSet presAssocID="{EB69C621-0273-4E07-B728-ADBB6ADB6D79}" presName="parentLin" presStyleCnt="0"/>
      <dgm:spPr/>
    </dgm:pt>
    <dgm:pt modelId="{15FB2C95-67D5-4F57-A871-6062678EEE05}" type="pres">
      <dgm:prSet presAssocID="{EB69C621-0273-4E07-B728-ADBB6ADB6D79}" presName="parentLeftMargin" presStyleLbl="node1" presStyleIdx="0" presStyleCnt="2"/>
      <dgm:spPr/>
    </dgm:pt>
    <dgm:pt modelId="{CDAB7A2C-26C9-4D45-9FF1-F268AB49C9D7}" type="pres">
      <dgm:prSet presAssocID="{EB69C621-0273-4E07-B728-ADBB6ADB6D79}" presName="parentText" presStyleLbl="node1" presStyleIdx="1" presStyleCnt="2" custLinFactNeighborX="-6364" custLinFactNeighborY="-2581">
        <dgm:presLayoutVars>
          <dgm:chMax val="0"/>
          <dgm:bulletEnabled val="1"/>
        </dgm:presLayoutVars>
      </dgm:prSet>
      <dgm:spPr/>
    </dgm:pt>
    <dgm:pt modelId="{8F763ECE-0BB0-40F9-8EFE-3746757425C5}" type="pres">
      <dgm:prSet presAssocID="{EB69C621-0273-4E07-B728-ADBB6ADB6D79}" presName="negativeSpace" presStyleCnt="0"/>
      <dgm:spPr/>
    </dgm:pt>
    <dgm:pt modelId="{7D919F21-FF5A-4EBF-AA59-31A32F78B329}" type="pres">
      <dgm:prSet presAssocID="{EB69C621-0273-4E07-B728-ADBB6ADB6D79}" presName="childText" presStyleLbl="conFgAcc1" presStyleIdx="1" presStyleCnt="2" custLinFactY="663" custLinFactNeighborX="-1282" custLinFactNeighborY="100000">
        <dgm:presLayoutVars>
          <dgm:bulletEnabled val="1"/>
        </dgm:presLayoutVars>
      </dgm:prSet>
      <dgm:spPr/>
    </dgm:pt>
  </dgm:ptLst>
  <dgm:cxnLst>
    <dgm:cxn modelId="{93D63500-832C-4586-ADEF-39BB1D1962D6}" srcId="{610FA4BD-3C0D-4B51-986A-AEEFADC8C38A}" destId="{FD3F83E3-52AB-4DC7-8CAA-C4FF7DBB0D05}" srcOrd="0" destOrd="0" parTransId="{7DA1414E-449E-4972-B8E3-881BF1DD013E}" sibTransId="{7469033A-087C-4FDC-9462-BCF59AF58480}"/>
    <dgm:cxn modelId="{98807406-2071-499F-8B32-85D31F721783}" type="presOf" srcId="{E64B75D4-A50D-4CA6-B438-CCFA04F61845}" destId="{F77BC2BD-69D6-4480-B1D4-D5D66FC12946}" srcOrd="0" destOrd="1" presId="urn:microsoft.com/office/officeart/2005/8/layout/list1"/>
    <dgm:cxn modelId="{9B13E10A-8E11-4D40-B30B-E2B366F4AF40}" type="presOf" srcId="{122442C2-8D56-45FD-8C86-34F605B07331}" destId="{F77BC2BD-69D6-4480-B1D4-D5D66FC12946}" srcOrd="0" destOrd="7" presId="urn:microsoft.com/office/officeart/2005/8/layout/list1"/>
    <dgm:cxn modelId="{F57CCD0F-F6F8-48DC-B359-A150DE5202AB}" type="presOf" srcId="{98953CFE-769E-451B-AC33-20ED35025DAD}" destId="{9BD0B124-9F8E-41DB-833D-F7BC713A9B3C}" srcOrd="1" destOrd="0" presId="urn:microsoft.com/office/officeart/2005/8/layout/list1"/>
    <dgm:cxn modelId="{3F3E6819-A886-4C53-B51A-ADCD6E6ED567}" srcId="{610FA4BD-3C0D-4B51-986A-AEEFADC8C38A}" destId="{F1B9DBCF-19CB-4B03-96E0-3B5122998C2C}" srcOrd="2" destOrd="0" parTransId="{15A2C003-AF9C-4930-9CB7-A0845C2E776B}" sibTransId="{672A2A77-0C51-422E-AA03-BCAD774E765D}"/>
    <dgm:cxn modelId="{95F3A022-412B-40B5-B138-ADD6CEB889F5}" srcId="{610FA4BD-3C0D-4B51-986A-AEEFADC8C38A}" destId="{7F5BB4EC-17C8-45B7-ACC4-C5525E758B33}" srcOrd="1" destOrd="0" parTransId="{24A22337-F8C8-400A-9627-289DFDF35E37}" sibTransId="{3B691018-7A9C-4B2C-9576-FA5B55C79A7A}"/>
    <dgm:cxn modelId="{73D6912B-43B9-40F2-9BDB-6677D7CB885F}" type="presOf" srcId="{610FA4BD-3C0D-4B51-986A-AEEFADC8C38A}" destId="{F77BC2BD-69D6-4480-B1D4-D5D66FC12946}" srcOrd="0" destOrd="3" presId="urn:microsoft.com/office/officeart/2005/8/layout/list1"/>
    <dgm:cxn modelId="{5E16215C-C4BE-49A5-AC8E-292F68DA2B8E}" type="presOf" srcId="{FD3F83E3-52AB-4DC7-8CAA-C4FF7DBB0D05}" destId="{F77BC2BD-69D6-4480-B1D4-D5D66FC12946}" srcOrd="0" destOrd="4" presId="urn:microsoft.com/office/officeart/2005/8/layout/list1"/>
    <dgm:cxn modelId="{81D68942-CAF6-479C-ABAB-EA7D363D7F95}" srcId="{0CC08BA4-3C93-4B07-9435-E3927EE3F405}" destId="{EB69C621-0273-4E07-B728-ADBB6ADB6D79}" srcOrd="1" destOrd="0" parTransId="{D7D168AA-D1E4-48DA-901F-DEAADDFEE86F}" sibTransId="{0DAD75F2-1180-49FD-9470-4E67D3424C28}"/>
    <dgm:cxn modelId="{6A35D042-5625-4FEB-98DF-CBA69BAFFE0E}" type="presOf" srcId="{EB69C621-0273-4E07-B728-ADBB6ADB6D79}" destId="{15FB2C95-67D5-4F57-A871-6062678EEE05}" srcOrd="0" destOrd="0" presId="urn:microsoft.com/office/officeart/2005/8/layout/list1"/>
    <dgm:cxn modelId="{EA1EB049-F6E2-4FD8-A97C-52990B90DC5C}" srcId="{8BB15952-9E0B-4B03-B848-A6DFEFF67EBB}" destId="{E64B75D4-A50D-4CA6-B438-CCFA04F61845}" srcOrd="0" destOrd="0" parTransId="{C35A8940-B2E6-4038-BF95-5ACA845DAAD7}" sibTransId="{699A4584-5211-4771-86AC-B63C47A02484}"/>
    <dgm:cxn modelId="{CE80DF53-B9C6-48FE-B896-2740D5B3A0EB}" srcId="{EB69C621-0273-4E07-B728-ADBB6ADB6D79}" destId="{1EDC52F0-C7A6-4C30-A6C3-0428C9822976}" srcOrd="0" destOrd="0" parTransId="{0D45E62E-AA06-4880-8148-B49E9621104A}" sibTransId="{2A6D56A3-0966-45AF-979E-3E82EECC65E2}"/>
    <dgm:cxn modelId="{6A7BE277-4C53-4998-B2EE-971BB985C017}" type="presOf" srcId="{F1B9DBCF-19CB-4B03-96E0-3B5122998C2C}" destId="{F77BC2BD-69D6-4480-B1D4-D5D66FC12946}" srcOrd="0" destOrd="6" presId="urn:microsoft.com/office/officeart/2005/8/layout/list1"/>
    <dgm:cxn modelId="{EF2FA079-47B8-4BE3-B751-5AFF7F931B1B}" srcId="{98953CFE-769E-451B-AC33-20ED35025DAD}" destId="{8BB15952-9E0B-4B03-B848-A6DFEFF67EBB}" srcOrd="0" destOrd="0" parTransId="{F41AD0EE-2BBB-4DC7-96FB-39AAF708663A}" sibTransId="{064D3991-0EC2-4352-B2F2-1591FC1BAC45}"/>
    <dgm:cxn modelId="{6A783E9B-ECB9-4B2C-B69F-082D93DF210D}" srcId="{EB69C621-0273-4E07-B728-ADBB6ADB6D79}" destId="{6FF57DD1-28C2-491A-9FB6-30C52D9748A8}" srcOrd="1" destOrd="0" parTransId="{4BBF5D38-75FB-4854-8484-CF6791947DB6}" sibTransId="{0A2B6484-16F0-4630-A7D5-8E2EF41E62B2}"/>
    <dgm:cxn modelId="{727FD8A2-5330-4F29-A6C0-5580C026D8FA}" type="presOf" srcId="{6FF57DD1-28C2-491A-9FB6-30C52D9748A8}" destId="{7D919F21-FF5A-4EBF-AA59-31A32F78B329}" srcOrd="0" destOrd="1" presId="urn:microsoft.com/office/officeart/2005/8/layout/list1"/>
    <dgm:cxn modelId="{6895E0A7-E6D6-4A77-A6E8-A07DC6498693}" srcId="{8BB15952-9E0B-4B03-B848-A6DFEFF67EBB}" destId="{122442C2-8D56-45FD-8C86-34F605B07331}" srcOrd="2" destOrd="0" parTransId="{9ECC4989-530E-4D5B-B634-9B2C9B62C6D0}" sibTransId="{F0D27934-FE44-45F2-8BDB-8DA9804FB6E6}"/>
    <dgm:cxn modelId="{B55DE2AE-7519-42FE-B539-884CF0A7D428}" type="presOf" srcId="{1EDC52F0-C7A6-4C30-A6C3-0428C9822976}" destId="{7D919F21-FF5A-4EBF-AA59-31A32F78B329}" srcOrd="0" destOrd="0" presId="urn:microsoft.com/office/officeart/2005/8/layout/list1"/>
    <dgm:cxn modelId="{F12CDFCA-2A98-462C-812E-37115BE69A70}" srcId="{CAE2E5AA-00C7-4034-8245-7F1E7BC2AC6E}" destId="{610FA4BD-3C0D-4B51-986A-AEEFADC8C38A}" srcOrd="0" destOrd="0" parTransId="{A2786EFD-513A-49ED-B475-408B5F54FE63}" sibTransId="{95956658-AF31-4234-B2B6-6B7A4535D7B0}"/>
    <dgm:cxn modelId="{045505D0-3E70-4EF5-8766-947D2A3AE0A3}" type="presOf" srcId="{98953CFE-769E-451B-AC33-20ED35025DAD}" destId="{C73C2710-D373-4B07-B4F5-15E641D83F69}" srcOrd="0" destOrd="0" presId="urn:microsoft.com/office/officeart/2005/8/layout/list1"/>
    <dgm:cxn modelId="{216282D1-527B-44A6-9757-E87DBB4454E2}" type="presOf" srcId="{7F5BB4EC-17C8-45B7-ACC4-C5525E758B33}" destId="{F77BC2BD-69D6-4480-B1D4-D5D66FC12946}" srcOrd="0" destOrd="5" presId="urn:microsoft.com/office/officeart/2005/8/layout/list1"/>
    <dgm:cxn modelId="{2A9A04D6-959F-4752-A9DA-B5C1BA2FE090}" type="presOf" srcId="{CAE2E5AA-00C7-4034-8245-7F1E7BC2AC6E}" destId="{F77BC2BD-69D6-4480-B1D4-D5D66FC12946}" srcOrd="0" destOrd="2" presId="urn:microsoft.com/office/officeart/2005/8/layout/list1"/>
    <dgm:cxn modelId="{04BDF2E0-7527-4756-8D02-0B6FBAE9D4CE}" type="presOf" srcId="{EB69C621-0273-4E07-B728-ADBB6ADB6D79}" destId="{CDAB7A2C-26C9-4D45-9FF1-F268AB49C9D7}" srcOrd="1" destOrd="0" presId="urn:microsoft.com/office/officeart/2005/8/layout/list1"/>
    <dgm:cxn modelId="{8D471DE2-E276-4862-B3EB-0668EA40064F}" type="presOf" srcId="{8BB15952-9E0B-4B03-B848-A6DFEFF67EBB}" destId="{F77BC2BD-69D6-4480-B1D4-D5D66FC12946}" srcOrd="0" destOrd="0" presId="urn:microsoft.com/office/officeart/2005/8/layout/list1"/>
    <dgm:cxn modelId="{9CC48DEE-37DD-45C5-B95C-A1F056DCBBB6}" srcId="{8BB15952-9E0B-4B03-B848-A6DFEFF67EBB}" destId="{CAE2E5AA-00C7-4034-8245-7F1E7BC2AC6E}" srcOrd="1" destOrd="0" parTransId="{740AB6E9-A599-4BA5-AA4A-51CEB87B3EB1}" sibTransId="{6A6CBFDF-914C-4EDE-B6DE-ECBA800E66AB}"/>
    <dgm:cxn modelId="{32F43CFF-EC12-4B10-84DC-40C3BE634E22}" type="presOf" srcId="{0CC08BA4-3C93-4B07-9435-E3927EE3F405}" destId="{45BC8A60-D753-4692-B806-81D24A2E3A14}" srcOrd="0" destOrd="0" presId="urn:microsoft.com/office/officeart/2005/8/layout/list1"/>
    <dgm:cxn modelId="{482DB2FF-904B-469D-B19A-F90A501685B1}" srcId="{0CC08BA4-3C93-4B07-9435-E3927EE3F405}" destId="{98953CFE-769E-451B-AC33-20ED35025DAD}" srcOrd="0" destOrd="0" parTransId="{3062E30B-C0A4-4D7A-A870-E7EDEB74C32F}" sibTransId="{69B36FC4-2BE4-4F9A-8E27-A8FB88C058D4}"/>
    <dgm:cxn modelId="{53442C0C-E8F2-44BF-8941-F38C90089616}" type="presParOf" srcId="{45BC8A60-D753-4692-B806-81D24A2E3A14}" destId="{2B218C35-A28E-4797-AE52-17A75F4FBACF}" srcOrd="0" destOrd="0" presId="urn:microsoft.com/office/officeart/2005/8/layout/list1"/>
    <dgm:cxn modelId="{AFC3C758-7ACC-4D7F-90F3-0997FB539E93}" type="presParOf" srcId="{2B218C35-A28E-4797-AE52-17A75F4FBACF}" destId="{C73C2710-D373-4B07-B4F5-15E641D83F69}" srcOrd="0" destOrd="0" presId="urn:microsoft.com/office/officeart/2005/8/layout/list1"/>
    <dgm:cxn modelId="{43486B80-3D28-4233-B85D-6A685562BBFE}" type="presParOf" srcId="{2B218C35-A28E-4797-AE52-17A75F4FBACF}" destId="{9BD0B124-9F8E-41DB-833D-F7BC713A9B3C}" srcOrd="1" destOrd="0" presId="urn:microsoft.com/office/officeart/2005/8/layout/list1"/>
    <dgm:cxn modelId="{C30E6B85-D795-4250-B70B-0D08A58C7ABB}" type="presParOf" srcId="{45BC8A60-D753-4692-B806-81D24A2E3A14}" destId="{66E12FCA-7717-45F1-A8F8-837D6A3C0974}" srcOrd="1" destOrd="0" presId="urn:microsoft.com/office/officeart/2005/8/layout/list1"/>
    <dgm:cxn modelId="{3C7E8A30-F807-4A0C-84FC-75096A785A73}" type="presParOf" srcId="{45BC8A60-D753-4692-B806-81D24A2E3A14}" destId="{F77BC2BD-69D6-4480-B1D4-D5D66FC12946}" srcOrd="2" destOrd="0" presId="urn:microsoft.com/office/officeart/2005/8/layout/list1"/>
    <dgm:cxn modelId="{A8906FBC-E27E-4666-8108-113E6A476D35}" type="presParOf" srcId="{45BC8A60-D753-4692-B806-81D24A2E3A14}" destId="{E9A316D0-4758-430F-AD37-7B7542934B77}" srcOrd="3" destOrd="0" presId="urn:microsoft.com/office/officeart/2005/8/layout/list1"/>
    <dgm:cxn modelId="{920BEC9D-677B-4663-8BD3-627158F0650E}" type="presParOf" srcId="{45BC8A60-D753-4692-B806-81D24A2E3A14}" destId="{4432601B-A4F6-4590-8828-81D0E9606D04}" srcOrd="4" destOrd="0" presId="urn:microsoft.com/office/officeart/2005/8/layout/list1"/>
    <dgm:cxn modelId="{3FF8675B-D210-4E06-A058-0DBD08F84E97}" type="presParOf" srcId="{4432601B-A4F6-4590-8828-81D0E9606D04}" destId="{15FB2C95-67D5-4F57-A871-6062678EEE05}" srcOrd="0" destOrd="0" presId="urn:microsoft.com/office/officeart/2005/8/layout/list1"/>
    <dgm:cxn modelId="{A4000AD5-B59D-49CD-97C1-5122B197F5E8}" type="presParOf" srcId="{4432601B-A4F6-4590-8828-81D0E9606D04}" destId="{CDAB7A2C-26C9-4D45-9FF1-F268AB49C9D7}" srcOrd="1" destOrd="0" presId="urn:microsoft.com/office/officeart/2005/8/layout/list1"/>
    <dgm:cxn modelId="{BF8F6DAB-FBE9-4806-927F-C6EF826A792E}" type="presParOf" srcId="{45BC8A60-D753-4692-B806-81D24A2E3A14}" destId="{8F763ECE-0BB0-40F9-8EFE-3746757425C5}" srcOrd="5" destOrd="0" presId="urn:microsoft.com/office/officeart/2005/8/layout/list1"/>
    <dgm:cxn modelId="{AF53E4F9-F958-4520-B510-A0A7AE323D4B}" type="presParOf" srcId="{45BC8A60-D753-4692-B806-81D24A2E3A14}" destId="{7D919F21-FF5A-4EBF-AA59-31A32F78B329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79.xml><?xml version="1.0" encoding="utf-8"?>
<dgm:dataModel xmlns:dgm="http://schemas.openxmlformats.org/drawingml/2006/diagram" xmlns:a="http://schemas.openxmlformats.org/drawingml/2006/main">
  <dgm:ptLst>
    <dgm:pt modelId="{56E9F1D4-08A2-4809-883C-349E49A24CF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843AF87-C0A8-4443-8011-9B5F6973CDA2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E44B2102-93CC-4066-AB1E-FBB695FC60F1}" type="parTrans" cxnId="{AAC4DE29-EB9C-43C2-A76F-B4DD40FFD247}">
      <dgm:prSet/>
      <dgm:spPr/>
      <dgm:t>
        <a:bodyPr/>
        <a:lstStyle/>
        <a:p>
          <a:endParaRPr lang="en-US"/>
        </a:p>
      </dgm:t>
    </dgm:pt>
    <dgm:pt modelId="{45510E21-E682-4026-BA90-D448DD8D983A}" type="sibTrans" cxnId="{AAC4DE29-EB9C-43C2-A76F-B4DD40FFD247}">
      <dgm:prSet/>
      <dgm:spPr/>
      <dgm:t>
        <a:bodyPr/>
        <a:lstStyle/>
        <a:p>
          <a:endParaRPr lang="en-US"/>
        </a:p>
      </dgm:t>
    </dgm:pt>
    <dgm:pt modelId="{6C1CBC88-5944-409D-B7CE-E5CE555C0899}" type="pres">
      <dgm:prSet presAssocID="{56E9F1D4-08A2-4809-883C-349E49A24CFF}" presName="linear" presStyleCnt="0">
        <dgm:presLayoutVars>
          <dgm:animLvl val="lvl"/>
          <dgm:resizeHandles val="exact"/>
        </dgm:presLayoutVars>
      </dgm:prSet>
      <dgm:spPr/>
    </dgm:pt>
    <dgm:pt modelId="{CC489447-C78D-40AC-AC5B-9A4469133CD3}" type="pres">
      <dgm:prSet presAssocID="{6843AF87-C0A8-4443-8011-9B5F6973CDA2}" presName="parentText" presStyleLbl="node1" presStyleIdx="0" presStyleCnt="1" custLinFactNeighborX="574" custLinFactNeighborY="-34">
        <dgm:presLayoutVars>
          <dgm:chMax val="0"/>
          <dgm:bulletEnabled val="1"/>
        </dgm:presLayoutVars>
      </dgm:prSet>
      <dgm:spPr/>
    </dgm:pt>
  </dgm:ptLst>
  <dgm:cxnLst>
    <dgm:cxn modelId="{AAC4DE29-EB9C-43C2-A76F-B4DD40FFD247}" srcId="{56E9F1D4-08A2-4809-883C-349E49A24CFF}" destId="{6843AF87-C0A8-4443-8011-9B5F6973CDA2}" srcOrd="0" destOrd="0" parTransId="{E44B2102-93CC-4066-AB1E-FBB695FC60F1}" sibTransId="{45510E21-E682-4026-BA90-D448DD8D983A}"/>
    <dgm:cxn modelId="{77303E33-11F3-42BC-AFD8-234C1FEB469D}" type="presOf" srcId="{6843AF87-C0A8-4443-8011-9B5F6973CDA2}" destId="{CC489447-C78D-40AC-AC5B-9A4469133CD3}" srcOrd="0" destOrd="0" presId="urn:microsoft.com/office/officeart/2005/8/layout/vList2"/>
    <dgm:cxn modelId="{127B5887-2619-461A-BC6C-C9E03C51A18F}" type="presOf" srcId="{56E9F1D4-08A2-4809-883C-349E49A24CFF}" destId="{6C1CBC88-5944-409D-B7CE-E5CE555C0899}" srcOrd="0" destOrd="0" presId="urn:microsoft.com/office/officeart/2005/8/layout/vList2"/>
    <dgm:cxn modelId="{E386B143-B040-4A0E-8C4E-E140C1642026}" type="presParOf" srcId="{6C1CBC88-5944-409D-B7CE-E5CE555C0899}" destId="{CC489447-C78D-40AC-AC5B-9A4469133CD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6B4D49FF-6665-4BF6-9132-05C689B5D80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EE0D438-638F-49C7-AD51-A9BE050E817F}">
      <dgm:prSet custT="1"/>
      <dgm:spPr/>
      <dgm:t>
        <a:bodyPr/>
        <a:lstStyle/>
        <a:p>
          <a:r>
            <a:rPr lang="en-US" sz="3200" b="1" baseline="0" dirty="0"/>
            <a:t>Postdoc Admin: </a:t>
          </a:r>
          <a:br>
            <a:rPr lang="en-US" sz="3200" baseline="0" dirty="0"/>
          </a:br>
          <a:r>
            <a:rPr lang="en-US" sz="2400" baseline="0" dirty="0"/>
            <a:t>OPA Resources</a:t>
          </a:r>
          <a:endParaRPr lang="en-US" sz="2400" dirty="0"/>
        </a:p>
      </dgm:t>
    </dgm:pt>
    <dgm:pt modelId="{A67948A9-C9AD-454E-B095-3D458ACE4147}" type="parTrans" cxnId="{9B60CC7E-EE5D-4342-8D72-8F0DAC2E7451}">
      <dgm:prSet/>
      <dgm:spPr/>
      <dgm:t>
        <a:bodyPr/>
        <a:lstStyle/>
        <a:p>
          <a:endParaRPr lang="en-US"/>
        </a:p>
      </dgm:t>
    </dgm:pt>
    <dgm:pt modelId="{DA4B425D-75E0-43B2-9FCC-8893F3467217}" type="sibTrans" cxnId="{9B60CC7E-EE5D-4342-8D72-8F0DAC2E7451}">
      <dgm:prSet/>
      <dgm:spPr/>
      <dgm:t>
        <a:bodyPr/>
        <a:lstStyle/>
        <a:p>
          <a:endParaRPr lang="en-US"/>
        </a:p>
      </dgm:t>
    </dgm:pt>
    <dgm:pt modelId="{76C352C4-FE31-44B3-AF07-6B3FB441C208}" type="pres">
      <dgm:prSet presAssocID="{6B4D49FF-6665-4BF6-9132-05C689B5D80B}" presName="linear" presStyleCnt="0">
        <dgm:presLayoutVars>
          <dgm:animLvl val="lvl"/>
          <dgm:resizeHandles val="exact"/>
        </dgm:presLayoutVars>
      </dgm:prSet>
      <dgm:spPr/>
    </dgm:pt>
    <dgm:pt modelId="{67CE7829-B733-42F8-A15A-9EC6C3AC54F0}" type="pres">
      <dgm:prSet presAssocID="{4EE0D438-638F-49C7-AD51-A9BE050E817F}" presName="parentText" presStyleLbl="node1" presStyleIdx="0" presStyleCnt="1" custScaleY="221842" custLinFactNeighborY="-17639">
        <dgm:presLayoutVars>
          <dgm:chMax val="0"/>
          <dgm:bulletEnabled val="1"/>
        </dgm:presLayoutVars>
      </dgm:prSet>
      <dgm:spPr/>
    </dgm:pt>
  </dgm:ptLst>
  <dgm:cxnLst>
    <dgm:cxn modelId="{19B82123-E7F2-4260-B385-6743CEFCC0BF}" type="presOf" srcId="{4EE0D438-638F-49C7-AD51-A9BE050E817F}" destId="{67CE7829-B733-42F8-A15A-9EC6C3AC54F0}" srcOrd="0" destOrd="0" presId="urn:microsoft.com/office/officeart/2005/8/layout/vList2"/>
    <dgm:cxn modelId="{862C1056-F76C-438B-B100-97E9270E9E0C}" type="presOf" srcId="{6B4D49FF-6665-4BF6-9132-05C689B5D80B}" destId="{76C352C4-FE31-44B3-AF07-6B3FB441C208}" srcOrd="0" destOrd="0" presId="urn:microsoft.com/office/officeart/2005/8/layout/vList2"/>
    <dgm:cxn modelId="{9B60CC7E-EE5D-4342-8D72-8F0DAC2E7451}" srcId="{6B4D49FF-6665-4BF6-9132-05C689B5D80B}" destId="{4EE0D438-638F-49C7-AD51-A9BE050E817F}" srcOrd="0" destOrd="0" parTransId="{A67948A9-C9AD-454E-B095-3D458ACE4147}" sibTransId="{DA4B425D-75E0-43B2-9FCC-8893F3467217}"/>
    <dgm:cxn modelId="{7EDD3FA8-FFFB-452E-A689-56EB22BE3346}" type="presParOf" srcId="{76C352C4-FE31-44B3-AF07-6B3FB441C208}" destId="{67CE7829-B733-42F8-A15A-9EC6C3AC54F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80.xml><?xml version="1.0" encoding="utf-8"?>
<dgm:dataModel xmlns:dgm="http://schemas.openxmlformats.org/drawingml/2006/diagram" xmlns:a="http://schemas.openxmlformats.org/drawingml/2006/main">
  <dgm:ptLst>
    <dgm:pt modelId="{2422183B-0872-4372-8A2F-08AB5A73806B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46012F8A-23A9-4A27-9F2A-80D54D874DDD}">
      <dgm:prSet/>
      <dgm:spPr/>
      <dgm:t>
        <a:bodyPr/>
        <a:lstStyle/>
        <a:p>
          <a:r>
            <a:rPr lang="en-US" b="1" dirty="0"/>
            <a:t>Offer Letter View</a:t>
          </a:r>
          <a:endParaRPr lang="en-US" dirty="0"/>
        </a:p>
      </dgm:t>
    </dgm:pt>
    <dgm:pt modelId="{CB4E2DD9-3D5C-478E-A813-9092E836C45A}" type="parTrans" cxnId="{38F71F63-302F-485A-B4B3-C395BEFDA993}">
      <dgm:prSet/>
      <dgm:spPr/>
      <dgm:t>
        <a:bodyPr/>
        <a:lstStyle/>
        <a:p>
          <a:endParaRPr lang="en-US"/>
        </a:p>
      </dgm:t>
    </dgm:pt>
    <dgm:pt modelId="{5A071A65-9BAD-445E-9DCB-44B6C5D13D97}" type="sibTrans" cxnId="{38F71F63-302F-485A-B4B3-C395BEFDA993}">
      <dgm:prSet/>
      <dgm:spPr/>
      <dgm:t>
        <a:bodyPr/>
        <a:lstStyle/>
        <a:p>
          <a:endParaRPr lang="en-US"/>
        </a:p>
      </dgm:t>
    </dgm:pt>
    <dgm:pt modelId="{433460E8-8C8B-4A5C-AAFD-DEC9FB6142C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Text entered in the “Area of Research/Training – Position Description” field populates the offer letter in mid-sentence</a:t>
          </a:r>
        </a:p>
      </dgm:t>
    </dgm:pt>
    <dgm:pt modelId="{0C50F48B-A195-463B-A8BE-91C4BCD511E2}" type="parTrans" cxnId="{61BD8F54-C398-4CA9-95E3-C7DBE5C918AA}">
      <dgm:prSet/>
      <dgm:spPr/>
      <dgm:t>
        <a:bodyPr/>
        <a:lstStyle/>
        <a:p>
          <a:endParaRPr lang="en-US"/>
        </a:p>
      </dgm:t>
    </dgm:pt>
    <dgm:pt modelId="{32F2D993-0ECA-42ED-9D9C-975E696FB04A}" type="sibTrans" cxnId="{61BD8F54-C398-4CA9-95E3-C7DBE5C918AA}">
      <dgm:prSet/>
      <dgm:spPr/>
      <dgm:t>
        <a:bodyPr/>
        <a:lstStyle/>
        <a:p>
          <a:endParaRPr lang="en-US"/>
        </a:p>
      </dgm:t>
    </dgm:pt>
    <dgm:pt modelId="{F17572DB-A523-46E7-BB5E-D62C6AF9900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Review the Offer Letter to ensure your data entries populate correctly, for both grammar and punctuation!</a:t>
          </a:r>
        </a:p>
      </dgm:t>
    </dgm:pt>
    <dgm:pt modelId="{D122A801-7821-412B-8CD7-0A301B5F16BE}" type="parTrans" cxnId="{0C0D98FC-F762-424E-BEEC-6E9713154C45}">
      <dgm:prSet/>
      <dgm:spPr/>
      <dgm:t>
        <a:bodyPr/>
        <a:lstStyle/>
        <a:p>
          <a:endParaRPr lang="en-US"/>
        </a:p>
      </dgm:t>
    </dgm:pt>
    <dgm:pt modelId="{85DC8F20-39E4-486E-98F9-F5E090A97D0C}" type="sibTrans" cxnId="{0C0D98FC-F762-424E-BEEC-6E9713154C45}">
      <dgm:prSet/>
      <dgm:spPr/>
      <dgm:t>
        <a:bodyPr/>
        <a:lstStyle/>
        <a:p>
          <a:endParaRPr lang="en-US"/>
        </a:p>
      </dgm:t>
    </dgm:pt>
    <dgm:pt modelId="{10601760-94E9-4575-BE0B-1F9C372597C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All text entered in the form are highlighted in yellow in the letter.</a:t>
          </a:r>
        </a:p>
      </dgm:t>
    </dgm:pt>
    <dgm:pt modelId="{EE0C9C30-4A2C-422C-B8A8-214793694F94}" type="parTrans" cxnId="{A47FEE3B-7C92-4678-9FC5-E0CE82203052}">
      <dgm:prSet/>
      <dgm:spPr/>
      <dgm:t>
        <a:bodyPr/>
        <a:lstStyle/>
        <a:p>
          <a:endParaRPr lang="en-US"/>
        </a:p>
      </dgm:t>
    </dgm:pt>
    <dgm:pt modelId="{A30BB129-060E-46B9-86E5-D761896FF841}" type="sibTrans" cxnId="{A47FEE3B-7C92-4678-9FC5-E0CE82203052}">
      <dgm:prSet/>
      <dgm:spPr/>
      <dgm:t>
        <a:bodyPr/>
        <a:lstStyle/>
        <a:p>
          <a:endParaRPr lang="en-US"/>
        </a:p>
      </dgm:t>
    </dgm:pt>
    <dgm:pt modelId="{CF28B849-BDDB-45EE-8D9A-F5A7641B71F8}" type="pres">
      <dgm:prSet presAssocID="{2422183B-0872-4372-8A2F-08AB5A73806B}" presName="Name0" presStyleCnt="0">
        <dgm:presLayoutVars>
          <dgm:dir/>
          <dgm:animLvl val="lvl"/>
          <dgm:resizeHandles val="exact"/>
        </dgm:presLayoutVars>
      </dgm:prSet>
      <dgm:spPr/>
    </dgm:pt>
    <dgm:pt modelId="{27A119E8-0CCB-47FC-B64E-9A3835C57248}" type="pres">
      <dgm:prSet presAssocID="{46012F8A-23A9-4A27-9F2A-80D54D874DDD}" presName="linNode" presStyleCnt="0"/>
      <dgm:spPr/>
    </dgm:pt>
    <dgm:pt modelId="{CF7CFEF2-0802-4954-9AFE-554497C3B1A1}" type="pres">
      <dgm:prSet presAssocID="{46012F8A-23A9-4A27-9F2A-80D54D874DDD}" presName="parentText" presStyleLbl="node1" presStyleIdx="0" presStyleCnt="1" custScaleX="111787">
        <dgm:presLayoutVars>
          <dgm:chMax val="1"/>
          <dgm:bulletEnabled val="1"/>
        </dgm:presLayoutVars>
      </dgm:prSet>
      <dgm:spPr/>
    </dgm:pt>
    <dgm:pt modelId="{1177A0C7-5AD5-4698-928B-3063AACF01E2}" type="pres">
      <dgm:prSet presAssocID="{46012F8A-23A9-4A27-9F2A-80D54D874DDD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A47FEE3B-7C92-4678-9FC5-E0CE82203052}" srcId="{46012F8A-23A9-4A27-9F2A-80D54D874DDD}" destId="{10601760-94E9-4575-BE0B-1F9C372597C7}" srcOrd="2" destOrd="0" parTransId="{EE0C9C30-4A2C-422C-B8A8-214793694F94}" sibTransId="{A30BB129-060E-46B9-86E5-D761896FF841}"/>
    <dgm:cxn modelId="{38F71F63-302F-485A-B4B3-C395BEFDA993}" srcId="{2422183B-0872-4372-8A2F-08AB5A73806B}" destId="{46012F8A-23A9-4A27-9F2A-80D54D874DDD}" srcOrd="0" destOrd="0" parTransId="{CB4E2DD9-3D5C-478E-A813-9092E836C45A}" sibTransId="{5A071A65-9BAD-445E-9DCB-44B6C5D13D97}"/>
    <dgm:cxn modelId="{61BD8F54-C398-4CA9-95E3-C7DBE5C918AA}" srcId="{46012F8A-23A9-4A27-9F2A-80D54D874DDD}" destId="{433460E8-8C8B-4A5C-AAFD-DEC9FB6142C2}" srcOrd="0" destOrd="0" parTransId="{0C50F48B-A195-463B-A8BE-91C4BCD511E2}" sibTransId="{32F2D993-0ECA-42ED-9D9C-975E696FB04A}"/>
    <dgm:cxn modelId="{35E5D074-9356-488F-A6A5-F790EC7AA3BD}" type="presOf" srcId="{2422183B-0872-4372-8A2F-08AB5A73806B}" destId="{CF28B849-BDDB-45EE-8D9A-F5A7641B71F8}" srcOrd="0" destOrd="0" presId="urn:microsoft.com/office/officeart/2005/8/layout/vList5"/>
    <dgm:cxn modelId="{8EAEB656-C251-4BAA-91B5-212707A32E55}" type="presOf" srcId="{433460E8-8C8B-4A5C-AAFD-DEC9FB6142C2}" destId="{1177A0C7-5AD5-4698-928B-3063AACF01E2}" srcOrd="0" destOrd="0" presId="urn:microsoft.com/office/officeart/2005/8/layout/vList5"/>
    <dgm:cxn modelId="{D1C0C9A3-6010-4859-BE7E-FA3ABFEC1AA1}" type="presOf" srcId="{46012F8A-23A9-4A27-9F2A-80D54D874DDD}" destId="{CF7CFEF2-0802-4954-9AFE-554497C3B1A1}" srcOrd="0" destOrd="0" presId="urn:microsoft.com/office/officeart/2005/8/layout/vList5"/>
    <dgm:cxn modelId="{3794D6C4-E166-420D-8429-ECCC9DFF6C2B}" type="presOf" srcId="{10601760-94E9-4575-BE0B-1F9C372597C7}" destId="{1177A0C7-5AD5-4698-928B-3063AACF01E2}" srcOrd="0" destOrd="2" presId="urn:microsoft.com/office/officeart/2005/8/layout/vList5"/>
    <dgm:cxn modelId="{F43033E0-6B52-4AA4-ADFC-335E348BBF9C}" type="presOf" srcId="{F17572DB-A523-46E7-BB5E-D62C6AF9900B}" destId="{1177A0C7-5AD5-4698-928B-3063AACF01E2}" srcOrd="0" destOrd="1" presId="urn:microsoft.com/office/officeart/2005/8/layout/vList5"/>
    <dgm:cxn modelId="{0C0D98FC-F762-424E-BEEC-6E9713154C45}" srcId="{46012F8A-23A9-4A27-9F2A-80D54D874DDD}" destId="{F17572DB-A523-46E7-BB5E-D62C6AF9900B}" srcOrd="1" destOrd="0" parTransId="{D122A801-7821-412B-8CD7-0A301B5F16BE}" sibTransId="{85DC8F20-39E4-486E-98F9-F5E090A97D0C}"/>
    <dgm:cxn modelId="{FAFF070F-B832-492F-9389-E4A4168C597B}" type="presParOf" srcId="{CF28B849-BDDB-45EE-8D9A-F5A7641B71F8}" destId="{27A119E8-0CCB-47FC-B64E-9A3835C57248}" srcOrd="0" destOrd="0" presId="urn:microsoft.com/office/officeart/2005/8/layout/vList5"/>
    <dgm:cxn modelId="{D385D7D4-5CFD-4F15-9FE9-7B6B63A94177}" type="presParOf" srcId="{27A119E8-0CCB-47FC-B64E-9A3835C57248}" destId="{CF7CFEF2-0802-4954-9AFE-554497C3B1A1}" srcOrd="0" destOrd="0" presId="urn:microsoft.com/office/officeart/2005/8/layout/vList5"/>
    <dgm:cxn modelId="{F6A7FBED-D3F8-4EF2-84F4-9321B78E90DB}" type="presParOf" srcId="{27A119E8-0CCB-47FC-B64E-9A3835C57248}" destId="{1177A0C7-5AD5-4698-928B-3063AACF01E2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81.xml><?xml version="1.0" encoding="utf-8"?>
<dgm:dataModel xmlns:dgm="http://schemas.openxmlformats.org/drawingml/2006/diagram" xmlns:a="http://schemas.openxmlformats.org/drawingml/2006/main">
  <dgm:ptLst>
    <dgm:pt modelId="{B0B33E13-F9E2-41C6-8A81-15562505822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FA00FD2-E60B-41B2-A258-4981794C59A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6BB8E4C1-1754-4323-B311-3A32B73B2FEF}" type="parTrans" cxnId="{8BA40117-A0E1-4753-8F85-78CB480F90F0}">
      <dgm:prSet/>
      <dgm:spPr/>
      <dgm:t>
        <a:bodyPr/>
        <a:lstStyle/>
        <a:p>
          <a:endParaRPr lang="en-US"/>
        </a:p>
      </dgm:t>
    </dgm:pt>
    <dgm:pt modelId="{153F394D-A81B-4C40-A2FE-29C7B3791D8A}" type="sibTrans" cxnId="{8BA40117-A0E1-4753-8F85-78CB480F90F0}">
      <dgm:prSet/>
      <dgm:spPr/>
      <dgm:t>
        <a:bodyPr/>
        <a:lstStyle/>
        <a:p>
          <a:endParaRPr lang="en-US"/>
        </a:p>
      </dgm:t>
    </dgm:pt>
    <dgm:pt modelId="{E7AB297C-CF07-4A30-9604-FC75260B64B8}" type="pres">
      <dgm:prSet presAssocID="{B0B33E13-F9E2-41C6-8A81-15562505822A}" presName="linear" presStyleCnt="0">
        <dgm:presLayoutVars>
          <dgm:animLvl val="lvl"/>
          <dgm:resizeHandles val="exact"/>
        </dgm:presLayoutVars>
      </dgm:prSet>
      <dgm:spPr/>
    </dgm:pt>
    <dgm:pt modelId="{93FF4C18-6FEB-41D9-9099-A4E301269412}" type="pres">
      <dgm:prSet presAssocID="{2FA00FD2-E60B-41B2-A258-4981794C59A4}" presName="parentText" presStyleLbl="node1" presStyleIdx="0" presStyleCnt="1" custScaleY="186081">
        <dgm:presLayoutVars>
          <dgm:chMax val="0"/>
          <dgm:bulletEnabled val="1"/>
        </dgm:presLayoutVars>
      </dgm:prSet>
      <dgm:spPr/>
    </dgm:pt>
  </dgm:ptLst>
  <dgm:cxnLst>
    <dgm:cxn modelId="{8BA40117-A0E1-4753-8F85-78CB480F90F0}" srcId="{B0B33E13-F9E2-41C6-8A81-15562505822A}" destId="{2FA00FD2-E60B-41B2-A258-4981794C59A4}" srcOrd="0" destOrd="0" parTransId="{6BB8E4C1-1754-4323-B311-3A32B73B2FEF}" sibTransId="{153F394D-A81B-4C40-A2FE-29C7B3791D8A}"/>
    <dgm:cxn modelId="{C3C17A9A-4290-43BB-B25F-853AEB8432D4}" type="presOf" srcId="{B0B33E13-F9E2-41C6-8A81-15562505822A}" destId="{E7AB297C-CF07-4A30-9604-FC75260B64B8}" srcOrd="0" destOrd="0" presId="urn:microsoft.com/office/officeart/2005/8/layout/vList2"/>
    <dgm:cxn modelId="{D66CADCC-A648-4C6E-9547-CC4929781849}" type="presOf" srcId="{2FA00FD2-E60B-41B2-A258-4981794C59A4}" destId="{93FF4C18-6FEB-41D9-9099-A4E301269412}" srcOrd="0" destOrd="0" presId="urn:microsoft.com/office/officeart/2005/8/layout/vList2"/>
    <dgm:cxn modelId="{CE82E4F4-45F2-4800-8874-0C8133E0F594}" type="presParOf" srcId="{E7AB297C-CF07-4A30-9604-FC75260B64B8}" destId="{93FF4C18-6FEB-41D9-9099-A4E30126941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2.xml><?xml version="1.0" encoding="utf-8"?>
<dgm:dataModel xmlns:dgm="http://schemas.openxmlformats.org/drawingml/2006/diagram" xmlns:a="http://schemas.openxmlformats.org/drawingml/2006/main">
  <dgm:ptLst>
    <dgm:pt modelId="{C53944E6-05BF-4CED-BFC5-29514054A573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B9BDAFAF-04B9-4566-8FFB-ABDE87308464}">
      <dgm:prSet custT="1"/>
      <dgm:spPr/>
      <dgm:t>
        <a:bodyPr/>
        <a:lstStyle/>
        <a:p>
          <a:r>
            <a:rPr lang="en-US" sz="2000" b="1" dirty="0"/>
            <a:t>Text Entry Fields</a:t>
          </a:r>
          <a:endParaRPr lang="en-US" sz="2000" dirty="0"/>
        </a:p>
      </dgm:t>
    </dgm:pt>
    <dgm:pt modelId="{0F4DFBB1-8AAC-4D44-924F-4FE54D9268AB}" type="parTrans" cxnId="{1D4CBB94-C489-431C-B8A6-A1ADAEEC41C0}">
      <dgm:prSet/>
      <dgm:spPr/>
      <dgm:t>
        <a:bodyPr/>
        <a:lstStyle/>
        <a:p>
          <a:endParaRPr lang="en-US"/>
        </a:p>
      </dgm:t>
    </dgm:pt>
    <dgm:pt modelId="{004A93E1-42D6-40ED-9019-67A2EA0FEDA4}" type="sibTrans" cxnId="{1D4CBB94-C489-431C-B8A6-A1ADAEEC41C0}">
      <dgm:prSet/>
      <dgm:spPr/>
      <dgm:t>
        <a:bodyPr/>
        <a:lstStyle/>
        <a:p>
          <a:endParaRPr lang="en-US"/>
        </a:p>
      </dgm:t>
    </dgm:pt>
    <dgm:pt modelId="{EEB6A66B-C2EA-4EC0-9FAC-7F8123E6CE85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Appointment Start Date</a:t>
          </a:r>
          <a:endParaRPr lang="en-US" dirty="0">
            <a:solidFill>
              <a:schemeClr val="accent3"/>
            </a:solidFill>
          </a:endParaRPr>
        </a:p>
      </dgm:t>
    </dgm:pt>
    <dgm:pt modelId="{75BC7B2C-6854-4EAD-9FCD-6A5080FCCE96}" type="parTrans" cxnId="{628E0273-954B-4156-B4DF-AAA43BBE57C4}">
      <dgm:prSet/>
      <dgm:spPr/>
      <dgm:t>
        <a:bodyPr/>
        <a:lstStyle/>
        <a:p>
          <a:endParaRPr lang="en-US"/>
        </a:p>
      </dgm:t>
    </dgm:pt>
    <dgm:pt modelId="{B476A4DA-2190-4C69-9BF1-0B4164F38103}" type="sibTrans" cxnId="{628E0273-954B-4156-B4DF-AAA43BBE57C4}">
      <dgm:prSet/>
      <dgm:spPr/>
      <dgm:t>
        <a:bodyPr/>
        <a:lstStyle/>
        <a:p>
          <a:endParaRPr lang="en-US"/>
        </a:p>
      </dgm:t>
    </dgm:pt>
    <dgm:pt modelId="{61F25D72-3100-40B2-B0E5-B6100FD8785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the requested appointment start date</a:t>
          </a:r>
        </a:p>
      </dgm:t>
    </dgm:pt>
    <dgm:pt modelId="{69250308-00C2-4D4D-BC03-D4AF83A08F51}" type="parTrans" cxnId="{6D3B6104-0E0F-4C38-AD48-6872B283308D}">
      <dgm:prSet/>
      <dgm:spPr/>
      <dgm:t>
        <a:bodyPr/>
        <a:lstStyle/>
        <a:p>
          <a:endParaRPr lang="en-US"/>
        </a:p>
      </dgm:t>
    </dgm:pt>
    <dgm:pt modelId="{B1DA176B-5F3A-48D6-A3D0-7EEE51F800F8}" type="sibTrans" cxnId="{6D3B6104-0E0F-4C38-AD48-6872B283308D}">
      <dgm:prSet/>
      <dgm:spPr/>
      <dgm:t>
        <a:bodyPr/>
        <a:lstStyle/>
        <a:p>
          <a:endParaRPr lang="en-US"/>
        </a:p>
      </dgm:t>
    </dgm:pt>
    <dgm:pt modelId="{4FD0CD4E-4935-4CFD-BC48-2C120CA62F5F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Appointment End Date</a:t>
          </a:r>
          <a:endParaRPr lang="en-US" dirty="0">
            <a:solidFill>
              <a:schemeClr val="accent3"/>
            </a:solidFill>
          </a:endParaRPr>
        </a:p>
      </dgm:t>
    </dgm:pt>
    <dgm:pt modelId="{24D30522-9ADA-4E54-B0D8-73616F5294D5}" type="parTrans" cxnId="{2C83E107-9C2A-4B68-BEFC-AF8D0830F740}">
      <dgm:prSet/>
      <dgm:spPr/>
      <dgm:t>
        <a:bodyPr/>
        <a:lstStyle/>
        <a:p>
          <a:endParaRPr lang="en-US"/>
        </a:p>
      </dgm:t>
    </dgm:pt>
    <dgm:pt modelId="{F1F82313-0353-4213-8D7E-1FBCA90DF796}" type="sibTrans" cxnId="{2C83E107-9C2A-4B68-BEFC-AF8D0830F740}">
      <dgm:prSet/>
      <dgm:spPr/>
      <dgm:t>
        <a:bodyPr/>
        <a:lstStyle/>
        <a:p>
          <a:endParaRPr lang="en-US"/>
        </a:p>
      </dgm:t>
    </dgm:pt>
    <dgm:pt modelId="{1E0DE7E5-81D2-4CE1-B862-4E3E24DA891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the requested appointment end date</a:t>
          </a:r>
        </a:p>
      </dgm:t>
    </dgm:pt>
    <dgm:pt modelId="{A1473D49-ADC3-42A3-8454-74E0A53F8ED8}" type="parTrans" cxnId="{994DC881-0DC0-415F-B5F8-0AEDDEA56556}">
      <dgm:prSet/>
      <dgm:spPr/>
      <dgm:t>
        <a:bodyPr/>
        <a:lstStyle/>
        <a:p>
          <a:endParaRPr lang="en-US"/>
        </a:p>
      </dgm:t>
    </dgm:pt>
    <dgm:pt modelId="{786D1AFF-7E1C-44BC-A003-EA28FA99C02B}" type="sibTrans" cxnId="{994DC881-0DC0-415F-B5F8-0AEDDEA56556}">
      <dgm:prSet/>
      <dgm:spPr/>
      <dgm:t>
        <a:bodyPr/>
        <a:lstStyle/>
        <a:p>
          <a:endParaRPr lang="en-US"/>
        </a:p>
      </dgm:t>
    </dgm:pt>
    <dgm:pt modelId="{8BD924C5-2490-49DA-B1FF-02F4625FF4F1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Offer Letter Date</a:t>
          </a:r>
          <a:endParaRPr lang="en-US" dirty="0">
            <a:solidFill>
              <a:schemeClr val="accent3"/>
            </a:solidFill>
          </a:endParaRPr>
        </a:p>
      </dgm:t>
    </dgm:pt>
    <dgm:pt modelId="{E3B0CC4B-0006-4183-A551-1A7E934CC15B}" type="parTrans" cxnId="{444C4B66-AEA9-4126-B432-A7EE29E0CE96}">
      <dgm:prSet/>
      <dgm:spPr/>
      <dgm:t>
        <a:bodyPr/>
        <a:lstStyle/>
        <a:p>
          <a:endParaRPr lang="en-US"/>
        </a:p>
      </dgm:t>
    </dgm:pt>
    <dgm:pt modelId="{48E6D644-294C-48F5-88D7-9A22FC64D01E}" type="sibTrans" cxnId="{444C4B66-AEA9-4126-B432-A7EE29E0CE96}">
      <dgm:prSet/>
      <dgm:spPr/>
      <dgm:t>
        <a:bodyPr/>
        <a:lstStyle/>
        <a:p>
          <a:endParaRPr lang="en-US"/>
        </a:p>
      </dgm:t>
    </dgm:pt>
    <dgm:pt modelId="{EFCC88B6-0294-47C7-8DE7-154FA6621DB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an offer letter date</a:t>
          </a:r>
        </a:p>
      </dgm:t>
    </dgm:pt>
    <dgm:pt modelId="{850F2B97-0C18-4FF7-B8EB-9D1753EDEDB6}" type="parTrans" cxnId="{8EA020C3-B882-4766-8200-11A95409F0C5}">
      <dgm:prSet/>
      <dgm:spPr/>
      <dgm:t>
        <a:bodyPr/>
        <a:lstStyle/>
        <a:p>
          <a:endParaRPr lang="en-US"/>
        </a:p>
      </dgm:t>
    </dgm:pt>
    <dgm:pt modelId="{9708FE9B-72BE-4AA1-8F61-F0A28ED9F6AE}" type="sibTrans" cxnId="{8EA020C3-B882-4766-8200-11A95409F0C5}">
      <dgm:prSet/>
      <dgm:spPr/>
      <dgm:t>
        <a:bodyPr/>
        <a:lstStyle/>
        <a:p>
          <a:endParaRPr lang="en-US"/>
        </a:p>
      </dgm:t>
    </dgm:pt>
    <dgm:pt modelId="{03547A43-657E-4C27-8315-8D1E4241F2A6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8ABFB601-383A-47D8-B120-C8CE9CD1CDA9}" type="parTrans" cxnId="{7F820368-A6FD-4F13-B52D-15CB19351B0B}">
      <dgm:prSet/>
      <dgm:spPr/>
      <dgm:t>
        <a:bodyPr/>
        <a:lstStyle/>
        <a:p>
          <a:endParaRPr lang="en-US"/>
        </a:p>
      </dgm:t>
    </dgm:pt>
    <dgm:pt modelId="{24711C7D-DFB6-4A82-8C43-65BC27A961AF}" type="sibTrans" cxnId="{7F820368-A6FD-4F13-B52D-15CB19351B0B}">
      <dgm:prSet/>
      <dgm:spPr/>
      <dgm:t>
        <a:bodyPr/>
        <a:lstStyle/>
        <a:p>
          <a:endParaRPr lang="en-US"/>
        </a:p>
      </dgm:t>
    </dgm:pt>
    <dgm:pt modelId="{5DC05AAA-961F-42A7-9E7A-A5F8DF5BE818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Robin’s appointment dates:</a:t>
          </a:r>
        </a:p>
      </dgm:t>
    </dgm:pt>
    <dgm:pt modelId="{195DDF12-AC45-4F53-9D11-303E23AE8B5E}" type="parTrans" cxnId="{FF2E492F-B6D3-42AF-A314-CEA80AA3650A}">
      <dgm:prSet/>
      <dgm:spPr/>
      <dgm:t>
        <a:bodyPr/>
        <a:lstStyle/>
        <a:p>
          <a:endParaRPr lang="en-US"/>
        </a:p>
      </dgm:t>
    </dgm:pt>
    <dgm:pt modelId="{F738A882-0156-49DA-A535-C6B5AC2A3BC6}" type="sibTrans" cxnId="{FF2E492F-B6D3-42AF-A314-CEA80AA3650A}">
      <dgm:prSet/>
      <dgm:spPr/>
      <dgm:t>
        <a:bodyPr/>
        <a:lstStyle/>
        <a:p>
          <a:endParaRPr lang="en-US"/>
        </a:p>
      </dgm:t>
    </dgm:pt>
    <dgm:pt modelId="{3E69D9FD-62C4-4ACD-A73B-E801D4B885E2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Start date:  09/01/26</a:t>
          </a:r>
        </a:p>
      </dgm:t>
    </dgm:pt>
    <dgm:pt modelId="{8A7015F1-D21B-4A03-97ED-99701C40AB39}" type="parTrans" cxnId="{0E692E88-C078-4FB9-93DE-094A62798E4D}">
      <dgm:prSet/>
      <dgm:spPr/>
      <dgm:t>
        <a:bodyPr/>
        <a:lstStyle/>
        <a:p>
          <a:endParaRPr lang="en-US"/>
        </a:p>
      </dgm:t>
    </dgm:pt>
    <dgm:pt modelId="{411C31AF-B286-4400-A141-403B726877EC}" type="sibTrans" cxnId="{0E692E88-C078-4FB9-93DE-094A62798E4D}">
      <dgm:prSet/>
      <dgm:spPr/>
      <dgm:t>
        <a:bodyPr/>
        <a:lstStyle/>
        <a:p>
          <a:endParaRPr lang="en-US"/>
        </a:p>
      </dgm:t>
    </dgm:pt>
    <dgm:pt modelId="{BC0252F2-A880-42F7-BE69-20E58EFA2ACA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End date:  08/31/27</a:t>
          </a:r>
        </a:p>
      </dgm:t>
    </dgm:pt>
    <dgm:pt modelId="{00B4D0C6-46F3-4AC0-9799-0E46DEE1C26D}" type="parTrans" cxnId="{EAACE5E9-F603-4B3B-B376-FDEF647DF8CD}">
      <dgm:prSet/>
      <dgm:spPr/>
      <dgm:t>
        <a:bodyPr/>
        <a:lstStyle/>
        <a:p>
          <a:endParaRPr lang="en-US"/>
        </a:p>
      </dgm:t>
    </dgm:pt>
    <dgm:pt modelId="{8FE9EEBB-89C1-4594-AD5F-21E128A53C3D}" type="sibTrans" cxnId="{EAACE5E9-F603-4B3B-B376-FDEF647DF8CD}">
      <dgm:prSet/>
      <dgm:spPr/>
      <dgm:t>
        <a:bodyPr/>
        <a:lstStyle/>
        <a:p>
          <a:endParaRPr lang="en-US"/>
        </a:p>
      </dgm:t>
    </dgm:pt>
    <dgm:pt modelId="{95D90372-D9C8-4796-9E3D-35149CF3342C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Offer letter date:  07/01/26</a:t>
          </a:r>
        </a:p>
      </dgm:t>
    </dgm:pt>
    <dgm:pt modelId="{C8CF3BA2-BE65-45D8-B94F-2DB5F14A3B82}" type="parTrans" cxnId="{098DC29E-2719-4664-9143-1AB286F25029}">
      <dgm:prSet/>
      <dgm:spPr/>
      <dgm:t>
        <a:bodyPr/>
        <a:lstStyle/>
        <a:p>
          <a:endParaRPr lang="en-US"/>
        </a:p>
      </dgm:t>
    </dgm:pt>
    <dgm:pt modelId="{00D48827-0428-43C2-970E-060128724F81}" type="sibTrans" cxnId="{098DC29E-2719-4664-9143-1AB286F25029}">
      <dgm:prSet/>
      <dgm:spPr/>
      <dgm:t>
        <a:bodyPr/>
        <a:lstStyle/>
        <a:p>
          <a:endParaRPr lang="en-US"/>
        </a:p>
      </dgm:t>
    </dgm:pt>
    <dgm:pt modelId="{266998C5-2F00-4207-ADD6-255E8E477BA9}" type="pres">
      <dgm:prSet presAssocID="{C53944E6-05BF-4CED-BFC5-29514054A573}" presName="linear" presStyleCnt="0">
        <dgm:presLayoutVars>
          <dgm:dir/>
          <dgm:animLvl val="lvl"/>
          <dgm:resizeHandles val="exact"/>
        </dgm:presLayoutVars>
      </dgm:prSet>
      <dgm:spPr/>
    </dgm:pt>
    <dgm:pt modelId="{7C0AAD30-B149-441F-8BBB-BE41A8F16227}" type="pres">
      <dgm:prSet presAssocID="{B9BDAFAF-04B9-4566-8FFB-ABDE87308464}" presName="parentLin" presStyleCnt="0"/>
      <dgm:spPr/>
    </dgm:pt>
    <dgm:pt modelId="{89D52639-28DE-49C9-9A88-4249DD49D31C}" type="pres">
      <dgm:prSet presAssocID="{B9BDAFAF-04B9-4566-8FFB-ABDE87308464}" presName="parentLeftMargin" presStyleLbl="node1" presStyleIdx="0" presStyleCnt="2"/>
      <dgm:spPr/>
    </dgm:pt>
    <dgm:pt modelId="{66DB4121-7AE4-475F-9366-79064A7D2AFA}" type="pres">
      <dgm:prSet presAssocID="{B9BDAFAF-04B9-4566-8FFB-ABDE87308464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FDE2FD38-F6AF-4F64-B052-7392AAA566FB}" type="pres">
      <dgm:prSet presAssocID="{B9BDAFAF-04B9-4566-8FFB-ABDE87308464}" presName="negativeSpace" presStyleCnt="0"/>
      <dgm:spPr/>
    </dgm:pt>
    <dgm:pt modelId="{D19B8138-157A-4D3F-8B72-7624785996DA}" type="pres">
      <dgm:prSet presAssocID="{B9BDAFAF-04B9-4566-8FFB-ABDE87308464}" presName="childText" presStyleLbl="conFgAcc1" presStyleIdx="0" presStyleCnt="2">
        <dgm:presLayoutVars>
          <dgm:bulletEnabled val="1"/>
        </dgm:presLayoutVars>
      </dgm:prSet>
      <dgm:spPr/>
    </dgm:pt>
    <dgm:pt modelId="{B46BB7CF-DDE6-4FDE-8C14-AE8B0543D596}" type="pres">
      <dgm:prSet presAssocID="{004A93E1-42D6-40ED-9019-67A2EA0FEDA4}" presName="spaceBetweenRectangles" presStyleCnt="0"/>
      <dgm:spPr/>
    </dgm:pt>
    <dgm:pt modelId="{D23B3629-2DB0-4E0C-8BD9-AEFFE5191F8E}" type="pres">
      <dgm:prSet presAssocID="{03547A43-657E-4C27-8315-8D1E4241F2A6}" presName="parentLin" presStyleCnt="0"/>
      <dgm:spPr/>
    </dgm:pt>
    <dgm:pt modelId="{53C32007-EE69-428D-8EFC-0AEA1242156B}" type="pres">
      <dgm:prSet presAssocID="{03547A43-657E-4C27-8315-8D1E4241F2A6}" presName="parentLeftMargin" presStyleLbl="node1" presStyleIdx="0" presStyleCnt="2"/>
      <dgm:spPr/>
    </dgm:pt>
    <dgm:pt modelId="{CB544338-204C-43A8-AF97-995D5FB08A27}" type="pres">
      <dgm:prSet presAssocID="{03547A43-657E-4C27-8315-8D1E4241F2A6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E0844320-1877-4110-8C46-92900086D3BC}" type="pres">
      <dgm:prSet presAssocID="{03547A43-657E-4C27-8315-8D1E4241F2A6}" presName="negativeSpace" presStyleCnt="0"/>
      <dgm:spPr/>
    </dgm:pt>
    <dgm:pt modelId="{26D7FBC6-BDD8-49AD-8873-597FFE6010DB}" type="pres">
      <dgm:prSet presAssocID="{03547A43-657E-4C27-8315-8D1E4241F2A6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6D3B6104-0E0F-4C38-AD48-6872B283308D}" srcId="{EEB6A66B-C2EA-4EC0-9FAC-7F8123E6CE85}" destId="{61F25D72-3100-40B2-B0E5-B6100FD87857}" srcOrd="0" destOrd="0" parTransId="{69250308-00C2-4D4D-BC03-D4AF83A08F51}" sibTransId="{B1DA176B-5F3A-48D6-A3D0-7EEE51F800F8}"/>
    <dgm:cxn modelId="{2C83E107-9C2A-4B68-BEFC-AF8D0830F740}" srcId="{B9BDAFAF-04B9-4566-8FFB-ABDE87308464}" destId="{4FD0CD4E-4935-4CFD-BC48-2C120CA62F5F}" srcOrd="1" destOrd="0" parTransId="{24D30522-9ADA-4E54-B0D8-73616F5294D5}" sibTransId="{F1F82313-0353-4213-8D7E-1FBCA90DF796}"/>
    <dgm:cxn modelId="{B4C28E24-AD0B-4EED-9EFB-0D877FFD40E2}" type="presOf" srcId="{EEB6A66B-C2EA-4EC0-9FAC-7F8123E6CE85}" destId="{D19B8138-157A-4D3F-8B72-7624785996DA}" srcOrd="0" destOrd="0" presId="urn:microsoft.com/office/officeart/2005/8/layout/list1"/>
    <dgm:cxn modelId="{6D3A462F-22CB-4C0B-BCBA-DCB1B13D2176}" type="presOf" srcId="{BC0252F2-A880-42F7-BE69-20E58EFA2ACA}" destId="{26D7FBC6-BDD8-49AD-8873-597FFE6010DB}" srcOrd="0" destOrd="2" presId="urn:microsoft.com/office/officeart/2005/8/layout/list1"/>
    <dgm:cxn modelId="{FF2E492F-B6D3-42AF-A314-CEA80AA3650A}" srcId="{03547A43-657E-4C27-8315-8D1E4241F2A6}" destId="{5DC05AAA-961F-42A7-9E7A-A5F8DF5BE818}" srcOrd="0" destOrd="0" parTransId="{195DDF12-AC45-4F53-9D11-303E23AE8B5E}" sibTransId="{F738A882-0156-49DA-A535-C6B5AC2A3BC6}"/>
    <dgm:cxn modelId="{77793440-B6B4-4DF8-8FF4-9749B4622FA3}" type="presOf" srcId="{8BD924C5-2490-49DA-B1FF-02F4625FF4F1}" destId="{D19B8138-157A-4D3F-8B72-7624785996DA}" srcOrd="0" destOrd="4" presId="urn:microsoft.com/office/officeart/2005/8/layout/list1"/>
    <dgm:cxn modelId="{444C4B66-AEA9-4126-B432-A7EE29E0CE96}" srcId="{B9BDAFAF-04B9-4566-8FFB-ABDE87308464}" destId="{8BD924C5-2490-49DA-B1FF-02F4625FF4F1}" srcOrd="2" destOrd="0" parTransId="{E3B0CC4B-0006-4183-A551-1A7E934CC15B}" sibTransId="{48E6D644-294C-48F5-88D7-9A22FC64D01E}"/>
    <dgm:cxn modelId="{A8449367-787C-4B8C-8242-22748C75609E}" type="presOf" srcId="{3E69D9FD-62C4-4ACD-A73B-E801D4B885E2}" destId="{26D7FBC6-BDD8-49AD-8873-597FFE6010DB}" srcOrd="0" destOrd="1" presId="urn:microsoft.com/office/officeart/2005/8/layout/list1"/>
    <dgm:cxn modelId="{7F820368-A6FD-4F13-B52D-15CB19351B0B}" srcId="{C53944E6-05BF-4CED-BFC5-29514054A573}" destId="{03547A43-657E-4C27-8315-8D1E4241F2A6}" srcOrd="1" destOrd="0" parTransId="{8ABFB601-383A-47D8-B120-C8CE9CD1CDA9}" sibTransId="{24711C7D-DFB6-4A82-8C43-65BC27A961AF}"/>
    <dgm:cxn modelId="{6CB7626B-F122-4FE7-80A7-87BB844AAEC3}" type="presOf" srcId="{61F25D72-3100-40B2-B0E5-B6100FD87857}" destId="{D19B8138-157A-4D3F-8B72-7624785996DA}" srcOrd="0" destOrd="1" presId="urn:microsoft.com/office/officeart/2005/8/layout/list1"/>
    <dgm:cxn modelId="{628E0273-954B-4156-B4DF-AAA43BBE57C4}" srcId="{B9BDAFAF-04B9-4566-8FFB-ABDE87308464}" destId="{EEB6A66B-C2EA-4EC0-9FAC-7F8123E6CE85}" srcOrd="0" destOrd="0" parTransId="{75BC7B2C-6854-4EAD-9FCD-6A5080FCCE96}" sibTransId="{B476A4DA-2190-4C69-9BF1-0B4164F38103}"/>
    <dgm:cxn modelId="{994DC881-0DC0-415F-B5F8-0AEDDEA56556}" srcId="{4FD0CD4E-4935-4CFD-BC48-2C120CA62F5F}" destId="{1E0DE7E5-81D2-4CE1-B862-4E3E24DA891F}" srcOrd="0" destOrd="0" parTransId="{A1473D49-ADC3-42A3-8454-74E0A53F8ED8}" sibTransId="{786D1AFF-7E1C-44BC-A003-EA28FA99C02B}"/>
    <dgm:cxn modelId="{0E692E88-C078-4FB9-93DE-094A62798E4D}" srcId="{5DC05AAA-961F-42A7-9E7A-A5F8DF5BE818}" destId="{3E69D9FD-62C4-4ACD-A73B-E801D4B885E2}" srcOrd="0" destOrd="0" parTransId="{8A7015F1-D21B-4A03-97ED-99701C40AB39}" sibTransId="{411C31AF-B286-4400-A141-403B726877EC}"/>
    <dgm:cxn modelId="{2C21AB89-0605-44A5-AAAE-73539DAA708D}" type="presOf" srcId="{1E0DE7E5-81D2-4CE1-B862-4E3E24DA891F}" destId="{D19B8138-157A-4D3F-8B72-7624785996DA}" srcOrd="0" destOrd="3" presId="urn:microsoft.com/office/officeart/2005/8/layout/list1"/>
    <dgm:cxn modelId="{1D4CBB94-C489-431C-B8A6-A1ADAEEC41C0}" srcId="{C53944E6-05BF-4CED-BFC5-29514054A573}" destId="{B9BDAFAF-04B9-4566-8FFB-ABDE87308464}" srcOrd="0" destOrd="0" parTransId="{0F4DFBB1-8AAC-4D44-924F-4FE54D9268AB}" sibTransId="{004A93E1-42D6-40ED-9019-67A2EA0FEDA4}"/>
    <dgm:cxn modelId="{5A341495-14F8-421E-8771-CB2B0507FF8B}" type="presOf" srcId="{03547A43-657E-4C27-8315-8D1E4241F2A6}" destId="{53C32007-EE69-428D-8EFC-0AEA1242156B}" srcOrd="0" destOrd="0" presId="urn:microsoft.com/office/officeart/2005/8/layout/list1"/>
    <dgm:cxn modelId="{098DC29E-2719-4664-9143-1AB286F25029}" srcId="{5DC05AAA-961F-42A7-9E7A-A5F8DF5BE818}" destId="{95D90372-D9C8-4796-9E3D-35149CF3342C}" srcOrd="2" destOrd="0" parTransId="{C8CF3BA2-BE65-45D8-B94F-2DB5F14A3B82}" sibTransId="{00D48827-0428-43C2-970E-060128724F81}"/>
    <dgm:cxn modelId="{061CEAB0-22F2-46A5-B5C4-6CD5877AD503}" type="presOf" srcId="{B9BDAFAF-04B9-4566-8FFB-ABDE87308464}" destId="{89D52639-28DE-49C9-9A88-4249DD49D31C}" srcOrd="0" destOrd="0" presId="urn:microsoft.com/office/officeart/2005/8/layout/list1"/>
    <dgm:cxn modelId="{9AE56BBC-F6A3-4B4C-8FBB-FDBB3767690F}" type="presOf" srcId="{C53944E6-05BF-4CED-BFC5-29514054A573}" destId="{266998C5-2F00-4207-ADD6-255E8E477BA9}" srcOrd="0" destOrd="0" presId="urn:microsoft.com/office/officeart/2005/8/layout/list1"/>
    <dgm:cxn modelId="{8AC924C1-3110-44E4-809A-2E46E41B2E5F}" type="presOf" srcId="{03547A43-657E-4C27-8315-8D1E4241F2A6}" destId="{CB544338-204C-43A8-AF97-995D5FB08A27}" srcOrd="1" destOrd="0" presId="urn:microsoft.com/office/officeart/2005/8/layout/list1"/>
    <dgm:cxn modelId="{DE3870C2-6432-4FD1-9203-20831AC65AE7}" type="presOf" srcId="{B9BDAFAF-04B9-4566-8FFB-ABDE87308464}" destId="{66DB4121-7AE4-475F-9366-79064A7D2AFA}" srcOrd="1" destOrd="0" presId="urn:microsoft.com/office/officeart/2005/8/layout/list1"/>
    <dgm:cxn modelId="{8EA020C3-B882-4766-8200-11A95409F0C5}" srcId="{8BD924C5-2490-49DA-B1FF-02F4625FF4F1}" destId="{EFCC88B6-0294-47C7-8DE7-154FA6621DB1}" srcOrd="0" destOrd="0" parTransId="{850F2B97-0C18-4FF7-B8EB-9D1753EDEDB6}" sibTransId="{9708FE9B-72BE-4AA1-8F61-F0A28ED9F6AE}"/>
    <dgm:cxn modelId="{B39C2EC8-B252-40CF-85C6-3EB67BAAD254}" type="presOf" srcId="{EFCC88B6-0294-47C7-8DE7-154FA6621DB1}" destId="{D19B8138-157A-4D3F-8B72-7624785996DA}" srcOrd="0" destOrd="5" presId="urn:microsoft.com/office/officeart/2005/8/layout/list1"/>
    <dgm:cxn modelId="{277D8AC9-0C27-43A6-8C95-81056446AD44}" type="presOf" srcId="{5DC05AAA-961F-42A7-9E7A-A5F8DF5BE818}" destId="{26D7FBC6-BDD8-49AD-8873-597FFE6010DB}" srcOrd="0" destOrd="0" presId="urn:microsoft.com/office/officeart/2005/8/layout/list1"/>
    <dgm:cxn modelId="{5A05EDCA-D701-4713-89E9-A05B536CE1F2}" type="presOf" srcId="{4FD0CD4E-4935-4CFD-BC48-2C120CA62F5F}" destId="{D19B8138-157A-4D3F-8B72-7624785996DA}" srcOrd="0" destOrd="2" presId="urn:microsoft.com/office/officeart/2005/8/layout/list1"/>
    <dgm:cxn modelId="{EAACE5E9-F603-4B3B-B376-FDEF647DF8CD}" srcId="{5DC05AAA-961F-42A7-9E7A-A5F8DF5BE818}" destId="{BC0252F2-A880-42F7-BE69-20E58EFA2ACA}" srcOrd="1" destOrd="0" parTransId="{00B4D0C6-46F3-4AC0-9799-0E46DEE1C26D}" sibTransId="{8FE9EEBB-89C1-4594-AD5F-21E128A53C3D}"/>
    <dgm:cxn modelId="{ABAA8FEF-8F72-4158-BC80-48BEAF6E5EFA}" type="presOf" srcId="{95D90372-D9C8-4796-9E3D-35149CF3342C}" destId="{26D7FBC6-BDD8-49AD-8873-597FFE6010DB}" srcOrd="0" destOrd="3" presId="urn:microsoft.com/office/officeart/2005/8/layout/list1"/>
    <dgm:cxn modelId="{E90ED4D2-2029-49A4-B48B-EF5990100936}" type="presParOf" srcId="{266998C5-2F00-4207-ADD6-255E8E477BA9}" destId="{7C0AAD30-B149-441F-8BBB-BE41A8F16227}" srcOrd="0" destOrd="0" presId="urn:microsoft.com/office/officeart/2005/8/layout/list1"/>
    <dgm:cxn modelId="{7836C259-8904-4A65-8258-FC13B0E63E02}" type="presParOf" srcId="{7C0AAD30-B149-441F-8BBB-BE41A8F16227}" destId="{89D52639-28DE-49C9-9A88-4249DD49D31C}" srcOrd="0" destOrd="0" presId="urn:microsoft.com/office/officeart/2005/8/layout/list1"/>
    <dgm:cxn modelId="{A089721D-2418-420B-821C-19698CB1329F}" type="presParOf" srcId="{7C0AAD30-B149-441F-8BBB-BE41A8F16227}" destId="{66DB4121-7AE4-475F-9366-79064A7D2AFA}" srcOrd="1" destOrd="0" presId="urn:microsoft.com/office/officeart/2005/8/layout/list1"/>
    <dgm:cxn modelId="{7E15C474-7BEC-4BD3-B3A9-788FE660FA50}" type="presParOf" srcId="{266998C5-2F00-4207-ADD6-255E8E477BA9}" destId="{FDE2FD38-F6AF-4F64-B052-7392AAA566FB}" srcOrd="1" destOrd="0" presId="urn:microsoft.com/office/officeart/2005/8/layout/list1"/>
    <dgm:cxn modelId="{06F74BDA-825A-4A5F-93AA-0E9C2074DA77}" type="presParOf" srcId="{266998C5-2F00-4207-ADD6-255E8E477BA9}" destId="{D19B8138-157A-4D3F-8B72-7624785996DA}" srcOrd="2" destOrd="0" presId="urn:microsoft.com/office/officeart/2005/8/layout/list1"/>
    <dgm:cxn modelId="{51A9FCA1-258D-4454-9B00-18F2AFBCBE22}" type="presParOf" srcId="{266998C5-2F00-4207-ADD6-255E8E477BA9}" destId="{B46BB7CF-DDE6-4FDE-8C14-AE8B0543D596}" srcOrd="3" destOrd="0" presId="urn:microsoft.com/office/officeart/2005/8/layout/list1"/>
    <dgm:cxn modelId="{A5928BBE-B296-4D35-88BD-2D04C0C5A8A0}" type="presParOf" srcId="{266998C5-2F00-4207-ADD6-255E8E477BA9}" destId="{D23B3629-2DB0-4E0C-8BD9-AEFFE5191F8E}" srcOrd="4" destOrd="0" presId="urn:microsoft.com/office/officeart/2005/8/layout/list1"/>
    <dgm:cxn modelId="{39129DC3-7FC6-4064-84FA-C5DFF700F53A}" type="presParOf" srcId="{D23B3629-2DB0-4E0C-8BD9-AEFFE5191F8E}" destId="{53C32007-EE69-428D-8EFC-0AEA1242156B}" srcOrd="0" destOrd="0" presId="urn:microsoft.com/office/officeart/2005/8/layout/list1"/>
    <dgm:cxn modelId="{B419C0C2-C9DD-4D02-8A91-1CC5151CCEF1}" type="presParOf" srcId="{D23B3629-2DB0-4E0C-8BD9-AEFFE5191F8E}" destId="{CB544338-204C-43A8-AF97-995D5FB08A27}" srcOrd="1" destOrd="0" presId="urn:microsoft.com/office/officeart/2005/8/layout/list1"/>
    <dgm:cxn modelId="{DC5C0EDF-5470-4A38-9555-63D18FA92F2A}" type="presParOf" srcId="{266998C5-2F00-4207-ADD6-255E8E477BA9}" destId="{E0844320-1877-4110-8C46-92900086D3BC}" srcOrd="5" destOrd="0" presId="urn:microsoft.com/office/officeart/2005/8/layout/list1"/>
    <dgm:cxn modelId="{DDBB4D3F-4F1F-4AFB-BE20-E01910C46BB3}" type="presParOf" srcId="{266998C5-2F00-4207-ADD6-255E8E477BA9}" destId="{26D7FBC6-BDD8-49AD-8873-597FFE6010DB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83.xml><?xml version="1.0" encoding="utf-8"?>
<dgm:dataModel xmlns:dgm="http://schemas.openxmlformats.org/drawingml/2006/diagram" xmlns:a="http://schemas.openxmlformats.org/drawingml/2006/main">
  <dgm:ptLst>
    <dgm:pt modelId="{68DE9E37-4E48-4047-8CFA-F93EC9F2052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F60A67F-36E4-47FF-ADD7-D6C57DDC22D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C02709CF-780D-4254-AB9C-151501F98F88}" type="parTrans" cxnId="{6146D03D-7C87-4636-B7A4-3B0A807D2545}">
      <dgm:prSet/>
      <dgm:spPr/>
      <dgm:t>
        <a:bodyPr/>
        <a:lstStyle/>
        <a:p>
          <a:endParaRPr lang="en-US"/>
        </a:p>
      </dgm:t>
    </dgm:pt>
    <dgm:pt modelId="{C8045A10-05F5-4755-8220-556D2EABE68C}" type="sibTrans" cxnId="{6146D03D-7C87-4636-B7A4-3B0A807D2545}">
      <dgm:prSet/>
      <dgm:spPr/>
      <dgm:t>
        <a:bodyPr/>
        <a:lstStyle/>
        <a:p>
          <a:endParaRPr lang="en-US"/>
        </a:p>
      </dgm:t>
    </dgm:pt>
    <dgm:pt modelId="{7E1E3404-6AC9-40A1-8256-B8E7DAD8B7AB}" type="pres">
      <dgm:prSet presAssocID="{68DE9E37-4E48-4047-8CFA-F93EC9F20527}" presName="linear" presStyleCnt="0">
        <dgm:presLayoutVars>
          <dgm:animLvl val="lvl"/>
          <dgm:resizeHandles val="exact"/>
        </dgm:presLayoutVars>
      </dgm:prSet>
      <dgm:spPr/>
    </dgm:pt>
    <dgm:pt modelId="{596DABA1-D551-4FBC-97CD-D27F6C832CFA}" type="pres">
      <dgm:prSet presAssocID="{CF60A67F-36E4-47FF-ADD7-D6C57DDC22D3}" presName="parentText" presStyleLbl="node1" presStyleIdx="0" presStyleCnt="1" custLinFactNeighborX="341" custLinFactNeighborY="11906">
        <dgm:presLayoutVars>
          <dgm:chMax val="0"/>
          <dgm:bulletEnabled val="1"/>
        </dgm:presLayoutVars>
      </dgm:prSet>
      <dgm:spPr/>
    </dgm:pt>
  </dgm:ptLst>
  <dgm:cxnLst>
    <dgm:cxn modelId="{4635730A-65F3-450F-A91C-CB65B08BF73B}" type="presOf" srcId="{68DE9E37-4E48-4047-8CFA-F93EC9F20527}" destId="{7E1E3404-6AC9-40A1-8256-B8E7DAD8B7AB}" srcOrd="0" destOrd="0" presId="urn:microsoft.com/office/officeart/2005/8/layout/vList2"/>
    <dgm:cxn modelId="{6146D03D-7C87-4636-B7A4-3B0A807D2545}" srcId="{68DE9E37-4E48-4047-8CFA-F93EC9F20527}" destId="{CF60A67F-36E4-47FF-ADD7-D6C57DDC22D3}" srcOrd="0" destOrd="0" parTransId="{C02709CF-780D-4254-AB9C-151501F98F88}" sibTransId="{C8045A10-05F5-4755-8220-556D2EABE68C}"/>
    <dgm:cxn modelId="{7006AB61-D294-41B0-8B76-947304246EF0}" type="presOf" srcId="{CF60A67F-36E4-47FF-ADD7-D6C57DDC22D3}" destId="{596DABA1-D551-4FBC-97CD-D27F6C832CFA}" srcOrd="0" destOrd="0" presId="urn:microsoft.com/office/officeart/2005/8/layout/vList2"/>
    <dgm:cxn modelId="{9FB68B14-7857-4355-83D3-CC00E1C7284B}" type="presParOf" srcId="{7E1E3404-6AC9-40A1-8256-B8E7DAD8B7AB}" destId="{596DABA1-D551-4FBC-97CD-D27F6C832CF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4.xml><?xml version="1.0" encoding="utf-8"?>
<dgm:dataModel xmlns:dgm="http://schemas.openxmlformats.org/drawingml/2006/diagram" xmlns:a="http://schemas.openxmlformats.org/drawingml/2006/main">
  <dgm:ptLst>
    <dgm:pt modelId="{2F3D5222-AE12-449C-9825-791EC411163C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04CA4F08-4CF3-4852-84C6-BB7C5DEA7B4D}">
      <dgm:prSet custT="1"/>
      <dgm:spPr/>
      <dgm:t>
        <a:bodyPr/>
        <a:lstStyle/>
        <a:p>
          <a:r>
            <a:rPr lang="en-US" sz="2000" b="1" dirty="0"/>
            <a:t>Text Entry Fields</a:t>
          </a:r>
          <a:endParaRPr lang="en-US" sz="2000" dirty="0"/>
        </a:p>
      </dgm:t>
    </dgm:pt>
    <dgm:pt modelId="{C30C7A52-9F67-4A6E-980B-7BA769141A2E}" type="parTrans" cxnId="{0B4697EA-F85E-43A1-9B66-9515193624ED}">
      <dgm:prSet/>
      <dgm:spPr/>
      <dgm:t>
        <a:bodyPr/>
        <a:lstStyle/>
        <a:p>
          <a:endParaRPr lang="en-US"/>
        </a:p>
      </dgm:t>
    </dgm:pt>
    <dgm:pt modelId="{CA0E0DDD-EC33-44B6-B41A-644EC4B04E49}" type="sibTrans" cxnId="{0B4697EA-F85E-43A1-9B66-9515193624ED}">
      <dgm:prSet/>
      <dgm:spPr/>
      <dgm:t>
        <a:bodyPr/>
        <a:lstStyle/>
        <a:p>
          <a:endParaRPr lang="en-US"/>
        </a:p>
      </dgm:t>
    </dgm:pt>
    <dgm:pt modelId="{AF0B1799-BDE3-423C-8C0B-021E7A92C154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Will the postdoctoral scholar conduct research outside of Stanford University Campus?</a:t>
          </a:r>
          <a:endParaRPr lang="en-US" dirty="0">
            <a:solidFill>
              <a:schemeClr val="accent3"/>
            </a:solidFill>
          </a:endParaRPr>
        </a:p>
      </dgm:t>
    </dgm:pt>
    <dgm:pt modelId="{5F04E733-FAA4-4983-BC99-F08FCB9F655D}" type="parTrans" cxnId="{12D6E227-C08B-4C35-97C9-68C17DCC0628}">
      <dgm:prSet/>
      <dgm:spPr/>
      <dgm:t>
        <a:bodyPr/>
        <a:lstStyle/>
        <a:p>
          <a:endParaRPr lang="en-US"/>
        </a:p>
      </dgm:t>
    </dgm:pt>
    <dgm:pt modelId="{9C23941C-2BA5-45BA-BF1A-71A41E4422FB}" type="sibTrans" cxnId="{12D6E227-C08B-4C35-97C9-68C17DCC0628}">
      <dgm:prSet/>
      <dgm:spPr/>
      <dgm:t>
        <a:bodyPr/>
        <a:lstStyle/>
        <a:p>
          <a:endParaRPr lang="en-US"/>
        </a:p>
      </dgm:t>
    </dgm:pt>
    <dgm:pt modelId="{A052DEB7-80EB-4117-AE72-6C29A86F5F0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default response is “No”</a:t>
          </a:r>
        </a:p>
      </dgm:t>
    </dgm:pt>
    <dgm:pt modelId="{2CF24EDD-2BD7-46B8-8709-0B09B533603D}" type="parTrans" cxnId="{EDE9ECA3-5C74-462E-A808-20B6B6F5A2D1}">
      <dgm:prSet/>
      <dgm:spPr/>
      <dgm:t>
        <a:bodyPr/>
        <a:lstStyle/>
        <a:p>
          <a:endParaRPr lang="en-US"/>
        </a:p>
      </dgm:t>
    </dgm:pt>
    <dgm:pt modelId="{53104CD4-18FC-4A28-86F2-664270D4AED1}" type="sibTrans" cxnId="{EDE9ECA3-5C74-462E-A808-20B6B6F5A2D1}">
      <dgm:prSet/>
      <dgm:spPr/>
      <dgm:t>
        <a:bodyPr/>
        <a:lstStyle/>
        <a:p>
          <a:endParaRPr lang="en-US"/>
        </a:p>
      </dgm:t>
    </dgm:pt>
    <dgm:pt modelId="{A44CA139-27AA-4F4B-B8BF-B5C179DF346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“Yes” if any research will be conducted off campus</a:t>
          </a:r>
        </a:p>
      </dgm:t>
    </dgm:pt>
    <dgm:pt modelId="{AF407C7E-AADD-4BBA-ABBF-32FF9F6C4E57}" type="parTrans" cxnId="{753BFA12-0243-4B58-9BAE-FA2EEAC6B191}">
      <dgm:prSet/>
      <dgm:spPr/>
      <dgm:t>
        <a:bodyPr/>
        <a:lstStyle/>
        <a:p>
          <a:endParaRPr lang="en-US"/>
        </a:p>
      </dgm:t>
    </dgm:pt>
    <dgm:pt modelId="{8FA6EBA0-4E1B-4983-BAAD-1495CF42E588}" type="sibTrans" cxnId="{753BFA12-0243-4B58-9BAE-FA2EEAC6B191}">
      <dgm:prSet/>
      <dgm:spPr/>
      <dgm:t>
        <a:bodyPr/>
        <a:lstStyle/>
        <a:p>
          <a:endParaRPr lang="en-US"/>
        </a:p>
      </dgm:t>
    </dgm:pt>
    <dgm:pt modelId="{243E528F-7ABB-4882-AE20-DE0A603EFDD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List the location(s) and date(s) of off-campus research</a:t>
          </a:r>
        </a:p>
      </dgm:t>
    </dgm:pt>
    <dgm:pt modelId="{99DB5FC8-5BB4-408F-B7ED-F2A347D06F09}" type="parTrans" cxnId="{6848DC9C-C895-48D9-AAD6-BA72FE01ED47}">
      <dgm:prSet/>
      <dgm:spPr/>
      <dgm:t>
        <a:bodyPr/>
        <a:lstStyle/>
        <a:p>
          <a:endParaRPr lang="en-US"/>
        </a:p>
      </dgm:t>
    </dgm:pt>
    <dgm:pt modelId="{0E2A2968-C234-4D72-BBE3-7BA98D27C48F}" type="sibTrans" cxnId="{6848DC9C-C895-48D9-AAD6-BA72FE01ED47}">
      <dgm:prSet/>
      <dgm:spPr/>
      <dgm:t>
        <a:bodyPr/>
        <a:lstStyle/>
        <a:p>
          <a:endParaRPr lang="en-US"/>
        </a:p>
      </dgm:t>
    </dgm:pt>
    <dgm:pt modelId="{182C3648-ADCD-4B68-885D-1F19B8E07EB4}">
      <dgm:prSet/>
      <dgm:spPr/>
      <dgm:t>
        <a:bodyPr/>
        <a:lstStyle/>
        <a:p>
          <a:r>
            <a:rPr lang="en-US" b="1" i="1" dirty="0">
              <a:hlinkClick xmlns:r="http://schemas.openxmlformats.org/officeDocument/2006/relationships" r:id="rId1"/>
            </a:rPr>
            <a:t>Postdoc Benefits </a:t>
          </a:r>
          <a:r>
            <a:rPr lang="en-US" i="1" dirty="0">
              <a:solidFill>
                <a:schemeClr val="accent3"/>
              </a:solidFill>
            </a:rPr>
            <a:t>must be notified when research occurs outside of the benefit plan service area</a:t>
          </a:r>
          <a:endParaRPr lang="en-US" dirty="0">
            <a:solidFill>
              <a:schemeClr val="accent3"/>
            </a:solidFill>
          </a:endParaRPr>
        </a:p>
      </dgm:t>
    </dgm:pt>
    <dgm:pt modelId="{32A64D4B-A9A8-44E9-9503-8B087D98CDA8}" type="parTrans" cxnId="{4FC37F9E-1F99-4C96-8737-4D1678010559}">
      <dgm:prSet/>
      <dgm:spPr/>
      <dgm:t>
        <a:bodyPr/>
        <a:lstStyle/>
        <a:p>
          <a:endParaRPr lang="en-US"/>
        </a:p>
      </dgm:t>
    </dgm:pt>
    <dgm:pt modelId="{F60F7B16-B699-4A1F-94AC-C51B62397B61}" type="sibTrans" cxnId="{4FC37F9E-1F99-4C96-8737-4D1678010559}">
      <dgm:prSet/>
      <dgm:spPr/>
      <dgm:t>
        <a:bodyPr/>
        <a:lstStyle/>
        <a:p>
          <a:endParaRPr lang="en-US"/>
        </a:p>
      </dgm:t>
    </dgm:pt>
    <dgm:pt modelId="{AE4F1280-A524-4BA5-8C33-3354E07B04D8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316FF0AC-5E81-49A8-877E-696D21315BB1}" type="parTrans" cxnId="{9C6B4DBA-758D-47D8-B765-88F3E2DA9ECF}">
      <dgm:prSet/>
      <dgm:spPr/>
      <dgm:t>
        <a:bodyPr/>
        <a:lstStyle/>
        <a:p>
          <a:endParaRPr lang="en-US"/>
        </a:p>
      </dgm:t>
    </dgm:pt>
    <dgm:pt modelId="{C8ACE7BE-5232-4AD7-BD62-20FD2F6BB0B1}" type="sibTrans" cxnId="{9C6B4DBA-758D-47D8-B765-88F3E2DA9ECF}">
      <dgm:prSet/>
      <dgm:spPr/>
      <dgm:t>
        <a:bodyPr/>
        <a:lstStyle/>
        <a:p>
          <a:endParaRPr lang="en-US"/>
        </a:p>
      </dgm:t>
    </dgm:pt>
    <dgm:pt modelId="{5CA8CEC9-F211-44AE-BBC8-950F6BB46DB7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 will conduct research in Tanzania from 01/06/27-02/28/27</a:t>
          </a:r>
        </a:p>
      </dgm:t>
    </dgm:pt>
    <dgm:pt modelId="{B9AC1302-81D5-4A8D-BCFB-2DFF0DD4E8A1}" type="parTrans" cxnId="{B8BC04B1-8515-46B7-89B8-34282134075A}">
      <dgm:prSet/>
      <dgm:spPr/>
      <dgm:t>
        <a:bodyPr/>
        <a:lstStyle/>
        <a:p>
          <a:endParaRPr lang="en-US"/>
        </a:p>
      </dgm:t>
    </dgm:pt>
    <dgm:pt modelId="{4308E5DA-4947-4961-A67E-E34BF36B6805}" type="sibTrans" cxnId="{B8BC04B1-8515-46B7-89B8-34282134075A}">
      <dgm:prSet/>
      <dgm:spPr/>
      <dgm:t>
        <a:bodyPr/>
        <a:lstStyle/>
        <a:p>
          <a:endParaRPr lang="en-US"/>
        </a:p>
      </dgm:t>
    </dgm:pt>
    <dgm:pt modelId="{8827AB89-77FB-4055-AAB2-882D52925BEB}" type="pres">
      <dgm:prSet presAssocID="{2F3D5222-AE12-449C-9825-791EC411163C}" presName="linear" presStyleCnt="0">
        <dgm:presLayoutVars>
          <dgm:dir/>
          <dgm:animLvl val="lvl"/>
          <dgm:resizeHandles val="exact"/>
        </dgm:presLayoutVars>
      </dgm:prSet>
      <dgm:spPr/>
    </dgm:pt>
    <dgm:pt modelId="{AEDEFE5F-C510-4510-9727-445E2B57A8C3}" type="pres">
      <dgm:prSet presAssocID="{04CA4F08-4CF3-4852-84C6-BB7C5DEA7B4D}" presName="parentLin" presStyleCnt="0"/>
      <dgm:spPr/>
    </dgm:pt>
    <dgm:pt modelId="{0E749D07-31C6-48DE-85D5-4B6BC4E476FC}" type="pres">
      <dgm:prSet presAssocID="{04CA4F08-4CF3-4852-84C6-BB7C5DEA7B4D}" presName="parentLeftMargin" presStyleLbl="node1" presStyleIdx="0" presStyleCnt="2"/>
      <dgm:spPr/>
    </dgm:pt>
    <dgm:pt modelId="{13F17555-2837-4404-A439-3F40EDA2F659}" type="pres">
      <dgm:prSet presAssocID="{04CA4F08-4CF3-4852-84C6-BB7C5DEA7B4D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C136BD00-8191-46CD-99B7-C655D6B93D26}" type="pres">
      <dgm:prSet presAssocID="{04CA4F08-4CF3-4852-84C6-BB7C5DEA7B4D}" presName="negativeSpace" presStyleCnt="0"/>
      <dgm:spPr/>
    </dgm:pt>
    <dgm:pt modelId="{3E804D5E-7F84-4596-9527-5A2A38EF8FF0}" type="pres">
      <dgm:prSet presAssocID="{04CA4F08-4CF3-4852-84C6-BB7C5DEA7B4D}" presName="childText" presStyleLbl="conFgAcc1" presStyleIdx="0" presStyleCnt="2">
        <dgm:presLayoutVars>
          <dgm:bulletEnabled val="1"/>
        </dgm:presLayoutVars>
      </dgm:prSet>
      <dgm:spPr/>
    </dgm:pt>
    <dgm:pt modelId="{9C21E43C-4086-4842-9C86-BFA5CE986B5D}" type="pres">
      <dgm:prSet presAssocID="{CA0E0DDD-EC33-44B6-B41A-644EC4B04E49}" presName="spaceBetweenRectangles" presStyleCnt="0"/>
      <dgm:spPr/>
    </dgm:pt>
    <dgm:pt modelId="{E29355A4-225F-40D3-B71B-45A3072D425C}" type="pres">
      <dgm:prSet presAssocID="{AE4F1280-A524-4BA5-8C33-3354E07B04D8}" presName="parentLin" presStyleCnt="0"/>
      <dgm:spPr/>
    </dgm:pt>
    <dgm:pt modelId="{F71290BF-A1D9-4AA5-8C23-1E5D7BAF40D2}" type="pres">
      <dgm:prSet presAssocID="{AE4F1280-A524-4BA5-8C33-3354E07B04D8}" presName="parentLeftMargin" presStyleLbl="node1" presStyleIdx="0" presStyleCnt="2"/>
      <dgm:spPr/>
    </dgm:pt>
    <dgm:pt modelId="{2C379D94-BF30-4FAF-8206-CA1B7B73E7CC}" type="pres">
      <dgm:prSet presAssocID="{AE4F1280-A524-4BA5-8C33-3354E07B04D8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DE203ACA-C549-4818-A26A-9AB3BBC6D557}" type="pres">
      <dgm:prSet presAssocID="{AE4F1280-A524-4BA5-8C33-3354E07B04D8}" presName="negativeSpace" presStyleCnt="0"/>
      <dgm:spPr/>
    </dgm:pt>
    <dgm:pt modelId="{096D4A04-9C01-4BD6-9182-02C3E0AD50F3}" type="pres">
      <dgm:prSet presAssocID="{AE4F1280-A524-4BA5-8C33-3354E07B04D8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0F986406-E54F-4151-9920-55F948140EF0}" type="presOf" srcId="{243E528F-7ABB-4882-AE20-DE0A603EFDDF}" destId="{3E804D5E-7F84-4596-9527-5A2A38EF8FF0}" srcOrd="0" destOrd="3" presId="urn:microsoft.com/office/officeart/2005/8/layout/list1"/>
    <dgm:cxn modelId="{EC70E60B-4B95-4807-BD82-BFB2924424C1}" type="presOf" srcId="{A052DEB7-80EB-4117-AE72-6C29A86F5F0A}" destId="{3E804D5E-7F84-4596-9527-5A2A38EF8FF0}" srcOrd="0" destOrd="1" presId="urn:microsoft.com/office/officeart/2005/8/layout/list1"/>
    <dgm:cxn modelId="{9175730C-529E-4627-866F-0B1A10726E49}" type="presOf" srcId="{04CA4F08-4CF3-4852-84C6-BB7C5DEA7B4D}" destId="{13F17555-2837-4404-A439-3F40EDA2F659}" srcOrd="1" destOrd="0" presId="urn:microsoft.com/office/officeart/2005/8/layout/list1"/>
    <dgm:cxn modelId="{753BFA12-0243-4B58-9BAE-FA2EEAC6B191}" srcId="{AF0B1799-BDE3-423C-8C0B-021E7A92C154}" destId="{A44CA139-27AA-4F4B-B8BF-B5C179DF346B}" srcOrd="1" destOrd="0" parTransId="{AF407C7E-AADD-4BBA-ABBF-32FF9F6C4E57}" sibTransId="{8FA6EBA0-4E1B-4983-BAAD-1495CF42E588}"/>
    <dgm:cxn modelId="{12D6E227-C08B-4C35-97C9-68C17DCC0628}" srcId="{04CA4F08-4CF3-4852-84C6-BB7C5DEA7B4D}" destId="{AF0B1799-BDE3-423C-8C0B-021E7A92C154}" srcOrd="0" destOrd="0" parTransId="{5F04E733-FAA4-4983-BC99-F08FCB9F655D}" sibTransId="{9C23941C-2BA5-45BA-BF1A-71A41E4422FB}"/>
    <dgm:cxn modelId="{C194CB33-2A9B-4107-AA82-44381A5706E2}" type="presOf" srcId="{AE4F1280-A524-4BA5-8C33-3354E07B04D8}" destId="{F71290BF-A1D9-4AA5-8C23-1E5D7BAF40D2}" srcOrd="0" destOrd="0" presId="urn:microsoft.com/office/officeart/2005/8/layout/list1"/>
    <dgm:cxn modelId="{7C01883E-1A1F-4711-93FD-ABE955A2F62E}" type="presOf" srcId="{04CA4F08-4CF3-4852-84C6-BB7C5DEA7B4D}" destId="{0E749D07-31C6-48DE-85D5-4B6BC4E476FC}" srcOrd="0" destOrd="0" presId="urn:microsoft.com/office/officeart/2005/8/layout/list1"/>
    <dgm:cxn modelId="{C113E263-EBB2-43E7-8285-7FF6E098850C}" type="presOf" srcId="{A44CA139-27AA-4F4B-B8BF-B5C179DF346B}" destId="{3E804D5E-7F84-4596-9527-5A2A38EF8FF0}" srcOrd="0" destOrd="2" presId="urn:microsoft.com/office/officeart/2005/8/layout/list1"/>
    <dgm:cxn modelId="{7DFCD765-E612-4ED5-83B9-9FD4FD41A895}" type="presOf" srcId="{AF0B1799-BDE3-423C-8C0B-021E7A92C154}" destId="{3E804D5E-7F84-4596-9527-5A2A38EF8FF0}" srcOrd="0" destOrd="0" presId="urn:microsoft.com/office/officeart/2005/8/layout/list1"/>
    <dgm:cxn modelId="{968A0A4F-DEE8-434F-AA8E-2078BCC24129}" type="presOf" srcId="{5CA8CEC9-F211-44AE-BBC8-950F6BB46DB7}" destId="{096D4A04-9C01-4BD6-9182-02C3E0AD50F3}" srcOrd="0" destOrd="0" presId="urn:microsoft.com/office/officeart/2005/8/layout/list1"/>
    <dgm:cxn modelId="{6847D873-CC94-40AF-A4CB-ECA039EAF99E}" type="presOf" srcId="{AE4F1280-A524-4BA5-8C33-3354E07B04D8}" destId="{2C379D94-BF30-4FAF-8206-CA1B7B73E7CC}" srcOrd="1" destOrd="0" presId="urn:microsoft.com/office/officeart/2005/8/layout/list1"/>
    <dgm:cxn modelId="{6848DC9C-C895-48D9-AAD6-BA72FE01ED47}" srcId="{A44CA139-27AA-4F4B-B8BF-B5C179DF346B}" destId="{243E528F-7ABB-4882-AE20-DE0A603EFDDF}" srcOrd="0" destOrd="0" parTransId="{99DB5FC8-5BB4-408F-B7ED-F2A347D06F09}" sibTransId="{0E2A2968-C234-4D72-BBE3-7BA98D27C48F}"/>
    <dgm:cxn modelId="{4FC37F9E-1F99-4C96-8737-4D1678010559}" srcId="{A44CA139-27AA-4F4B-B8BF-B5C179DF346B}" destId="{182C3648-ADCD-4B68-885D-1F19B8E07EB4}" srcOrd="1" destOrd="0" parTransId="{32A64D4B-A9A8-44E9-9503-8B087D98CDA8}" sibTransId="{F60F7B16-B699-4A1F-94AC-C51B62397B61}"/>
    <dgm:cxn modelId="{EDE9ECA3-5C74-462E-A808-20B6B6F5A2D1}" srcId="{AF0B1799-BDE3-423C-8C0B-021E7A92C154}" destId="{A052DEB7-80EB-4117-AE72-6C29A86F5F0A}" srcOrd="0" destOrd="0" parTransId="{2CF24EDD-2BD7-46B8-8709-0B09B533603D}" sibTransId="{53104CD4-18FC-4A28-86F2-664270D4AED1}"/>
    <dgm:cxn modelId="{B8BC04B1-8515-46B7-89B8-34282134075A}" srcId="{AE4F1280-A524-4BA5-8C33-3354E07B04D8}" destId="{5CA8CEC9-F211-44AE-BBC8-950F6BB46DB7}" srcOrd="0" destOrd="0" parTransId="{B9AC1302-81D5-4A8D-BCFB-2DFF0DD4E8A1}" sibTransId="{4308E5DA-4947-4961-A67E-E34BF36B6805}"/>
    <dgm:cxn modelId="{9C6B4DBA-758D-47D8-B765-88F3E2DA9ECF}" srcId="{2F3D5222-AE12-449C-9825-791EC411163C}" destId="{AE4F1280-A524-4BA5-8C33-3354E07B04D8}" srcOrd="1" destOrd="0" parTransId="{316FF0AC-5E81-49A8-877E-696D21315BB1}" sibTransId="{C8ACE7BE-5232-4AD7-BD62-20FD2F6BB0B1}"/>
    <dgm:cxn modelId="{0B4697EA-F85E-43A1-9B66-9515193624ED}" srcId="{2F3D5222-AE12-449C-9825-791EC411163C}" destId="{04CA4F08-4CF3-4852-84C6-BB7C5DEA7B4D}" srcOrd="0" destOrd="0" parTransId="{C30C7A52-9F67-4A6E-980B-7BA769141A2E}" sibTransId="{CA0E0DDD-EC33-44B6-B41A-644EC4B04E49}"/>
    <dgm:cxn modelId="{CE8B64F6-AE7E-43AB-8AE1-260001F3CCB8}" type="presOf" srcId="{182C3648-ADCD-4B68-885D-1F19B8E07EB4}" destId="{3E804D5E-7F84-4596-9527-5A2A38EF8FF0}" srcOrd="0" destOrd="4" presId="urn:microsoft.com/office/officeart/2005/8/layout/list1"/>
    <dgm:cxn modelId="{BCBA8FFB-768C-4EF2-95BA-BCAFACEEECAC}" type="presOf" srcId="{2F3D5222-AE12-449C-9825-791EC411163C}" destId="{8827AB89-77FB-4055-AAB2-882D52925BEB}" srcOrd="0" destOrd="0" presId="urn:microsoft.com/office/officeart/2005/8/layout/list1"/>
    <dgm:cxn modelId="{197E42E0-6354-4C8A-98B1-66B8C833FD85}" type="presParOf" srcId="{8827AB89-77FB-4055-AAB2-882D52925BEB}" destId="{AEDEFE5F-C510-4510-9727-445E2B57A8C3}" srcOrd="0" destOrd="0" presId="urn:microsoft.com/office/officeart/2005/8/layout/list1"/>
    <dgm:cxn modelId="{EACC4ABF-0752-451B-AD6C-CC92747E45B8}" type="presParOf" srcId="{AEDEFE5F-C510-4510-9727-445E2B57A8C3}" destId="{0E749D07-31C6-48DE-85D5-4B6BC4E476FC}" srcOrd="0" destOrd="0" presId="urn:microsoft.com/office/officeart/2005/8/layout/list1"/>
    <dgm:cxn modelId="{B5F3CA37-58C0-4DE9-ABC9-7199EFCD2DE9}" type="presParOf" srcId="{AEDEFE5F-C510-4510-9727-445E2B57A8C3}" destId="{13F17555-2837-4404-A439-3F40EDA2F659}" srcOrd="1" destOrd="0" presId="urn:microsoft.com/office/officeart/2005/8/layout/list1"/>
    <dgm:cxn modelId="{4ECA7DC8-D13F-43B1-9F27-F7BF0464BE1B}" type="presParOf" srcId="{8827AB89-77FB-4055-AAB2-882D52925BEB}" destId="{C136BD00-8191-46CD-99B7-C655D6B93D26}" srcOrd="1" destOrd="0" presId="urn:microsoft.com/office/officeart/2005/8/layout/list1"/>
    <dgm:cxn modelId="{84A686E8-839D-455A-A83A-5062BB8B6AB4}" type="presParOf" srcId="{8827AB89-77FB-4055-AAB2-882D52925BEB}" destId="{3E804D5E-7F84-4596-9527-5A2A38EF8FF0}" srcOrd="2" destOrd="0" presId="urn:microsoft.com/office/officeart/2005/8/layout/list1"/>
    <dgm:cxn modelId="{9963CE7A-ACEA-423E-B52B-2BBE7585CF23}" type="presParOf" srcId="{8827AB89-77FB-4055-AAB2-882D52925BEB}" destId="{9C21E43C-4086-4842-9C86-BFA5CE986B5D}" srcOrd="3" destOrd="0" presId="urn:microsoft.com/office/officeart/2005/8/layout/list1"/>
    <dgm:cxn modelId="{82127B3F-CEFE-443B-9030-0240ACE53F5A}" type="presParOf" srcId="{8827AB89-77FB-4055-AAB2-882D52925BEB}" destId="{E29355A4-225F-40D3-B71B-45A3072D425C}" srcOrd="4" destOrd="0" presId="urn:microsoft.com/office/officeart/2005/8/layout/list1"/>
    <dgm:cxn modelId="{9C776697-3730-4975-ADD2-B2320DA34347}" type="presParOf" srcId="{E29355A4-225F-40D3-B71B-45A3072D425C}" destId="{F71290BF-A1D9-4AA5-8C23-1E5D7BAF40D2}" srcOrd="0" destOrd="0" presId="urn:microsoft.com/office/officeart/2005/8/layout/list1"/>
    <dgm:cxn modelId="{D7FC6F37-D29C-43FB-9F8F-9EF59F175D0A}" type="presParOf" srcId="{E29355A4-225F-40D3-B71B-45A3072D425C}" destId="{2C379D94-BF30-4FAF-8206-CA1B7B73E7CC}" srcOrd="1" destOrd="0" presId="urn:microsoft.com/office/officeart/2005/8/layout/list1"/>
    <dgm:cxn modelId="{8F35CAD0-8AE0-46FD-8D33-47DDC49F1AAA}" type="presParOf" srcId="{8827AB89-77FB-4055-AAB2-882D52925BEB}" destId="{DE203ACA-C549-4818-A26A-9AB3BBC6D557}" srcOrd="5" destOrd="0" presId="urn:microsoft.com/office/officeart/2005/8/layout/list1"/>
    <dgm:cxn modelId="{054E0842-BAE0-4090-B84B-8C3D105AF265}" type="presParOf" srcId="{8827AB89-77FB-4055-AAB2-882D52925BEB}" destId="{096D4A04-9C01-4BD6-9182-02C3E0AD50F3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85.xml><?xml version="1.0" encoding="utf-8"?>
<dgm:dataModel xmlns:dgm="http://schemas.openxmlformats.org/drawingml/2006/diagram" xmlns:a="http://schemas.openxmlformats.org/drawingml/2006/main">
  <dgm:ptLst>
    <dgm:pt modelId="{1C0DB0B1-9AB3-4F31-A34F-2D02B268B63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2F0DB60-4804-4505-A65A-9AF6286FB2FF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1EFBE464-8326-40FE-A348-31235207A016}" type="parTrans" cxnId="{51DC3B41-0D5C-419B-B6AF-DE4483C80D74}">
      <dgm:prSet/>
      <dgm:spPr/>
      <dgm:t>
        <a:bodyPr/>
        <a:lstStyle/>
        <a:p>
          <a:endParaRPr lang="en-US"/>
        </a:p>
      </dgm:t>
    </dgm:pt>
    <dgm:pt modelId="{FB64C904-6F59-4985-96E9-7B7C5828CB46}" type="sibTrans" cxnId="{51DC3B41-0D5C-419B-B6AF-DE4483C80D74}">
      <dgm:prSet/>
      <dgm:spPr/>
      <dgm:t>
        <a:bodyPr/>
        <a:lstStyle/>
        <a:p>
          <a:endParaRPr lang="en-US"/>
        </a:p>
      </dgm:t>
    </dgm:pt>
    <dgm:pt modelId="{DF01B156-C84D-45BD-8FA2-71EC0930B7E4}" type="pres">
      <dgm:prSet presAssocID="{1C0DB0B1-9AB3-4F31-A34F-2D02B268B635}" presName="linear" presStyleCnt="0">
        <dgm:presLayoutVars>
          <dgm:animLvl val="lvl"/>
          <dgm:resizeHandles val="exact"/>
        </dgm:presLayoutVars>
      </dgm:prSet>
      <dgm:spPr/>
    </dgm:pt>
    <dgm:pt modelId="{3C45A620-A00E-45C0-BA23-2F27B85F5CC9}" type="pres">
      <dgm:prSet presAssocID="{A2F0DB60-4804-4505-A65A-9AF6286FB2F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70E7C02-F42B-4618-8E89-FFFB0541D6B9}" type="presOf" srcId="{1C0DB0B1-9AB3-4F31-A34F-2D02B268B635}" destId="{DF01B156-C84D-45BD-8FA2-71EC0930B7E4}" srcOrd="0" destOrd="0" presId="urn:microsoft.com/office/officeart/2005/8/layout/vList2"/>
    <dgm:cxn modelId="{51DC3B41-0D5C-419B-B6AF-DE4483C80D74}" srcId="{1C0DB0B1-9AB3-4F31-A34F-2D02B268B635}" destId="{A2F0DB60-4804-4505-A65A-9AF6286FB2FF}" srcOrd="0" destOrd="0" parTransId="{1EFBE464-8326-40FE-A348-31235207A016}" sibTransId="{FB64C904-6F59-4985-96E9-7B7C5828CB46}"/>
    <dgm:cxn modelId="{1F8211D1-705D-4D77-AD9D-36B91F109F1A}" type="presOf" srcId="{A2F0DB60-4804-4505-A65A-9AF6286FB2FF}" destId="{3C45A620-A00E-45C0-BA23-2F27B85F5CC9}" srcOrd="0" destOrd="0" presId="urn:microsoft.com/office/officeart/2005/8/layout/vList2"/>
    <dgm:cxn modelId="{F3549149-3AD3-4D4C-B177-328F16A30F40}" type="presParOf" srcId="{DF01B156-C84D-45BD-8FA2-71EC0930B7E4}" destId="{3C45A620-A00E-45C0-BA23-2F27B85F5CC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6.xml><?xml version="1.0" encoding="utf-8"?>
<dgm:dataModel xmlns:dgm="http://schemas.openxmlformats.org/drawingml/2006/diagram" xmlns:a="http://schemas.openxmlformats.org/drawingml/2006/main">
  <dgm:ptLst>
    <dgm:pt modelId="{D8B7DA34-8CA7-4FE8-982D-3C4B86EF94F1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2F2EA27-D4FC-4785-ADE6-76F87F412E15}">
      <dgm:prSet custT="1"/>
      <dgm:spPr/>
      <dgm:t>
        <a:bodyPr/>
        <a:lstStyle/>
        <a:p>
          <a:r>
            <a:rPr lang="en-US" sz="2000" b="1" dirty="0"/>
            <a:t>Text Entry Fields</a:t>
          </a:r>
          <a:endParaRPr lang="en-US" sz="2000" dirty="0"/>
        </a:p>
      </dgm:t>
    </dgm:pt>
    <dgm:pt modelId="{9BF8946D-2410-44F6-82F6-D9E59F6E225A}" type="parTrans" cxnId="{DF0B28BC-8E99-497F-9BFC-6F8BEE344334}">
      <dgm:prSet/>
      <dgm:spPr/>
      <dgm:t>
        <a:bodyPr/>
        <a:lstStyle/>
        <a:p>
          <a:endParaRPr lang="en-US"/>
        </a:p>
      </dgm:t>
    </dgm:pt>
    <dgm:pt modelId="{591D349E-CBC9-47F8-BE57-4D248958D665}" type="sibTrans" cxnId="{DF0B28BC-8E99-497F-9BFC-6F8BEE344334}">
      <dgm:prSet/>
      <dgm:spPr/>
      <dgm:t>
        <a:bodyPr/>
        <a:lstStyle/>
        <a:p>
          <a:endParaRPr lang="en-US"/>
        </a:p>
      </dgm:t>
    </dgm:pt>
    <dgm:pt modelId="{02508682-88A0-48C7-B6FB-C8517470FC34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Will the postdoc work in a laboratory?</a:t>
          </a:r>
          <a:endParaRPr lang="en-US" dirty="0">
            <a:solidFill>
              <a:schemeClr val="accent3"/>
            </a:solidFill>
          </a:endParaRPr>
        </a:p>
      </dgm:t>
    </dgm:pt>
    <dgm:pt modelId="{5F736FBC-A212-488E-83F0-0B528A964BCE}" type="parTrans" cxnId="{1758483A-8F37-47B6-840A-FFDE4578FDC1}">
      <dgm:prSet/>
      <dgm:spPr/>
      <dgm:t>
        <a:bodyPr/>
        <a:lstStyle/>
        <a:p>
          <a:endParaRPr lang="en-US"/>
        </a:p>
      </dgm:t>
    </dgm:pt>
    <dgm:pt modelId="{E527106E-F575-4BC1-9327-DE6467017FA6}" type="sibTrans" cxnId="{1758483A-8F37-47B6-840A-FFDE4578FDC1}">
      <dgm:prSet/>
      <dgm:spPr/>
      <dgm:t>
        <a:bodyPr/>
        <a:lstStyle/>
        <a:p>
          <a:endParaRPr lang="en-US"/>
        </a:p>
      </dgm:t>
    </dgm:pt>
    <dgm:pt modelId="{37DC33B7-84B4-4DBF-8571-010583F212A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default response is “No”</a:t>
          </a:r>
        </a:p>
      </dgm:t>
    </dgm:pt>
    <dgm:pt modelId="{465529BF-58AE-4E6C-8D9D-62672EA1892D}" type="parTrans" cxnId="{C5A39F79-3FA2-4471-B65E-CF164EFB2660}">
      <dgm:prSet/>
      <dgm:spPr/>
      <dgm:t>
        <a:bodyPr/>
        <a:lstStyle/>
        <a:p>
          <a:endParaRPr lang="en-US"/>
        </a:p>
      </dgm:t>
    </dgm:pt>
    <dgm:pt modelId="{2ACCB2FD-BEF3-4567-83A7-EA993059368D}" type="sibTrans" cxnId="{C5A39F79-3FA2-4471-B65E-CF164EFB2660}">
      <dgm:prSet/>
      <dgm:spPr/>
      <dgm:t>
        <a:bodyPr/>
        <a:lstStyle/>
        <a:p>
          <a:endParaRPr lang="en-US"/>
        </a:p>
      </dgm:t>
    </dgm:pt>
    <dgm:pt modelId="{DC4E9668-EBBB-428D-AB7C-28A76200F5F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“Yes” if Postdoc will work in a lab</a:t>
          </a:r>
        </a:p>
      </dgm:t>
    </dgm:pt>
    <dgm:pt modelId="{9F161092-1783-4BB1-BE5D-DD3E3D5CEB9B}" type="parTrans" cxnId="{B4A8C9B5-0BD0-4ABA-8530-044576C30D9E}">
      <dgm:prSet/>
      <dgm:spPr/>
      <dgm:t>
        <a:bodyPr/>
        <a:lstStyle/>
        <a:p>
          <a:endParaRPr lang="en-US"/>
        </a:p>
      </dgm:t>
    </dgm:pt>
    <dgm:pt modelId="{33F80AD9-3FF6-42CE-98DC-C0FA1CF13136}" type="sibTrans" cxnId="{B4A8C9B5-0BD0-4ABA-8530-044576C30D9E}">
      <dgm:prSet/>
      <dgm:spPr/>
      <dgm:t>
        <a:bodyPr/>
        <a:lstStyle/>
        <a:p>
          <a:endParaRPr lang="en-US"/>
        </a:p>
      </dgm:t>
    </dgm:pt>
    <dgm:pt modelId="{29E5D068-803F-4A33-99A0-D4F3360EB7E4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A “Yes” response creates a new question</a:t>
          </a:r>
          <a:endParaRPr lang="en-US" dirty="0">
            <a:solidFill>
              <a:schemeClr val="accent3"/>
            </a:solidFill>
          </a:endParaRPr>
        </a:p>
      </dgm:t>
    </dgm:pt>
    <dgm:pt modelId="{6F113D40-AB48-44FB-B67C-B3F56BCCC421}" type="parTrans" cxnId="{8946060B-090A-46AB-BBDC-4D1946AFE2FD}">
      <dgm:prSet/>
      <dgm:spPr/>
      <dgm:t>
        <a:bodyPr/>
        <a:lstStyle/>
        <a:p>
          <a:endParaRPr lang="en-US"/>
        </a:p>
      </dgm:t>
    </dgm:pt>
    <dgm:pt modelId="{D211A06F-E159-43F6-A9DD-526ABE7DDB59}" type="sibTrans" cxnId="{8946060B-090A-46AB-BBDC-4D1946AFE2FD}">
      <dgm:prSet/>
      <dgm:spPr/>
      <dgm:t>
        <a:bodyPr/>
        <a:lstStyle/>
        <a:p>
          <a:endParaRPr lang="en-US"/>
        </a:p>
      </dgm:t>
    </dgm:pt>
    <dgm:pt modelId="{31CE2154-D6DC-46B0-9727-79CA3E47E266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“Is this a biosciences lab?”</a:t>
          </a:r>
          <a:endParaRPr lang="en-US" dirty="0">
            <a:solidFill>
              <a:schemeClr val="accent3"/>
            </a:solidFill>
          </a:endParaRPr>
        </a:p>
      </dgm:t>
    </dgm:pt>
    <dgm:pt modelId="{A4930EF1-0099-435D-B969-DC05CDDD5BB5}" type="parTrans" cxnId="{2D25E2C2-99B2-4F80-BC2B-3F37B6E0F75C}">
      <dgm:prSet/>
      <dgm:spPr/>
      <dgm:t>
        <a:bodyPr/>
        <a:lstStyle/>
        <a:p>
          <a:endParaRPr lang="en-US"/>
        </a:p>
      </dgm:t>
    </dgm:pt>
    <dgm:pt modelId="{EF3D920B-C76F-4865-9204-0CC82A3F855F}" type="sibTrans" cxnId="{2D25E2C2-99B2-4F80-BC2B-3F37B6E0F75C}">
      <dgm:prSet/>
      <dgm:spPr/>
      <dgm:t>
        <a:bodyPr/>
        <a:lstStyle/>
        <a:p>
          <a:endParaRPr lang="en-US"/>
        </a:p>
      </dgm:t>
    </dgm:pt>
    <dgm:pt modelId="{4D2B764A-ED9B-4181-88B3-7E6EE6F1487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“Yes” or “No”, as appropriate</a:t>
          </a:r>
        </a:p>
      </dgm:t>
    </dgm:pt>
    <dgm:pt modelId="{7AE6D154-ABD3-4268-A228-94CEB2A47B70}" type="parTrans" cxnId="{E76CF0A0-1365-44C8-A8B7-46AE405CB3B2}">
      <dgm:prSet/>
      <dgm:spPr/>
      <dgm:t>
        <a:bodyPr/>
        <a:lstStyle/>
        <a:p>
          <a:endParaRPr lang="en-US"/>
        </a:p>
      </dgm:t>
    </dgm:pt>
    <dgm:pt modelId="{6635F465-CFDE-4B06-B900-1EE8554F1683}" type="sibTrans" cxnId="{E76CF0A0-1365-44C8-A8B7-46AE405CB3B2}">
      <dgm:prSet/>
      <dgm:spPr/>
      <dgm:t>
        <a:bodyPr/>
        <a:lstStyle/>
        <a:p>
          <a:endParaRPr lang="en-US"/>
        </a:p>
      </dgm:t>
    </dgm:pt>
    <dgm:pt modelId="{5E5D34ED-7F99-4D2B-8E25-8A1067C9820B}">
      <dgm:prSet/>
      <dgm:spPr/>
      <dgm:t>
        <a:bodyPr/>
        <a:lstStyle/>
        <a:p>
          <a:r>
            <a:rPr lang="en-US" b="1">
              <a:solidFill>
                <a:schemeClr val="accent3"/>
              </a:solidFill>
            </a:rPr>
            <a:t>Is this a joint appointment Instructor/Clinical Instructor</a:t>
          </a:r>
          <a:endParaRPr lang="en-US" dirty="0">
            <a:solidFill>
              <a:schemeClr val="accent3"/>
            </a:solidFill>
          </a:endParaRPr>
        </a:p>
      </dgm:t>
    </dgm:pt>
    <dgm:pt modelId="{0F7126A8-34D9-4B7B-949A-E9324A87D1D7}" type="parTrans" cxnId="{6DA398C2-9734-44AD-9C9C-7A182E5E919C}">
      <dgm:prSet/>
      <dgm:spPr/>
      <dgm:t>
        <a:bodyPr/>
        <a:lstStyle/>
        <a:p>
          <a:endParaRPr lang="en-US"/>
        </a:p>
      </dgm:t>
    </dgm:pt>
    <dgm:pt modelId="{FF6B940A-0FE5-4DF9-B285-815D49D33D0E}" type="sibTrans" cxnId="{6DA398C2-9734-44AD-9C9C-7A182E5E919C}">
      <dgm:prSet/>
      <dgm:spPr/>
      <dgm:t>
        <a:bodyPr/>
        <a:lstStyle/>
        <a:p>
          <a:endParaRPr lang="en-US"/>
        </a:p>
      </dgm:t>
    </dgm:pt>
    <dgm:pt modelId="{E39CB63E-644A-427D-885B-69E2F2377F6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School of Medicine use only</a:t>
          </a:r>
        </a:p>
      </dgm:t>
    </dgm:pt>
    <dgm:pt modelId="{94F796CD-2399-456C-BF48-1A1C0B5B53E2}" type="parTrans" cxnId="{DF290031-ED82-47E9-8605-0BEBA34A5258}">
      <dgm:prSet/>
      <dgm:spPr/>
      <dgm:t>
        <a:bodyPr/>
        <a:lstStyle/>
        <a:p>
          <a:endParaRPr lang="en-US"/>
        </a:p>
      </dgm:t>
    </dgm:pt>
    <dgm:pt modelId="{17064C73-DABE-4CE0-BCCC-25096760236C}" type="sibTrans" cxnId="{DF290031-ED82-47E9-8605-0BEBA34A5258}">
      <dgm:prSet/>
      <dgm:spPr/>
      <dgm:t>
        <a:bodyPr/>
        <a:lstStyle/>
        <a:p>
          <a:endParaRPr lang="en-US"/>
        </a:p>
      </dgm:t>
    </dgm:pt>
    <dgm:pt modelId="{D8ACCB0C-261C-4093-87AB-626D95216A4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default response is “No”</a:t>
          </a:r>
        </a:p>
      </dgm:t>
    </dgm:pt>
    <dgm:pt modelId="{296CB074-09ED-4A14-BD2C-A8C1C7756831}" type="parTrans" cxnId="{52BFFE85-D556-4046-96C5-A378DB92205C}">
      <dgm:prSet/>
      <dgm:spPr/>
      <dgm:t>
        <a:bodyPr/>
        <a:lstStyle/>
        <a:p>
          <a:endParaRPr lang="en-US"/>
        </a:p>
      </dgm:t>
    </dgm:pt>
    <dgm:pt modelId="{9BBBA0D9-245A-4783-A885-1C42BD9D6D89}" type="sibTrans" cxnId="{52BFFE85-D556-4046-96C5-A378DB92205C}">
      <dgm:prSet/>
      <dgm:spPr/>
      <dgm:t>
        <a:bodyPr/>
        <a:lstStyle/>
        <a:p>
          <a:endParaRPr lang="en-US"/>
        </a:p>
      </dgm:t>
    </dgm:pt>
    <dgm:pt modelId="{15F5111D-EC20-4657-996B-825A13C5E17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“Yes” for joint instructor/clinical instructor appointments</a:t>
          </a:r>
        </a:p>
      </dgm:t>
    </dgm:pt>
    <dgm:pt modelId="{456FC5EE-3EB1-43C9-B15C-6A8F60A3B94C}" type="parTrans" cxnId="{03637EF6-8239-4043-8C47-D500959C575F}">
      <dgm:prSet/>
      <dgm:spPr/>
      <dgm:t>
        <a:bodyPr/>
        <a:lstStyle/>
        <a:p>
          <a:endParaRPr lang="en-US"/>
        </a:p>
      </dgm:t>
    </dgm:pt>
    <dgm:pt modelId="{7252DF38-3637-4A49-B135-19FE1881F787}" type="sibTrans" cxnId="{03637EF6-8239-4043-8C47-D500959C575F}">
      <dgm:prSet/>
      <dgm:spPr/>
      <dgm:t>
        <a:bodyPr/>
        <a:lstStyle/>
        <a:p>
          <a:endParaRPr lang="en-US"/>
        </a:p>
      </dgm:t>
    </dgm:pt>
    <dgm:pt modelId="{BA2355E8-2C91-4E84-8B88-A988C2BCFD88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CFB1458E-B2CB-4E0C-947C-330DF9A15A8A}" type="parTrans" cxnId="{3F31DD18-FF47-4447-B88E-8F0C611165FB}">
      <dgm:prSet/>
      <dgm:spPr/>
      <dgm:t>
        <a:bodyPr/>
        <a:lstStyle/>
        <a:p>
          <a:endParaRPr lang="en-US"/>
        </a:p>
      </dgm:t>
    </dgm:pt>
    <dgm:pt modelId="{1191BA72-2685-4219-A88C-DDB0EB64A823}" type="sibTrans" cxnId="{3F31DD18-FF47-4447-B88E-8F0C611165FB}">
      <dgm:prSet/>
      <dgm:spPr/>
      <dgm:t>
        <a:bodyPr/>
        <a:lstStyle/>
        <a:p>
          <a:endParaRPr lang="en-US"/>
        </a:p>
      </dgm:t>
    </dgm:pt>
    <dgm:pt modelId="{95D67840-B1B0-4931-835E-C82DC35152E9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 will work in a lab</a:t>
          </a:r>
        </a:p>
      </dgm:t>
    </dgm:pt>
    <dgm:pt modelId="{526DB57C-6492-4BC2-9158-ACD4BB028F8E}" type="parTrans" cxnId="{94880200-7978-4C57-BB93-AC5D2E4D12B8}">
      <dgm:prSet/>
      <dgm:spPr/>
      <dgm:t>
        <a:bodyPr/>
        <a:lstStyle/>
        <a:p>
          <a:endParaRPr lang="en-US"/>
        </a:p>
      </dgm:t>
    </dgm:pt>
    <dgm:pt modelId="{315D707C-B28E-4244-A93D-FED16137B642}" type="sibTrans" cxnId="{94880200-7978-4C57-BB93-AC5D2E4D12B8}">
      <dgm:prSet/>
      <dgm:spPr/>
      <dgm:t>
        <a:bodyPr/>
        <a:lstStyle/>
        <a:p>
          <a:endParaRPr lang="en-US"/>
        </a:p>
      </dgm:t>
    </dgm:pt>
    <dgm:pt modelId="{2C356338-7D93-4A62-AD07-78350BC432AF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Not a biosciences lab</a:t>
          </a:r>
        </a:p>
      </dgm:t>
    </dgm:pt>
    <dgm:pt modelId="{1F216252-19FD-4C80-8F33-56DF19D8D10D}" type="parTrans" cxnId="{E99BD65C-4C82-43FF-A28A-1FD71E885B33}">
      <dgm:prSet/>
      <dgm:spPr/>
      <dgm:t>
        <a:bodyPr/>
        <a:lstStyle/>
        <a:p>
          <a:endParaRPr lang="en-US"/>
        </a:p>
      </dgm:t>
    </dgm:pt>
    <dgm:pt modelId="{74BF5D08-13BC-4EF1-979D-22EDA2DBFFF0}" type="sibTrans" cxnId="{E99BD65C-4C82-43FF-A28A-1FD71E885B33}">
      <dgm:prSet/>
      <dgm:spPr/>
      <dgm:t>
        <a:bodyPr/>
        <a:lstStyle/>
        <a:p>
          <a:endParaRPr lang="en-US"/>
        </a:p>
      </dgm:t>
    </dgm:pt>
    <dgm:pt modelId="{E4E06734-5AA0-4EED-AE7E-3EC887F6E232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 is not a clinical instructor</a:t>
          </a:r>
        </a:p>
      </dgm:t>
    </dgm:pt>
    <dgm:pt modelId="{0772927D-0F9A-4CA4-9312-301F56D0E9D5}" type="parTrans" cxnId="{5A9F411F-F684-4D0B-964D-292D892EBB96}">
      <dgm:prSet/>
      <dgm:spPr/>
      <dgm:t>
        <a:bodyPr/>
        <a:lstStyle/>
        <a:p>
          <a:endParaRPr lang="en-US"/>
        </a:p>
      </dgm:t>
    </dgm:pt>
    <dgm:pt modelId="{B36B950C-7BBC-43D0-9004-2D8EA21E13CA}" type="sibTrans" cxnId="{5A9F411F-F684-4D0B-964D-292D892EBB96}">
      <dgm:prSet/>
      <dgm:spPr/>
      <dgm:t>
        <a:bodyPr/>
        <a:lstStyle/>
        <a:p>
          <a:endParaRPr lang="en-US"/>
        </a:p>
      </dgm:t>
    </dgm:pt>
    <dgm:pt modelId="{44D9934B-26D3-48F6-9B5D-B7F89383F615}" type="pres">
      <dgm:prSet presAssocID="{D8B7DA34-8CA7-4FE8-982D-3C4B86EF94F1}" presName="linear" presStyleCnt="0">
        <dgm:presLayoutVars>
          <dgm:dir/>
          <dgm:animLvl val="lvl"/>
          <dgm:resizeHandles val="exact"/>
        </dgm:presLayoutVars>
      </dgm:prSet>
      <dgm:spPr/>
    </dgm:pt>
    <dgm:pt modelId="{BD18798B-F705-4C15-A736-3685924CBD37}" type="pres">
      <dgm:prSet presAssocID="{72F2EA27-D4FC-4785-ADE6-76F87F412E15}" presName="parentLin" presStyleCnt="0"/>
      <dgm:spPr/>
    </dgm:pt>
    <dgm:pt modelId="{FB785371-E12A-4524-86C0-AC5DBC75CB96}" type="pres">
      <dgm:prSet presAssocID="{72F2EA27-D4FC-4785-ADE6-76F87F412E15}" presName="parentLeftMargin" presStyleLbl="node1" presStyleIdx="0" presStyleCnt="2"/>
      <dgm:spPr/>
    </dgm:pt>
    <dgm:pt modelId="{62A3BDC8-2A08-46F1-A9BF-81F05F491DF2}" type="pres">
      <dgm:prSet presAssocID="{72F2EA27-D4FC-4785-ADE6-76F87F412E1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BBADDF9A-81AF-495F-B549-52FF7D6ADD69}" type="pres">
      <dgm:prSet presAssocID="{72F2EA27-D4FC-4785-ADE6-76F87F412E15}" presName="negativeSpace" presStyleCnt="0"/>
      <dgm:spPr/>
    </dgm:pt>
    <dgm:pt modelId="{C7D08F74-A8E9-4E4F-8ADD-131184821BB4}" type="pres">
      <dgm:prSet presAssocID="{72F2EA27-D4FC-4785-ADE6-76F87F412E15}" presName="childText" presStyleLbl="conFgAcc1" presStyleIdx="0" presStyleCnt="2">
        <dgm:presLayoutVars>
          <dgm:bulletEnabled val="1"/>
        </dgm:presLayoutVars>
      </dgm:prSet>
      <dgm:spPr/>
    </dgm:pt>
    <dgm:pt modelId="{3A8FA8D2-0041-4D0C-B499-92125607D4CA}" type="pres">
      <dgm:prSet presAssocID="{591D349E-CBC9-47F8-BE57-4D248958D665}" presName="spaceBetweenRectangles" presStyleCnt="0"/>
      <dgm:spPr/>
    </dgm:pt>
    <dgm:pt modelId="{956A4D21-C294-4882-BACD-061D9A6C4995}" type="pres">
      <dgm:prSet presAssocID="{BA2355E8-2C91-4E84-8B88-A988C2BCFD88}" presName="parentLin" presStyleCnt="0"/>
      <dgm:spPr/>
    </dgm:pt>
    <dgm:pt modelId="{69F13DBF-D46E-42F9-BF2F-F915D8385B74}" type="pres">
      <dgm:prSet presAssocID="{BA2355E8-2C91-4E84-8B88-A988C2BCFD88}" presName="parentLeftMargin" presStyleLbl="node1" presStyleIdx="0" presStyleCnt="2"/>
      <dgm:spPr/>
    </dgm:pt>
    <dgm:pt modelId="{B7356B56-CE69-4B5D-9A88-1AC0353C315F}" type="pres">
      <dgm:prSet presAssocID="{BA2355E8-2C91-4E84-8B88-A988C2BCFD88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2C39AC51-324F-4DD2-999F-6368257F2174}" type="pres">
      <dgm:prSet presAssocID="{BA2355E8-2C91-4E84-8B88-A988C2BCFD88}" presName="negativeSpace" presStyleCnt="0"/>
      <dgm:spPr/>
    </dgm:pt>
    <dgm:pt modelId="{9BFD5136-0A82-4CE7-A0A9-3BD15175E271}" type="pres">
      <dgm:prSet presAssocID="{BA2355E8-2C91-4E84-8B88-A988C2BCFD88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94880200-7978-4C57-BB93-AC5D2E4D12B8}" srcId="{BA2355E8-2C91-4E84-8B88-A988C2BCFD88}" destId="{95D67840-B1B0-4931-835E-C82DC35152E9}" srcOrd="0" destOrd="0" parTransId="{526DB57C-6492-4BC2-9158-ACD4BB028F8E}" sibTransId="{315D707C-B28E-4244-A93D-FED16137B642}"/>
    <dgm:cxn modelId="{8946060B-090A-46AB-BBDC-4D1946AFE2FD}" srcId="{02508682-88A0-48C7-B6FB-C8517470FC34}" destId="{29E5D068-803F-4A33-99A0-D4F3360EB7E4}" srcOrd="2" destOrd="0" parTransId="{6F113D40-AB48-44FB-B67C-B3F56BCCC421}" sibTransId="{D211A06F-E159-43F6-A9DD-526ABE7DDB59}"/>
    <dgm:cxn modelId="{A80A1B17-A1D6-465A-B24E-9F4FC5A7274D}" type="presOf" srcId="{2C356338-7D93-4A62-AD07-78350BC432AF}" destId="{9BFD5136-0A82-4CE7-A0A9-3BD15175E271}" srcOrd="0" destOrd="1" presId="urn:microsoft.com/office/officeart/2005/8/layout/list1"/>
    <dgm:cxn modelId="{3F31DD18-FF47-4447-B88E-8F0C611165FB}" srcId="{D8B7DA34-8CA7-4FE8-982D-3C4B86EF94F1}" destId="{BA2355E8-2C91-4E84-8B88-A988C2BCFD88}" srcOrd="1" destOrd="0" parTransId="{CFB1458E-B2CB-4E0C-947C-330DF9A15A8A}" sibTransId="{1191BA72-2685-4219-A88C-DDB0EB64A823}"/>
    <dgm:cxn modelId="{086FD21C-6AAD-4C83-86ED-E7D5772E6852}" type="presOf" srcId="{5E5D34ED-7F99-4D2B-8E25-8A1067C9820B}" destId="{C7D08F74-A8E9-4E4F-8ADD-131184821BB4}" srcOrd="0" destOrd="6" presId="urn:microsoft.com/office/officeart/2005/8/layout/list1"/>
    <dgm:cxn modelId="{5A9F411F-F684-4D0B-964D-292D892EBB96}" srcId="{BA2355E8-2C91-4E84-8B88-A988C2BCFD88}" destId="{E4E06734-5AA0-4EED-AE7E-3EC887F6E232}" srcOrd="1" destOrd="0" parTransId="{0772927D-0F9A-4CA4-9312-301F56D0E9D5}" sibTransId="{B36B950C-7BBC-43D0-9004-2D8EA21E13CA}"/>
    <dgm:cxn modelId="{B1E18E2B-BFCD-4164-BCE9-08D48DA40A15}" type="presOf" srcId="{95D67840-B1B0-4931-835E-C82DC35152E9}" destId="{9BFD5136-0A82-4CE7-A0A9-3BD15175E271}" srcOrd="0" destOrd="0" presId="urn:microsoft.com/office/officeart/2005/8/layout/list1"/>
    <dgm:cxn modelId="{DF290031-ED82-47E9-8605-0BEBA34A5258}" srcId="{5E5D34ED-7F99-4D2B-8E25-8A1067C9820B}" destId="{E39CB63E-644A-427D-885B-69E2F2377F6F}" srcOrd="0" destOrd="0" parTransId="{94F796CD-2399-456C-BF48-1A1C0B5B53E2}" sibTransId="{17064C73-DABE-4CE0-BCCC-25096760236C}"/>
    <dgm:cxn modelId="{6B4E2636-DCCB-4E06-AB81-E130C413EE04}" type="presOf" srcId="{DC4E9668-EBBB-428D-AB7C-28A76200F5F1}" destId="{C7D08F74-A8E9-4E4F-8ADD-131184821BB4}" srcOrd="0" destOrd="2" presId="urn:microsoft.com/office/officeart/2005/8/layout/list1"/>
    <dgm:cxn modelId="{1758483A-8F37-47B6-840A-FFDE4578FDC1}" srcId="{72F2EA27-D4FC-4785-ADE6-76F87F412E15}" destId="{02508682-88A0-48C7-B6FB-C8517470FC34}" srcOrd="0" destOrd="0" parTransId="{5F736FBC-A212-488E-83F0-0B528A964BCE}" sibTransId="{E527106E-F575-4BC1-9327-DE6467017FA6}"/>
    <dgm:cxn modelId="{E99BD65C-4C82-43FF-A28A-1FD71E885B33}" srcId="{95D67840-B1B0-4931-835E-C82DC35152E9}" destId="{2C356338-7D93-4A62-AD07-78350BC432AF}" srcOrd="0" destOrd="0" parTransId="{1F216252-19FD-4C80-8F33-56DF19D8D10D}" sibTransId="{74BF5D08-13BC-4EF1-979D-22EDA2DBFFF0}"/>
    <dgm:cxn modelId="{3C00F448-E590-4D9C-91EB-06418E0A7077}" type="presOf" srcId="{29E5D068-803F-4A33-99A0-D4F3360EB7E4}" destId="{C7D08F74-A8E9-4E4F-8ADD-131184821BB4}" srcOrd="0" destOrd="3" presId="urn:microsoft.com/office/officeart/2005/8/layout/list1"/>
    <dgm:cxn modelId="{A129B44A-42DD-4471-AA38-083A38C20CEC}" type="presOf" srcId="{4D2B764A-ED9B-4181-88B3-7E6EE6F14877}" destId="{C7D08F74-A8E9-4E4F-8ADD-131184821BB4}" srcOrd="0" destOrd="5" presId="urn:microsoft.com/office/officeart/2005/8/layout/list1"/>
    <dgm:cxn modelId="{6A32666C-5D07-42D1-8A5E-D8B43FD7A4CA}" type="presOf" srcId="{E4E06734-5AA0-4EED-AE7E-3EC887F6E232}" destId="{9BFD5136-0A82-4CE7-A0A9-3BD15175E271}" srcOrd="0" destOrd="2" presId="urn:microsoft.com/office/officeart/2005/8/layout/list1"/>
    <dgm:cxn modelId="{EB23C950-8F58-40BC-BA7E-2297C4CAC6F2}" type="presOf" srcId="{31CE2154-D6DC-46B0-9727-79CA3E47E266}" destId="{C7D08F74-A8E9-4E4F-8ADD-131184821BB4}" srcOrd="0" destOrd="4" presId="urn:microsoft.com/office/officeart/2005/8/layout/list1"/>
    <dgm:cxn modelId="{B6116377-B637-4D39-88C9-C98C31CB92E7}" type="presOf" srcId="{72F2EA27-D4FC-4785-ADE6-76F87F412E15}" destId="{FB785371-E12A-4524-86C0-AC5DBC75CB96}" srcOrd="0" destOrd="0" presId="urn:microsoft.com/office/officeart/2005/8/layout/list1"/>
    <dgm:cxn modelId="{8B4D8578-CAA6-4A2B-BD06-037CB2CE962B}" type="presOf" srcId="{D8B7DA34-8CA7-4FE8-982D-3C4B86EF94F1}" destId="{44D9934B-26D3-48F6-9B5D-B7F89383F615}" srcOrd="0" destOrd="0" presId="urn:microsoft.com/office/officeart/2005/8/layout/list1"/>
    <dgm:cxn modelId="{C5A39F79-3FA2-4471-B65E-CF164EFB2660}" srcId="{02508682-88A0-48C7-B6FB-C8517470FC34}" destId="{37DC33B7-84B4-4DBF-8571-010583F212AF}" srcOrd="0" destOrd="0" parTransId="{465529BF-58AE-4E6C-8D9D-62672EA1892D}" sibTransId="{2ACCB2FD-BEF3-4567-83A7-EA993059368D}"/>
    <dgm:cxn modelId="{D58ACC7A-40F1-4DFB-AE28-29AA8CE4822D}" type="presOf" srcId="{15F5111D-EC20-4657-996B-825A13C5E170}" destId="{C7D08F74-A8E9-4E4F-8ADD-131184821BB4}" srcOrd="0" destOrd="9" presId="urn:microsoft.com/office/officeart/2005/8/layout/list1"/>
    <dgm:cxn modelId="{52BFFE85-D556-4046-96C5-A378DB92205C}" srcId="{5E5D34ED-7F99-4D2B-8E25-8A1067C9820B}" destId="{D8ACCB0C-261C-4093-87AB-626D95216A48}" srcOrd="1" destOrd="0" parTransId="{296CB074-09ED-4A14-BD2C-A8C1C7756831}" sibTransId="{9BBBA0D9-245A-4783-A885-1C42BD9D6D89}"/>
    <dgm:cxn modelId="{06E79987-07F8-4061-B33F-6201BC99CD42}" type="presOf" srcId="{02508682-88A0-48C7-B6FB-C8517470FC34}" destId="{C7D08F74-A8E9-4E4F-8ADD-131184821BB4}" srcOrd="0" destOrd="0" presId="urn:microsoft.com/office/officeart/2005/8/layout/list1"/>
    <dgm:cxn modelId="{7193F389-C256-41EA-8168-AD3BC4B15786}" type="presOf" srcId="{37DC33B7-84B4-4DBF-8571-010583F212AF}" destId="{C7D08F74-A8E9-4E4F-8ADD-131184821BB4}" srcOrd="0" destOrd="1" presId="urn:microsoft.com/office/officeart/2005/8/layout/list1"/>
    <dgm:cxn modelId="{7950CB94-A0E6-4A3F-8178-8551E73F7EF1}" type="presOf" srcId="{72F2EA27-D4FC-4785-ADE6-76F87F412E15}" destId="{62A3BDC8-2A08-46F1-A9BF-81F05F491DF2}" srcOrd="1" destOrd="0" presId="urn:microsoft.com/office/officeart/2005/8/layout/list1"/>
    <dgm:cxn modelId="{5ACED19C-D660-4A33-AFB2-5D6C428E5525}" type="presOf" srcId="{BA2355E8-2C91-4E84-8B88-A988C2BCFD88}" destId="{B7356B56-CE69-4B5D-9A88-1AC0353C315F}" srcOrd="1" destOrd="0" presId="urn:microsoft.com/office/officeart/2005/8/layout/list1"/>
    <dgm:cxn modelId="{E76CF0A0-1365-44C8-A8B7-46AE405CB3B2}" srcId="{31CE2154-D6DC-46B0-9727-79CA3E47E266}" destId="{4D2B764A-ED9B-4181-88B3-7E6EE6F14877}" srcOrd="0" destOrd="0" parTransId="{7AE6D154-ABD3-4268-A228-94CEB2A47B70}" sibTransId="{6635F465-CFDE-4B06-B900-1EE8554F1683}"/>
    <dgm:cxn modelId="{B4A8C9B5-0BD0-4ABA-8530-044576C30D9E}" srcId="{02508682-88A0-48C7-B6FB-C8517470FC34}" destId="{DC4E9668-EBBB-428D-AB7C-28A76200F5F1}" srcOrd="1" destOrd="0" parTransId="{9F161092-1783-4BB1-BE5D-DD3E3D5CEB9B}" sibTransId="{33F80AD9-3FF6-42CE-98DC-C0FA1CF13136}"/>
    <dgm:cxn modelId="{DF0B28BC-8E99-497F-9BFC-6F8BEE344334}" srcId="{D8B7DA34-8CA7-4FE8-982D-3C4B86EF94F1}" destId="{72F2EA27-D4FC-4785-ADE6-76F87F412E15}" srcOrd="0" destOrd="0" parTransId="{9BF8946D-2410-44F6-82F6-D9E59F6E225A}" sibTransId="{591D349E-CBC9-47F8-BE57-4D248958D665}"/>
    <dgm:cxn modelId="{6DA398C2-9734-44AD-9C9C-7A182E5E919C}" srcId="{72F2EA27-D4FC-4785-ADE6-76F87F412E15}" destId="{5E5D34ED-7F99-4D2B-8E25-8A1067C9820B}" srcOrd="1" destOrd="0" parTransId="{0F7126A8-34D9-4B7B-949A-E9324A87D1D7}" sibTransId="{FF6B940A-0FE5-4DF9-B285-815D49D33D0E}"/>
    <dgm:cxn modelId="{2D25E2C2-99B2-4F80-BC2B-3F37B6E0F75C}" srcId="{29E5D068-803F-4A33-99A0-D4F3360EB7E4}" destId="{31CE2154-D6DC-46B0-9727-79CA3E47E266}" srcOrd="0" destOrd="0" parTransId="{A4930EF1-0099-435D-B969-DC05CDDD5BB5}" sibTransId="{EF3D920B-C76F-4865-9204-0CC82A3F855F}"/>
    <dgm:cxn modelId="{245377CA-0BDD-420E-A352-A4174434B28A}" type="presOf" srcId="{BA2355E8-2C91-4E84-8B88-A988C2BCFD88}" destId="{69F13DBF-D46E-42F9-BF2F-F915D8385B74}" srcOrd="0" destOrd="0" presId="urn:microsoft.com/office/officeart/2005/8/layout/list1"/>
    <dgm:cxn modelId="{6D6B6CD1-42CF-4C07-BBB8-B1DA137DD658}" type="presOf" srcId="{D8ACCB0C-261C-4093-87AB-626D95216A48}" destId="{C7D08F74-A8E9-4E4F-8ADD-131184821BB4}" srcOrd="0" destOrd="8" presId="urn:microsoft.com/office/officeart/2005/8/layout/list1"/>
    <dgm:cxn modelId="{03637EF6-8239-4043-8C47-D500959C575F}" srcId="{5E5D34ED-7F99-4D2B-8E25-8A1067C9820B}" destId="{15F5111D-EC20-4657-996B-825A13C5E170}" srcOrd="2" destOrd="0" parTransId="{456FC5EE-3EB1-43C9-B15C-6A8F60A3B94C}" sibTransId="{7252DF38-3637-4A49-B135-19FE1881F787}"/>
    <dgm:cxn modelId="{786F40F9-FBEC-476C-9F48-4F04A63C2B22}" type="presOf" srcId="{E39CB63E-644A-427D-885B-69E2F2377F6F}" destId="{C7D08F74-A8E9-4E4F-8ADD-131184821BB4}" srcOrd="0" destOrd="7" presId="urn:microsoft.com/office/officeart/2005/8/layout/list1"/>
    <dgm:cxn modelId="{4BACD336-993C-4545-BCDA-729419FFE7B3}" type="presParOf" srcId="{44D9934B-26D3-48F6-9B5D-B7F89383F615}" destId="{BD18798B-F705-4C15-A736-3685924CBD37}" srcOrd="0" destOrd="0" presId="urn:microsoft.com/office/officeart/2005/8/layout/list1"/>
    <dgm:cxn modelId="{DBA4447E-1803-43EB-B588-1E51F5A643FF}" type="presParOf" srcId="{BD18798B-F705-4C15-A736-3685924CBD37}" destId="{FB785371-E12A-4524-86C0-AC5DBC75CB96}" srcOrd="0" destOrd="0" presId="urn:microsoft.com/office/officeart/2005/8/layout/list1"/>
    <dgm:cxn modelId="{86407E94-3C3F-4A2D-9806-9ECC432AEF03}" type="presParOf" srcId="{BD18798B-F705-4C15-A736-3685924CBD37}" destId="{62A3BDC8-2A08-46F1-A9BF-81F05F491DF2}" srcOrd="1" destOrd="0" presId="urn:microsoft.com/office/officeart/2005/8/layout/list1"/>
    <dgm:cxn modelId="{6EA47A72-E0CE-4875-A929-49C685027C4D}" type="presParOf" srcId="{44D9934B-26D3-48F6-9B5D-B7F89383F615}" destId="{BBADDF9A-81AF-495F-B549-52FF7D6ADD69}" srcOrd="1" destOrd="0" presId="urn:microsoft.com/office/officeart/2005/8/layout/list1"/>
    <dgm:cxn modelId="{5E9ED053-8BE3-43B7-B34D-C0AB3DB43417}" type="presParOf" srcId="{44D9934B-26D3-48F6-9B5D-B7F89383F615}" destId="{C7D08F74-A8E9-4E4F-8ADD-131184821BB4}" srcOrd="2" destOrd="0" presId="urn:microsoft.com/office/officeart/2005/8/layout/list1"/>
    <dgm:cxn modelId="{0672F894-F619-4BEC-AEF8-3C1FDFC64443}" type="presParOf" srcId="{44D9934B-26D3-48F6-9B5D-B7F89383F615}" destId="{3A8FA8D2-0041-4D0C-B499-92125607D4CA}" srcOrd="3" destOrd="0" presId="urn:microsoft.com/office/officeart/2005/8/layout/list1"/>
    <dgm:cxn modelId="{8C5AC06F-5949-422E-8D12-17FCFBBEE055}" type="presParOf" srcId="{44D9934B-26D3-48F6-9B5D-B7F89383F615}" destId="{956A4D21-C294-4882-BACD-061D9A6C4995}" srcOrd="4" destOrd="0" presId="urn:microsoft.com/office/officeart/2005/8/layout/list1"/>
    <dgm:cxn modelId="{41C43C53-FD4A-40DF-B743-B679645F87CE}" type="presParOf" srcId="{956A4D21-C294-4882-BACD-061D9A6C4995}" destId="{69F13DBF-D46E-42F9-BF2F-F915D8385B74}" srcOrd="0" destOrd="0" presId="urn:microsoft.com/office/officeart/2005/8/layout/list1"/>
    <dgm:cxn modelId="{46EE992D-D57A-4C3E-AE72-6534208CD84E}" type="presParOf" srcId="{956A4D21-C294-4882-BACD-061D9A6C4995}" destId="{B7356B56-CE69-4B5D-9A88-1AC0353C315F}" srcOrd="1" destOrd="0" presId="urn:microsoft.com/office/officeart/2005/8/layout/list1"/>
    <dgm:cxn modelId="{5929854E-016B-481C-A519-4E8FB988DE83}" type="presParOf" srcId="{44D9934B-26D3-48F6-9B5D-B7F89383F615}" destId="{2C39AC51-324F-4DD2-999F-6368257F2174}" srcOrd="5" destOrd="0" presId="urn:microsoft.com/office/officeart/2005/8/layout/list1"/>
    <dgm:cxn modelId="{74C15F81-797B-4726-B933-A39E41C06CD0}" type="presParOf" srcId="{44D9934B-26D3-48F6-9B5D-B7F89383F615}" destId="{9BFD5136-0A82-4CE7-A0A9-3BD15175E271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87.xml><?xml version="1.0" encoding="utf-8"?>
<dgm:dataModel xmlns:dgm="http://schemas.openxmlformats.org/drawingml/2006/diagram" xmlns:a="http://schemas.openxmlformats.org/drawingml/2006/main">
  <dgm:ptLst>
    <dgm:pt modelId="{0CE78765-5D4C-4208-898F-3C3DC426EDE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E08F157-9F1E-45F1-8EEF-C18C2908601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6F6A20B5-C99E-485D-810F-18DB87D9F7DE}" type="parTrans" cxnId="{A52D198D-523D-4CE6-B347-13187B6E2F71}">
      <dgm:prSet/>
      <dgm:spPr/>
      <dgm:t>
        <a:bodyPr/>
        <a:lstStyle/>
        <a:p>
          <a:endParaRPr lang="en-US"/>
        </a:p>
      </dgm:t>
    </dgm:pt>
    <dgm:pt modelId="{80557CFE-A489-405C-9073-405B7DD1AD63}" type="sibTrans" cxnId="{A52D198D-523D-4CE6-B347-13187B6E2F71}">
      <dgm:prSet/>
      <dgm:spPr/>
      <dgm:t>
        <a:bodyPr/>
        <a:lstStyle/>
        <a:p>
          <a:endParaRPr lang="en-US"/>
        </a:p>
      </dgm:t>
    </dgm:pt>
    <dgm:pt modelId="{A67568CA-A70A-48BB-B47E-25F04C8EDABF}" type="pres">
      <dgm:prSet presAssocID="{0CE78765-5D4C-4208-898F-3C3DC426EDE6}" presName="linear" presStyleCnt="0">
        <dgm:presLayoutVars>
          <dgm:animLvl val="lvl"/>
          <dgm:resizeHandles val="exact"/>
        </dgm:presLayoutVars>
      </dgm:prSet>
      <dgm:spPr/>
    </dgm:pt>
    <dgm:pt modelId="{B9C80ECE-B3FE-496F-90B5-0B8A92532ACA}" type="pres">
      <dgm:prSet presAssocID="{9E08F157-9F1E-45F1-8EEF-C18C2908601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B656E87-E940-4471-B4FD-9FEECC627677}" type="presOf" srcId="{0CE78765-5D4C-4208-898F-3C3DC426EDE6}" destId="{A67568CA-A70A-48BB-B47E-25F04C8EDABF}" srcOrd="0" destOrd="0" presId="urn:microsoft.com/office/officeart/2005/8/layout/vList2"/>
    <dgm:cxn modelId="{A52D198D-523D-4CE6-B347-13187B6E2F71}" srcId="{0CE78765-5D4C-4208-898F-3C3DC426EDE6}" destId="{9E08F157-9F1E-45F1-8EEF-C18C29086014}" srcOrd="0" destOrd="0" parTransId="{6F6A20B5-C99E-485D-810F-18DB87D9F7DE}" sibTransId="{80557CFE-A489-405C-9073-405B7DD1AD63}"/>
    <dgm:cxn modelId="{0D4E0BE7-9504-46BA-82A8-0469E1D078B3}" type="presOf" srcId="{9E08F157-9F1E-45F1-8EEF-C18C29086014}" destId="{B9C80ECE-B3FE-496F-90B5-0B8A92532ACA}" srcOrd="0" destOrd="0" presId="urn:microsoft.com/office/officeart/2005/8/layout/vList2"/>
    <dgm:cxn modelId="{6B27D79A-027F-47E9-89AF-E70DCB0450EF}" type="presParOf" srcId="{A67568CA-A70A-48BB-B47E-25F04C8EDABF}" destId="{B9C80ECE-B3FE-496F-90B5-0B8A92532AC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8.xml><?xml version="1.0" encoding="utf-8"?>
<dgm:dataModel xmlns:dgm="http://schemas.openxmlformats.org/drawingml/2006/diagram" xmlns:a="http://schemas.openxmlformats.org/drawingml/2006/main">
  <dgm:ptLst>
    <dgm:pt modelId="{9F7C2D19-40AF-4546-92B2-593A22E80E58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638947BE-86E3-4514-9ECD-F19F8B8A141C}">
      <dgm:prSet/>
      <dgm:spPr/>
      <dgm:t>
        <a:bodyPr/>
        <a:lstStyle/>
        <a:p>
          <a:r>
            <a:rPr lang="en-US" b="1" dirty="0"/>
            <a:t>Text Entry Fields</a:t>
          </a:r>
          <a:endParaRPr lang="en-US" dirty="0"/>
        </a:p>
      </dgm:t>
    </dgm:pt>
    <dgm:pt modelId="{57162B2E-53E1-40A5-890C-31847E13733B}" type="parTrans" cxnId="{8326D759-E3F6-4528-9FBA-839D6256C4B1}">
      <dgm:prSet/>
      <dgm:spPr/>
      <dgm:t>
        <a:bodyPr/>
        <a:lstStyle/>
        <a:p>
          <a:endParaRPr lang="en-US"/>
        </a:p>
      </dgm:t>
    </dgm:pt>
    <dgm:pt modelId="{8D581D33-1083-4771-9695-733251F6F96A}" type="sibTrans" cxnId="{8326D759-E3F6-4528-9FBA-839D6256C4B1}">
      <dgm:prSet/>
      <dgm:spPr/>
      <dgm:t>
        <a:bodyPr/>
        <a:lstStyle/>
        <a:p>
          <a:endParaRPr lang="en-US"/>
        </a:p>
      </dgm:t>
    </dgm:pt>
    <dgm:pt modelId="{EE20FFAA-67A6-4365-8FC4-E89D4CD31D45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If the postdoc has an MD, will they have patient contact?</a:t>
          </a:r>
          <a:endParaRPr lang="en-US" dirty="0">
            <a:solidFill>
              <a:schemeClr val="accent3"/>
            </a:solidFill>
          </a:endParaRPr>
        </a:p>
      </dgm:t>
    </dgm:pt>
    <dgm:pt modelId="{A73B9170-0480-4E86-987C-C08130901A0F}" type="parTrans" cxnId="{11081724-15C0-409A-85F5-8279A59B3652}">
      <dgm:prSet/>
      <dgm:spPr/>
      <dgm:t>
        <a:bodyPr/>
        <a:lstStyle/>
        <a:p>
          <a:endParaRPr lang="en-US"/>
        </a:p>
      </dgm:t>
    </dgm:pt>
    <dgm:pt modelId="{75D10098-7345-4C8C-B328-25442B253A4F}" type="sibTrans" cxnId="{11081724-15C0-409A-85F5-8279A59B3652}">
      <dgm:prSet/>
      <dgm:spPr/>
      <dgm:t>
        <a:bodyPr/>
        <a:lstStyle/>
        <a:p>
          <a:endParaRPr lang="en-US"/>
        </a:p>
      </dgm:t>
    </dgm:pt>
    <dgm:pt modelId="{8A2B1E31-F53B-4CBA-98AE-130496BBC81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School of Medicine use only</a:t>
          </a:r>
        </a:p>
      </dgm:t>
    </dgm:pt>
    <dgm:pt modelId="{B299D28B-8F59-49F1-AB24-E854AB1BFD09}" type="parTrans" cxnId="{A8CF830A-03E1-4220-9CF7-281CED31DAF0}">
      <dgm:prSet/>
      <dgm:spPr/>
      <dgm:t>
        <a:bodyPr/>
        <a:lstStyle/>
        <a:p>
          <a:endParaRPr lang="en-US"/>
        </a:p>
      </dgm:t>
    </dgm:pt>
    <dgm:pt modelId="{80D82F95-0DC9-4055-AA20-0A80F8E967BC}" type="sibTrans" cxnId="{A8CF830A-03E1-4220-9CF7-281CED31DAF0}">
      <dgm:prSet/>
      <dgm:spPr/>
      <dgm:t>
        <a:bodyPr/>
        <a:lstStyle/>
        <a:p>
          <a:endParaRPr lang="en-US"/>
        </a:p>
      </dgm:t>
    </dgm:pt>
    <dgm:pt modelId="{197AAFED-37FB-48AA-9B3A-7863E3F1841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Default response is “No”</a:t>
          </a:r>
        </a:p>
      </dgm:t>
    </dgm:pt>
    <dgm:pt modelId="{3DEBA194-D571-4A3F-8F43-8BFC07D0C355}" type="parTrans" cxnId="{AD62A486-7A20-419C-B429-E8D5743BB87D}">
      <dgm:prSet/>
      <dgm:spPr/>
      <dgm:t>
        <a:bodyPr/>
        <a:lstStyle/>
        <a:p>
          <a:endParaRPr lang="en-US"/>
        </a:p>
      </dgm:t>
    </dgm:pt>
    <dgm:pt modelId="{D320CC08-5F87-483C-85A8-74CCA8A8AE74}" type="sibTrans" cxnId="{AD62A486-7A20-419C-B429-E8D5743BB87D}">
      <dgm:prSet/>
      <dgm:spPr/>
      <dgm:t>
        <a:bodyPr/>
        <a:lstStyle/>
        <a:p>
          <a:endParaRPr lang="en-US"/>
        </a:p>
      </dgm:t>
    </dgm:pt>
    <dgm:pt modelId="{2A297374-5EBC-446E-B7F3-C1B4F9C65F2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“Yes” if SOM Postdoc will have patient contact</a:t>
          </a:r>
        </a:p>
      </dgm:t>
    </dgm:pt>
    <dgm:pt modelId="{C833D81E-C5F5-4B7F-A75B-0597D4E75F89}" type="parTrans" cxnId="{79503BF2-2EDA-4370-92CB-BCD9184F14F4}">
      <dgm:prSet/>
      <dgm:spPr/>
      <dgm:t>
        <a:bodyPr/>
        <a:lstStyle/>
        <a:p>
          <a:endParaRPr lang="en-US"/>
        </a:p>
      </dgm:t>
    </dgm:pt>
    <dgm:pt modelId="{C5D8E3EF-10AA-475A-A281-50C3053FB96E}" type="sibTrans" cxnId="{79503BF2-2EDA-4370-92CB-BCD9184F14F4}">
      <dgm:prSet/>
      <dgm:spPr/>
      <dgm:t>
        <a:bodyPr/>
        <a:lstStyle/>
        <a:p>
          <a:endParaRPr lang="en-US"/>
        </a:p>
      </dgm:t>
    </dgm:pt>
    <dgm:pt modelId="{CAD3DF0C-6304-4131-A331-C2EF4E2CBA71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Additional Information regarding Patient Contact</a:t>
          </a:r>
          <a:endParaRPr lang="en-US" dirty="0">
            <a:solidFill>
              <a:schemeClr val="accent3"/>
            </a:solidFill>
          </a:endParaRPr>
        </a:p>
      </dgm:t>
    </dgm:pt>
    <dgm:pt modelId="{14D932FB-5148-47A4-9776-61D3CF76E073}" type="parTrans" cxnId="{B0D6AA21-D9FA-4F43-9D8B-33BEC408D7B6}">
      <dgm:prSet/>
      <dgm:spPr/>
      <dgm:t>
        <a:bodyPr/>
        <a:lstStyle/>
        <a:p>
          <a:endParaRPr lang="en-US"/>
        </a:p>
      </dgm:t>
    </dgm:pt>
    <dgm:pt modelId="{9DBFC3DD-454A-4118-85BE-A75B9964FB99}" type="sibTrans" cxnId="{B0D6AA21-D9FA-4F43-9D8B-33BEC408D7B6}">
      <dgm:prSet/>
      <dgm:spPr/>
      <dgm:t>
        <a:bodyPr/>
        <a:lstStyle/>
        <a:p>
          <a:endParaRPr lang="en-US"/>
        </a:p>
      </dgm:t>
    </dgm:pt>
    <dgm:pt modelId="{19EAF35D-4E74-4E55-8C7C-9C6D25271F7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Add any additional details regarding patient contact</a:t>
          </a:r>
        </a:p>
      </dgm:t>
    </dgm:pt>
    <dgm:pt modelId="{54F59195-18E3-4062-80B2-6C5FB08399BE}" type="parTrans" cxnId="{720F3722-509B-4270-A738-3D32290DBA34}">
      <dgm:prSet/>
      <dgm:spPr/>
      <dgm:t>
        <a:bodyPr/>
        <a:lstStyle/>
        <a:p>
          <a:endParaRPr lang="en-US"/>
        </a:p>
      </dgm:t>
    </dgm:pt>
    <dgm:pt modelId="{67C78EC6-BD43-4F57-9912-EC7C78CC9A64}" type="sibTrans" cxnId="{720F3722-509B-4270-A738-3D32290DBA34}">
      <dgm:prSet/>
      <dgm:spPr/>
      <dgm:t>
        <a:bodyPr/>
        <a:lstStyle/>
        <a:p>
          <a:endParaRPr lang="en-US"/>
        </a:p>
      </dgm:t>
    </dgm:pt>
    <dgm:pt modelId="{AB9A3966-ED8F-4E99-B8EE-25D3E7502240}" type="pres">
      <dgm:prSet presAssocID="{9F7C2D19-40AF-4546-92B2-593A22E80E58}" presName="linear" presStyleCnt="0">
        <dgm:presLayoutVars>
          <dgm:dir/>
          <dgm:animLvl val="lvl"/>
          <dgm:resizeHandles val="exact"/>
        </dgm:presLayoutVars>
      </dgm:prSet>
      <dgm:spPr/>
    </dgm:pt>
    <dgm:pt modelId="{5B1E9A1C-330D-47AB-9445-3423117B13AF}" type="pres">
      <dgm:prSet presAssocID="{638947BE-86E3-4514-9ECD-F19F8B8A141C}" presName="parentLin" presStyleCnt="0"/>
      <dgm:spPr/>
    </dgm:pt>
    <dgm:pt modelId="{CA48D0A1-907F-44C6-94C9-AB15DA798AD2}" type="pres">
      <dgm:prSet presAssocID="{638947BE-86E3-4514-9ECD-F19F8B8A141C}" presName="parentLeftMargin" presStyleLbl="node1" presStyleIdx="0" presStyleCnt="1"/>
      <dgm:spPr/>
    </dgm:pt>
    <dgm:pt modelId="{D5FCEDA1-EBB7-403E-B450-2C903AFCCFE8}" type="pres">
      <dgm:prSet presAssocID="{638947BE-86E3-4514-9ECD-F19F8B8A141C}" presName="parentText" presStyleLbl="node1" presStyleIdx="0" presStyleCnt="1">
        <dgm:presLayoutVars>
          <dgm:chMax val="0"/>
          <dgm:bulletEnabled val="1"/>
        </dgm:presLayoutVars>
      </dgm:prSet>
      <dgm:spPr/>
    </dgm:pt>
    <dgm:pt modelId="{DCFD78E1-F0DD-4AA2-BE54-E1DF8F23E5CE}" type="pres">
      <dgm:prSet presAssocID="{638947BE-86E3-4514-9ECD-F19F8B8A141C}" presName="negativeSpace" presStyleCnt="0"/>
      <dgm:spPr/>
    </dgm:pt>
    <dgm:pt modelId="{0601A3CD-0CC3-4E0E-B235-E511EF90960C}" type="pres">
      <dgm:prSet presAssocID="{638947BE-86E3-4514-9ECD-F19F8B8A141C}" presName="childText" presStyleLbl="conFgAcc1" presStyleIdx="0" presStyleCnt="1">
        <dgm:presLayoutVars>
          <dgm:bulletEnabled val="1"/>
        </dgm:presLayoutVars>
      </dgm:prSet>
      <dgm:spPr/>
    </dgm:pt>
  </dgm:ptLst>
  <dgm:cxnLst>
    <dgm:cxn modelId="{A8CF830A-03E1-4220-9CF7-281CED31DAF0}" srcId="{EE20FFAA-67A6-4365-8FC4-E89D4CD31D45}" destId="{8A2B1E31-F53B-4CBA-98AE-130496BBC810}" srcOrd="0" destOrd="0" parTransId="{B299D28B-8F59-49F1-AB24-E854AB1BFD09}" sibTransId="{80D82F95-0DC9-4055-AA20-0A80F8E967BC}"/>
    <dgm:cxn modelId="{11E66E16-681B-4A9A-8E64-7A2FA91DF1AA}" type="presOf" srcId="{2A297374-5EBC-446E-B7F3-C1B4F9C65F21}" destId="{0601A3CD-0CC3-4E0E-B235-E511EF90960C}" srcOrd="0" destOrd="3" presId="urn:microsoft.com/office/officeart/2005/8/layout/list1"/>
    <dgm:cxn modelId="{D372561F-B093-446B-BA81-849E37DBA1F7}" type="presOf" srcId="{197AAFED-37FB-48AA-9B3A-7863E3F18410}" destId="{0601A3CD-0CC3-4E0E-B235-E511EF90960C}" srcOrd="0" destOrd="2" presId="urn:microsoft.com/office/officeart/2005/8/layout/list1"/>
    <dgm:cxn modelId="{B0D6AA21-D9FA-4F43-9D8B-33BEC408D7B6}" srcId="{638947BE-86E3-4514-9ECD-F19F8B8A141C}" destId="{CAD3DF0C-6304-4131-A331-C2EF4E2CBA71}" srcOrd="1" destOrd="0" parTransId="{14D932FB-5148-47A4-9776-61D3CF76E073}" sibTransId="{9DBFC3DD-454A-4118-85BE-A75B9964FB99}"/>
    <dgm:cxn modelId="{720F3722-509B-4270-A738-3D32290DBA34}" srcId="{CAD3DF0C-6304-4131-A331-C2EF4E2CBA71}" destId="{19EAF35D-4E74-4E55-8C7C-9C6D25271F7E}" srcOrd="0" destOrd="0" parTransId="{54F59195-18E3-4062-80B2-6C5FB08399BE}" sibTransId="{67C78EC6-BD43-4F57-9912-EC7C78CC9A64}"/>
    <dgm:cxn modelId="{11081724-15C0-409A-85F5-8279A59B3652}" srcId="{638947BE-86E3-4514-9ECD-F19F8B8A141C}" destId="{EE20FFAA-67A6-4365-8FC4-E89D4CD31D45}" srcOrd="0" destOrd="0" parTransId="{A73B9170-0480-4E86-987C-C08130901A0F}" sibTransId="{75D10098-7345-4C8C-B328-25442B253A4F}"/>
    <dgm:cxn modelId="{FAB13E3B-4E95-48E1-B397-775288303265}" type="presOf" srcId="{8A2B1E31-F53B-4CBA-98AE-130496BBC810}" destId="{0601A3CD-0CC3-4E0E-B235-E511EF90960C}" srcOrd="0" destOrd="1" presId="urn:microsoft.com/office/officeart/2005/8/layout/list1"/>
    <dgm:cxn modelId="{6EA6CA61-7107-43CD-BCA6-A9E57CC3131D}" type="presOf" srcId="{638947BE-86E3-4514-9ECD-F19F8B8A141C}" destId="{CA48D0A1-907F-44C6-94C9-AB15DA798AD2}" srcOrd="0" destOrd="0" presId="urn:microsoft.com/office/officeart/2005/8/layout/list1"/>
    <dgm:cxn modelId="{4F846542-FFA0-42A1-830B-644FCC875203}" type="presOf" srcId="{EE20FFAA-67A6-4365-8FC4-E89D4CD31D45}" destId="{0601A3CD-0CC3-4E0E-B235-E511EF90960C}" srcOrd="0" destOrd="0" presId="urn:microsoft.com/office/officeart/2005/8/layout/list1"/>
    <dgm:cxn modelId="{8326D759-E3F6-4528-9FBA-839D6256C4B1}" srcId="{9F7C2D19-40AF-4546-92B2-593A22E80E58}" destId="{638947BE-86E3-4514-9ECD-F19F8B8A141C}" srcOrd="0" destOrd="0" parTransId="{57162B2E-53E1-40A5-890C-31847E13733B}" sibTransId="{8D581D33-1083-4771-9695-733251F6F96A}"/>
    <dgm:cxn modelId="{DA65167C-2BF1-4DE7-B76A-BF6F14DAB919}" type="presOf" srcId="{CAD3DF0C-6304-4131-A331-C2EF4E2CBA71}" destId="{0601A3CD-0CC3-4E0E-B235-E511EF90960C}" srcOrd="0" destOrd="4" presId="urn:microsoft.com/office/officeart/2005/8/layout/list1"/>
    <dgm:cxn modelId="{AD62A486-7A20-419C-B429-E8D5743BB87D}" srcId="{EE20FFAA-67A6-4365-8FC4-E89D4CD31D45}" destId="{197AAFED-37FB-48AA-9B3A-7863E3F18410}" srcOrd="1" destOrd="0" parTransId="{3DEBA194-D571-4A3F-8F43-8BFC07D0C355}" sibTransId="{D320CC08-5F87-483C-85A8-74CCA8A8AE74}"/>
    <dgm:cxn modelId="{113CC2D4-A142-43B0-B2B5-093AF31E9B7F}" type="presOf" srcId="{638947BE-86E3-4514-9ECD-F19F8B8A141C}" destId="{D5FCEDA1-EBB7-403E-B450-2C903AFCCFE8}" srcOrd="1" destOrd="0" presId="urn:microsoft.com/office/officeart/2005/8/layout/list1"/>
    <dgm:cxn modelId="{7ED341EB-F3C2-47BF-BC98-38FCC03625CA}" type="presOf" srcId="{19EAF35D-4E74-4E55-8C7C-9C6D25271F7E}" destId="{0601A3CD-0CC3-4E0E-B235-E511EF90960C}" srcOrd="0" destOrd="5" presId="urn:microsoft.com/office/officeart/2005/8/layout/list1"/>
    <dgm:cxn modelId="{02B08BEC-F9A0-43DC-947F-71AA419A45C1}" type="presOf" srcId="{9F7C2D19-40AF-4546-92B2-593A22E80E58}" destId="{AB9A3966-ED8F-4E99-B8EE-25D3E7502240}" srcOrd="0" destOrd="0" presId="urn:microsoft.com/office/officeart/2005/8/layout/list1"/>
    <dgm:cxn modelId="{79503BF2-2EDA-4370-92CB-BCD9184F14F4}" srcId="{EE20FFAA-67A6-4365-8FC4-E89D4CD31D45}" destId="{2A297374-5EBC-446E-B7F3-C1B4F9C65F21}" srcOrd="2" destOrd="0" parTransId="{C833D81E-C5F5-4B7F-A75B-0597D4E75F89}" sibTransId="{C5D8E3EF-10AA-475A-A281-50C3053FB96E}"/>
    <dgm:cxn modelId="{61ADB2ED-09E4-4A88-A1E9-A0AB11AC0AAD}" type="presParOf" srcId="{AB9A3966-ED8F-4E99-B8EE-25D3E7502240}" destId="{5B1E9A1C-330D-47AB-9445-3423117B13AF}" srcOrd="0" destOrd="0" presId="urn:microsoft.com/office/officeart/2005/8/layout/list1"/>
    <dgm:cxn modelId="{AD88BD0F-73A4-465E-B075-2559FB7FF4FD}" type="presParOf" srcId="{5B1E9A1C-330D-47AB-9445-3423117B13AF}" destId="{CA48D0A1-907F-44C6-94C9-AB15DA798AD2}" srcOrd="0" destOrd="0" presId="urn:microsoft.com/office/officeart/2005/8/layout/list1"/>
    <dgm:cxn modelId="{45BFA040-AD62-4C62-B773-A608E70F7794}" type="presParOf" srcId="{5B1E9A1C-330D-47AB-9445-3423117B13AF}" destId="{D5FCEDA1-EBB7-403E-B450-2C903AFCCFE8}" srcOrd="1" destOrd="0" presId="urn:microsoft.com/office/officeart/2005/8/layout/list1"/>
    <dgm:cxn modelId="{37565222-A4A4-42BE-B025-FCD5776B38CF}" type="presParOf" srcId="{AB9A3966-ED8F-4E99-B8EE-25D3E7502240}" destId="{DCFD78E1-F0DD-4AA2-BE54-E1DF8F23E5CE}" srcOrd="1" destOrd="0" presId="urn:microsoft.com/office/officeart/2005/8/layout/list1"/>
    <dgm:cxn modelId="{A80B7D5B-CC5A-46A8-B0D6-62D76CA757C1}" type="presParOf" srcId="{AB9A3966-ED8F-4E99-B8EE-25D3E7502240}" destId="{0601A3CD-0CC3-4E0E-B235-E511EF90960C}" srcOrd="2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89.xml><?xml version="1.0" encoding="utf-8"?>
<dgm:dataModel xmlns:dgm="http://schemas.openxmlformats.org/drawingml/2006/diagram" xmlns:a="http://schemas.openxmlformats.org/drawingml/2006/main">
  <dgm:ptLst>
    <dgm:pt modelId="{AF75DE61-CF97-4434-95A2-E9B60107699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4911D24-0BA1-4C39-91D1-6B2372D5551C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13C1088C-3246-49F4-A4E3-63BAF153EE0F}" type="parTrans" cxnId="{0DBF581C-6E3B-41F8-ACCA-5CE26F76F3CE}">
      <dgm:prSet/>
      <dgm:spPr/>
      <dgm:t>
        <a:bodyPr/>
        <a:lstStyle/>
        <a:p>
          <a:endParaRPr lang="en-US"/>
        </a:p>
      </dgm:t>
    </dgm:pt>
    <dgm:pt modelId="{DBBF106D-C8D7-40A9-B59C-76FCB231CEB1}" type="sibTrans" cxnId="{0DBF581C-6E3B-41F8-ACCA-5CE26F76F3CE}">
      <dgm:prSet/>
      <dgm:spPr/>
      <dgm:t>
        <a:bodyPr/>
        <a:lstStyle/>
        <a:p>
          <a:endParaRPr lang="en-US"/>
        </a:p>
      </dgm:t>
    </dgm:pt>
    <dgm:pt modelId="{5F292306-AA9D-46A6-BF84-72FFE6CF15A0}" type="pres">
      <dgm:prSet presAssocID="{AF75DE61-CF97-4434-95A2-E9B601076997}" presName="linear" presStyleCnt="0">
        <dgm:presLayoutVars>
          <dgm:animLvl val="lvl"/>
          <dgm:resizeHandles val="exact"/>
        </dgm:presLayoutVars>
      </dgm:prSet>
      <dgm:spPr/>
    </dgm:pt>
    <dgm:pt modelId="{A96A958C-A6C5-4385-95D2-0B3C17DB7B1C}" type="pres">
      <dgm:prSet presAssocID="{F4911D24-0BA1-4C39-91D1-6B2372D5551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DBF581C-6E3B-41F8-ACCA-5CE26F76F3CE}" srcId="{AF75DE61-CF97-4434-95A2-E9B601076997}" destId="{F4911D24-0BA1-4C39-91D1-6B2372D5551C}" srcOrd="0" destOrd="0" parTransId="{13C1088C-3246-49F4-A4E3-63BAF153EE0F}" sibTransId="{DBBF106D-C8D7-40A9-B59C-76FCB231CEB1}"/>
    <dgm:cxn modelId="{B621B125-0F6A-412D-9D16-CE92497F4454}" type="presOf" srcId="{F4911D24-0BA1-4C39-91D1-6B2372D5551C}" destId="{A96A958C-A6C5-4385-95D2-0B3C17DB7B1C}" srcOrd="0" destOrd="0" presId="urn:microsoft.com/office/officeart/2005/8/layout/vList2"/>
    <dgm:cxn modelId="{7A82ECE7-2A14-40C3-B51A-A5242A038060}" type="presOf" srcId="{AF75DE61-CF97-4434-95A2-E9B601076997}" destId="{5F292306-AA9D-46A6-BF84-72FFE6CF15A0}" srcOrd="0" destOrd="0" presId="urn:microsoft.com/office/officeart/2005/8/layout/vList2"/>
    <dgm:cxn modelId="{45032B61-D989-4E26-8A1A-A59D3C66D2F6}" type="presParOf" srcId="{5F292306-AA9D-46A6-BF84-72FFE6CF15A0}" destId="{A96A958C-A6C5-4385-95D2-0B3C17DB7B1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41DF8FDE-5088-41DD-ADD7-3E1EE82A374C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DCB7160-CE5C-4BBC-8D12-5FEBFF0BB22C}">
      <dgm:prSet/>
      <dgm:spPr/>
      <dgm:t>
        <a:bodyPr/>
        <a:lstStyle/>
        <a:p>
          <a:r>
            <a:rPr lang="en-US" b="1" dirty="0"/>
            <a:t>Department/Lab Orientation</a:t>
          </a:r>
        </a:p>
      </dgm:t>
    </dgm:pt>
    <dgm:pt modelId="{8AB4A5CB-2539-404D-9EAF-B5D12306A110}" type="parTrans" cxnId="{F953C13A-A64D-4CD9-B4F1-775512059EDA}">
      <dgm:prSet/>
      <dgm:spPr/>
      <dgm:t>
        <a:bodyPr/>
        <a:lstStyle/>
        <a:p>
          <a:endParaRPr lang="en-US"/>
        </a:p>
      </dgm:t>
    </dgm:pt>
    <dgm:pt modelId="{CB6B3DD9-CE90-407D-8B4E-5F6359B0B414}" type="sibTrans" cxnId="{F953C13A-A64D-4CD9-B4F1-775512059EDA}">
      <dgm:prSet/>
      <dgm:spPr/>
      <dgm:t>
        <a:bodyPr/>
        <a:lstStyle/>
        <a:p>
          <a:endParaRPr lang="en-US"/>
        </a:p>
      </dgm:t>
    </dgm:pt>
    <dgm:pt modelId="{486BE58C-5187-4450-962D-8CC6321354F2}">
      <dgm:prSet custT="1"/>
      <dgm:spPr/>
      <dgm:t>
        <a:bodyPr/>
        <a:lstStyle/>
        <a:p>
          <a:r>
            <a:rPr lang="en-US" sz="2400" b="1" dirty="0">
              <a:solidFill>
                <a:schemeClr val="accent2"/>
              </a:solidFill>
            </a:rPr>
            <a:t>Prepare a packet for New Postdocs</a:t>
          </a:r>
        </a:p>
      </dgm:t>
    </dgm:pt>
    <dgm:pt modelId="{F45D213D-7D78-48BE-B0C6-43B54AE8E53B}" type="parTrans" cxnId="{B996179D-BCFB-40E3-8661-59627B50DDAE}">
      <dgm:prSet/>
      <dgm:spPr/>
      <dgm:t>
        <a:bodyPr/>
        <a:lstStyle/>
        <a:p>
          <a:endParaRPr lang="en-US"/>
        </a:p>
      </dgm:t>
    </dgm:pt>
    <dgm:pt modelId="{5A65DF0A-4AA2-4592-A95B-262C362FE2AA}" type="sibTrans" cxnId="{B996179D-BCFB-40E3-8661-59627B50DDAE}">
      <dgm:prSet/>
      <dgm:spPr/>
      <dgm:t>
        <a:bodyPr/>
        <a:lstStyle/>
        <a:p>
          <a:endParaRPr lang="en-US"/>
        </a:p>
      </dgm:t>
    </dgm:pt>
    <dgm:pt modelId="{BF1E4195-BB18-43BF-BB8B-24C9319AFB9C}">
      <dgm:prSet/>
      <dgm:spPr/>
      <dgm:t>
        <a:bodyPr/>
        <a:lstStyle/>
        <a:p>
          <a:r>
            <a:rPr lang="en-US" b="1" dirty="0"/>
            <a:t>Create an onboarding checklist</a:t>
          </a:r>
        </a:p>
      </dgm:t>
    </dgm:pt>
    <dgm:pt modelId="{08A8912D-DEF0-444E-A2A0-2034AD1A1E16}" type="parTrans" cxnId="{BB7E2EDC-7413-473F-86D4-9E29C0AFD84A}">
      <dgm:prSet/>
      <dgm:spPr/>
      <dgm:t>
        <a:bodyPr/>
        <a:lstStyle/>
        <a:p>
          <a:endParaRPr lang="en-US"/>
        </a:p>
      </dgm:t>
    </dgm:pt>
    <dgm:pt modelId="{468D0F82-0108-4DF9-9AB3-12BB825C4D56}" type="sibTrans" cxnId="{BB7E2EDC-7413-473F-86D4-9E29C0AFD84A}">
      <dgm:prSet/>
      <dgm:spPr/>
      <dgm:t>
        <a:bodyPr/>
        <a:lstStyle/>
        <a:p>
          <a:endParaRPr lang="en-US"/>
        </a:p>
      </dgm:t>
    </dgm:pt>
    <dgm:pt modelId="{DDD1695D-B52F-4171-B1F0-945540531745}">
      <dgm:prSet custT="1"/>
      <dgm:spPr/>
      <dgm:t>
        <a:bodyPr/>
        <a:lstStyle/>
        <a:p>
          <a:pPr algn="ctr"/>
          <a:r>
            <a:rPr lang="en-US" sz="1400" b="1" dirty="0">
              <a:hlinkClick xmlns:r="http://schemas.openxmlformats.org/officeDocument/2006/relationships" r:id="rId1"/>
            </a:rPr>
            <a:t>https://postdocs.stanford.edu/postdoctoral-administrators/orientation-toolkit-administrators</a:t>
          </a:r>
          <a:endParaRPr lang="en-US" sz="1400" b="1" dirty="0"/>
        </a:p>
      </dgm:t>
    </dgm:pt>
    <dgm:pt modelId="{9377FB01-FF88-4421-BF11-0C41F58F8916}" type="parTrans" cxnId="{227B3F31-248B-4B7D-92BB-1466FFB5699E}">
      <dgm:prSet/>
      <dgm:spPr/>
      <dgm:t>
        <a:bodyPr/>
        <a:lstStyle/>
        <a:p>
          <a:endParaRPr lang="en-US"/>
        </a:p>
      </dgm:t>
    </dgm:pt>
    <dgm:pt modelId="{3EA0F19F-0BCC-4BE4-B7C5-4DC954EC141D}" type="sibTrans" cxnId="{227B3F31-248B-4B7D-92BB-1466FFB5699E}">
      <dgm:prSet/>
      <dgm:spPr/>
      <dgm:t>
        <a:bodyPr/>
        <a:lstStyle/>
        <a:p>
          <a:endParaRPr lang="en-US"/>
        </a:p>
      </dgm:t>
    </dgm:pt>
    <dgm:pt modelId="{5F705979-2157-45A0-97A9-67B60829D900}">
      <dgm:prSet/>
      <dgm:spPr/>
      <dgm:t>
        <a:bodyPr/>
        <a:lstStyle/>
        <a:p>
          <a:r>
            <a:rPr lang="en-US" b="1" dirty="0"/>
            <a:t>“Getting Started at Stanford” for Postdocs</a:t>
          </a:r>
        </a:p>
      </dgm:t>
    </dgm:pt>
    <dgm:pt modelId="{F8B61795-A8BF-40F4-986B-E19F08B87BDB}" type="parTrans" cxnId="{DFD53CD4-1964-4140-A964-462043689A5E}">
      <dgm:prSet/>
      <dgm:spPr/>
      <dgm:t>
        <a:bodyPr/>
        <a:lstStyle/>
        <a:p>
          <a:endParaRPr lang="en-US"/>
        </a:p>
      </dgm:t>
    </dgm:pt>
    <dgm:pt modelId="{CB405A1B-74A2-404E-ABC6-6A9382BED116}" type="sibTrans" cxnId="{DFD53CD4-1964-4140-A964-462043689A5E}">
      <dgm:prSet/>
      <dgm:spPr/>
      <dgm:t>
        <a:bodyPr/>
        <a:lstStyle/>
        <a:p>
          <a:endParaRPr lang="en-US"/>
        </a:p>
      </dgm:t>
    </dgm:pt>
    <dgm:pt modelId="{E21D9175-E9DF-4C91-ADCA-1B056E2A1835}">
      <dgm:prSet custT="1"/>
      <dgm:spPr/>
      <dgm:t>
        <a:bodyPr/>
        <a:lstStyle/>
        <a:p>
          <a:pPr algn="ctr"/>
          <a:r>
            <a:rPr lang="en-US" sz="1400" b="1" dirty="0">
              <a:hlinkClick xmlns:r="http://schemas.openxmlformats.org/officeDocument/2006/relationships" r:id="rId2"/>
            </a:rPr>
            <a:t>https://postdocs.stanford.edu/onboardingchecklist</a:t>
          </a:r>
          <a:endParaRPr lang="en-US" sz="1400" b="1" dirty="0"/>
        </a:p>
      </dgm:t>
    </dgm:pt>
    <dgm:pt modelId="{6A7A270A-F75F-4F8D-AE74-E1F715B86F30}" type="parTrans" cxnId="{32D17875-4CE0-4CA0-8BB2-CB6D78F289E3}">
      <dgm:prSet/>
      <dgm:spPr/>
      <dgm:t>
        <a:bodyPr/>
        <a:lstStyle/>
        <a:p>
          <a:endParaRPr lang="en-US"/>
        </a:p>
      </dgm:t>
    </dgm:pt>
    <dgm:pt modelId="{381EC545-53C1-4EF3-87AF-CB384B5A92BD}" type="sibTrans" cxnId="{32D17875-4CE0-4CA0-8BB2-CB6D78F289E3}">
      <dgm:prSet/>
      <dgm:spPr/>
      <dgm:t>
        <a:bodyPr/>
        <a:lstStyle/>
        <a:p>
          <a:endParaRPr lang="en-US"/>
        </a:p>
      </dgm:t>
    </dgm:pt>
    <dgm:pt modelId="{B4CDD979-0ED4-4FAA-A4D1-B6CE55F8B679}">
      <dgm:prSet/>
      <dgm:spPr/>
      <dgm:t>
        <a:bodyPr/>
        <a:lstStyle/>
        <a:p>
          <a:r>
            <a:rPr lang="en-US" b="1" dirty="0"/>
            <a:t>Find the answers: People and Offices to Support You</a:t>
          </a:r>
        </a:p>
      </dgm:t>
    </dgm:pt>
    <dgm:pt modelId="{9B5EE3A6-3891-4A02-9124-D0F6D5D580EE}" type="parTrans" cxnId="{733B335A-46F2-43B0-B1F1-D00387471190}">
      <dgm:prSet/>
      <dgm:spPr/>
      <dgm:t>
        <a:bodyPr/>
        <a:lstStyle/>
        <a:p>
          <a:endParaRPr lang="en-US"/>
        </a:p>
      </dgm:t>
    </dgm:pt>
    <dgm:pt modelId="{4BE6E617-44FE-4F27-9070-8EC520F8BBA3}" type="sibTrans" cxnId="{733B335A-46F2-43B0-B1F1-D00387471190}">
      <dgm:prSet/>
      <dgm:spPr/>
      <dgm:t>
        <a:bodyPr/>
        <a:lstStyle/>
        <a:p>
          <a:endParaRPr lang="en-US"/>
        </a:p>
      </dgm:t>
    </dgm:pt>
    <dgm:pt modelId="{76D08266-B65D-4C6B-8BD5-B21A0A94343A}">
      <dgm:prSet custT="1"/>
      <dgm:spPr/>
      <dgm:t>
        <a:bodyPr/>
        <a:lstStyle/>
        <a:p>
          <a:pPr algn="ctr"/>
          <a:r>
            <a:rPr lang="en-US" sz="1400" b="1" dirty="0">
              <a:hlinkClick xmlns:r="http://schemas.openxmlformats.org/officeDocument/2006/relationships" r:id="rId3"/>
            </a:rPr>
            <a:t>https://postdocs.stanford.edu/current-postdocs/people-and-offices-support-you</a:t>
          </a:r>
          <a:endParaRPr lang="en-US" sz="1400" b="1" dirty="0"/>
        </a:p>
      </dgm:t>
    </dgm:pt>
    <dgm:pt modelId="{D0F34B1B-7FD5-4F1F-A25B-B5AE5241EF3C}" type="parTrans" cxnId="{0B2F2C73-CC6B-4138-9ABD-69206F547A85}">
      <dgm:prSet/>
      <dgm:spPr/>
      <dgm:t>
        <a:bodyPr/>
        <a:lstStyle/>
        <a:p>
          <a:endParaRPr lang="en-US"/>
        </a:p>
      </dgm:t>
    </dgm:pt>
    <dgm:pt modelId="{4C7E9ED8-00F8-4A29-AD21-4490C3919FD5}" type="sibTrans" cxnId="{0B2F2C73-CC6B-4138-9ABD-69206F547A85}">
      <dgm:prSet/>
      <dgm:spPr/>
      <dgm:t>
        <a:bodyPr/>
        <a:lstStyle/>
        <a:p>
          <a:endParaRPr lang="en-US"/>
        </a:p>
      </dgm:t>
    </dgm:pt>
    <dgm:pt modelId="{DB7810A2-2EF3-461C-9510-F0DB642951E4}" type="pres">
      <dgm:prSet presAssocID="{41DF8FDE-5088-41DD-ADD7-3E1EE82A374C}" presName="Name0" presStyleCnt="0">
        <dgm:presLayoutVars>
          <dgm:dir/>
          <dgm:animLvl val="lvl"/>
          <dgm:resizeHandles val="exact"/>
        </dgm:presLayoutVars>
      </dgm:prSet>
      <dgm:spPr/>
    </dgm:pt>
    <dgm:pt modelId="{BA8B8A83-414D-41AE-9D6A-38C0EEA99733}" type="pres">
      <dgm:prSet presAssocID="{6DCB7160-CE5C-4BBC-8D12-5FEBFF0BB22C}" presName="linNode" presStyleCnt="0"/>
      <dgm:spPr/>
    </dgm:pt>
    <dgm:pt modelId="{23256C82-35CD-4346-A950-43D29F290146}" type="pres">
      <dgm:prSet presAssocID="{6DCB7160-CE5C-4BBC-8D12-5FEBFF0BB22C}" presName="parentText" presStyleLbl="node1" presStyleIdx="0" presStyleCnt="4">
        <dgm:presLayoutVars>
          <dgm:chMax val="1"/>
          <dgm:bulletEnabled val="1"/>
        </dgm:presLayoutVars>
      </dgm:prSet>
      <dgm:spPr/>
    </dgm:pt>
    <dgm:pt modelId="{50DC63CF-CF99-450D-AF7B-89E82C5086D9}" type="pres">
      <dgm:prSet presAssocID="{6DCB7160-CE5C-4BBC-8D12-5FEBFF0BB22C}" presName="descendantText" presStyleLbl="alignAccFollowNode1" presStyleIdx="0" presStyleCnt="4">
        <dgm:presLayoutVars>
          <dgm:bulletEnabled val="1"/>
        </dgm:presLayoutVars>
      </dgm:prSet>
      <dgm:spPr/>
    </dgm:pt>
    <dgm:pt modelId="{66AE20EC-D901-4EFA-A5C3-7B4A66C0F86F}" type="pres">
      <dgm:prSet presAssocID="{CB6B3DD9-CE90-407D-8B4E-5F6359B0B414}" presName="sp" presStyleCnt="0"/>
      <dgm:spPr/>
    </dgm:pt>
    <dgm:pt modelId="{8FE035B0-8EDD-404E-8FF8-75ABF0582A44}" type="pres">
      <dgm:prSet presAssocID="{BF1E4195-BB18-43BF-BB8B-24C9319AFB9C}" presName="linNode" presStyleCnt="0"/>
      <dgm:spPr/>
    </dgm:pt>
    <dgm:pt modelId="{48FE4C39-3CB9-4F81-A54B-6FA1EECAC915}" type="pres">
      <dgm:prSet presAssocID="{BF1E4195-BB18-43BF-BB8B-24C9319AFB9C}" presName="parentText" presStyleLbl="node1" presStyleIdx="1" presStyleCnt="4">
        <dgm:presLayoutVars>
          <dgm:chMax val="1"/>
          <dgm:bulletEnabled val="1"/>
        </dgm:presLayoutVars>
      </dgm:prSet>
      <dgm:spPr/>
    </dgm:pt>
    <dgm:pt modelId="{B1015FF9-D4F0-4C43-9FA2-EEA7BDD0E0F2}" type="pres">
      <dgm:prSet presAssocID="{BF1E4195-BB18-43BF-BB8B-24C9319AFB9C}" presName="descendantText" presStyleLbl="alignAccFollowNode1" presStyleIdx="1" presStyleCnt="4">
        <dgm:presLayoutVars>
          <dgm:bulletEnabled val="1"/>
        </dgm:presLayoutVars>
      </dgm:prSet>
      <dgm:spPr/>
    </dgm:pt>
    <dgm:pt modelId="{8F8F94C1-C73F-4C9D-B19E-031C8922C170}" type="pres">
      <dgm:prSet presAssocID="{468D0F82-0108-4DF9-9AB3-12BB825C4D56}" presName="sp" presStyleCnt="0"/>
      <dgm:spPr/>
    </dgm:pt>
    <dgm:pt modelId="{9A3C9295-7028-4D5F-993E-3703BA6B4500}" type="pres">
      <dgm:prSet presAssocID="{5F705979-2157-45A0-97A9-67B60829D900}" presName="linNode" presStyleCnt="0"/>
      <dgm:spPr/>
    </dgm:pt>
    <dgm:pt modelId="{8F025212-CFC8-4FA5-95B7-7A72313DCCC6}" type="pres">
      <dgm:prSet presAssocID="{5F705979-2157-45A0-97A9-67B60829D900}" presName="parentText" presStyleLbl="node1" presStyleIdx="2" presStyleCnt="4">
        <dgm:presLayoutVars>
          <dgm:chMax val="1"/>
          <dgm:bulletEnabled val="1"/>
        </dgm:presLayoutVars>
      </dgm:prSet>
      <dgm:spPr/>
    </dgm:pt>
    <dgm:pt modelId="{80E5095C-CBF4-4299-BD16-E38BCB20BDA8}" type="pres">
      <dgm:prSet presAssocID="{5F705979-2157-45A0-97A9-67B60829D900}" presName="descendantText" presStyleLbl="alignAccFollowNode1" presStyleIdx="2" presStyleCnt="4">
        <dgm:presLayoutVars>
          <dgm:bulletEnabled val="1"/>
        </dgm:presLayoutVars>
      </dgm:prSet>
      <dgm:spPr/>
    </dgm:pt>
    <dgm:pt modelId="{9451D8D6-F151-4909-B096-4F2F9FBBD72E}" type="pres">
      <dgm:prSet presAssocID="{CB405A1B-74A2-404E-ABC6-6A9382BED116}" presName="sp" presStyleCnt="0"/>
      <dgm:spPr/>
    </dgm:pt>
    <dgm:pt modelId="{D2679128-4AF9-496C-A8A1-26AF1241EEAB}" type="pres">
      <dgm:prSet presAssocID="{B4CDD979-0ED4-4FAA-A4D1-B6CE55F8B679}" presName="linNode" presStyleCnt="0"/>
      <dgm:spPr/>
    </dgm:pt>
    <dgm:pt modelId="{85353F1B-F2C4-4B5D-87F0-BBBDFFF8A1C2}" type="pres">
      <dgm:prSet presAssocID="{B4CDD979-0ED4-4FAA-A4D1-B6CE55F8B679}" presName="parentText" presStyleLbl="node1" presStyleIdx="3" presStyleCnt="4">
        <dgm:presLayoutVars>
          <dgm:chMax val="1"/>
          <dgm:bulletEnabled val="1"/>
        </dgm:presLayoutVars>
      </dgm:prSet>
      <dgm:spPr/>
    </dgm:pt>
    <dgm:pt modelId="{4B472CDF-C59D-4C21-B54B-9818C505C178}" type="pres">
      <dgm:prSet presAssocID="{B4CDD979-0ED4-4FAA-A4D1-B6CE55F8B679}" presName="descendantText" presStyleLbl="alignAccFollowNode1" presStyleIdx="3" presStyleCnt="4">
        <dgm:presLayoutVars>
          <dgm:bulletEnabled val="1"/>
        </dgm:presLayoutVars>
      </dgm:prSet>
      <dgm:spPr/>
    </dgm:pt>
  </dgm:ptLst>
  <dgm:cxnLst>
    <dgm:cxn modelId="{AC669E11-7307-4601-9B14-538457748C1A}" type="presOf" srcId="{DDD1695D-B52F-4171-B1F0-945540531745}" destId="{B1015FF9-D4F0-4C43-9FA2-EEA7BDD0E0F2}" srcOrd="0" destOrd="0" presId="urn:microsoft.com/office/officeart/2005/8/layout/vList5"/>
    <dgm:cxn modelId="{77184A26-9E43-4104-B0E8-0B5AB3DD2EBC}" type="presOf" srcId="{B4CDD979-0ED4-4FAA-A4D1-B6CE55F8B679}" destId="{85353F1B-F2C4-4B5D-87F0-BBBDFFF8A1C2}" srcOrd="0" destOrd="0" presId="urn:microsoft.com/office/officeart/2005/8/layout/vList5"/>
    <dgm:cxn modelId="{227B3F31-248B-4B7D-92BB-1466FFB5699E}" srcId="{BF1E4195-BB18-43BF-BB8B-24C9319AFB9C}" destId="{DDD1695D-B52F-4171-B1F0-945540531745}" srcOrd="0" destOrd="0" parTransId="{9377FB01-FF88-4421-BF11-0C41F58F8916}" sibTransId="{3EA0F19F-0BCC-4BE4-B7C5-4DC954EC141D}"/>
    <dgm:cxn modelId="{F953C13A-A64D-4CD9-B4F1-775512059EDA}" srcId="{41DF8FDE-5088-41DD-ADD7-3E1EE82A374C}" destId="{6DCB7160-CE5C-4BBC-8D12-5FEBFF0BB22C}" srcOrd="0" destOrd="0" parTransId="{8AB4A5CB-2539-404D-9EAF-B5D12306A110}" sibTransId="{CB6B3DD9-CE90-407D-8B4E-5F6359B0B414}"/>
    <dgm:cxn modelId="{12471042-523D-4ACF-8797-BFBDAC90DFD9}" type="presOf" srcId="{486BE58C-5187-4450-962D-8CC6321354F2}" destId="{50DC63CF-CF99-450D-AF7B-89E82C5086D9}" srcOrd="0" destOrd="0" presId="urn:microsoft.com/office/officeart/2005/8/layout/vList5"/>
    <dgm:cxn modelId="{0B2F2C73-CC6B-4138-9ABD-69206F547A85}" srcId="{B4CDD979-0ED4-4FAA-A4D1-B6CE55F8B679}" destId="{76D08266-B65D-4C6B-8BD5-B21A0A94343A}" srcOrd="0" destOrd="0" parTransId="{D0F34B1B-7FD5-4F1F-A25B-B5AE5241EF3C}" sibTransId="{4C7E9ED8-00F8-4A29-AD21-4490C3919FD5}"/>
    <dgm:cxn modelId="{32D17875-4CE0-4CA0-8BB2-CB6D78F289E3}" srcId="{5F705979-2157-45A0-97A9-67B60829D900}" destId="{E21D9175-E9DF-4C91-ADCA-1B056E2A1835}" srcOrd="0" destOrd="0" parTransId="{6A7A270A-F75F-4F8D-AE74-E1F715B86F30}" sibTransId="{381EC545-53C1-4EF3-87AF-CB384B5A92BD}"/>
    <dgm:cxn modelId="{733B335A-46F2-43B0-B1F1-D00387471190}" srcId="{41DF8FDE-5088-41DD-ADD7-3E1EE82A374C}" destId="{B4CDD979-0ED4-4FAA-A4D1-B6CE55F8B679}" srcOrd="3" destOrd="0" parTransId="{9B5EE3A6-3891-4A02-9124-D0F6D5D580EE}" sibTransId="{4BE6E617-44FE-4F27-9070-8EC520F8BBA3}"/>
    <dgm:cxn modelId="{B219DD89-CFCB-4CC0-894C-49408F0E22FC}" type="presOf" srcId="{5F705979-2157-45A0-97A9-67B60829D900}" destId="{8F025212-CFC8-4FA5-95B7-7A72313DCCC6}" srcOrd="0" destOrd="0" presId="urn:microsoft.com/office/officeart/2005/8/layout/vList5"/>
    <dgm:cxn modelId="{B996179D-BCFB-40E3-8661-59627B50DDAE}" srcId="{6DCB7160-CE5C-4BBC-8D12-5FEBFF0BB22C}" destId="{486BE58C-5187-4450-962D-8CC6321354F2}" srcOrd="0" destOrd="0" parTransId="{F45D213D-7D78-48BE-B0C6-43B54AE8E53B}" sibTransId="{5A65DF0A-4AA2-4592-A95B-262C362FE2AA}"/>
    <dgm:cxn modelId="{C76F929D-EC9D-4693-999D-3ADCC82408A6}" type="presOf" srcId="{E21D9175-E9DF-4C91-ADCA-1B056E2A1835}" destId="{80E5095C-CBF4-4299-BD16-E38BCB20BDA8}" srcOrd="0" destOrd="0" presId="urn:microsoft.com/office/officeart/2005/8/layout/vList5"/>
    <dgm:cxn modelId="{416745AC-B65F-4CA2-A2DC-5FB2F5186A71}" type="presOf" srcId="{41DF8FDE-5088-41DD-ADD7-3E1EE82A374C}" destId="{DB7810A2-2EF3-461C-9510-F0DB642951E4}" srcOrd="0" destOrd="0" presId="urn:microsoft.com/office/officeart/2005/8/layout/vList5"/>
    <dgm:cxn modelId="{81BF66B1-897D-4B57-9120-A9FF362F28A2}" type="presOf" srcId="{76D08266-B65D-4C6B-8BD5-B21A0A94343A}" destId="{4B472CDF-C59D-4C21-B54B-9818C505C178}" srcOrd="0" destOrd="0" presId="urn:microsoft.com/office/officeart/2005/8/layout/vList5"/>
    <dgm:cxn modelId="{DFD53CD4-1964-4140-A964-462043689A5E}" srcId="{41DF8FDE-5088-41DD-ADD7-3E1EE82A374C}" destId="{5F705979-2157-45A0-97A9-67B60829D900}" srcOrd="2" destOrd="0" parTransId="{F8B61795-A8BF-40F4-986B-E19F08B87BDB}" sibTransId="{CB405A1B-74A2-404E-ABC6-6A9382BED116}"/>
    <dgm:cxn modelId="{BB7E2EDC-7413-473F-86D4-9E29C0AFD84A}" srcId="{41DF8FDE-5088-41DD-ADD7-3E1EE82A374C}" destId="{BF1E4195-BB18-43BF-BB8B-24C9319AFB9C}" srcOrd="1" destOrd="0" parTransId="{08A8912D-DEF0-444E-A2A0-2034AD1A1E16}" sibTransId="{468D0F82-0108-4DF9-9AB3-12BB825C4D56}"/>
    <dgm:cxn modelId="{126BAAE9-6EDE-41AC-B421-B4EDE2D165FB}" type="presOf" srcId="{6DCB7160-CE5C-4BBC-8D12-5FEBFF0BB22C}" destId="{23256C82-35CD-4346-A950-43D29F290146}" srcOrd="0" destOrd="0" presId="urn:microsoft.com/office/officeart/2005/8/layout/vList5"/>
    <dgm:cxn modelId="{C50614F2-4F65-47B0-8431-EC7A8B800C8C}" type="presOf" srcId="{BF1E4195-BB18-43BF-BB8B-24C9319AFB9C}" destId="{48FE4C39-3CB9-4F81-A54B-6FA1EECAC915}" srcOrd="0" destOrd="0" presId="urn:microsoft.com/office/officeart/2005/8/layout/vList5"/>
    <dgm:cxn modelId="{F3FAED37-5BDC-4150-966E-ED9A65765F63}" type="presParOf" srcId="{DB7810A2-2EF3-461C-9510-F0DB642951E4}" destId="{BA8B8A83-414D-41AE-9D6A-38C0EEA99733}" srcOrd="0" destOrd="0" presId="urn:microsoft.com/office/officeart/2005/8/layout/vList5"/>
    <dgm:cxn modelId="{CF001F2D-4D2B-4C38-B6E4-97A200D0AA3E}" type="presParOf" srcId="{BA8B8A83-414D-41AE-9D6A-38C0EEA99733}" destId="{23256C82-35CD-4346-A950-43D29F290146}" srcOrd="0" destOrd="0" presId="urn:microsoft.com/office/officeart/2005/8/layout/vList5"/>
    <dgm:cxn modelId="{A1503DAE-4B42-454F-B626-FCBE0309C94F}" type="presParOf" srcId="{BA8B8A83-414D-41AE-9D6A-38C0EEA99733}" destId="{50DC63CF-CF99-450D-AF7B-89E82C5086D9}" srcOrd="1" destOrd="0" presId="urn:microsoft.com/office/officeart/2005/8/layout/vList5"/>
    <dgm:cxn modelId="{39BC63EC-89C1-44CE-9E2F-EF4A51CD2A40}" type="presParOf" srcId="{DB7810A2-2EF3-461C-9510-F0DB642951E4}" destId="{66AE20EC-D901-4EFA-A5C3-7B4A66C0F86F}" srcOrd="1" destOrd="0" presId="urn:microsoft.com/office/officeart/2005/8/layout/vList5"/>
    <dgm:cxn modelId="{B0686323-3472-4E99-BB0B-D754CEF49AE2}" type="presParOf" srcId="{DB7810A2-2EF3-461C-9510-F0DB642951E4}" destId="{8FE035B0-8EDD-404E-8FF8-75ABF0582A44}" srcOrd="2" destOrd="0" presId="urn:microsoft.com/office/officeart/2005/8/layout/vList5"/>
    <dgm:cxn modelId="{7401769F-661A-4739-A944-D8E8BF435146}" type="presParOf" srcId="{8FE035B0-8EDD-404E-8FF8-75ABF0582A44}" destId="{48FE4C39-3CB9-4F81-A54B-6FA1EECAC915}" srcOrd="0" destOrd="0" presId="urn:microsoft.com/office/officeart/2005/8/layout/vList5"/>
    <dgm:cxn modelId="{3FE9F690-3263-4F8B-A040-44D24C7024E9}" type="presParOf" srcId="{8FE035B0-8EDD-404E-8FF8-75ABF0582A44}" destId="{B1015FF9-D4F0-4C43-9FA2-EEA7BDD0E0F2}" srcOrd="1" destOrd="0" presId="urn:microsoft.com/office/officeart/2005/8/layout/vList5"/>
    <dgm:cxn modelId="{A3F7BDB7-63B5-4E9A-8AF6-115F3FE44733}" type="presParOf" srcId="{DB7810A2-2EF3-461C-9510-F0DB642951E4}" destId="{8F8F94C1-C73F-4C9D-B19E-031C8922C170}" srcOrd="3" destOrd="0" presId="urn:microsoft.com/office/officeart/2005/8/layout/vList5"/>
    <dgm:cxn modelId="{985119BF-27FA-445F-A189-3FF2AE4E8067}" type="presParOf" srcId="{DB7810A2-2EF3-461C-9510-F0DB642951E4}" destId="{9A3C9295-7028-4D5F-993E-3703BA6B4500}" srcOrd="4" destOrd="0" presId="urn:microsoft.com/office/officeart/2005/8/layout/vList5"/>
    <dgm:cxn modelId="{EA62DCBA-EC62-4848-8956-CF6CEE6FC0EF}" type="presParOf" srcId="{9A3C9295-7028-4D5F-993E-3703BA6B4500}" destId="{8F025212-CFC8-4FA5-95B7-7A72313DCCC6}" srcOrd="0" destOrd="0" presId="urn:microsoft.com/office/officeart/2005/8/layout/vList5"/>
    <dgm:cxn modelId="{41955542-01E9-4D01-812D-41BFD3435299}" type="presParOf" srcId="{9A3C9295-7028-4D5F-993E-3703BA6B4500}" destId="{80E5095C-CBF4-4299-BD16-E38BCB20BDA8}" srcOrd="1" destOrd="0" presId="urn:microsoft.com/office/officeart/2005/8/layout/vList5"/>
    <dgm:cxn modelId="{B9786EE9-5815-404B-AA97-11C6A99338B3}" type="presParOf" srcId="{DB7810A2-2EF3-461C-9510-F0DB642951E4}" destId="{9451D8D6-F151-4909-B096-4F2F9FBBD72E}" srcOrd="5" destOrd="0" presId="urn:microsoft.com/office/officeart/2005/8/layout/vList5"/>
    <dgm:cxn modelId="{682413DC-C97F-48F9-B454-92BD09D960EB}" type="presParOf" srcId="{DB7810A2-2EF3-461C-9510-F0DB642951E4}" destId="{D2679128-4AF9-496C-A8A1-26AF1241EEAB}" srcOrd="6" destOrd="0" presId="urn:microsoft.com/office/officeart/2005/8/layout/vList5"/>
    <dgm:cxn modelId="{6E49E2DC-619F-48D2-946C-6527500CFA36}" type="presParOf" srcId="{D2679128-4AF9-496C-A8A1-26AF1241EEAB}" destId="{85353F1B-F2C4-4B5D-87F0-BBBDFFF8A1C2}" srcOrd="0" destOrd="0" presId="urn:microsoft.com/office/officeart/2005/8/layout/vList5"/>
    <dgm:cxn modelId="{445EF879-6456-417D-9529-DCBCA3D9B4A8}" type="presParOf" srcId="{D2679128-4AF9-496C-A8A1-26AF1241EEAB}" destId="{4B472CDF-C59D-4C21-B54B-9818C505C178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90.xml><?xml version="1.0" encoding="utf-8"?>
<dgm:dataModel xmlns:dgm="http://schemas.openxmlformats.org/drawingml/2006/diagram" xmlns:a="http://schemas.openxmlformats.org/drawingml/2006/main">
  <dgm:ptLst>
    <dgm:pt modelId="{C35E7F73-C895-4BC4-838D-5D4D96E83871}" type="doc">
      <dgm:prSet loTypeId="urn:microsoft.com/office/officeart/2005/8/layout/list1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C1AEAE7-1FFF-4A89-AE7E-8CCF934FE556}">
      <dgm:prSet custT="1"/>
      <dgm:spPr/>
      <dgm:t>
        <a:bodyPr/>
        <a:lstStyle/>
        <a:p>
          <a:r>
            <a:rPr lang="en-US" sz="1800" b="1" dirty="0"/>
            <a:t>Prior Research Experience Table</a:t>
          </a:r>
          <a:endParaRPr lang="en-US" sz="1800" dirty="0"/>
        </a:p>
      </dgm:t>
    </dgm:pt>
    <dgm:pt modelId="{670D9210-C1BE-4277-8793-4FD574C795F3}" type="parTrans" cxnId="{F60D36B9-736F-4983-9A75-C4EA43C94E61}">
      <dgm:prSet/>
      <dgm:spPr/>
      <dgm:t>
        <a:bodyPr/>
        <a:lstStyle/>
        <a:p>
          <a:endParaRPr lang="en-US"/>
        </a:p>
      </dgm:t>
    </dgm:pt>
    <dgm:pt modelId="{93EF77BB-3981-4EA1-BF99-320FA1D772D6}" type="sibTrans" cxnId="{F60D36B9-736F-4983-9A75-C4EA43C94E61}">
      <dgm:prSet/>
      <dgm:spPr/>
      <dgm:t>
        <a:bodyPr/>
        <a:lstStyle/>
        <a:p>
          <a:endParaRPr lang="en-US"/>
        </a:p>
      </dgm:t>
    </dgm:pt>
    <dgm:pt modelId="{81B50A5B-1154-454C-8932-012DDB7B03B4}">
      <dgm:prSet/>
      <dgm:spPr/>
      <dgm:t>
        <a:bodyPr/>
        <a:lstStyle/>
        <a:p>
          <a:r>
            <a:rPr lang="en-US" dirty="0">
              <a:solidFill>
                <a:srgbClr val="002060"/>
              </a:solidFill>
            </a:rPr>
            <a:t>Review the research experience table</a:t>
          </a:r>
        </a:p>
      </dgm:t>
    </dgm:pt>
    <dgm:pt modelId="{5EE788EB-2937-4239-A7E9-E7C9FE25B8ED}" type="parTrans" cxnId="{AC24281F-4130-4FBE-8B89-8E9398BD6004}">
      <dgm:prSet/>
      <dgm:spPr/>
      <dgm:t>
        <a:bodyPr/>
        <a:lstStyle/>
        <a:p>
          <a:endParaRPr lang="en-US"/>
        </a:p>
      </dgm:t>
    </dgm:pt>
    <dgm:pt modelId="{F327374F-DEDA-4640-B9D0-9C981819E4C3}" type="sibTrans" cxnId="{AC24281F-4130-4FBE-8B89-8E9398BD6004}">
      <dgm:prSet/>
      <dgm:spPr/>
      <dgm:t>
        <a:bodyPr/>
        <a:lstStyle/>
        <a:p>
          <a:endParaRPr lang="en-US"/>
        </a:p>
      </dgm:t>
    </dgm:pt>
    <dgm:pt modelId="{83D6C298-59A2-4113-9197-3C5864EEBEC6}">
      <dgm:prSet/>
      <dgm:spPr/>
      <dgm:t>
        <a:bodyPr/>
        <a:lstStyle/>
        <a:p>
          <a:r>
            <a:rPr lang="en-US">
              <a:solidFill>
                <a:srgbClr val="002060"/>
              </a:solidFill>
            </a:rPr>
            <a:t>Discount up to 12 months in the PhD lab</a:t>
          </a:r>
          <a:endParaRPr lang="en-US" dirty="0">
            <a:solidFill>
              <a:srgbClr val="002060"/>
            </a:solidFill>
          </a:endParaRPr>
        </a:p>
      </dgm:t>
    </dgm:pt>
    <dgm:pt modelId="{DB9120FC-2C6A-406A-BF8C-EE8819E22115}" type="parTrans" cxnId="{161BADE4-A82C-4E2B-B48B-9191CDA7686E}">
      <dgm:prSet/>
      <dgm:spPr/>
      <dgm:t>
        <a:bodyPr/>
        <a:lstStyle/>
        <a:p>
          <a:endParaRPr lang="en-US"/>
        </a:p>
      </dgm:t>
    </dgm:pt>
    <dgm:pt modelId="{5042BE15-8338-4BFC-903D-18F2762BFCBC}" type="sibTrans" cxnId="{161BADE4-A82C-4E2B-B48B-9191CDA7686E}">
      <dgm:prSet/>
      <dgm:spPr/>
      <dgm:t>
        <a:bodyPr/>
        <a:lstStyle/>
        <a:p>
          <a:endParaRPr lang="en-US"/>
        </a:p>
      </dgm:t>
    </dgm:pt>
    <dgm:pt modelId="{65747653-1BD3-4F15-ACD5-521DC8E282F3}">
      <dgm:prSet/>
      <dgm:spPr/>
      <dgm:t>
        <a:bodyPr/>
        <a:lstStyle/>
        <a:p>
          <a:r>
            <a:rPr lang="en-US">
              <a:solidFill>
                <a:srgbClr val="002060"/>
              </a:solidFill>
            </a:rPr>
            <a:t>If needed, the system calculation can be edited</a:t>
          </a:r>
          <a:endParaRPr lang="en-US" dirty="0">
            <a:solidFill>
              <a:srgbClr val="002060"/>
            </a:solidFill>
          </a:endParaRPr>
        </a:p>
      </dgm:t>
    </dgm:pt>
    <dgm:pt modelId="{E288E6C5-6DC4-48A5-975C-DA02A4B4C6D7}" type="parTrans" cxnId="{56D31ED7-6643-4F49-81B6-6C32078FB333}">
      <dgm:prSet/>
      <dgm:spPr/>
      <dgm:t>
        <a:bodyPr/>
        <a:lstStyle/>
        <a:p>
          <a:endParaRPr lang="en-US"/>
        </a:p>
      </dgm:t>
    </dgm:pt>
    <dgm:pt modelId="{D8CB70D7-8F4F-484E-9901-A49F4E8AB389}" type="sibTrans" cxnId="{56D31ED7-6643-4F49-81B6-6C32078FB333}">
      <dgm:prSet/>
      <dgm:spPr/>
      <dgm:t>
        <a:bodyPr/>
        <a:lstStyle/>
        <a:p>
          <a:endParaRPr lang="en-US"/>
        </a:p>
      </dgm:t>
    </dgm:pt>
    <dgm:pt modelId="{8FC0F1AB-D89E-474C-BB75-55E00C624EF8}">
      <dgm:prSet/>
      <dgm:spPr/>
      <dgm:t>
        <a:bodyPr/>
        <a:lstStyle/>
        <a:p>
          <a:r>
            <a:rPr lang="en-US">
              <a:solidFill>
                <a:srgbClr val="002060"/>
              </a:solidFill>
            </a:rPr>
            <a:t>Enter additional research time or discount time</a:t>
          </a:r>
          <a:endParaRPr lang="en-US" dirty="0">
            <a:solidFill>
              <a:srgbClr val="002060"/>
            </a:solidFill>
          </a:endParaRPr>
        </a:p>
      </dgm:t>
    </dgm:pt>
    <dgm:pt modelId="{4CD4B781-5E17-454B-BFA5-521FFF54B1D3}" type="parTrans" cxnId="{34214346-5A35-4CA6-BAA0-BDDA6B9287EC}">
      <dgm:prSet/>
      <dgm:spPr/>
      <dgm:t>
        <a:bodyPr/>
        <a:lstStyle/>
        <a:p>
          <a:endParaRPr lang="en-US"/>
        </a:p>
      </dgm:t>
    </dgm:pt>
    <dgm:pt modelId="{EFC75C04-FF2C-46C0-86A2-0E2E2108FFD4}" type="sibTrans" cxnId="{34214346-5A35-4CA6-BAA0-BDDA6B9287EC}">
      <dgm:prSet/>
      <dgm:spPr/>
      <dgm:t>
        <a:bodyPr/>
        <a:lstStyle/>
        <a:p>
          <a:endParaRPr lang="en-US"/>
        </a:p>
      </dgm:t>
    </dgm:pt>
    <dgm:pt modelId="{1840FAEC-68A1-4392-9207-4D734CE577B5}">
      <dgm:prSet/>
      <dgm:spPr/>
      <dgm:t>
        <a:bodyPr/>
        <a:lstStyle/>
        <a:p>
          <a:r>
            <a:rPr lang="en-US" b="1" dirty="0"/>
            <a:t>Enter Additional Research Experience Link</a:t>
          </a:r>
          <a:endParaRPr lang="en-US" dirty="0"/>
        </a:p>
      </dgm:t>
    </dgm:pt>
    <dgm:pt modelId="{71EDC1CB-B1CF-47E2-A5DB-EAF16FD12D1B}" type="parTrans" cxnId="{568B866C-FEE2-4104-AE88-95444C0B1FB4}">
      <dgm:prSet/>
      <dgm:spPr/>
      <dgm:t>
        <a:bodyPr/>
        <a:lstStyle/>
        <a:p>
          <a:endParaRPr lang="en-US"/>
        </a:p>
      </dgm:t>
    </dgm:pt>
    <dgm:pt modelId="{3C6CEBF6-0527-43C2-8C2E-7E2FECC69996}" type="sibTrans" cxnId="{568B866C-FEE2-4104-AE88-95444C0B1FB4}">
      <dgm:prSet/>
      <dgm:spPr/>
      <dgm:t>
        <a:bodyPr/>
        <a:lstStyle/>
        <a:p>
          <a:endParaRPr lang="en-US"/>
        </a:p>
      </dgm:t>
    </dgm:pt>
    <dgm:pt modelId="{08099497-1DE1-4FBD-932D-7620131F0E9C}">
      <dgm:prSet/>
      <dgm:spPr/>
      <dgm:t>
        <a:bodyPr/>
        <a:lstStyle/>
        <a:p>
          <a:r>
            <a:rPr lang="en-US">
              <a:solidFill>
                <a:schemeClr val="accent4"/>
              </a:solidFill>
            </a:rPr>
            <a:t>See next slide</a:t>
          </a:r>
          <a:endParaRPr lang="en-US" dirty="0">
            <a:solidFill>
              <a:schemeClr val="accent4"/>
            </a:solidFill>
          </a:endParaRPr>
        </a:p>
      </dgm:t>
    </dgm:pt>
    <dgm:pt modelId="{4820C678-DA21-48E4-982B-832DFDF6D63C}" type="parTrans" cxnId="{B8F81DBE-988C-42E2-9D32-5C6EB35AFACD}">
      <dgm:prSet/>
      <dgm:spPr/>
      <dgm:t>
        <a:bodyPr/>
        <a:lstStyle/>
        <a:p>
          <a:endParaRPr lang="en-US"/>
        </a:p>
      </dgm:t>
    </dgm:pt>
    <dgm:pt modelId="{054ACE02-90B7-409C-91F0-15C05753A4D4}" type="sibTrans" cxnId="{B8F81DBE-988C-42E2-9D32-5C6EB35AFACD}">
      <dgm:prSet/>
      <dgm:spPr/>
      <dgm:t>
        <a:bodyPr/>
        <a:lstStyle/>
        <a:p>
          <a:endParaRPr lang="en-US"/>
        </a:p>
      </dgm:t>
    </dgm:pt>
    <dgm:pt modelId="{4AF8CDB9-E5D6-474C-8E86-93C6FD05B6F6}">
      <dgm:prSet custT="1"/>
      <dgm:spPr/>
      <dgm:t>
        <a:bodyPr/>
        <a:lstStyle/>
        <a:p>
          <a:r>
            <a:rPr lang="en-US" sz="2000" b="1" dirty="0"/>
            <a:t>Text Entry Fields</a:t>
          </a:r>
          <a:endParaRPr lang="en-US" sz="2000" dirty="0"/>
        </a:p>
      </dgm:t>
    </dgm:pt>
    <dgm:pt modelId="{79BB02E2-1F76-498B-9D66-CFCA8B5B187C}" type="parTrans" cxnId="{D7075BA9-D529-4628-9554-EB3A3D160792}">
      <dgm:prSet/>
      <dgm:spPr/>
      <dgm:t>
        <a:bodyPr/>
        <a:lstStyle/>
        <a:p>
          <a:endParaRPr lang="en-US"/>
        </a:p>
      </dgm:t>
    </dgm:pt>
    <dgm:pt modelId="{8CD5BFFD-AB62-42E4-B02F-2C2F46F46D91}" type="sibTrans" cxnId="{D7075BA9-D529-4628-9554-EB3A3D160792}">
      <dgm:prSet/>
      <dgm:spPr/>
      <dgm:t>
        <a:bodyPr/>
        <a:lstStyle/>
        <a:p>
          <a:endParaRPr lang="en-US"/>
        </a:p>
      </dgm:t>
    </dgm:pt>
    <dgm:pt modelId="{1F1170D4-6F7E-4B04-ADA0-A517808348A8}">
      <dgm:prSet/>
      <dgm:spPr/>
      <dgm:t>
        <a:bodyPr/>
        <a:lstStyle/>
        <a:p>
          <a:r>
            <a:rPr lang="en-US" b="1">
              <a:solidFill>
                <a:schemeClr val="accent4"/>
              </a:solidFill>
            </a:rPr>
            <a:t>Research Experience since last doctoral degree</a:t>
          </a:r>
          <a:endParaRPr lang="en-US" dirty="0">
            <a:solidFill>
              <a:schemeClr val="accent4"/>
            </a:solidFill>
          </a:endParaRPr>
        </a:p>
      </dgm:t>
    </dgm:pt>
    <dgm:pt modelId="{95B9F34D-2976-4F87-A6B3-7129E003BEAB}" type="parTrans" cxnId="{208019D8-6DF1-4155-8809-6E067FE09FDA}">
      <dgm:prSet/>
      <dgm:spPr/>
      <dgm:t>
        <a:bodyPr/>
        <a:lstStyle/>
        <a:p>
          <a:endParaRPr lang="en-US"/>
        </a:p>
      </dgm:t>
    </dgm:pt>
    <dgm:pt modelId="{DE760831-F64A-41E7-926C-2A398633F616}" type="sibTrans" cxnId="{208019D8-6DF1-4155-8809-6E067FE09FDA}">
      <dgm:prSet/>
      <dgm:spPr/>
      <dgm:t>
        <a:bodyPr/>
        <a:lstStyle/>
        <a:p>
          <a:endParaRPr lang="en-US"/>
        </a:p>
      </dgm:t>
    </dgm:pt>
    <dgm:pt modelId="{1C821138-B405-4C35-BB5E-468CC3DED84D}">
      <dgm:prSet/>
      <dgm:spPr/>
      <dgm:t>
        <a:bodyPr/>
        <a:lstStyle/>
        <a:p>
          <a:r>
            <a:rPr lang="en-US">
              <a:solidFill>
                <a:schemeClr val="accent4"/>
              </a:solidFill>
            </a:rPr>
            <a:t>System-calculated based on the work experience entered by the Candidate in the Data form</a:t>
          </a:r>
          <a:endParaRPr lang="en-US" dirty="0">
            <a:solidFill>
              <a:schemeClr val="accent4"/>
            </a:solidFill>
          </a:endParaRPr>
        </a:p>
      </dgm:t>
    </dgm:pt>
    <dgm:pt modelId="{93058EAF-333A-4021-9A10-3A35FC54AF26}" type="parTrans" cxnId="{32A261F1-0032-46D1-83E5-A8E1532E1B46}">
      <dgm:prSet/>
      <dgm:spPr/>
      <dgm:t>
        <a:bodyPr/>
        <a:lstStyle/>
        <a:p>
          <a:endParaRPr lang="en-US"/>
        </a:p>
      </dgm:t>
    </dgm:pt>
    <dgm:pt modelId="{F561E4A4-23F3-486A-AE99-D7F71440ED3B}" type="sibTrans" cxnId="{32A261F1-0032-46D1-83E5-A8E1532E1B46}">
      <dgm:prSet/>
      <dgm:spPr/>
      <dgm:t>
        <a:bodyPr/>
        <a:lstStyle/>
        <a:p>
          <a:endParaRPr lang="en-US"/>
        </a:p>
      </dgm:t>
    </dgm:pt>
    <dgm:pt modelId="{AC677880-639F-4363-8306-64615EFF3677}">
      <dgm:prSet/>
      <dgm:spPr/>
      <dgm:t>
        <a:bodyPr/>
        <a:lstStyle/>
        <a:p>
          <a:r>
            <a:rPr lang="en-US" b="1">
              <a:solidFill>
                <a:schemeClr val="accent4"/>
              </a:solidFill>
            </a:rPr>
            <a:t>Research Experience noted by department</a:t>
          </a:r>
          <a:endParaRPr lang="en-US" dirty="0">
            <a:solidFill>
              <a:schemeClr val="accent4"/>
            </a:solidFill>
          </a:endParaRPr>
        </a:p>
      </dgm:t>
    </dgm:pt>
    <dgm:pt modelId="{D1A7F8D2-5D35-4469-BF40-239A3C188571}" type="parTrans" cxnId="{66C35924-C9DB-4849-B51F-DCA944E7B50B}">
      <dgm:prSet/>
      <dgm:spPr/>
      <dgm:t>
        <a:bodyPr/>
        <a:lstStyle/>
        <a:p>
          <a:endParaRPr lang="en-US"/>
        </a:p>
      </dgm:t>
    </dgm:pt>
    <dgm:pt modelId="{36CB6A27-2861-4015-A73A-D668C3799923}" type="sibTrans" cxnId="{66C35924-C9DB-4849-B51F-DCA944E7B50B}">
      <dgm:prSet/>
      <dgm:spPr/>
      <dgm:t>
        <a:bodyPr/>
        <a:lstStyle/>
        <a:p>
          <a:endParaRPr lang="en-US"/>
        </a:p>
      </dgm:t>
    </dgm:pt>
    <dgm:pt modelId="{A720F650-86E1-47F3-BBFD-0A89203BAFD1}">
      <dgm:prSet/>
      <dgm:spPr/>
      <dgm:t>
        <a:bodyPr/>
        <a:lstStyle/>
        <a:p>
          <a:r>
            <a:rPr lang="en-US">
              <a:solidFill>
                <a:schemeClr val="accent4"/>
              </a:solidFill>
            </a:rPr>
            <a:t>Editable field to confirm or revise the system calculation, as needed</a:t>
          </a:r>
          <a:endParaRPr lang="en-US" dirty="0">
            <a:solidFill>
              <a:schemeClr val="accent4"/>
            </a:solidFill>
          </a:endParaRPr>
        </a:p>
      </dgm:t>
    </dgm:pt>
    <dgm:pt modelId="{3B46A15C-6CF0-43F9-94DB-A3595E3E9C90}" type="parTrans" cxnId="{9AAD6987-32EE-4A4F-B554-5093E077977D}">
      <dgm:prSet/>
      <dgm:spPr/>
      <dgm:t>
        <a:bodyPr/>
        <a:lstStyle/>
        <a:p>
          <a:endParaRPr lang="en-US"/>
        </a:p>
      </dgm:t>
    </dgm:pt>
    <dgm:pt modelId="{777863C4-593C-4962-93B9-5BBFFBF7AF34}" type="sibTrans" cxnId="{9AAD6987-32EE-4A4F-B554-5093E077977D}">
      <dgm:prSet/>
      <dgm:spPr/>
      <dgm:t>
        <a:bodyPr/>
        <a:lstStyle/>
        <a:p>
          <a:endParaRPr lang="en-US"/>
        </a:p>
      </dgm:t>
    </dgm:pt>
    <dgm:pt modelId="{884CF657-5AF5-463A-AAC3-0E0023793872}" type="pres">
      <dgm:prSet presAssocID="{C35E7F73-C895-4BC4-838D-5D4D96E83871}" presName="linear" presStyleCnt="0">
        <dgm:presLayoutVars>
          <dgm:dir/>
          <dgm:animLvl val="lvl"/>
          <dgm:resizeHandles val="exact"/>
        </dgm:presLayoutVars>
      </dgm:prSet>
      <dgm:spPr/>
    </dgm:pt>
    <dgm:pt modelId="{2D63F0BD-BCC4-47FE-953A-F019281456E0}" type="pres">
      <dgm:prSet presAssocID="{7C1AEAE7-1FFF-4A89-AE7E-8CCF934FE556}" presName="parentLin" presStyleCnt="0"/>
      <dgm:spPr/>
    </dgm:pt>
    <dgm:pt modelId="{89CA858C-03C8-46BE-BCF6-23ECB874AB48}" type="pres">
      <dgm:prSet presAssocID="{7C1AEAE7-1FFF-4A89-AE7E-8CCF934FE556}" presName="parentLeftMargin" presStyleLbl="node1" presStyleIdx="0" presStyleCnt="3"/>
      <dgm:spPr/>
    </dgm:pt>
    <dgm:pt modelId="{F618A726-C256-4992-AA62-0ECECBF71A28}" type="pres">
      <dgm:prSet presAssocID="{7C1AEAE7-1FFF-4A89-AE7E-8CCF934FE556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82E7CEDF-AF2B-48B3-B14C-9B76BB19720E}" type="pres">
      <dgm:prSet presAssocID="{7C1AEAE7-1FFF-4A89-AE7E-8CCF934FE556}" presName="negativeSpace" presStyleCnt="0"/>
      <dgm:spPr/>
    </dgm:pt>
    <dgm:pt modelId="{D9C0CEBD-5E2C-46AC-BA7C-4C1E7DE58379}" type="pres">
      <dgm:prSet presAssocID="{7C1AEAE7-1FFF-4A89-AE7E-8CCF934FE556}" presName="childText" presStyleLbl="conFgAcc1" presStyleIdx="0" presStyleCnt="3" custLinFactNeighborX="22163" custLinFactNeighborY="54762">
        <dgm:presLayoutVars>
          <dgm:bulletEnabled val="1"/>
        </dgm:presLayoutVars>
      </dgm:prSet>
      <dgm:spPr/>
    </dgm:pt>
    <dgm:pt modelId="{3501BD2F-E1B9-4CDD-800E-7A674D2E1305}" type="pres">
      <dgm:prSet presAssocID="{93EF77BB-3981-4EA1-BF99-320FA1D772D6}" presName="spaceBetweenRectangles" presStyleCnt="0"/>
      <dgm:spPr/>
    </dgm:pt>
    <dgm:pt modelId="{9B11157F-191D-4123-BD18-81D036F05522}" type="pres">
      <dgm:prSet presAssocID="{1840FAEC-68A1-4392-9207-4D734CE577B5}" presName="parentLin" presStyleCnt="0"/>
      <dgm:spPr/>
    </dgm:pt>
    <dgm:pt modelId="{3228000C-ACCE-4C53-8301-2A7EAA824D5D}" type="pres">
      <dgm:prSet presAssocID="{1840FAEC-68A1-4392-9207-4D734CE577B5}" presName="parentLeftMargin" presStyleLbl="node1" presStyleIdx="0" presStyleCnt="3"/>
      <dgm:spPr/>
    </dgm:pt>
    <dgm:pt modelId="{990386CF-B810-4033-8A9F-A78A3EA3A286}" type="pres">
      <dgm:prSet presAssocID="{1840FAEC-68A1-4392-9207-4D734CE577B5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05B6EBBF-B30C-4200-8949-8C0781B2E515}" type="pres">
      <dgm:prSet presAssocID="{1840FAEC-68A1-4392-9207-4D734CE577B5}" presName="negativeSpace" presStyleCnt="0"/>
      <dgm:spPr/>
    </dgm:pt>
    <dgm:pt modelId="{5BA5C089-0464-45AE-A074-61270BC4481F}" type="pres">
      <dgm:prSet presAssocID="{1840FAEC-68A1-4392-9207-4D734CE577B5}" presName="childText" presStyleLbl="conFgAcc1" presStyleIdx="1" presStyleCnt="3">
        <dgm:presLayoutVars>
          <dgm:bulletEnabled val="1"/>
        </dgm:presLayoutVars>
      </dgm:prSet>
      <dgm:spPr/>
    </dgm:pt>
    <dgm:pt modelId="{B6E58AFE-DA51-47F7-861A-DB01434BD47C}" type="pres">
      <dgm:prSet presAssocID="{3C6CEBF6-0527-43C2-8C2E-7E2FECC69996}" presName="spaceBetweenRectangles" presStyleCnt="0"/>
      <dgm:spPr/>
    </dgm:pt>
    <dgm:pt modelId="{5EEAAACD-0130-4D75-AF2B-157111FC4301}" type="pres">
      <dgm:prSet presAssocID="{4AF8CDB9-E5D6-474C-8E86-93C6FD05B6F6}" presName="parentLin" presStyleCnt="0"/>
      <dgm:spPr/>
    </dgm:pt>
    <dgm:pt modelId="{59091A5A-0090-49AE-8004-AAF4853741AE}" type="pres">
      <dgm:prSet presAssocID="{4AF8CDB9-E5D6-474C-8E86-93C6FD05B6F6}" presName="parentLeftMargin" presStyleLbl="node1" presStyleIdx="1" presStyleCnt="3"/>
      <dgm:spPr/>
    </dgm:pt>
    <dgm:pt modelId="{44C64790-675F-4D71-BA78-1D13D912C08F}" type="pres">
      <dgm:prSet presAssocID="{4AF8CDB9-E5D6-474C-8E86-93C6FD05B6F6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B0444887-3825-4BC7-8D1C-6656A8C3DE01}" type="pres">
      <dgm:prSet presAssocID="{4AF8CDB9-E5D6-474C-8E86-93C6FD05B6F6}" presName="negativeSpace" presStyleCnt="0"/>
      <dgm:spPr/>
    </dgm:pt>
    <dgm:pt modelId="{BD88F839-7320-476D-96F5-303F9A99DA7D}" type="pres">
      <dgm:prSet presAssocID="{4AF8CDB9-E5D6-474C-8E86-93C6FD05B6F6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9EAE3101-ACBD-4124-9BD3-67E406345FC2}" type="presOf" srcId="{A720F650-86E1-47F3-BBFD-0A89203BAFD1}" destId="{BD88F839-7320-476D-96F5-303F9A99DA7D}" srcOrd="0" destOrd="3" presId="urn:microsoft.com/office/officeart/2005/8/layout/list1"/>
    <dgm:cxn modelId="{A1A0FC10-A780-4E3A-AC0A-E8700A20E768}" type="presOf" srcId="{4AF8CDB9-E5D6-474C-8E86-93C6FD05B6F6}" destId="{44C64790-675F-4D71-BA78-1D13D912C08F}" srcOrd="1" destOrd="0" presId="urn:microsoft.com/office/officeart/2005/8/layout/list1"/>
    <dgm:cxn modelId="{AC24281F-4130-4FBE-8B89-8E9398BD6004}" srcId="{7C1AEAE7-1FFF-4A89-AE7E-8CCF934FE556}" destId="{81B50A5B-1154-454C-8932-012DDB7B03B4}" srcOrd="0" destOrd="0" parTransId="{5EE788EB-2937-4239-A7E9-E7C9FE25B8ED}" sibTransId="{F327374F-DEDA-4640-B9D0-9C981819E4C3}"/>
    <dgm:cxn modelId="{66C35924-C9DB-4849-B51F-DCA944E7B50B}" srcId="{4AF8CDB9-E5D6-474C-8E86-93C6FD05B6F6}" destId="{AC677880-639F-4363-8306-64615EFF3677}" srcOrd="1" destOrd="0" parTransId="{D1A7F8D2-5D35-4469-BF40-239A3C188571}" sibTransId="{36CB6A27-2861-4015-A73A-D668C3799923}"/>
    <dgm:cxn modelId="{E6755D2C-EA80-43EE-8A6D-A482AE720730}" type="presOf" srcId="{7C1AEAE7-1FFF-4A89-AE7E-8CCF934FE556}" destId="{F618A726-C256-4992-AA62-0ECECBF71A28}" srcOrd="1" destOrd="0" presId="urn:microsoft.com/office/officeart/2005/8/layout/list1"/>
    <dgm:cxn modelId="{F26E3C5D-F54E-432A-B067-CE35E1174D34}" type="presOf" srcId="{AC677880-639F-4363-8306-64615EFF3677}" destId="{BD88F839-7320-476D-96F5-303F9A99DA7D}" srcOrd="0" destOrd="2" presId="urn:microsoft.com/office/officeart/2005/8/layout/list1"/>
    <dgm:cxn modelId="{D1DEF663-58FD-47F5-9479-33FCBB218329}" type="presOf" srcId="{1F1170D4-6F7E-4B04-ADA0-A517808348A8}" destId="{BD88F839-7320-476D-96F5-303F9A99DA7D}" srcOrd="0" destOrd="0" presId="urn:microsoft.com/office/officeart/2005/8/layout/list1"/>
    <dgm:cxn modelId="{34214346-5A35-4CA6-BAA0-BDDA6B9287EC}" srcId="{65747653-1BD3-4F15-ACD5-521DC8E282F3}" destId="{8FC0F1AB-D89E-474C-BB75-55E00C624EF8}" srcOrd="0" destOrd="0" parTransId="{4CD4B781-5E17-454B-BFA5-521FFF54B1D3}" sibTransId="{EFC75C04-FF2C-46C0-86A2-0E2E2108FFD4}"/>
    <dgm:cxn modelId="{D5185566-AD05-439B-9C73-C499C651F61B}" type="presOf" srcId="{4AF8CDB9-E5D6-474C-8E86-93C6FD05B6F6}" destId="{59091A5A-0090-49AE-8004-AAF4853741AE}" srcOrd="0" destOrd="0" presId="urn:microsoft.com/office/officeart/2005/8/layout/list1"/>
    <dgm:cxn modelId="{568B866C-FEE2-4104-AE88-95444C0B1FB4}" srcId="{C35E7F73-C895-4BC4-838D-5D4D96E83871}" destId="{1840FAEC-68A1-4392-9207-4D734CE577B5}" srcOrd="1" destOrd="0" parTransId="{71EDC1CB-B1CF-47E2-A5DB-EAF16FD12D1B}" sibTransId="{3C6CEBF6-0527-43C2-8C2E-7E2FECC69996}"/>
    <dgm:cxn modelId="{8D635171-ADDA-4670-90A4-A8C4DFBA659A}" type="presOf" srcId="{08099497-1DE1-4FBD-932D-7620131F0E9C}" destId="{5BA5C089-0464-45AE-A074-61270BC4481F}" srcOrd="0" destOrd="0" presId="urn:microsoft.com/office/officeart/2005/8/layout/list1"/>
    <dgm:cxn modelId="{FEEEBB53-A2C4-4C90-BB7F-74D684888E14}" type="presOf" srcId="{83D6C298-59A2-4113-9197-3C5864EEBEC6}" destId="{D9C0CEBD-5E2C-46AC-BA7C-4C1E7DE58379}" srcOrd="0" destOrd="1" presId="urn:microsoft.com/office/officeart/2005/8/layout/list1"/>
    <dgm:cxn modelId="{9AAD6987-32EE-4A4F-B554-5093E077977D}" srcId="{AC677880-639F-4363-8306-64615EFF3677}" destId="{A720F650-86E1-47F3-BBFD-0A89203BAFD1}" srcOrd="0" destOrd="0" parTransId="{3B46A15C-6CF0-43F9-94DB-A3595E3E9C90}" sibTransId="{777863C4-593C-4962-93B9-5BBFFBF7AF34}"/>
    <dgm:cxn modelId="{D520FA87-E272-4536-94D8-B71FB9647577}" type="presOf" srcId="{8FC0F1AB-D89E-474C-BB75-55E00C624EF8}" destId="{D9C0CEBD-5E2C-46AC-BA7C-4C1E7DE58379}" srcOrd="0" destOrd="3" presId="urn:microsoft.com/office/officeart/2005/8/layout/list1"/>
    <dgm:cxn modelId="{601B528F-FD05-4E7F-81EA-5287237D9D85}" type="presOf" srcId="{81B50A5B-1154-454C-8932-012DDB7B03B4}" destId="{D9C0CEBD-5E2C-46AC-BA7C-4C1E7DE58379}" srcOrd="0" destOrd="0" presId="urn:microsoft.com/office/officeart/2005/8/layout/list1"/>
    <dgm:cxn modelId="{07713291-3428-42CC-99C1-3C21499CB624}" type="presOf" srcId="{1C821138-B405-4C35-BB5E-468CC3DED84D}" destId="{BD88F839-7320-476D-96F5-303F9A99DA7D}" srcOrd="0" destOrd="1" presId="urn:microsoft.com/office/officeart/2005/8/layout/list1"/>
    <dgm:cxn modelId="{9A9F6F9F-C23F-4197-819A-FD5694F6F4B5}" type="presOf" srcId="{1840FAEC-68A1-4392-9207-4D734CE577B5}" destId="{990386CF-B810-4033-8A9F-A78A3EA3A286}" srcOrd="1" destOrd="0" presId="urn:microsoft.com/office/officeart/2005/8/layout/list1"/>
    <dgm:cxn modelId="{D7075BA9-D529-4628-9554-EB3A3D160792}" srcId="{C35E7F73-C895-4BC4-838D-5D4D96E83871}" destId="{4AF8CDB9-E5D6-474C-8E86-93C6FD05B6F6}" srcOrd="2" destOrd="0" parTransId="{79BB02E2-1F76-498B-9D66-CFCA8B5B187C}" sibTransId="{8CD5BFFD-AB62-42E4-B02F-2C2F46F46D91}"/>
    <dgm:cxn modelId="{F60D36B9-736F-4983-9A75-C4EA43C94E61}" srcId="{C35E7F73-C895-4BC4-838D-5D4D96E83871}" destId="{7C1AEAE7-1FFF-4A89-AE7E-8CCF934FE556}" srcOrd="0" destOrd="0" parTransId="{670D9210-C1BE-4277-8793-4FD574C795F3}" sibTransId="{93EF77BB-3981-4EA1-BF99-320FA1D772D6}"/>
    <dgm:cxn modelId="{B8F81DBE-988C-42E2-9D32-5C6EB35AFACD}" srcId="{1840FAEC-68A1-4392-9207-4D734CE577B5}" destId="{08099497-1DE1-4FBD-932D-7620131F0E9C}" srcOrd="0" destOrd="0" parTransId="{4820C678-DA21-48E4-982B-832DFDF6D63C}" sibTransId="{054ACE02-90B7-409C-91F0-15C05753A4D4}"/>
    <dgm:cxn modelId="{4411C3C1-B88A-4444-8553-EA130130FBB6}" type="presOf" srcId="{C35E7F73-C895-4BC4-838D-5D4D96E83871}" destId="{884CF657-5AF5-463A-AAC3-0E0023793872}" srcOrd="0" destOrd="0" presId="urn:microsoft.com/office/officeart/2005/8/layout/list1"/>
    <dgm:cxn modelId="{F748DAC1-1C27-4C45-8D58-5813AF08E5E4}" type="presOf" srcId="{7C1AEAE7-1FFF-4A89-AE7E-8CCF934FE556}" destId="{89CA858C-03C8-46BE-BCF6-23ECB874AB48}" srcOrd="0" destOrd="0" presId="urn:microsoft.com/office/officeart/2005/8/layout/list1"/>
    <dgm:cxn modelId="{0E5F52C7-BF08-4A98-B589-315EE0816E36}" type="presOf" srcId="{1840FAEC-68A1-4392-9207-4D734CE577B5}" destId="{3228000C-ACCE-4C53-8301-2A7EAA824D5D}" srcOrd="0" destOrd="0" presId="urn:microsoft.com/office/officeart/2005/8/layout/list1"/>
    <dgm:cxn modelId="{56D31ED7-6643-4F49-81B6-6C32078FB333}" srcId="{7C1AEAE7-1FFF-4A89-AE7E-8CCF934FE556}" destId="{65747653-1BD3-4F15-ACD5-521DC8E282F3}" srcOrd="1" destOrd="0" parTransId="{E288E6C5-6DC4-48A5-975C-DA02A4B4C6D7}" sibTransId="{D8CB70D7-8F4F-484E-9901-A49F4E8AB389}"/>
    <dgm:cxn modelId="{208019D8-6DF1-4155-8809-6E067FE09FDA}" srcId="{4AF8CDB9-E5D6-474C-8E86-93C6FD05B6F6}" destId="{1F1170D4-6F7E-4B04-ADA0-A517808348A8}" srcOrd="0" destOrd="0" parTransId="{95B9F34D-2976-4F87-A6B3-7129E003BEAB}" sibTransId="{DE760831-F64A-41E7-926C-2A398633F616}"/>
    <dgm:cxn modelId="{865C2ADF-E101-415D-9579-807C92B619C5}" type="presOf" srcId="{65747653-1BD3-4F15-ACD5-521DC8E282F3}" destId="{D9C0CEBD-5E2C-46AC-BA7C-4C1E7DE58379}" srcOrd="0" destOrd="2" presId="urn:microsoft.com/office/officeart/2005/8/layout/list1"/>
    <dgm:cxn modelId="{161BADE4-A82C-4E2B-B48B-9191CDA7686E}" srcId="{81B50A5B-1154-454C-8932-012DDB7B03B4}" destId="{83D6C298-59A2-4113-9197-3C5864EEBEC6}" srcOrd="0" destOrd="0" parTransId="{DB9120FC-2C6A-406A-BF8C-EE8819E22115}" sibTransId="{5042BE15-8338-4BFC-903D-18F2762BFCBC}"/>
    <dgm:cxn modelId="{32A261F1-0032-46D1-83E5-A8E1532E1B46}" srcId="{1F1170D4-6F7E-4B04-ADA0-A517808348A8}" destId="{1C821138-B405-4C35-BB5E-468CC3DED84D}" srcOrd="0" destOrd="0" parTransId="{93058EAF-333A-4021-9A10-3A35FC54AF26}" sibTransId="{F561E4A4-23F3-486A-AE99-D7F71440ED3B}"/>
    <dgm:cxn modelId="{427127E0-EBCE-46C0-8211-7FECD914B1B1}" type="presParOf" srcId="{884CF657-5AF5-463A-AAC3-0E0023793872}" destId="{2D63F0BD-BCC4-47FE-953A-F019281456E0}" srcOrd="0" destOrd="0" presId="urn:microsoft.com/office/officeart/2005/8/layout/list1"/>
    <dgm:cxn modelId="{1879B4D9-BA43-45ED-8B8E-B07D133C157D}" type="presParOf" srcId="{2D63F0BD-BCC4-47FE-953A-F019281456E0}" destId="{89CA858C-03C8-46BE-BCF6-23ECB874AB48}" srcOrd="0" destOrd="0" presId="urn:microsoft.com/office/officeart/2005/8/layout/list1"/>
    <dgm:cxn modelId="{C662BF45-2791-4F47-AB09-2B6C1E5F8F85}" type="presParOf" srcId="{2D63F0BD-BCC4-47FE-953A-F019281456E0}" destId="{F618A726-C256-4992-AA62-0ECECBF71A28}" srcOrd="1" destOrd="0" presId="urn:microsoft.com/office/officeart/2005/8/layout/list1"/>
    <dgm:cxn modelId="{0DB8F68E-6BDE-4880-AE3B-BFCEB13947BC}" type="presParOf" srcId="{884CF657-5AF5-463A-AAC3-0E0023793872}" destId="{82E7CEDF-AF2B-48B3-B14C-9B76BB19720E}" srcOrd="1" destOrd="0" presId="urn:microsoft.com/office/officeart/2005/8/layout/list1"/>
    <dgm:cxn modelId="{CA21B937-45F9-4E08-8E9F-D2B7BB06FE60}" type="presParOf" srcId="{884CF657-5AF5-463A-AAC3-0E0023793872}" destId="{D9C0CEBD-5E2C-46AC-BA7C-4C1E7DE58379}" srcOrd="2" destOrd="0" presId="urn:microsoft.com/office/officeart/2005/8/layout/list1"/>
    <dgm:cxn modelId="{EA652962-D6F5-4CE1-B52D-F8B508BD76E2}" type="presParOf" srcId="{884CF657-5AF5-463A-AAC3-0E0023793872}" destId="{3501BD2F-E1B9-4CDD-800E-7A674D2E1305}" srcOrd="3" destOrd="0" presId="urn:microsoft.com/office/officeart/2005/8/layout/list1"/>
    <dgm:cxn modelId="{0BE2D3A9-BFA1-4C84-BD62-836E75E5AF46}" type="presParOf" srcId="{884CF657-5AF5-463A-AAC3-0E0023793872}" destId="{9B11157F-191D-4123-BD18-81D036F05522}" srcOrd="4" destOrd="0" presId="urn:microsoft.com/office/officeart/2005/8/layout/list1"/>
    <dgm:cxn modelId="{43049753-7EA6-4F37-89A8-FF20B6CA10D2}" type="presParOf" srcId="{9B11157F-191D-4123-BD18-81D036F05522}" destId="{3228000C-ACCE-4C53-8301-2A7EAA824D5D}" srcOrd="0" destOrd="0" presId="urn:microsoft.com/office/officeart/2005/8/layout/list1"/>
    <dgm:cxn modelId="{96085E08-0C81-4E0D-91BB-C27F85C58F61}" type="presParOf" srcId="{9B11157F-191D-4123-BD18-81D036F05522}" destId="{990386CF-B810-4033-8A9F-A78A3EA3A286}" srcOrd="1" destOrd="0" presId="urn:microsoft.com/office/officeart/2005/8/layout/list1"/>
    <dgm:cxn modelId="{AE5A6F0A-1CC8-4DD9-AE36-295AF7C86859}" type="presParOf" srcId="{884CF657-5AF5-463A-AAC3-0E0023793872}" destId="{05B6EBBF-B30C-4200-8949-8C0781B2E515}" srcOrd="5" destOrd="0" presId="urn:microsoft.com/office/officeart/2005/8/layout/list1"/>
    <dgm:cxn modelId="{F5E8314D-B253-461A-80A5-D50AAD7D5163}" type="presParOf" srcId="{884CF657-5AF5-463A-AAC3-0E0023793872}" destId="{5BA5C089-0464-45AE-A074-61270BC4481F}" srcOrd="6" destOrd="0" presId="urn:microsoft.com/office/officeart/2005/8/layout/list1"/>
    <dgm:cxn modelId="{5984E296-623C-42A9-B3EB-1CF3A15F9800}" type="presParOf" srcId="{884CF657-5AF5-463A-AAC3-0E0023793872}" destId="{B6E58AFE-DA51-47F7-861A-DB01434BD47C}" srcOrd="7" destOrd="0" presId="urn:microsoft.com/office/officeart/2005/8/layout/list1"/>
    <dgm:cxn modelId="{9A22DAF7-8FB9-4469-9E0C-2FE5B868F7D1}" type="presParOf" srcId="{884CF657-5AF5-463A-AAC3-0E0023793872}" destId="{5EEAAACD-0130-4D75-AF2B-157111FC4301}" srcOrd="8" destOrd="0" presId="urn:microsoft.com/office/officeart/2005/8/layout/list1"/>
    <dgm:cxn modelId="{2E38AC07-5662-4620-87D8-D34E8975A779}" type="presParOf" srcId="{5EEAAACD-0130-4D75-AF2B-157111FC4301}" destId="{59091A5A-0090-49AE-8004-AAF4853741AE}" srcOrd="0" destOrd="0" presId="urn:microsoft.com/office/officeart/2005/8/layout/list1"/>
    <dgm:cxn modelId="{ACF84D5D-BC6B-4129-B241-982082400BCE}" type="presParOf" srcId="{5EEAAACD-0130-4D75-AF2B-157111FC4301}" destId="{44C64790-675F-4D71-BA78-1D13D912C08F}" srcOrd="1" destOrd="0" presId="urn:microsoft.com/office/officeart/2005/8/layout/list1"/>
    <dgm:cxn modelId="{912A1D30-0339-466F-8E24-4046D5E4B254}" type="presParOf" srcId="{884CF657-5AF5-463A-AAC3-0E0023793872}" destId="{B0444887-3825-4BC7-8D1C-6656A8C3DE01}" srcOrd="9" destOrd="0" presId="urn:microsoft.com/office/officeart/2005/8/layout/list1"/>
    <dgm:cxn modelId="{534C5580-7138-49E0-8CFB-962823529997}" type="presParOf" srcId="{884CF657-5AF5-463A-AAC3-0E0023793872}" destId="{BD88F839-7320-476D-96F5-303F9A99DA7D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91.xml><?xml version="1.0" encoding="utf-8"?>
<dgm:dataModel xmlns:dgm="http://schemas.openxmlformats.org/drawingml/2006/diagram" xmlns:a="http://schemas.openxmlformats.org/drawingml/2006/main">
  <dgm:ptLst>
    <dgm:pt modelId="{1CDE01A5-72AD-4577-A032-24D039F28D8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4DAE23D-E511-4726-8283-4A76B99534EB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1308AC1A-3259-4BB6-B102-3263637D3FF1}" type="parTrans" cxnId="{74312301-E4E3-435B-9BC8-777899AE666D}">
      <dgm:prSet/>
      <dgm:spPr/>
      <dgm:t>
        <a:bodyPr/>
        <a:lstStyle/>
        <a:p>
          <a:endParaRPr lang="en-US"/>
        </a:p>
      </dgm:t>
    </dgm:pt>
    <dgm:pt modelId="{955D0439-ECE7-417A-A7DC-EE412DCDAB8A}" type="sibTrans" cxnId="{74312301-E4E3-435B-9BC8-777899AE666D}">
      <dgm:prSet/>
      <dgm:spPr/>
      <dgm:t>
        <a:bodyPr/>
        <a:lstStyle/>
        <a:p>
          <a:endParaRPr lang="en-US"/>
        </a:p>
      </dgm:t>
    </dgm:pt>
    <dgm:pt modelId="{6A5E0980-0D9F-425F-A610-74F045C97482}" type="pres">
      <dgm:prSet presAssocID="{1CDE01A5-72AD-4577-A032-24D039F28D86}" presName="linear" presStyleCnt="0">
        <dgm:presLayoutVars>
          <dgm:animLvl val="lvl"/>
          <dgm:resizeHandles val="exact"/>
        </dgm:presLayoutVars>
      </dgm:prSet>
      <dgm:spPr/>
    </dgm:pt>
    <dgm:pt modelId="{220BBD56-DF6A-41BE-B65A-6AE4A26AD0D9}" type="pres">
      <dgm:prSet presAssocID="{84DAE23D-E511-4726-8283-4A76B99534EB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74312301-E4E3-435B-9BC8-777899AE666D}" srcId="{1CDE01A5-72AD-4577-A032-24D039F28D86}" destId="{84DAE23D-E511-4726-8283-4A76B99534EB}" srcOrd="0" destOrd="0" parTransId="{1308AC1A-3259-4BB6-B102-3263637D3FF1}" sibTransId="{955D0439-ECE7-417A-A7DC-EE412DCDAB8A}"/>
    <dgm:cxn modelId="{B98FCC4E-0976-4966-8CE4-DD110F907DA4}" type="presOf" srcId="{1CDE01A5-72AD-4577-A032-24D039F28D86}" destId="{6A5E0980-0D9F-425F-A610-74F045C97482}" srcOrd="0" destOrd="0" presId="urn:microsoft.com/office/officeart/2005/8/layout/vList2"/>
    <dgm:cxn modelId="{C83BDDF2-CCEC-47B3-A9AA-8A14040785AF}" type="presOf" srcId="{84DAE23D-E511-4726-8283-4A76B99534EB}" destId="{220BBD56-DF6A-41BE-B65A-6AE4A26AD0D9}" srcOrd="0" destOrd="0" presId="urn:microsoft.com/office/officeart/2005/8/layout/vList2"/>
    <dgm:cxn modelId="{FE7AE3D8-AB72-41BE-97E1-D7730068CD42}" type="presParOf" srcId="{6A5E0980-0D9F-425F-A610-74F045C97482}" destId="{220BBD56-DF6A-41BE-B65A-6AE4A26AD0D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92.xml><?xml version="1.0" encoding="utf-8"?>
<dgm:dataModel xmlns:dgm="http://schemas.openxmlformats.org/drawingml/2006/diagram" xmlns:a="http://schemas.openxmlformats.org/drawingml/2006/main">
  <dgm:ptLst>
    <dgm:pt modelId="{11F906DA-A050-4465-8D46-22AEF5B12B91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69C9E31-A51F-486C-90AF-79463EB80B4C}">
      <dgm:prSet/>
      <dgm:spPr/>
      <dgm:t>
        <a:bodyPr/>
        <a:lstStyle/>
        <a:p>
          <a:r>
            <a:rPr lang="en-US" b="1" dirty="0"/>
            <a:t>Enter Additional Research Experience</a:t>
          </a:r>
          <a:endParaRPr lang="en-US" dirty="0"/>
        </a:p>
      </dgm:t>
    </dgm:pt>
    <dgm:pt modelId="{89E5AE89-DE21-4ECE-A911-BDE42E3218E1}" type="parTrans" cxnId="{BECD8DD5-6BDD-4E17-AD73-448C8BA66EFE}">
      <dgm:prSet/>
      <dgm:spPr/>
      <dgm:t>
        <a:bodyPr/>
        <a:lstStyle/>
        <a:p>
          <a:endParaRPr lang="en-US"/>
        </a:p>
      </dgm:t>
    </dgm:pt>
    <dgm:pt modelId="{D187BBAA-AF39-4B66-8637-D01FC126B68B}" type="sibTrans" cxnId="{BECD8DD5-6BDD-4E17-AD73-448C8BA66EFE}">
      <dgm:prSet/>
      <dgm:spPr/>
      <dgm:t>
        <a:bodyPr/>
        <a:lstStyle/>
        <a:p>
          <a:endParaRPr lang="en-US"/>
        </a:p>
      </dgm:t>
    </dgm:pt>
    <dgm:pt modelId="{661C67D5-4AC1-43B4-B485-16E461D9F75D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When to use:</a:t>
          </a:r>
          <a:endParaRPr lang="en-US" dirty="0">
            <a:solidFill>
              <a:schemeClr val="accent3"/>
            </a:solidFill>
          </a:endParaRPr>
        </a:p>
      </dgm:t>
    </dgm:pt>
    <dgm:pt modelId="{AAD050DB-ABE7-4950-8125-61A3A1926508}" type="parTrans" cxnId="{7D2F9840-6C10-4A5F-8557-0662EBA48D4E}">
      <dgm:prSet/>
      <dgm:spPr/>
      <dgm:t>
        <a:bodyPr/>
        <a:lstStyle/>
        <a:p>
          <a:endParaRPr lang="en-US"/>
        </a:p>
      </dgm:t>
    </dgm:pt>
    <dgm:pt modelId="{EC56189A-459C-4F86-964A-7C3D4C013F7E}" type="sibTrans" cxnId="{7D2F9840-6C10-4A5F-8557-0662EBA48D4E}">
      <dgm:prSet/>
      <dgm:spPr/>
      <dgm:t>
        <a:bodyPr/>
        <a:lstStyle/>
        <a:p>
          <a:endParaRPr lang="en-US"/>
        </a:p>
      </dgm:t>
    </dgm:pt>
    <dgm:pt modelId="{1057F80E-6F9A-43D0-82CE-FE6AEA6DFD9A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Dept Transfers</a:t>
          </a:r>
          <a:endParaRPr lang="en-US" dirty="0">
            <a:solidFill>
              <a:schemeClr val="accent3"/>
            </a:solidFill>
          </a:endParaRPr>
        </a:p>
      </dgm:t>
    </dgm:pt>
    <dgm:pt modelId="{25FFB82E-4279-4EBB-9FF4-633E1C2D3DEE}" type="parTrans" cxnId="{8530FE75-CA2A-4F0A-869D-80F598311A70}">
      <dgm:prSet/>
      <dgm:spPr/>
      <dgm:t>
        <a:bodyPr/>
        <a:lstStyle/>
        <a:p>
          <a:endParaRPr lang="en-US"/>
        </a:p>
      </dgm:t>
    </dgm:pt>
    <dgm:pt modelId="{3DF43280-BC5F-4D79-B54B-289D62000D3B}" type="sibTrans" cxnId="{8530FE75-CA2A-4F0A-869D-80F598311A70}">
      <dgm:prSet/>
      <dgm:spPr/>
      <dgm:t>
        <a:bodyPr/>
        <a:lstStyle/>
        <a:p>
          <a:endParaRPr lang="en-US"/>
        </a:p>
      </dgm:t>
    </dgm:pt>
    <dgm:pt modelId="{3B18583C-C667-4616-970A-3CE1A1D8B0D6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Admin</a:t>
          </a:r>
          <a:r>
            <a:rPr lang="en-US" dirty="0">
              <a:solidFill>
                <a:schemeClr val="accent3"/>
              </a:solidFill>
            </a:rPr>
            <a:t> must enter research experience for previous Stanford postdoc appointment</a:t>
          </a:r>
        </a:p>
      </dgm:t>
    </dgm:pt>
    <dgm:pt modelId="{39D04F33-1282-461C-8034-0B4DEDF5DAA8}" type="parTrans" cxnId="{1889CB5A-A5AB-40DA-B6AF-EF781D35B3FD}">
      <dgm:prSet/>
      <dgm:spPr/>
      <dgm:t>
        <a:bodyPr/>
        <a:lstStyle/>
        <a:p>
          <a:endParaRPr lang="en-US"/>
        </a:p>
      </dgm:t>
    </dgm:pt>
    <dgm:pt modelId="{D671B914-3879-48E7-96D6-A00E5E485688}" type="sibTrans" cxnId="{1889CB5A-A5AB-40DA-B6AF-EF781D35B3FD}">
      <dgm:prSet/>
      <dgm:spPr/>
      <dgm:t>
        <a:bodyPr/>
        <a:lstStyle/>
        <a:p>
          <a:endParaRPr lang="en-US"/>
        </a:p>
      </dgm:t>
    </dgm:pt>
    <dgm:pt modelId="{3B279366-9026-4D32-9494-54823A21B887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Returning Postdocs</a:t>
          </a:r>
          <a:endParaRPr lang="en-US" dirty="0">
            <a:solidFill>
              <a:schemeClr val="accent3"/>
            </a:solidFill>
          </a:endParaRPr>
        </a:p>
      </dgm:t>
    </dgm:pt>
    <dgm:pt modelId="{548F15A2-1745-4669-BB0D-2F3945D2EDE0}" type="parTrans" cxnId="{7708523A-A8DA-42C8-B6DC-1441C897379B}">
      <dgm:prSet/>
      <dgm:spPr/>
      <dgm:t>
        <a:bodyPr/>
        <a:lstStyle/>
        <a:p>
          <a:endParaRPr lang="en-US"/>
        </a:p>
      </dgm:t>
    </dgm:pt>
    <dgm:pt modelId="{C48A99F6-5D1A-43BF-BE48-EFFEFEF70A31}" type="sibTrans" cxnId="{7708523A-A8DA-42C8-B6DC-1441C897379B}">
      <dgm:prSet/>
      <dgm:spPr/>
      <dgm:t>
        <a:bodyPr/>
        <a:lstStyle/>
        <a:p>
          <a:endParaRPr lang="en-US"/>
        </a:p>
      </dgm:t>
    </dgm:pt>
    <dgm:pt modelId="{792276C3-21A6-4142-A7D4-C1CEAB9ABA4B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Admin</a:t>
          </a:r>
          <a:r>
            <a:rPr lang="en-US" dirty="0">
              <a:solidFill>
                <a:schemeClr val="accent3"/>
              </a:solidFill>
            </a:rPr>
            <a:t> must enter all research experience accrued since the previous Stanford appointment</a:t>
          </a:r>
        </a:p>
      </dgm:t>
    </dgm:pt>
    <dgm:pt modelId="{371F24F9-FCDF-4FBF-B206-5F006579A459}" type="parTrans" cxnId="{C9C46E0F-AE0F-42E6-B351-F069810010BF}">
      <dgm:prSet/>
      <dgm:spPr/>
      <dgm:t>
        <a:bodyPr/>
        <a:lstStyle/>
        <a:p>
          <a:endParaRPr lang="en-US"/>
        </a:p>
      </dgm:t>
    </dgm:pt>
    <dgm:pt modelId="{6EE36E8F-2F0B-43A3-80EA-B0DF6A92DF34}" type="sibTrans" cxnId="{C9C46E0F-AE0F-42E6-B351-F069810010BF}">
      <dgm:prSet/>
      <dgm:spPr/>
      <dgm:t>
        <a:bodyPr/>
        <a:lstStyle/>
        <a:p>
          <a:endParaRPr lang="en-US"/>
        </a:p>
      </dgm:t>
    </dgm:pt>
    <dgm:pt modelId="{8AB8ADC2-2E99-48B4-AD10-5AEF6312CB0C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New Appointments</a:t>
          </a:r>
          <a:endParaRPr lang="en-US" dirty="0">
            <a:solidFill>
              <a:schemeClr val="accent3"/>
            </a:solidFill>
          </a:endParaRPr>
        </a:p>
      </dgm:t>
    </dgm:pt>
    <dgm:pt modelId="{9727065A-27E7-4A6D-84C7-D4BE00C1E8F6}" type="parTrans" cxnId="{73CD5988-25F5-4F74-9004-FEF2E05E441C}">
      <dgm:prSet/>
      <dgm:spPr/>
      <dgm:t>
        <a:bodyPr/>
        <a:lstStyle/>
        <a:p>
          <a:endParaRPr lang="en-US"/>
        </a:p>
      </dgm:t>
    </dgm:pt>
    <dgm:pt modelId="{F7FB9EC2-A823-44B5-8393-163C9CF1BE7B}" type="sibTrans" cxnId="{73CD5988-25F5-4F74-9004-FEF2E05E441C}">
      <dgm:prSet/>
      <dgm:spPr/>
      <dgm:t>
        <a:bodyPr/>
        <a:lstStyle/>
        <a:p>
          <a:endParaRPr lang="en-US"/>
        </a:p>
      </dgm:t>
    </dgm:pt>
    <dgm:pt modelId="{25BCE668-BAAC-45A0-84B2-760066F0147D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Admin </a:t>
          </a:r>
          <a:r>
            <a:rPr lang="en-US" b="0" dirty="0">
              <a:solidFill>
                <a:schemeClr val="accent3"/>
              </a:solidFill>
            </a:rPr>
            <a:t>can enter research experience omitted on the Data form by candidate if</a:t>
          </a:r>
          <a:r>
            <a:rPr lang="en-US" dirty="0">
              <a:solidFill>
                <a:schemeClr val="accent3"/>
              </a:solidFill>
            </a:rPr>
            <a:t> Admin did not return for revision</a:t>
          </a:r>
        </a:p>
      </dgm:t>
    </dgm:pt>
    <dgm:pt modelId="{C4D82EB1-635D-4187-BF37-E5C2524007B5}" type="parTrans" cxnId="{4D2362C2-8A81-40BD-BCCF-6E89E92EF01A}">
      <dgm:prSet/>
      <dgm:spPr/>
      <dgm:t>
        <a:bodyPr/>
        <a:lstStyle/>
        <a:p>
          <a:endParaRPr lang="en-US"/>
        </a:p>
      </dgm:t>
    </dgm:pt>
    <dgm:pt modelId="{68FD3567-6B06-4AC4-A1F9-BEFF205A8154}" type="sibTrans" cxnId="{4D2362C2-8A81-40BD-BCCF-6E89E92EF01A}">
      <dgm:prSet/>
      <dgm:spPr/>
      <dgm:t>
        <a:bodyPr/>
        <a:lstStyle/>
        <a:p>
          <a:endParaRPr lang="en-US"/>
        </a:p>
      </dgm:t>
    </dgm:pt>
    <dgm:pt modelId="{5EFFFC49-41EA-4EEC-BF89-6A395EA42A5A}" type="pres">
      <dgm:prSet presAssocID="{11F906DA-A050-4465-8D46-22AEF5B12B91}" presName="Name0" presStyleCnt="0">
        <dgm:presLayoutVars>
          <dgm:dir/>
          <dgm:animLvl val="lvl"/>
          <dgm:resizeHandles val="exact"/>
        </dgm:presLayoutVars>
      </dgm:prSet>
      <dgm:spPr/>
    </dgm:pt>
    <dgm:pt modelId="{F40EC203-2525-46C3-9328-0BD961D6DB89}" type="pres">
      <dgm:prSet presAssocID="{269C9E31-A51F-486C-90AF-79463EB80B4C}" presName="linNode" presStyleCnt="0"/>
      <dgm:spPr/>
    </dgm:pt>
    <dgm:pt modelId="{14BAE1CF-112F-4DA0-BC37-ECBBCC34D9E4}" type="pres">
      <dgm:prSet presAssocID="{269C9E31-A51F-486C-90AF-79463EB80B4C}" presName="parentText" presStyleLbl="node1" presStyleIdx="0" presStyleCnt="1" custScaleX="111188">
        <dgm:presLayoutVars>
          <dgm:chMax val="1"/>
          <dgm:bulletEnabled val="1"/>
        </dgm:presLayoutVars>
      </dgm:prSet>
      <dgm:spPr/>
    </dgm:pt>
    <dgm:pt modelId="{2ED0E730-D867-4FCB-9038-C452A95D425B}" type="pres">
      <dgm:prSet presAssocID="{269C9E31-A51F-486C-90AF-79463EB80B4C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C9C46E0F-AE0F-42E6-B351-F069810010BF}" srcId="{3B279366-9026-4D32-9494-54823A21B887}" destId="{792276C3-21A6-4142-A7D4-C1CEAB9ABA4B}" srcOrd="0" destOrd="0" parTransId="{371F24F9-FCDF-4FBF-B206-5F006579A459}" sibTransId="{6EE36E8F-2F0B-43A3-80EA-B0DF6A92DF34}"/>
    <dgm:cxn modelId="{9E455312-859E-49F0-9B8A-110C3BD26E10}" type="presOf" srcId="{11F906DA-A050-4465-8D46-22AEF5B12B91}" destId="{5EFFFC49-41EA-4EEC-BF89-6A395EA42A5A}" srcOrd="0" destOrd="0" presId="urn:microsoft.com/office/officeart/2005/8/layout/vList5"/>
    <dgm:cxn modelId="{458B1121-289A-43EA-BC58-DB2AA4639250}" type="presOf" srcId="{3B18583C-C667-4616-970A-3CE1A1D8B0D6}" destId="{2ED0E730-D867-4FCB-9038-C452A95D425B}" srcOrd="0" destOrd="2" presId="urn:microsoft.com/office/officeart/2005/8/layout/vList5"/>
    <dgm:cxn modelId="{BA309023-0342-4B90-8DD4-6056136B7955}" type="presOf" srcId="{25BCE668-BAAC-45A0-84B2-760066F0147D}" destId="{2ED0E730-D867-4FCB-9038-C452A95D425B}" srcOrd="0" destOrd="6" presId="urn:microsoft.com/office/officeart/2005/8/layout/vList5"/>
    <dgm:cxn modelId="{7708523A-A8DA-42C8-B6DC-1441C897379B}" srcId="{661C67D5-4AC1-43B4-B485-16E461D9F75D}" destId="{3B279366-9026-4D32-9494-54823A21B887}" srcOrd="1" destOrd="0" parTransId="{548F15A2-1745-4669-BB0D-2F3945D2EDE0}" sibTransId="{C48A99F6-5D1A-43BF-BE48-EFFEFEF70A31}"/>
    <dgm:cxn modelId="{7D2F9840-6C10-4A5F-8557-0662EBA48D4E}" srcId="{269C9E31-A51F-486C-90AF-79463EB80B4C}" destId="{661C67D5-4AC1-43B4-B485-16E461D9F75D}" srcOrd="0" destOrd="0" parTransId="{AAD050DB-ABE7-4950-8125-61A3A1926508}" sibTransId="{EC56189A-459C-4F86-964A-7C3D4C013F7E}"/>
    <dgm:cxn modelId="{8530FE75-CA2A-4F0A-869D-80F598311A70}" srcId="{661C67D5-4AC1-43B4-B485-16E461D9F75D}" destId="{1057F80E-6F9A-43D0-82CE-FE6AEA6DFD9A}" srcOrd="0" destOrd="0" parTransId="{25FFB82E-4279-4EBB-9FF4-633E1C2D3DEE}" sibTransId="{3DF43280-BC5F-4D79-B54B-289D62000D3B}"/>
    <dgm:cxn modelId="{1889CB5A-A5AB-40DA-B6AF-EF781D35B3FD}" srcId="{1057F80E-6F9A-43D0-82CE-FE6AEA6DFD9A}" destId="{3B18583C-C667-4616-970A-3CE1A1D8B0D6}" srcOrd="0" destOrd="0" parTransId="{39D04F33-1282-461C-8034-0B4DEDF5DAA8}" sibTransId="{D671B914-3879-48E7-96D6-A00E5E485688}"/>
    <dgm:cxn modelId="{E6746581-66B6-4B55-A400-8FA8064013BA}" type="presOf" srcId="{8AB8ADC2-2E99-48B4-AD10-5AEF6312CB0C}" destId="{2ED0E730-D867-4FCB-9038-C452A95D425B}" srcOrd="0" destOrd="5" presId="urn:microsoft.com/office/officeart/2005/8/layout/vList5"/>
    <dgm:cxn modelId="{73CD5988-25F5-4F74-9004-FEF2E05E441C}" srcId="{661C67D5-4AC1-43B4-B485-16E461D9F75D}" destId="{8AB8ADC2-2E99-48B4-AD10-5AEF6312CB0C}" srcOrd="2" destOrd="0" parTransId="{9727065A-27E7-4A6D-84C7-D4BE00C1E8F6}" sibTransId="{F7FB9EC2-A823-44B5-8393-163C9CF1BE7B}"/>
    <dgm:cxn modelId="{2BF2EF8C-1751-4FBD-A9AB-6563CD5A01C0}" type="presOf" srcId="{661C67D5-4AC1-43B4-B485-16E461D9F75D}" destId="{2ED0E730-D867-4FCB-9038-C452A95D425B}" srcOrd="0" destOrd="0" presId="urn:microsoft.com/office/officeart/2005/8/layout/vList5"/>
    <dgm:cxn modelId="{590D5298-4D49-47C8-9F1A-3AE4C1848D60}" type="presOf" srcId="{269C9E31-A51F-486C-90AF-79463EB80B4C}" destId="{14BAE1CF-112F-4DA0-BC37-ECBBCC34D9E4}" srcOrd="0" destOrd="0" presId="urn:microsoft.com/office/officeart/2005/8/layout/vList5"/>
    <dgm:cxn modelId="{4D2362C2-8A81-40BD-BCCF-6E89E92EF01A}" srcId="{8AB8ADC2-2E99-48B4-AD10-5AEF6312CB0C}" destId="{25BCE668-BAAC-45A0-84B2-760066F0147D}" srcOrd="0" destOrd="0" parTransId="{C4D82EB1-635D-4187-BF37-E5C2524007B5}" sibTransId="{68FD3567-6B06-4AC4-A1F9-BEFF205A8154}"/>
    <dgm:cxn modelId="{500A45D4-0B95-4987-A189-EC18A76E87C6}" type="presOf" srcId="{792276C3-21A6-4142-A7D4-C1CEAB9ABA4B}" destId="{2ED0E730-D867-4FCB-9038-C452A95D425B}" srcOrd="0" destOrd="4" presId="urn:microsoft.com/office/officeart/2005/8/layout/vList5"/>
    <dgm:cxn modelId="{BECD8DD5-6BDD-4E17-AD73-448C8BA66EFE}" srcId="{11F906DA-A050-4465-8D46-22AEF5B12B91}" destId="{269C9E31-A51F-486C-90AF-79463EB80B4C}" srcOrd="0" destOrd="0" parTransId="{89E5AE89-DE21-4ECE-A911-BDE42E3218E1}" sibTransId="{D187BBAA-AF39-4B66-8637-D01FC126B68B}"/>
    <dgm:cxn modelId="{3134A9D8-1F3D-4783-B2DE-3E2C30951160}" type="presOf" srcId="{3B279366-9026-4D32-9494-54823A21B887}" destId="{2ED0E730-D867-4FCB-9038-C452A95D425B}" srcOrd="0" destOrd="3" presId="urn:microsoft.com/office/officeart/2005/8/layout/vList5"/>
    <dgm:cxn modelId="{13DDF7E6-975E-4CBD-B3DE-16D7625D16C4}" type="presOf" srcId="{1057F80E-6F9A-43D0-82CE-FE6AEA6DFD9A}" destId="{2ED0E730-D867-4FCB-9038-C452A95D425B}" srcOrd="0" destOrd="1" presId="urn:microsoft.com/office/officeart/2005/8/layout/vList5"/>
    <dgm:cxn modelId="{9BF698FF-B5E0-4AA0-92D1-FA86B58B37FE}" type="presParOf" srcId="{5EFFFC49-41EA-4EEC-BF89-6A395EA42A5A}" destId="{F40EC203-2525-46C3-9328-0BD961D6DB89}" srcOrd="0" destOrd="0" presId="urn:microsoft.com/office/officeart/2005/8/layout/vList5"/>
    <dgm:cxn modelId="{0950A8FA-D759-465C-9275-372BB8EC2017}" type="presParOf" srcId="{F40EC203-2525-46C3-9328-0BD961D6DB89}" destId="{14BAE1CF-112F-4DA0-BC37-ECBBCC34D9E4}" srcOrd="0" destOrd="0" presId="urn:microsoft.com/office/officeart/2005/8/layout/vList5"/>
    <dgm:cxn modelId="{2EDBC3BD-2E4F-4F41-93A1-88E624A5CCA3}" type="presParOf" srcId="{F40EC203-2525-46C3-9328-0BD961D6DB89}" destId="{2ED0E730-D867-4FCB-9038-C452A95D425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93.xml><?xml version="1.0" encoding="utf-8"?>
<dgm:dataModel xmlns:dgm="http://schemas.openxmlformats.org/drawingml/2006/diagram" xmlns:a="http://schemas.openxmlformats.org/drawingml/2006/main">
  <dgm:ptLst>
    <dgm:pt modelId="{FC3F72AB-929B-494B-AB21-3A40E18D3DD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4FB228C-A45E-4581-BBA2-52E49A9744FC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="1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3760CD93-77E1-4645-B0CB-603DBEF39248}" type="parTrans" cxnId="{85DC135D-FDA1-44C3-8D60-C4D9584EEEBD}">
      <dgm:prSet/>
      <dgm:spPr/>
      <dgm:t>
        <a:bodyPr/>
        <a:lstStyle/>
        <a:p>
          <a:endParaRPr lang="en-US"/>
        </a:p>
      </dgm:t>
    </dgm:pt>
    <dgm:pt modelId="{4C75A977-0FAE-4381-8361-95C326C43902}" type="sibTrans" cxnId="{85DC135D-FDA1-44C3-8D60-C4D9584EEEBD}">
      <dgm:prSet/>
      <dgm:spPr/>
      <dgm:t>
        <a:bodyPr/>
        <a:lstStyle/>
        <a:p>
          <a:endParaRPr lang="en-US"/>
        </a:p>
      </dgm:t>
    </dgm:pt>
    <dgm:pt modelId="{9A2BB3EB-FFCE-4897-9E0E-2CF4700C2446}" type="pres">
      <dgm:prSet presAssocID="{FC3F72AB-929B-494B-AB21-3A40E18D3DD3}" presName="linear" presStyleCnt="0">
        <dgm:presLayoutVars>
          <dgm:animLvl val="lvl"/>
          <dgm:resizeHandles val="exact"/>
        </dgm:presLayoutVars>
      </dgm:prSet>
      <dgm:spPr/>
    </dgm:pt>
    <dgm:pt modelId="{C6EBE6B1-F46A-4B8F-A76B-2210301B4B20}" type="pres">
      <dgm:prSet presAssocID="{A4FB228C-A45E-4581-BBA2-52E49A9744FC}" presName="parentText" presStyleLbl="node1" presStyleIdx="0" presStyleCnt="1" custScaleY="201798" custLinFactNeighborY="-9635">
        <dgm:presLayoutVars>
          <dgm:chMax val="0"/>
          <dgm:bulletEnabled val="1"/>
        </dgm:presLayoutVars>
      </dgm:prSet>
      <dgm:spPr/>
    </dgm:pt>
  </dgm:ptLst>
  <dgm:cxnLst>
    <dgm:cxn modelId="{746A8011-52DB-4DA3-97F4-532F578A90E2}" type="presOf" srcId="{A4FB228C-A45E-4581-BBA2-52E49A9744FC}" destId="{C6EBE6B1-F46A-4B8F-A76B-2210301B4B20}" srcOrd="0" destOrd="0" presId="urn:microsoft.com/office/officeart/2005/8/layout/vList2"/>
    <dgm:cxn modelId="{85DC135D-FDA1-44C3-8D60-C4D9584EEEBD}" srcId="{FC3F72AB-929B-494B-AB21-3A40E18D3DD3}" destId="{A4FB228C-A45E-4581-BBA2-52E49A9744FC}" srcOrd="0" destOrd="0" parTransId="{3760CD93-77E1-4645-B0CB-603DBEF39248}" sibTransId="{4C75A977-0FAE-4381-8361-95C326C43902}"/>
    <dgm:cxn modelId="{1A5D21DE-B198-4605-867E-D5C8DE1F7501}" type="presOf" srcId="{FC3F72AB-929B-494B-AB21-3A40E18D3DD3}" destId="{9A2BB3EB-FFCE-4897-9E0E-2CF4700C2446}" srcOrd="0" destOrd="0" presId="urn:microsoft.com/office/officeart/2005/8/layout/vList2"/>
    <dgm:cxn modelId="{4F023E8A-E661-4310-9CAC-0981D901E987}" type="presParOf" srcId="{9A2BB3EB-FFCE-4897-9E0E-2CF4700C2446}" destId="{C6EBE6B1-F46A-4B8F-A76B-2210301B4B2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94.xml><?xml version="1.0" encoding="utf-8"?>
<dgm:dataModel xmlns:dgm="http://schemas.openxmlformats.org/drawingml/2006/diagram" xmlns:a="http://schemas.openxmlformats.org/drawingml/2006/main">
  <dgm:ptLst>
    <dgm:pt modelId="{1DE13E93-1B08-408D-99A3-8E4B809D9B08}" type="doc">
      <dgm:prSet loTypeId="urn:microsoft.com/office/officeart/2005/8/layout/chevronAccent+Icon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B7B06B26-8056-43C3-A633-20A72EAD7EE9}">
      <dgm:prSet phldrT="[Text]" phldr="0" custT="1"/>
      <dgm:spPr/>
      <dgm:t>
        <a:bodyPr/>
        <a:lstStyle/>
        <a:p>
          <a:pPr algn="ctr"/>
          <a:r>
            <a:rPr lang="en-US" sz="2800" b="1" dirty="0">
              <a:solidFill>
                <a:schemeClr val="accent3"/>
              </a:solidFill>
            </a:rPr>
            <a:t>If Candidate Has </a:t>
          </a:r>
          <a:r>
            <a:rPr lang="en-US" sz="2800" b="1" u="sng" dirty="0">
              <a:solidFill>
                <a:schemeClr val="accent3"/>
              </a:solidFill>
            </a:rPr>
            <a:t>NO</a:t>
          </a:r>
          <a:r>
            <a:rPr lang="en-US" sz="2800" b="1" dirty="0">
              <a:solidFill>
                <a:schemeClr val="accent3"/>
              </a:solidFill>
            </a:rPr>
            <a:t> Prior Research Experience</a:t>
          </a:r>
        </a:p>
        <a:p>
          <a:pPr algn="ctr"/>
          <a:endParaRPr lang="en-US" sz="800" b="1" dirty="0">
            <a:solidFill>
              <a:schemeClr val="accent3"/>
            </a:solidFill>
          </a:endParaRPr>
        </a:p>
      </dgm:t>
    </dgm:pt>
    <dgm:pt modelId="{9A3A4D65-9421-42CB-A70B-E4695F5A43CE}" type="parTrans" cxnId="{51D793E8-E292-4B14-8E79-4E472FF52E43}">
      <dgm:prSet/>
      <dgm:spPr/>
      <dgm:t>
        <a:bodyPr/>
        <a:lstStyle/>
        <a:p>
          <a:endParaRPr lang="en-US"/>
        </a:p>
      </dgm:t>
    </dgm:pt>
    <dgm:pt modelId="{8AAE9DC2-7F9D-499A-AD1F-A9071EDB19FD}" type="sibTrans" cxnId="{51D793E8-E292-4B14-8E79-4E472FF52E43}">
      <dgm:prSet/>
      <dgm:spPr/>
      <dgm:t>
        <a:bodyPr/>
        <a:lstStyle/>
        <a:p>
          <a:endParaRPr lang="en-US"/>
        </a:p>
      </dgm:t>
    </dgm:pt>
    <dgm:pt modelId="{37797C7C-7F90-43AF-BBB8-8FA2A9B8502D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Be sure the “Research Experience noted by department” field shows “0”</a:t>
          </a:r>
        </a:p>
      </dgm:t>
    </dgm:pt>
    <dgm:pt modelId="{51A60593-32F4-49A8-B047-4282CF7AD848}" type="parTrans" cxnId="{A181A9AD-9BA8-4A42-A791-E17DD9133F15}">
      <dgm:prSet/>
      <dgm:spPr/>
      <dgm:t>
        <a:bodyPr/>
        <a:lstStyle/>
        <a:p>
          <a:endParaRPr lang="en-US"/>
        </a:p>
      </dgm:t>
    </dgm:pt>
    <dgm:pt modelId="{A87AE4AF-C802-4216-AA41-1D519AA8A68F}" type="sibTrans" cxnId="{A181A9AD-9BA8-4A42-A791-E17DD9133F15}">
      <dgm:prSet/>
      <dgm:spPr/>
      <dgm:t>
        <a:bodyPr/>
        <a:lstStyle/>
        <a:p>
          <a:endParaRPr lang="en-US"/>
        </a:p>
      </dgm:t>
    </dgm:pt>
    <dgm:pt modelId="{114CC467-2459-4311-BC2B-438F05A73E53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E.G., Doctoral degree was “just” conferred or will be before appointment start date</a:t>
          </a:r>
        </a:p>
      </dgm:t>
    </dgm:pt>
    <dgm:pt modelId="{9524F1F3-C6DB-4839-B433-7CB504DD23B2}" type="parTrans" cxnId="{CA3F3A7B-383D-4622-867C-6CF24DFFB603}">
      <dgm:prSet/>
      <dgm:spPr/>
      <dgm:t>
        <a:bodyPr/>
        <a:lstStyle/>
        <a:p>
          <a:endParaRPr lang="en-US"/>
        </a:p>
      </dgm:t>
    </dgm:pt>
    <dgm:pt modelId="{1672D695-5A52-45E2-BA29-9E85F7458E20}" type="sibTrans" cxnId="{CA3F3A7B-383D-4622-867C-6CF24DFFB603}">
      <dgm:prSet/>
      <dgm:spPr/>
      <dgm:t>
        <a:bodyPr/>
        <a:lstStyle/>
        <a:p>
          <a:endParaRPr lang="en-US"/>
        </a:p>
      </dgm:t>
    </dgm:pt>
    <dgm:pt modelId="{FD393FFE-A53D-44DE-AF16-B6DBC2A978B3}" type="pres">
      <dgm:prSet presAssocID="{1DE13E93-1B08-408D-99A3-8E4B809D9B08}" presName="Name0" presStyleCnt="0">
        <dgm:presLayoutVars>
          <dgm:dir/>
          <dgm:resizeHandles val="exact"/>
        </dgm:presLayoutVars>
      </dgm:prSet>
      <dgm:spPr/>
    </dgm:pt>
    <dgm:pt modelId="{AD660489-2826-4849-AAC6-10CB41F896CA}" type="pres">
      <dgm:prSet presAssocID="{B7B06B26-8056-43C3-A633-20A72EAD7EE9}" presName="composite" presStyleCnt="0"/>
      <dgm:spPr/>
    </dgm:pt>
    <dgm:pt modelId="{8CB4A5C4-8A04-4717-B0A4-B74ED1D18A68}" type="pres">
      <dgm:prSet presAssocID="{B7B06B26-8056-43C3-A633-20A72EAD7EE9}" presName="bgChev" presStyleLbl="node1" presStyleIdx="0" presStyleCnt="1" custLinFactNeighborX="3491" custLinFactNeighborY="-63367"/>
      <dgm:spPr/>
    </dgm:pt>
    <dgm:pt modelId="{EF839C15-CDD0-4F3A-BE6F-22858C5A21F9}" type="pres">
      <dgm:prSet presAssocID="{B7B06B26-8056-43C3-A633-20A72EAD7EE9}" presName="txNode" presStyleLbl="fgAcc1" presStyleIdx="0" presStyleCnt="1" custLinFactNeighborX="-7696" custLinFactNeighborY="-32854">
        <dgm:presLayoutVars>
          <dgm:bulletEnabled val="1"/>
        </dgm:presLayoutVars>
      </dgm:prSet>
      <dgm:spPr/>
    </dgm:pt>
  </dgm:ptLst>
  <dgm:cxnLst>
    <dgm:cxn modelId="{3D01025B-AEBC-4F6D-AF84-DDB87DD58210}" type="presOf" srcId="{B7B06B26-8056-43C3-A633-20A72EAD7EE9}" destId="{EF839C15-CDD0-4F3A-BE6F-22858C5A21F9}" srcOrd="0" destOrd="0" presId="urn:microsoft.com/office/officeart/2005/8/layout/chevronAccent+Icon"/>
    <dgm:cxn modelId="{5727AF5E-1881-4CB6-BE6C-9A9F49826C30}" type="presOf" srcId="{37797C7C-7F90-43AF-BBB8-8FA2A9B8502D}" destId="{EF839C15-CDD0-4F3A-BE6F-22858C5A21F9}" srcOrd="0" destOrd="2" presId="urn:microsoft.com/office/officeart/2005/8/layout/chevronAccent+Icon"/>
    <dgm:cxn modelId="{ED93374B-450B-4699-AB8D-2FCF5E0D54DC}" type="presOf" srcId="{1DE13E93-1B08-408D-99A3-8E4B809D9B08}" destId="{FD393FFE-A53D-44DE-AF16-B6DBC2A978B3}" srcOrd="0" destOrd="0" presId="urn:microsoft.com/office/officeart/2005/8/layout/chevronAccent+Icon"/>
    <dgm:cxn modelId="{CA3F3A7B-383D-4622-867C-6CF24DFFB603}" srcId="{B7B06B26-8056-43C3-A633-20A72EAD7EE9}" destId="{114CC467-2459-4311-BC2B-438F05A73E53}" srcOrd="0" destOrd="0" parTransId="{9524F1F3-C6DB-4839-B433-7CB504DD23B2}" sibTransId="{1672D695-5A52-45E2-BA29-9E85F7458E20}"/>
    <dgm:cxn modelId="{29DC1D88-6CA3-4EFE-A3DA-88544FCF290C}" type="presOf" srcId="{114CC467-2459-4311-BC2B-438F05A73E53}" destId="{EF839C15-CDD0-4F3A-BE6F-22858C5A21F9}" srcOrd="0" destOrd="1" presId="urn:microsoft.com/office/officeart/2005/8/layout/chevronAccent+Icon"/>
    <dgm:cxn modelId="{A181A9AD-9BA8-4A42-A791-E17DD9133F15}" srcId="{B7B06B26-8056-43C3-A633-20A72EAD7EE9}" destId="{37797C7C-7F90-43AF-BBB8-8FA2A9B8502D}" srcOrd="1" destOrd="0" parTransId="{51A60593-32F4-49A8-B047-4282CF7AD848}" sibTransId="{A87AE4AF-C802-4216-AA41-1D519AA8A68F}"/>
    <dgm:cxn modelId="{51D793E8-E292-4B14-8E79-4E472FF52E43}" srcId="{1DE13E93-1B08-408D-99A3-8E4B809D9B08}" destId="{B7B06B26-8056-43C3-A633-20A72EAD7EE9}" srcOrd="0" destOrd="0" parTransId="{9A3A4D65-9421-42CB-A70B-E4695F5A43CE}" sibTransId="{8AAE9DC2-7F9D-499A-AD1F-A9071EDB19FD}"/>
    <dgm:cxn modelId="{BE549A5E-0522-4313-84C2-AC3E5D613F3F}" type="presParOf" srcId="{FD393FFE-A53D-44DE-AF16-B6DBC2A978B3}" destId="{AD660489-2826-4849-AAC6-10CB41F896CA}" srcOrd="0" destOrd="0" presId="urn:microsoft.com/office/officeart/2005/8/layout/chevronAccent+Icon"/>
    <dgm:cxn modelId="{A862EEB4-F11C-4C39-A14F-7EA8FAC8B89D}" type="presParOf" srcId="{AD660489-2826-4849-AAC6-10CB41F896CA}" destId="{8CB4A5C4-8A04-4717-B0A4-B74ED1D18A68}" srcOrd="0" destOrd="0" presId="urn:microsoft.com/office/officeart/2005/8/layout/chevronAccent+Icon"/>
    <dgm:cxn modelId="{D6A8FCCC-89E7-46CB-BFF9-74FA4810CA6D}" type="presParOf" srcId="{AD660489-2826-4849-AAC6-10CB41F896CA}" destId="{EF839C15-CDD0-4F3A-BE6F-22858C5A21F9}" srcOrd="1" destOrd="0" presId="urn:microsoft.com/office/officeart/2005/8/layout/chevronAccent+Icon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195.xml><?xml version="1.0" encoding="utf-8"?>
<dgm:dataModel xmlns:dgm="http://schemas.openxmlformats.org/drawingml/2006/diagram" xmlns:a="http://schemas.openxmlformats.org/drawingml/2006/main">
  <dgm:ptLst>
    <dgm:pt modelId="{895AE4F3-ADB8-4BE5-AB07-2DDCA51785D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AA95CFE-21F6-4940-A1E2-2B279D4B6FC2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Appointment Information Box</a:t>
          </a:r>
          <a:endParaRPr lang="en-US" sz="2400" dirty="0"/>
        </a:p>
      </dgm:t>
    </dgm:pt>
    <dgm:pt modelId="{790AEC25-4539-4B3A-99AA-AC4E72A03371}" type="parTrans" cxnId="{D7B3F9FF-D354-41FF-9ED1-E9322E1C56E1}">
      <dgm:prSet/>
      <dgm:spPr/>
      <dgm:t>
        <a:bodyPr/>
        <a:lstStyle/>
        <a:p>
          <a:endParaRPr lang="en-US"/>
        </a:p>
      </dgm:t>
    </dgm:pt>
    <dgm:pt modelId="{BA495AC7-367F-499E-82B7-05D07AE55EE3}" type="sibTrans" cxnId="{D7B3F9FF-D354-41FF-9ED1-E9322E1C56E1}">
      <dgm:prSet/>
      <dgm:spPr/>
      <dgm:t>
        <a:bodyPr/>
        <a:lstStyle/>
        <a:p>
          <a:endParaRPr lang="en-US"/>
        </a:p>
      </dgm:t>
    </dgm:pt>
    <dgm:pt modelId="{40AB48D2-876B-4D05-BDFD-4B9E733FBA16}" type="pres">
      <dgm:prSet presAssocID="{895AE4F3-ADB8-4BE5-AB07-2DDCA51785DD}" presName="linear" presStyleCnt="0">
        <dgm:presLayoutVars>
          <dgm:animLvl val="lvl"/>
          <dgm:resizeHandles val="exact"/>
        </dgm:presLayoutVars>
      </dgm:prSet>
      <dgm:spPr/>
    </dgm:pt>
    <dgm:pt modelId="{AB105922-C82B-422B-976B-A0BC30547D1A}" type="pres">
      <dgm:prSet presAssocID="{2AA95CFE-21F6-4940-A1E2-2B279D4B6FC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C302385-96A4-43EB-8CA8-A1ECB2D3D652}" type="presOf" srcId="{895AE4F3-ADB8-4BE5-AB07-2DDCA51785DD}" destId="{40AB48D2-876B-4D05-BDFD-4B9E733FBA16}" srcOrd="0" destOrd="0" presId="urn:microsoft.com/office/officeart/2005/8/layout/vList2"/>
    <dgm:cxn modelId="{3251FBB5-4B50-4183-896D-5F7B8AED4C12}" type="presOf" srcId="{2AA95CFE-21F6-4940-A1E2-2B279D4B6FC2}" destId="{AB105922-C82B-422B-976B-A0BC30547D1A}" srcOrd="0" destOrd="0" presId="urn:microsoft.com/office/officeart/2005/8/layout/vList2"/>
    <dgm:cxn modelId="{D7B3F9FF-D354-41FF-9ED1-E9322E1C56E1}" srcId="{895AE4F3-ADB8-4BE5-AB07-2DDCA51785DD}" destId="{2AA95CFE-21F6-4940-A1E2-2B279D4B6FC2}" srcOrd="0" destOrd="0" parTransId="{790AEC25-4539-4B3A-99AA-AC4E72A03371}" sibTransId="{BA495AC7-367F-499E-82B7-05D07AE55EE3}"/>
    <dgm:cxn modelId="{C1FF845E-1EDC-477A-A16E-7CACAE13B16F}" type="presParOf" srcId="{40AB48D2-876B-4D05-BDFD-4B9E733FBA16}" destId="{AB105922-C82B-422B-976B-A0BC30547D1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96.xml><?xml version="1.0" encoding="utf-8"?>
<dgm:dataModel xmlns:dgm="http://schemas.openxmlformats.org/drawingml/2006/diagram" xmlns:a="http://schemas.openxmlformats.org/drawingml/2006/main">
  <dgm:ptLst>
    <dgm:pt modelId="{57E976FC-D36A-47A2-B199-4B71DDF77FBF}" type="doc">
      <dgm:prSet loTypeId="urn:microsoft.com/office/officeart/2005/8/layout/target2" loCatId="relationship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569F5D00-8C21-4ED2-B6F6-CC9EBF00D8D5}">
      <dgm:prSet custT="1"/>
      <dgm:spPr/>
      <dgm:t>
        <a:bodyPr/>
        <a:lstStyle/>
        <a:p>
          <a:pPr algn="ctr"/>
          <a:r>
            <a:rPr lang="en-US" sz="2000" b="1" dirty="0"/>
            <a:t>Contact your OPA manager if you are unsure about the research experience calculation. Why is the research experience calculation Important?</a:t>
          </a:r>
          <a:endParaRPr lang="en-US" sz="2000" dirty="0"/>
        </a:p>
      </dgm:t>
    </dgm:pt>
    <dgm:pt modelId="{9EE52D56-9A93-4414-B2DF-92E596C18BC0}" type="parTrans" cxnId="{021CAF9C-6400-4FB1-A5EC-4E354FD76D89}">
      <dgm:prSet/>
      <dgm:spPr/>
      <dgm:t>
        <a:bodyPr/>
        <a:lstStyle/>
        <a:p>
          <a:endParaRPr lang="en-US"/>
        </a:p>
      </dgm:t>
    </dgm:pt>
    <dgm:pt modelId="{F0FD51E0-9E1F-4B39-9F81-9498D5D4BD09}" type="sibTrans" cxnId="{021CAF9C-6400-4FB1-A5EC-4E354FD76D89}">
      <dgm:prSet/>
      <dgm:spPr/>
      <dgm:t>
        <a:bodyPr/>
        <a:lstStyle/>
        <a:p>
          <a:endParaRPr lang="en-US"/>
        </a:p>
      </dgm:t>
    </dgm:pt>
    <dgm:pt modelId="{E635F2F5-AB73-4FF6-8927-C597B4DC1907}">
      <dgm:prSet custT="1"/>
      <dgm:spPr/>
      <dgm:t>
        <a:bodyPr/>
        <a:lstStyle/>
        <a:p>
          <a:pPr algn="ctr"/>
          <a:r>
            <a:rPr lang="en-US" sz="2000" b="1" dirty="0"/>
            <a:t>The Recommendation form will be returned if research experience is incorrect</a:t>
          </a:r>
        </a:p>
      </dgm:t>
    </dgm:pt>
    <dgm:pt modelId="{0AAEB128-E78C-446A-B0A4-7FE7423F7217}" type="parTrans" cxnId="{A6D60DA7-500C-4989-8158-0D8DEDF2DB32}">
      <dgm:prSet/>
      <dgm:spPr/>
      <dgm:t>
        <a:bodyPr/>
        <a:lstStyle/>
        <a:p>
          <a:endParaRPr lang="en-US"/>
        </a:p>
      </dgm:t>
    </dgm:pt>
    <dgm:pt modelId="{31FF1AEF-E4CB-492D-8069-EFF55F2B0561}" type="sibTrans" cxnId="{A6D60DA7-500C-4989-8158-0D8DEDF2DB32}">
      <dgm:prSet/>
      <dgm:spPr/>
      <dgm:t>
        <a:bodyPr/>
        <a:lstStyle/>
        <a:p>
          <a:endParaRPr lang="en-US"/>
        </a:p>
      </dgm:t>
    </dgm:pt>
    <dgm:pt modelId="{A2E57630-CF36-4A23-B0C3-286D329B3AAA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Minimum annual salary is based on the number of months of research experience</a:t>
          </a:r>
        </a:p>
      </dgm:t>
    </dgm:pt>
    <dgm:pt modelId="{0F38C648-4940-4A40-8A0C-A0359578C2F3}" type="parTrans" cxnId="{246BF603-28C9-4C0C-A6F7-DAA3C296DCD6}">
      <dgm:prSet/>
      <dgm:spPr/>
      <dgm:t>
        <a:bodyPr/>
        <a:lstStyle/>
        <a:p>
          <a:endParaRPr lang="en-US"/>
        </a:p>
      </dgm:t>
    </dgm:pt>
    <dgm:pt modelId="{4F5508B6-0886-4745-B81B-651B0442166A}" type="sibTrans" cxnId="{246BF603-28C9-4C0C-A6F7-DAA3C296DCD6}">
      <dgm:prSet/>
      <dgm:spPr/>
      <dgm:t>
        <a:bodyPr/>
        <a:lstStyle/>
        <a:p>
          <a:endParaRPr lang="en-US"/>
        </a:p>
      </dgm:t>
    </dgm:pt>
    <dgm:pt modelId="{F3F01BC0-3DC5-4691-B007-2B6B4A8F0E7C}">
      <dgm:prSet custT="1"/>
      <dgm:spPr/>
      <dgm:t>
        <a:bodyPr/>
        <a:lstStyle/>
        <a:p>
          <a:pPr algn="l"/>
          <a:r>
            <a:rPr lang="en-US" sz="1400" b="1" i="1" dirty="0"/>
            <a:t>* Prior research experience reduces the time a candidate can be a postdoc at Stanford. </a:t>
          </a:r>
        </a:p>
        <a:p>
          <a:pPr algn="l"/>
          <a:r>
            <a:rPr lang="en-US" sz="1400" b="1" i="1" dirty="0"/>
            <a:t>* PhD lab discount allows longer appointment but reduces the minimum annual salary. </a:t>
          </a:r>
        </a:p>
        <a:p>
          <a:pPr algn="l"/>
          <a:r>
            <a:rPr lang="en-US" sz="1400" b="1" i="1" dirty="0"/>
            <a:t>* Postdocs who prefer a higher initial minimum salary can waive the discount </a:t>
          </a:r>
        </a:p>
        <a:p>
          <a:pPr algn="l"/>
          <a:r>
            <a:rPr lang="en-US" sz="1400" b="1" i="1" dirty="0"/>
            <a:t>* BUT:  the discount cannot be taken later to extend an appointment or avoid a sixth-year policy exception request. </a:t>
          </a:r>
        </a:p>
        <a:p>
          <a:pPr algn="ctr"/>
          <a:r>
            <a:rPr lang="en-US" sz="2000" b="1" i="1" dirty="0"/>
            <a:t>*No gaming the system*</a:t>
          </a:r>
        </a:p>
      </dgm:t>
    </dgm:pt>
    <dgm:pt modelId="{046CF517-416E-4688-9534-CE9486769908}" type="parTrans" cxnId="{C1BF889F-5B2F-465F-8475-D57074F5B596}">
      <dgm:prSet/>
      <dgm:spPr/>
      <dgm:t>
        <a:bodyPr/>
        <a:lstStyle/>
        <a:p>
          <a:endParaRPr lang="en-US"/>
        </a:p>
      </dgm:t>
    </dgm:pt>
    <dgm:pt modelId="{F5E842DA-134D-43C5-9CBB-B7B2FA046C07}" type="sibTrans" cxnId="{C1BF889F-5B2F-465F-8475-D57074F5B596}">
      <dgm:prSet/>
      <dgm:spPr/>
      <dgm:t>
        <a:bodyPr/>
        <a:lstStyle/>
        <a:p>
          <a:endParaRPr lang="en-US"/>
        </a:p>
      </dgm:t>
    </dgm:pt>
    <dgm:pt modelId="{8722377C-2783-4A97-BFB1-C9D693F1569E}">
      <dgm:prSet/>
      <dgm:spPr/>
      <dgm:t>
        <a:bodyPr/>
        <a:lstStyle/>
        <a:p>
          <a:endParaRPr lang="en-US"/>
        </a:p>
      </dgm:t>
    </dgm:pt>
    <dgm:pt modelId="{FE7A220B-37F5-49A6-AC8D-43B8A1C1C911}" type="parTrans" cxnId="{1405B20E-EA8C-4631-905E-F7FF5B25D93B}">
      <dgm:prSet/>
      <dgm:spPr/>
      <dgm:t>
        <a:bodyPr/>
        <a:lstStyle/>
        <a:p>
          <a:endParaRPr lang="en-US"/>
        </a:p>
      </dgm:t>
    </dgm:pt>
    <dgm:pt modelId="{D980D900-1801-4D98-8991-11DD3CCA31A5}" type="sibTrans" cxnId="{1405B20E-EA8C-4631-905E-F7FF5B25D93B}">
      <dgm:prSet/>
      <dgm:spPr/>
      <dgm:t>
        <a:bodyPr/>
        <a:lstStyle/>
        <a:p>
          <a:endParaRPr lang="en-US"/>
        </a:p>
      </dgm:t>
    </dgm:pt>
    <dgm:pt modelId="{6B9C8EAA-9441-43BE-8789-CDC10D488548}">
      <dgm:prSet/>
      <dgm:spPr/>
      <dgm:t>
        <a:bodyPr/>
        <a:lstStyle/>
        <a:p>
          <a:endParaRPr lang="en-US"/>
        </a:p>
      </dgm:t>
    </dgm:pt>
    <dgm:pt modelId="{3EFE9A76-B346-4F7E-B913-49D0F83B4541}" type="parTrans" cxnId="{BEE802D4-FF13-4AFB-8326-E799C796376E}">
      <dgm:prSet/>
      <dgm:spPr/>
      <dgm:t>
        <a:bodyPr/>
        <a:lstStyle/>
        <a:p>
          <a:endParaRPr lang="en-US"/>
        </a:p>
      </dgm:t>
    </dgm:pt>
    <dgm:pt modelId="{8FD19AF4-59BF-4649-BB9C-E2EC260EBE3F}" type="sibTrans" cxnId="{BEE802D4-FF13-4AFB-8326-E799C796376E}">
      <dgm:prSet/>
      <dgm:spPr/>
      <dgm:t>
        <a:bodyPr/>
        <a:lstStyle/>
        <a:p>
          <a:endParaRPr lang="en-US"/>
        </a:p>
      </dgm:t>
    </dgm:pt>
    <dgm:pt modelId="{8D7CC208-BE2A-4312-9606-A42C88C1E8D8}">
      <dgm:prSet/>
      <dgm:spPr/>
      <dgm:t>
        <a:bodyPr/>
        <a:lstStyle/>
        <a:p>
          <a:endParaRPr lang="en-US"/>
        </a:p>
      </dgm:t>
    </dgm:pt>
    <dgm:pt modelId="{17CC4253-7ABA-4C1D-8147-D48FA8AABA1F}" type="parTrans" cxnId="{E8D2D628-255D-425C-9702-B78063114E30}">
      <dgm:prSet/>
      <dgm:spPr/>
      <dgm:t>
        <a:bodyPr/>
        <a:lstStyle/>
        <a:p>
          <a:endParaRPr lang="en-US"/>
        </a:p>
      </dgm:t>
    </dgm:pt>
    <dgm:pt modelId="{480E8959-F32C-4F17-B4A5-3CB92AD42DFC}" type="sibTrans" cxnId="{E8D2D628-255D-425C-9702-B78063114E30}">
      <dgm:prSet/>
      <dgm:spPr/>
      <dgm:t>
        <a:bodyPr/>
        <a:lstStyle/>
        <a:p>
          <a:endParaRPr lang="en-US"/>
        </a:p>
      </dgm:t>
    </dgm:pt>
    <dgm:pt modelId="{91726D85-C911-4B41-81B7-051BA2473497}">
      <dgm:prSet/>
      <dgm:spPr/>
      <dgm:t>
        <a:bodyPr/>
        <a:lstStyle/>
        <a:p>
          <a:endParaRPr lang="en-US"/>
        </a:p>
      </dgm:t>
    </dgm:pt>
    <dgm:pt modelId="{2172E571-231B-4C29-A372-8B56E66E879C}" type="parTrans" cxnId="{91BC6850-6D7D-46AC-BB21-EAD4C6CB83F8}">
      <dgm:prSet/>
      <dgm:spPr/>
      <dgm:t>
        <a:bodyPr/>
        <a:lstStyle/>
        <a:p>
          <a:endParaRPr lang="en-US"/>
        </a:p>
      </dgm:t>
    </dgm:pt>
    <dgm:pt modelId="{A6B62D9D-0B8F-4216-BD06-8746F3CED4D0}" type="sibTrans" cxnId="{91BC6850-6D7D-46AC-BB21-EAD4C6CB83F8}">
      <dgm:prSet/>
      <dgm:spPr/>
      <dgm:t>
        <a:bodyPr/>
        <a:lstStyle/>
        <a:p>
          <a:endParaRPr lang="en-US"/>
        </a:p>
      </dgm:t>
    </dgm:pt>
    <dgm:pt modelId="{05C59D9E-CA6A-456C-8B23-EBA37CF4C771}">
      <dgm:prSet/>
      <dgm:spPr/>
      <dgm:t>
        <a:bodyPr/>
        <a:lstStyle/>
        <a:p>
          <a:endParaRPr lang="en-US"/>
        </a:p>
      </dgm:t>
    </dgm:pt>
    <dgm:pt modelId="{B7C02A0B-EC4C-4BF7-A7C8-2B61C3084472}" type="parTrans" cxnId="{9FFF1CA2-4E8F-47AF-BFD3-FEAFE00F0605}">
      <dgm:prSet/>
      <dgm:spPr/>
      <dgm:t>
        <a:bodyPr/>
        <a:lstStyle/>
        <a:p>
          <a:endParaRPr lang="en-US"/>
        </a:p>
      </dgm:t>
    </dgm:pt>
    <dgm:pt modelId="{5F278A7E-FEB7-4C7F-A181-4DE16744AAAF}" type="sibTrans" cxnId="{9FFF1CA2-4E8F-47AF-BFD3-FEAFE00F0605}">
      <dgm:prSet/>
      <dgm:spPr/>
      <dgm:t>
        <a:bodyPr/>
        <a:lstStyle/>
        <a:p>
          <a:endParaRPr lang="en-US"/>
        </a:p>
      </dgm:t>
    </dgm:pt>
    <dgm:pt modelId="{B3685D41-4B08-44C1-993F-010EADE24BBB}">
      <dgm:prSet/>
      <dgm:spPr/>
      <dgm:t>
        <a:bodyPr/>
        <a:lstStyle/>
        <a:p>
          <a:endParaRPr lang="en-US"/>
        </a:p>
      </dgm:t>
    </dgm:pt>
    <dgm:pt modelId="{69702D84-1EFF-44FB-903D-5EFA757D21F3}" type="parTrans" cxnId="{F3F9640B-FCD6-4570-A5F6-ACBD9AF50311}">
      <dgm:prSet/>
      <dgm:spPr/>
      <dgm:t>
        <a:bodyPr/>
        <a:lstStyle/>
        <a:p>
          <a:endParaRPr lang="en-US"/>
        </a:p>
      </dgm:t>
    </dgm:pt>
    <dgm:pt modelId="{2738007D-4E03-4B64-B35D-AE7DA09861C9}" type="sibTrans" cxnId="{F3F9640B-FCD6-4570-A5F6-ACBD9AF50311}">
      <dgm:prSet/>
      <dgm:spPr/>
      <dgm:t>
        <a:bodyPr/>
        <a:lstStyle/>
        <a:p>
          <a:endParaRPr lang="en-US"/>
        </a:p>
      </dgm:t>
    </dgm:pt>
    <dgm:pt modelId="{4CB84932-5763-4A66-B5EA-06822F623521}">
      <dgm:prSet/>
      <dgm:spPr/>
      <dgm:t>
        <a:bodyPr/>
        <a:lstStyle/>
        <a:p>
          <a:endParaRPr lang="en-US"/>
        </a:p>
      </dgm:t>
    </dgm:pt>
    <dgm:pt modelId="{128A37A5-B026-48DC-8430-A13E490F890A}" type="parTrans" cxnId="{2474CD4D-C8DF-48E2-ABDB-A41D247E599B}">
      <dgm:prSet/>
      <dgm:spPr/>
      <dgm:t>
        <a:bodyPr/>
        <a:lstStyle/>
        <a:p>
          <a:endParaRPr lang="en-US"/>
        </a:p>
      </dgm:t>
    </dgm:pt>
    <dgm:pt modelId="{F060AC25-B87B-4DF0-BC95-877D5319D282}" type="sibTrans" cxnId="{2474CD4D-C8DF-48E2-ABDB-A41D247E599B}">
      <dgm:prSet/>
      <dgm:spPr/>
      <dgm:t>
        <a:bodyPr/>
        <a:lstStyle/>
        <a:p>
          <a:endParaRPr lang="en-US"/>
        </a:p>
      </dgm:t>
    </dgm:pt>
    <dgm:pt modelId="{A8680EAE-BBB5-4909-93CF-67E9E8F21B94}">
      <dgm:prSet/>
      <dgm:spPr/>
      <dgm:t>
        <a:bodyPr/>
        <a:lstStyle/>
        <a:p>
          <a:endParaRPr lang="en-US"/>
        </a:p>
      </dgm:t>
    </dgm:pt>
    <dgm:pt modelId="{23C99B13-D4F0-41E5-AF23-A51AD132E1EC}" type="parTrans" cxnId="{06C8702D-E588-44E0-9C31-5EF296F31D30}">
      <dgm:prSet/>
      <dgm:spPr/>
      <dgm:t>
        <a:bodyPr/>
        <a:lstStyle/>
        <a:p>
          <a:endParaRPr lang="en-US"/>
        </a:p>
      </dgm:t>
    </dgm:pt>
    <dgm:pt modelId="{98993AC6-585F-4F94-900F-C27FC9C0890D}" type="sibTrans" cxnId="{06C8702D-E588-44E0-9C31-5EF296F31D30}">
      <dgm:prSet/>
      <dgm:spPr/>
      <dgm:t>
        <a:bodyPr/>
        <a:lstStyle/>
        <a:p>
          <a:endParaRPr lang="en-US"/>
        </a:p>
      </dgm:t>
    </dgm:pt>
    <dgm:pt modelId="{24C0FAB9-7AEE-4088-86D5-1445C95E0F43}">
      <dgm:prSet/>
      <dgm:spPr/>
      <dgm:t>
        <a:bodyPr/>
        <a:lstStyle/>
        <a:p>
          <a:endParaRPr lang="en-US"/>
        </a:p>
      </dgm:t>
    </dgm:pt>
    <dgm:pt modelId="{B9B76E2D-5849-43D0-A840-7DE446F3E4F2}" type="parTrans" cxnId="{2B15D10F-41EB-449B-8BD4-4A95ADDECFB8}">
      <dgm:prSet/>
      <dgm:spPr/>
      <dgm:t>
        <a:bodyPr/>
        <a:lstStyle/>
        <a:p>
          <a:endParaRPr lang="en-US"/>
        </a:p>
      </dgm:t>
    </dgm:pt>
    <dgm:pt modelId="{2235155C-7EBC-49E1-A85D-070462D2F272}" type="sibTrans" cxnId="{2B15D10F-41EB-449B-8BD4-4A95ADDECFB8}">
      <dgm:prSet/>
      <dgm:spPr/>
      <dgm:t>
        <a:bodyPr/>
        <a:lstStyle/>
        <a:p>
          <a:endParaRPr lang="en-US"/>
        </a:p>
      </dgm:t>
    </dgm:pt>
    <dgm:pt modelId="{9480A4D7-2069-4533-B6AB-ADF19803C556}" type="pres">
      <dgm:prSet presAssocID="{57E976FC-D36A-47A2-B199-4B71DDF77FBF}" presName="Name0" presStyleCnt="0">
        <dgm:presLayoutVars>
          <dgm:chMax val="3"/>
          <dgm:chPref val="1"/>
          <dgm:dir/>
          <dgm:animLvl val="lvl"/>
          <dgm:resizeHandles/>
        </dgm:presLayoutVars>
      </dgm:prSet>
      <dgm:spPr/>
    </dgm:pt>
    <dgm:pt modelId="{CAC0DE31-5FC9-4998-98AC-94602B488A3E}" type="pres">
      <dgm:prSet presAssocID="{57E976FC-D36A-47A2-B199-4B71DDF77FBF}" presName="outerBox" presStyleCnt="0"/>
      <dgm:spPr/>
    </dgm:pt>
    <dgm:pt modelId="{023D2E1D-59C2-4321-B271-984878E3D498}" type="pres">
      <dgm:prSet presAssocID="{57E976FC-D36A-47A2-B199-4B71DDF77FBF}" presName="outerBoxParent" presStyleLbl="node1" presStyleIdx="0" presStyleCnt="3"/>
      <dgm:spPr/>
    </dgm:pt>
    <dgm:pt modelId="{F21DEA5F-170C-489E-8F05-87CF304D7ECE}" type="pres">
      <dgm:prSet presAssocID="{57E976FC-D36A-47A2-B199-4B71DDF77FBF}" presName="outerBoxChildren" presStyleCnt="0"/>
      <dgm:spPr/>
    </dgm:pt>
    <dgm:pt modelId="{D1F05AC8-8820-4A19-8521-10DBA3CBE604}" type="pres">
      <dgm:prSet presAssocID="{57E976FC-D36A-47A2-B199-4B71DDF77FBF}" presName="middleBox" presStyleCnt="0"/>
      <dgm:spPr/>
    </dgm:pt>
    <dgm:pt modelId="{5ED3D410-99EB-4B16-BE28-3FEDE489CD6C}" type="pres">
      <dgm:prSet presAssocID="{57E976FC-D36A-47A2-B199-4B71DDF77FBF}" presName="middleBoxParent" presStyleLbl="node1" presStyleIdx="1" presStyleCnt="3"/>
      <dgm:spPr/>
    </dgm:pt>
    <dgm:pt modelId="{17127BAE-0AA6-485D-901D-D5ECB044B407}" type="pres">
      <dgm:prSet presAssocID="{57E976FC-D36A-47A2-B199-4B71DDF77FBF}" presName="middleBoxChildren" presStyleCnt="0"/>
      <dgm:spPr/>
    </dgm:pt>
    <dgm:pt modelId="{7A3E98A3-C4B7-48EF-825A-B18F6CCA101A}" type="pres">
      <dgm:prSet presAssocID="{A2E57630-CF36-4A23-B0C3-286D329B3AAA}" presName="mChild" presStyleLbl="fgAcc1" presStyleIdx="0" presStyleCnt="1">
        <dgm:presLayoutVars>
          <dgm:bulletEnabled val="1"/>
        </dgm:presLayoutVars>
      </dgm:prSet>
      <dgm:spPr/>
    </dgm:pt>
    <dgm:pt modelId="{10537D56-148C-480B-85BA-B21B396C7848}" type="pres">
      <dgm:prSet presAssocID="{57E976FC-D36A-47A2-B199-4B71DDF77FBF}" presName="centerBox" presStyleCnt="0"/>
      <dgm:spPr/>
    </dgm:pt>
    <dgm:pt modelId="{ED82A57A-813C-4A40-8153-DC7249ACC056}" type="pres">
      <dgm:prSet presAssocID="{57E976FC-D36A-47A2-B199-4B71DDF77FBF}" presName="centerBoxParent" presStyleLbl="node1" presStyleIdx="2" presStyleCnt="3" custLinFactNeighborX="399" custLinFactNeighborY="3571"/>
      <dgm:spPr/>
    </dgm:pt>
  </dgm:ptLst>
  <dgm:cxnLst>
    <dgm:cxn modelId="{246BF603-28C9-4C0C-A6F7-DAA3C296DCD6}" srcId="{E635F2F5-AB73-4FF6-8927-C597B4DC1907}" destId="{A2E57630-CF36-4A23-B0C3-286D329B3AAA}" srcOrd="0" destOrd="0" parTransId="{0F38C648-4940-4A40-8A0C-A0359578C2F3}" sibTransId="{4F5508B6-0886-4745-B81B-651B0442166A}"/>
    <dgm:cxn modelId="{F3F9640B-FCD6-4570-A5F6-ACBD9AF50311}" srcId="{57E976FC-D36A-47A2-B199-4B71DDF77FBF}" destId="{B3685D41-4B08-44C1-993F-010EADE24BBB}" srcOrd="3" destOrd="0" parTransId="{69702D84-1EFF-44FB-903D-5EFA757D21F3}" sibTransId="{2738007D-4E03-4B64-B35D-AE7DA09861C9}"/>
    <dgm:cxn modelId="{1405B20E-EA8C-4631-905E-F7FF5B25D93B}" srcId="{57E976FC-D36A-47A2-B199-4B71DDF77FBF}" destId="{8722377C-2783-4A97-BFB1-C9D693F1569E}" srcOrd="6" destOrd="0" parTransId="{FE7A220B-37F5-49A6-AC8D-43B8A1C1C911}" sibTransId="{D980D900-1801-4D98-8991-11DD3CCA31A5}"/>
    <dgm:cxn modelId="{2B15D10F-41EB-449B-8BD4-4A95ADDECFB8}" srcId="{57E976FC-D36A-47A2-B199-4B71DDF77FBF}" destId="{24C0FAB9-7AEE-4088-86D5-1445C95E0F43}" srcOrd="5" destOrd="0" parTransId="{B9B76E2D-5849-43D0-A840-7DE446F3E4F2}" sibTransId="{2235155C-7EBC-49E1-A85D-070462D2F272}"/>
    <dgm:cxn modelId="{E8D2D628-255D-425C-9702-B78063114E30}" srcId="{8722377C-2783-4A97-BFB1-C9D693F1569E}" destId="{8D7CC208-BE2A-4312-9606-A42C88C1E8D8}" srcOrd="1" destOrd="0" parTransId="{17CC4253-7ABA-4C1D-8147-D48FA8AABA1F}" sibTransId="{480E8959-F32C-4F17-B4A5-3CB92AD42DFC}"/>
    <dgm:cxn modelId="{06C8702D-E588-44E0-9C31-5EF296F31D30}" srcId="{4CB84932-5763-4A66-B5EA-06822F623521}" destId="{A8680EAE-BBB5-4909-93CF-67E9E8F21B94}" srcOrd="0" destOrd="0" parTransId="{23C99B13-D4F0-41E5-AF23-A51AD132E1EC}" sibTransId="{98993AC6-585F-4F94-900F-C27FC9C0890D}"/>
    <dgm:cxn modelId="{38A0FF43-7303-4A5B-AD39-D4FCBF599866}" type="presOf" srcId="{A2E57630-CF36-4A23-B0C3-286D329B3AAA}" destId="{7A3E98A3-C4B7-48EF-825A-B18F6CCA101A}" srcOrd="0" destOrd="0" presId="urn:microsoft.com/office/officeart/2005/8/layout/target2"/>
    <dgm:cxn modelId="{2474CD4D-C8DF-48E2-ABDB-A41D247E599B}" srcId="{57E976FC-D36A-47A2-B199-4B71DDF77FBF}" destId="{4CB84932-5763-4A66-B5EA-06822F623521}" srcOrd="4" destOrd="0" parTransId="{128A37A5-B026-48DC-8430-A13E490F890A}" sibTransId="{F060AC25-B87B-4DF0-BC95-877D5319D282}"/>
    <dgm:cxn modelId="{91BC6850-6D7D-46AC-BB21-EAD4C6CB83F8}" srcId="{8D7CC208-BE2A-4312-9606-A42C88C1E8D8}" destId="{91726D85-C911-4B41-81B7-051BA2473497}" srcOrd="0" destOrd="0" parTransId="{2172E571-231B-4C29-A372-8B56E66E879C}" sibTransId="{A6B62D9D-0B8F-4216-BD06-8746F3CED4D0}"/>
    <dgm:cxn modelId="{021CAF9C-6400-4FB1-A5EC-4E354FD76D89}" srcId="{57E976FC-D36A-47A2-B199-4B71DDF77FBF}" destId="{569F5D00-8C21-4ED2-B6F6-CC9EBF00D8D5}" srcOrd="0" destOrd="0" parTransId="{9EE52D56-9A93-4414-B2DF-92E596C18BC0}" sibTransId="{F0FD51E0-9E1F-4B39-9F81-9498D5D4BD09}"/>
    <dgm:cxn modelId="{C1BF889F-5B2F-465F-8475-D57074F5B596}" srcId="{57E976FC-D36A-47A2-B199-4B71DDF77FBF}" destId="{F3F01BC0-3DC5-4691-B007-2B6B4A8F0E7C}" srcOrd="2" destOrd="0" parTransId="{046CF517-416E-4688-9534-CE9486769908}" sibTransId="{F5E842DA-134D-43C5-9CBB-B7B2FA046C07}"/>
    <dgm:cxn modelId="{C6FC01A1-54FC-443F-897C-45BD95C01C88}" type="presOf" srcId="{569F5D00-8C21-4ED2-B6F6-CC9EBF00D8D5}" destId="{023D2E1D-59C2-4321-B271-984878E3D498}" srcOrd="0" destOrd="0" presId="urn:microsoft.com/office/officeart/2005/8/layout/target2"/>
    <dgm:cxn modelId="{9FFF1CA2-4E8F-47AF-BFD3-FEAFE00F0605}" srcId="{8722377C-2783-4A97-BFB1-C9D693F1569E}" destId="{05C59D9E-CA6A-456C-8B23-EBA37CF4C771}" srcOrd="2" destOrd="0" parTransId="{B7C02A0B-EC4C-4BF7-A7C8-2B61C3084472}" sibTransId="{5F278A7E-FEB7-4C7F-A181-4DE16744AAAF}"/>
    <dgm:cxn modelId="{A6D60DA7-500C-4989-8158-0D8DEDF2DB32}" srcId="{57E976FC-D36A-47A2-B199-4B71DDF77FBF}" destId="{E635F2F5-AB73-4FF6-8927-C597B4DC1907}" srcOrd="1" destOrd="0" parTransId="{0AAEB128-E78C-446A-B0A4-7FE7423F7217}" sibTransId="{31FF1AEF-E4CB-492D-8069-EFF55F2B0561}"/>
    <dgm:cxn modelId="{256C01B8-C838-4A6E-864B-A0B76FE767F9}" type="presOf" srcId="{57E976FC-D36A-47A2-B199-4B71DDF77FBF}" destId="{9480A4D7-2069-4533-B6AB-ADF19803C556}" srcOrd="0" destOrd="0" presId="urn:microsoft.com/office/officeart/2005/8/layout/target2"/>
    <dgm:cxn modelId="{ECC388B9-4974-407C-9BBC-2DAC05F10A42}" type="presOf" srcId="{F3F01BC0-3DC5-4691-B007-2B6B4A8F0E7C}" destId="{ED82A57A-813C-4A40-8153-DC7249ACC056}" srcOrd="0" destOrd="0" presId="urn:microsoft.com/office/officeart/2005/8/layout/target2"/>
    <dgm:cxn modelId="{BEE802D4-FF13-4AFB-8326-E799C796376E}" srcId="{8722377C-2783-4A97-BFB1-C9D693F1569E}" destId="{6B9C8EAA-9441-43BE-8789-CDC10D488548}" srcOrd="0" destOrd="0" parTransId="{3EFE9A76-B346-4F7E-B913-49D0F83B4541}" sibTransId="{8FD19AF4-59BF-4649-BB9C-E2EC260EBE3F}"/>
    <dgm:cxn modelId="{8145DDF2-C67B-4885-8207-E555D99B60B6}" type="presOf" srcId="{E635F2F5-AB73-4FF6-8927-C597B4DC1907}" destId="{5ED3D410-99EB-4B16-BE28-3FEDE489CD6C}" srcOrd="0" destOrd="0" presId="urn:microsoft.com/office/officeart/2005/8/layout/target2"/>
    <dgm:cxn modelId="{1F684B5E-3F2F-4B98-9C80-D2F5F32CE368}" type="presParOf" srcId="{9480A4D7-2069-4533-B6AB-ADF19803C556}" destId="{CAC0DE31-5FC9-4998-98AC-94602B488A3E}" srcOrd="0" destOrd="0" presId="urn:microsoft.com/office/officeart/2005/8/layout/target2"/>
    <dgm:cxn modelId="{19B6E7EC-A0BE-4D41-826D-A93E524156D7}" type="presParOf" srcId="{CAC0DE31-5FC9-4998-98AC-94602B488A3E}" destId="{023D2E1D-59C2-4321-B271-984878E3D498}" srcOrd="0" destOrd="0" presId="urn:microsoft.com/office/officeart/2005/8/layout/target2"/>
    <dgm:cxn modelId="{8FD3B139-80C6-484A-96F0-0ED2230943DA}" type="presParOf" srcId="{CAC0DE31-5FC9-4998-98AC-94602B488A3E}" destId="{F21DEA5F-170C-489E-8F05-87CF304D7ECE}" srcOrd="1" destOrd="0" presId="urn:microsoft.com/office/officeart/2005/8/layout/target2"/>
    <dgm:cxn modelId="{C92F425E-799B-427D-8A8A-208B87F8D0B2}" type="presParOf" srcId="{9480A4D7-2069-4533-B6AB-ADF19803C556}" destId="{D1F05AC8-8820-4A19-8521-10DBA3CBE604}" srcOrd="1" destOrd="0" presId="urn:microsoft.com/office/officeart/2005/8/layout/target2"/>
    <dgm:cxn modelId="{275D71CA-C556-4A26-83DD-615480723BAE}" type="presParOf" srcId="{D1F05AC8-8820-4A19-8521-10DBA3CBE604}" destId="{5ED3D410-99EB-4B16-BE28-3FEDE489CD6C}" srcOrd="0" destOrd="0" presId="urn:microsoft.com/office/officeart/2005/8/layout/target2"/>
    <dgm:cxn modelId="{58BF18C3-67F0-4C2A-B285-7DC116CC16AC}" type="presParOf" srcId="{D1F05AC8-8820-4A19-8521-10DBA3CBE604}" destId="{17127BAE-0AA6-485D-901D-D5ECB044B407}" srcOrd="1" destOrd="0" presId="urn:microsoft.com/office/officeart/2005/8/layout/target2"/>
    <dgm:cxn modelId="{29ADCC69-B4AD-457B-ABC7-D635EE9E2FE5}" type="presParOf" srcId="{17127BAE-0AA6-485D-901D-D5ECB044B407}" destId="{7A3E98A3-C4B7-48EF-825A-B18F6CCA101A}" srcOrd="0" destOrd="0" presId="urn:microsoft.com/office/officeart/2005/8/layout/target2"/>
    <dgm:cxn modelId="{C562F268-5765-4C1F-B09D-2E7ED8FF28BB}" type="presParOf" srcId="{9480A4D7-2069-4533-B6AB-ADF19803C556}" destId="{10537D56-148C-480B-85BA-B21B396C7848}" srcOrd="2" destOrd="0" presId="urn:microsoft.com/office/officeart/2005/8/layout/target2"/>
    <dgm:cxn modelId="{8B492A38-EA4A-4DB6-B833-E6C10E4C1247}" type="presParOf" srcId="{10537D56-148C-480B-85BA-B21B396C7848}" destId="{ED82A57A-813C-4A40-8153-DC7249ACC056}" srcOrd="0" destOrd="0" presId="urn:microsoft.com/office/officeart/2005/8/layout/targe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97.xml><?xml version="1.0" encoding="utf-8"?>
<dgm:dataModel xmlns:dgm="http://schemas.openxmlformats.org/drawingml/2006/diagram" xmlns:a="http://schemas.openxmlformats.org/drawingml/2006/main">
  <dgm:ptLst>
    <dgm:pt modelId="{B899F312-8864-4221-8E33-C550E7D8213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1D944BE-99EE-496B-89F3-9980F5C2FE34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100" baseline="0" dirty="0"/>
          </a:br>
          <a:r>
            <a:rPr lang="en-US" sz="2400" baseline="0" dirty="0"/>
            <a:t>Funding Details Box</a:t>
          </a:r>
          <a:endParaRPr lang="en-US" sz="2400" dirty="0"/>
        </a:p>
      </dgm:t>
    </dgm:pt>
    <dgm:pt modelId="{D8AA9C24-3DBD-4117-9A36-595F8FEA9385}" type="parTrans" cxnId="{F4F23E41-6879-4A64-A278-812E2B16E6FC}">
      <dgm:prSet/>
      <dgm:spPr/>
      <dgm:t>
        <a:bodyPr/>
        <a:lstStyle/>
        <a:p>
          <a:endParaRPr lang="en-US"/>
        </a:p>
      </dgm:t>
    </dgm:pt>
    <dgm:pt modelId="{A506656E-2FD3-49F5-BB2E-7D36B35D3B86}" type="sibTrans" cxnId="{F4F23E41-6879-4A64-A278-812E2B16E6FC}">
      <dgm:prSet/>
      <dgm:spPr/>
      <dgm:t>
        <a:bodyPr/>
        <a:lstStyle/>
        <a:p>
          <a:endParaRPr lang="en-US"/>
        </a:p>
      </dgm:t>
    </dgm:pt>
    <dgm:pt modelId="{7AAF068F-446E-40AA-BB97-99288B6F2274}" type="pres">
      <dgm:prSet presAssocID="{B899F312-8864-4221-8E33-C550E7D8213D}" presName="linear" presStyleCnt="0">
        <dgm:presLayoutVars>
          <dgm:animLvl val="lvl"/>
          <dgm:resizeHandles val="exact"/>
        </dgm:presLayoutVars>
      </dgm:prSet>
      <dgm:spPr/>
    </dgm:pt>
    <dgm:pt modelId="{FDE49478-6ECA-427F-A2AD-C97CB213143C}" type="pres">
      <dgm:prSet presAssocID="{A1D944BE-99EE-496B-89F3-9980F5C2FE34}" presName="parentText" presStyleLbl="node1" presStyleIdx="0" presStyleCnt="1" custScaleY="211434">
        <dgm:presLayoutVars>
          <dgm:chMax val="0"/>
          <dgm:bulletEnabled val="1"/>
        </dgm:presLayoutVars>
      </dgm:prSet>
      <dgm:spPr/>
    </dgm:pt>
  </dgm:ptLst>
  <dgm:cxnLst>
    <dgm:cxn modelId="{F4F23E41-6879-4A64-A278-812E2B16E6FC}" srcId="{B899F312-8864-4221-8E33-C550E7D8213D}" destId="{A1D944BE-99EE-496B-89F3-9980F5C2FE34}" srcOrd="0" destOrd="0" parTransId="{D8AA9C24-3DBD-4117-9A36-595F8FEA9385}" sibTransId="{A506656E-2FD3-49F5-BB2E-7D36B35D3B86}"/>
    <dgm:cxn modelId="{DC9FE293-9CE3-46EA-AF4F-42C91C959664}" type="presOf" srcId="{A1D944BE-99EE-496B-89F3-9980F5C2FE34}" destId="{FDE49478-6ECA-427F-A2AD-C97CB213143C}" srcOrd="0" destOrd="0" presId="urn:microsoft.com/office/officeart/2005/8/layout/vList2"/>
    <dgm:cxn modelId="{6A0AE296-D92F-473D-97CE-4E50B75E8E49}" type="presOf" srcId="{B899F312-8864-4221-8E33-C550E7D8213D}" destId="{7AAF068F-446E-40AA-BB97-99288B6F2274}" srcOrd="0" destOrd="0" presId="urn:microsoft.com/office/officeart/2005/8/layout/vList2"/>
    <dgm:cxn modelId="{DDAE5B3C-EC0A-4297-881B-18B18CFA24A9}" type="presParOf" srcId="{7AAF068F-446E-40AA-BB97-99288B6F2274}" destId="{FDE49478-6ECA-427F-A2AD-C97CB213143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98.xml><?xml version="1.0" encoding="utf-8"?>
<dgm:dataModel xmlns:dgm="http://schemas.openxmlformats.org/drawingml/2006/diagram" xmlns:a="http://schemas.openxmlformats.org/drawingml/2006/main">
  <dgm:ptLst>
    <dgm:pt modelId="{A0021446-469E-4FD6-999E-871D83896472}" type="doc">
      <dgm:prSet loTypeId="urn:microsoft.com/office/officeart/2005/8/layout/radial4" loCatId="relationship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3B8D08A-B73A-499C-BA19-703D477E2629}">
      <dgm:prSet/>
      <dgm:spPr/>
      <dgm:t>
        <a:bodyPr/>
        <a:lstStyle/>
        <a:p>
          <a:r>
            <a:rPr lang="en-US" b="1" dirty="0"/>
            <a:t>Types of Funding</a:t>
          </a:r>
          <a:endParaRPr lang="en-US" dirty="0"/>
        </a:p>
      </dgm:t>
    </dgm:pt>
    <dgm:pt modelId="{D7117D61-D237-4A08-84C3-1743DF95BC6A}" type="parTrans" cxnId="{487626DD-E981-4FA2-B491-46E3ADFC9A0F}">
      <dgm:prSet/>
      <dgm:spPr/>
      <dgm:t>
        <a:bodyPr/>
        <a:lstStyle/>
        <a:p>
          <a:endParaRPr lang="en-US"/>
        </a:p>
      </dgm:t>
    </dgm:pt>
    <dgm:pt modelId="{C4F2139A-9EA7-416B-9D57-C22A63B63656}" type="sibTrans" cxnId="{487626DD-E981-4FA2-B491-46E3ADFC9A0F}">
      <dgm:prSet/>
      <dgm:spPr/>
      <dgm:t>
        <a:bodyPr/>
        <a:lstStyle/>
        <a:p>
          <a:endParaRPr lang="en-US"/>
        </a:p>
      </dgm:t>
    </dgm:pt>
    <dgm:pt modelId="{4F522ECA-3A9C-4AA9-895F-BBD8CE739DC6}">
      <dgm:prSet custT="1"/>
      <dgm:spPr/>
      <dgm:t>
        <a:bodyPr/>
        <a:lstStyle/>
        <a:p>
          <a:pPr algn="ctr">
            <a:lnSpc>
              <a:spcPct val="50000"/>
            </a:lnSpc>
            <a:buNone/>
          </a:pPr>
          <a:endParaRPr lang="en-US" sz="800" b="1" u="sng" dirty="0"/>
        </a:p>
        <a:p>
          <a:pPr algn="ctr">
            <a:lnSpc>
              <a:spcPct val="50000"/>
            </a:lnSpc>
            <a:buNone/>
          </a:pPr>
          <a:r>
            <a:rPr lang="en-US" sz="1800" b="1" u="sng" dirty="0"/>
            <a:t>Salary</a:t>
          </a:r>
          <a:endParaRPr lang="en-US" sz="1800" u="sng" dirty="0"/>
        </a:p>
      </dgm:t>
    </dgm:pt>
    <dgm:pt modelId="{66949D39-DEC4-48FA-B207-6BB9CF46B3D5}" type="parTrans" cxnId="{0B16E711-4A88-4942-B092-C09C974B3FE5}">
      <dgm:prSet/>
      <dgm:spPr/>
      <dgm:t>
        <a:bodyPr/>
        <a:lstStyle/>
        <a:p>
          <a:endParaRPr lang="en-US"/>
        </a:p>
      </dgm:t>
    </dgm:pt>
    <dgm:pt modelId="{2800DE95-A7D9-4481-88D7-B4B8DDDC6F5C}" type="sibTrans" cxnId="{0B16E711-4A88-4942-B092-C09C974B3FE5}">
      <dgm:prSet/>
      <dgm:spPr/>
      <dgm:t>
        <a:bodyPr/>
        <a:lstStyle/>
        <a:p>
          <a:endParaRPr lang="en-US"/>
        </a:p>
      </dgm:t>
    </dgm:pt>
    <dgm:pt modelId="{38429635-512E-493E-B6A8-3DDEC01499AB}">
      <dgm:prSet custT="1"/>
      <dgm:spPr/>
      <dgm:t>
        <a:bodyPr/>
        <a:lstStyle/>
        <a:p>
          <a:pPr algn="ctr"/>
          <a:r>
            <a:rPr lang="en-US" sz="1800" b="1" u="sng" dirty="0"/>
            <a:t>Stipend</a:t>
          </a:r>
          <a:r>
            <a:rPr lang="en-US" sz="1200" dirty="0"/>
            <a:t> </a:t>
          </a:r>
        </a:p>
      </dgm:t>
    </dgm:pt>
    <dgm:pt modelId="{BE744C62-5279-45B0-AC21-48E44A52361E}" type="parTrans" cxnId="{326DE4FA-3FBC-474B-A7CA-6FEB59100DAD}">
      <dgm:prSet/>
      <dgm:spPr/>
      <dgm:t>
        <a:bodyPr/>
        <a:lstStyle/>
        <a:p>
          <a:endParaRPr lang="en-US"/>
        </a:p>
      </dgm:t>
    </dgm:pt>
    <dgm:pt modelId="{323429AB-C60F-4471-8A07-1E2C98AB31B6}" type="sibTrans" cxnId="{326DE4FA-3FBC-474B-A7CA-6FEB59100DAD}">
      <dgm:prSet/>
      <dgm:spPr/>
      <dgm:t>
        <a:bodyPr/>
        <a:lstStyle/>
        <a:p>
          <a:endParaRPr lang="en-US"/>
        </a:p>
      </dgm:t>
    </dgm:pt>
    <dgm:pt modelId="{7FAFAAFB-50E8-4AB5-A31A-F06B933AF32A}">
      <dgm:prSet custT="1"/>
      <dgm:spPr/>
      <dgm:t>
        <a:bodyPr/>
        <a:lstStyle/>
        <a:p>
          <a:pPr algn="l"/>
          <a:r>
            <a:rPr lang="en-US" sz="1400" dirty="0"/>
            <a:t>Paid through Stanford Payroll</a:t>
          </a:r>
        </a:p>
      </dgm:t>
    </dgm:pt>
    <dgm:pt modelId="{63089DFA-17ED-438E-A3DC-4AB51D4C4475}" type="parTrans" cxnId="{52F53A17-C453-4FFC-B6E8-E5C42A6F1EB0}">
      <dgm:prSet/>
      <dgm:spPr/>
      <dgm:t>
        <a:bodyPr/>
        <a:lstStyle/>
        <a:p>
          <a:endParaRPr lang="en-US"/>
        </a:p>
      </dgm:t>
    </dgm:pt>
    <dgm:pt modelId="{5FB6A6A2-3836-48B0-9018-2FDB331F9C63}" type="sibTrans" cxnId="{52F53A17-C453-4FFC-B6E8-E5C42A6F1EB0}">
      <dgm:prSet/>
      <dgm:spPr/>
      <dgm:t>
        <a:bodyPr/>
        <a:lstStyle/>
        <a:p>
          <a:endParaRPr lang="en-US"/>
        </a:p>
      </dgm:t>
    </dgm:pt>
    <dgm:pt modelId="{D2338221-A954-4A51-BA45-A7D19A7FCC48}">
      <dgm:prSet custT="1"/>
      <dgm:spPr/>
      <dgm:t>
        <a:bodyPr/>
        <a:lstStyle/>
        <a:p>
          <a:pPr algn="ctr"/>
          <a:r>
            <a:rPr lang="en-US" sz="1600" b="1" u="sng" dirty="0"/>
            <a:t>Outside Funding</a:t>
          </a:r>
          <a:endParaRPr lang="en-US" sz="1600" u="sng" dirty="0"/>
        </a:p>
      </dgm:t>
    </dgm:pt>
    <dgm:pt modelId="{9E7E35BB-3EFF-4FBD-BDFB-59A710EA3ACF}" type="parTrans" cxnId="{618325FA-20D8-4CB4-A793-3DB90A2EAF6A}">
      <dgm:prSet/>
      <dgm:spPr/>
      <dgm:t>
        <a:bodyPr/>
        <a:lstStyle/>
        <a:p>
          <a:endParaRPr lang="en-US"/>
        </a:p>
      </dgm:t>
    </dgm:pt>
    <dgm:pt modelId="{42F638DC-3FE3-4E10-B213-4FFCE16D8DCF}" type="sibTrans" cxnId="{618325FA-20D8-4CB4-A793-3DB90A2EAF6A}">
      <dgm:prSet/>
      <dgm:spPr/>
      <dgm:t>
        <a:bodyPr/>
        <a:lstStyle/>
        <a:p>
          <a:endParaRPr lang="en-US"/>
        </a:p>
      </dgm:t>
    </dgm:pt>
    <dgm:pt modelId="{A6494048-0AAF-43C6-B703-AE29AAF82609}">
      <dgm:prSet custT="1"/>
      <dgm:spPr/>
      <dgm:t>
        <a:bodyPr/>
        <a:lstStyle/>
        <a:p>
          <a:pPr algn="l"/>
          <a:r>
            <a:rPr lang="en-US" sz="1200" dirty="0"/>
            <a:t>Direct-pay to Postdoc</a:t>
          </a:r>
        </a:p>
      </dgm:t>
    </dgm:pt>
    <dgm:pt modelId="{98147C0A-A728-4EDA-AF35-A410601A9C5D}" type="parTrans" cxnId="{12DAFF6E-8300-46E7-8879-93272A8913C4}">
      <dgm:prSet/>
      <dgm:spPr/>
      <dgm:t>
        <a:bodyPr/>
        <a:lstStyle/>
        <a:p>
          <a:endParaRPr lang="en-US"/>
        </a:p>
      </dgm:t>
    </dgm:pt>
    <dgm:pt modelId="{82B8E2D7-5114-4AC0-A8FD-8323E8D2F1EC}" type="sibTrans" cxnId="{12DAFF6E-8300-46E7-8879-93272A8913C4}">
      <dgm:prSet/>
      <dgm:spPr/>
      <dgm:t>
        <a:bodyPr/>
        <a:lstStyle/>
        <a:p>
          <a:endParaRPr lang="en-US"/>
        </a:p>
      </dgm:t>
    </dgm:pt>
    <dgm:pt modelId="{FAF21087-8614-415D-A101-5933294DBAB4}">
      <dgm:prSet custT="1"/>
      <dgm:spPr/>
      <dgm:t>
        <a:bodyPr/>
        <a:lstStyle/>
        <a:p>
          <a:pPr algn="l"/>
          <a:r>
            <a:rPr lang="en-US" sz="1200" dirty="0"/>
            <a:t>Examples:</a:t>
          </a:r>
        </a:p>
      </dgm:t>
    </dgm:pt>
    <dgm:pt modelId="{32D7309F-B30D-40C9-A188-6129288CCE18}" type="parTrans" cxnId="{C8398B1F-8B7F-4CEE-9A08-E9F717DC96E6}">
      <dgm:prSet/>
      <dgm:spPr/>
      <dgm:t>
        <a:bodyPr/>
        <a:lstStyle/>
        <a:p>
          <a:endParaRPr lang="en-US"/>
        </a:p>
      </dgm:t>
    </dgm:pt>
    <dgm:pt modelId="{90341615-1B6D-4D02-8D74-856E865C82AA}" type="sibTrans" cxnId="{C8398B1F-8B7F-4CEE-9A08-E9F717DC96E6}">
      <dgm:prSet/>
      <dgm:spPr/>
      <dgm:t>
        <a:bodyPr/>
        <a:lstStyle/>
        <a:p>
          <a:endParaRPr lang="en-US"/>
        </a:p>
      </dgm:t>
    </dgm:pt>
    <dgm:pt modelId="{2EAC9C40-8AF5-43F9-A3F1-3DC8368D6155}">
      <dgm:prSet custT="1"/>
      <dgm:spPr/>
      <dgm:t>
        <a:bodyPr/>
        <a:lstStyle/>
        <a:p>
          <a:pPr algn="l"/>
          <a:r>
            <a:rPr lang="en-US" sz="1200" dirty="0"/>
            <a:t>Home gov’t</a:t>
          </a:r>
        </a:p>
      </dgm:t>
    </dgm:pt>
    <dgm:pt modelId="{49BBA581-4F50-4354-9A71-6DDC6155B9EC}" type="parTrans" cxnId="{272962C1-5ABC-40B0-AF5E-2AB1B14B8556}">
      <dgm:prSet/>
      <dgm:spPr/>
      <dgm:t>
        <a:bodyPr/>
        <a:lstStyle/>
        <a:p>
          <a:endParaRPr lang="en-US"/>
        </a:p>
      </dgm:t>
    </dgm:pt>
    <dgm:pt modelId="{27F1B94F-B3A6-4884-B119-8D1A89AA492C}" type="sibTrans" cxnId="{272962C1-5ABC-40B0-AF5E-2AB1B14B8556}">
      <dgm:prSet/>
      <dgm:spPr/>
      <dgm:t>
        <a:bodyPr/>
        <a:lstStyle/>
        <a:p>
          <a:endParaRPr lang="en-US"/>
        </a:p>
      </dgm:t>
    </dgm:pt>
    <dgm:pt modelId="{4DB1E0AA-5EB2-48F5-BEB9-E8F615490AE3}">
      <dgm:prSet custT="1"/>
      <dgm:spPr/>
      <dgm:t>
        <a:bodyPr/>
        <a:lstStyle/>
        <a:p>
          <a:pPr algn="l"/>
          <a:r>
            <a:rPr lang="en-US" sz="1200" dirty="0"/>
            <a:t>PhD institution</a:t>
          </a:r>
        </a:p>
      </dgm:t>
    </dgm:pt>
    <dgm:pt modelId="{6028C0F2-086E-48FB-9B24-0F2C063D524E}" type="parTrans" cxnId="{310E9E07-5A69-4A75-B72B-2F54D439E93C}">
      <dgm:prSet/>
      <dgm:spPr/>
      <dgm:t>
        <a:bodyPr/>
        <a:lstStyle/>
        <a:p>
          <a:endParaRPr lang="en-US"/>
        </a:p>
      </dgm:t>
    </dgm:pt>
    <dgm:pt modelId="{A801AC05-3604-48CC-BF58-BAD777BA36CC}" type="sibTrans" cxnId="{310E9E07-5A69-4A75-B72B-2F54D439E93C}">
      <dgm:prSet/>
      <dgm:spPr/>
      <dgm:t>
        <a:bodyPr/>
        <a:lstStyle/>
        <a:p>
          <a:endParaRPr lang="en-US"/>
        </a:p>
      </dgm:t>
    </dgm:pt>
    <dgm:pt modelId="{08FC1B01-7FBB-4E2E-816D-4F2E24E19F15}">
      <dgm:prSet custT="1"/>
      <dgm:spPr/>
      <dgm:t>
        <a:bodyPr/>
        <a:lstStyle/>
        <a:p>
          <a:pPr algn="l"/>
          <a:r>
            <a:rPr lang="en-US" sz="1200" dirty="0"/>
            <a:t>Fellowship</a:t>
          </a:r>
        </a:p>
      </dgm:t>
    </dgm:pt>
    <dgm:pt modelId="{EE02B184-C2C3-4106-A66B-C97B7E99612E}" type="parTrans" cxnId="{99F8F656-474F-4EC8-8D8F-5463FCF23120}">
      <dgm:prSet/>
      <dgm:spPr/>
      <dgm:t>
        <a:bodyPr/>
        <a:lstStyle/>
        <a:p>
          <a:endParaRPr lang="en-US"/>
        </a:p>
      </dgm:t>
    </dgm:pt>
    <dgm:pt modelId="{62B2ED08-8B82-4E00-9DFF-C0FF099E1955}" type="sibTrans" cxnId="{99F8F656-474F-4EC8-8D8F-5463FCF23120}">
      <dgm:prSet/>
      <dgm:spPr/>
      <dgm:t>
        <a:bodyPr/>
        <a:lstStyle/>
        <a:p>
          <a:endParaRPr lang="en-US"/>
        </a:p>
      </dgm:t>
    </dgm:pt>
    <dgm:pt modelId="{54420FD5-A8B2-42CE-B9BD-CC5B7F44559C}">
      <dgm:prSet custT="1"/>
      <dgm:spPr/>
      <dgm:t>
        <a:bodyPr/>
        <a:lstStyle/>
        <a:p>
          <a:pPr algn="l"/>
          <a:r>
            <a:rPr lang="en-US" sz="1200" dirty="0"/>
            <a:t>Stanford Hospital </a:t>
          </a:r>
        </a:p>
      </dgm:t>
    </dgm:pt>
    <dgm:pt modelId="{EC86EFC5-706C-4B2E-AE0D-2EBA54CEA079}" type="parTrans" cxnId="{A40BA70E-B144-4D44-8109-7129888194BA}">
      <dgm:prSet/>
      <dgm:spPr/>
      <dgm:t>
        <a:bodyPr/>
        <a:lstStyle/>
        <a:p>
          <a:endParaRPr lang="en-US"/>
        </a:p>
      </dgm:t>
    </dgm:pt>
    <dgm:pt modelId="{0FDADCA3-3F97-42A4-B701-853785A28851}" type="sibTrans" cxnId="{A40BA70E-B144-4D44-8109-7129888194BA}">
      <dgm:prSet/>
      <dgm:spPr/>
      <dgm:t>
        <a:bodyPr/>
        <a:lstStyle/>
        <a:p>
          <a:endParaRPr lang="en-US"/>
        </a:p>
      </dgm:t>
    </dgm:pt>
    <dgm:pt modelId="{665A9AFA-F324-492E-8AE6-F9A57B4B096E}">
      <dgm:prSet custT="1"/>
      <dgm:spPr/>
      <dgm:t>
        <a:bodyPr/>
        <a:lstStyle/>
        <a:p>
          <a:pPr algn="l"/>
          <a:r>
            <a:rPr lang="en-US" sz="1200" dirty="0"/>
            <a:t>Palo Alto Veterans Institute for Research (PAVIR)</a:t>
          </a:r>
        </a:p>
      </dgm:t>
    </dgm:pt>
    <dgm:pt modelId="{B94CF1E5-C580-4BE0-8B71-D164F0E1A79A}" type="parTrans" cxnId="{729EDF25-987B-4FAA-A8E1-99554ED749F3}">
      <dgm:prSet/>
      <dgm:spPr/>
      <dgm:t>
        <a:bodyPr/>
        <a:lstStyle/>
        <a:p>
          <a:endParaRPr lang="en-US"/>
        </a:p>
      </dgm:t>
    </dgm:pt>
    <dgm:pt modelId="{C6EE8C8B-81B4-4061-A762-672DF771C4BC}" type="sibTrans" cxnId="{729EDF25-987B-4FAA-A8E1-99554ED749F3}">
      <dgm:prSet/>
      <dgm:spPr/>
      <dgm:t>
        <a:bodyPr/>
        <a:lstStyle/>
        <a:p>
          <a:endParaRPr lang="en-US"/>
        </a:p>
      </dgm:t>
    </dgm:pt>
    <dgm:pt modelId="{5059F436-C9B6-4108-9C63-52F978FD7EE9}">
      <dgm:prSet phldrT="[Text]" phldr="1"/>
      <dgm:spPr/>
      <dgm:t>
        <a:bodyPr/>
        <a:lstStyle/>
        <a:p>
          <a:endParaRPr lang="en-US" dirty="0"/>
        </a:p>
      </dgm:t>
    </dgm:pt>
    <dgm:pt modelId="{4515A5D8-8556-4782-9A87-C6EB1CA1DE76}" type="parTrans" cxnId="{4C03325E-3EF6-494E-9ED2-E44FAE22B4C6}">
      <dgm:prSet/>
      <dgm:spPr/>
      <dgm:t>
        <a:bodyPr/>
        <a:lstStyle/>
        <a:p>
          <a:endParaRPr lang="en-US"/>
        </a:p>
      </dgm:t>
    </dgm:pt>
    <dgm:pt modelId="{A9316BC6-DDF4-49C6-A99D-D013F49D3475}" type="sibTrans" cxnId="{4C03325E-3EF6-494E-9ED2-E44FAE22B4C6}">
      <dgm:prSet/>
      <dgm:spPr/>
      <dgm:t>
        <a:bodyPr/>
        <a:lstStyle/>
        <a:p>
          <a:endParaRPr lang="en-US"/>
        </a:p>
      </dgm:t>
    </dgm:pt>
    <dgm:pt modelId="{18435939-66B0-4D26-BFDC-3AABD3F9626C}">
      <dgm:prSet phldrT="[Text]" phldr="1"/>
      <dgm:spPr/>
      <dgm:t>
        <a:bodyPr/>
        <a:lstStyle/>
        <a:p>
          <a:endParaRPr lang="en-US" dirty="0"/>
        </a:p>
      </dgm:t>
    </dgm:pt>
    <dgm:pt modelId="{0A7FCAF0-B39A-419B-84C6-5254AA1B1419}" type="parTrans" cxnId="{DCDDED8E-ED76-4987-A81C-814C53CFFCCC}">
      <dgm:prSet/>
      <dgm:spPr/>
      <dgm:t>
        <a:bodyPr/>
        <a:lstStyle/>
        <a:p>
          <a:endParaRPr lang="en-US"/>
        </a:p>
      </dgm:t>
    </dgm:pt>
    <dgm:pt modelId="{112DACE1-5A46-4D0E-A40B-1B30E322EE49}" type="sibTrans" cxnId="{DCDDED8E-ED76-4987-A81C-814C53CFFCCC}">
      <dgm:prSet/>
      <dgm:spPr/>
      <dgm:t>
        <a:bodyPr/>
        <a:lstStyle/>
        <a:p>
          <a:endParaRPr lang="en-US"/>
        </a:p>
      </dgm:t>
    </dgm:pt>
    <dgm:pt modelId="{2DC7A17F-50E4-49ED-8819-05CB5B5649D8}">
      <dgm:prSet custT="1"/>
      <dgm:spPr/>
      <dgm:t>
        <a:bodyPr/>
        <a:lstStyle/>
        <a:p>
          <a:pPr algn="l">
            <a:lnSpc>
              <a:spcPct val="90000"/>
            </a:lnSpc>
          </a:pPr>
          <a:r>
            <a:rPr lang="en-US" sz="1400" dirty="0"/>
            <a:t>Use “New Salary” line</a:t>
          </a:r>
        </a:p>
      </dgm:t>
    </dgm:pt>
    <dgm:pt modelId="{A50C3EC8-31AC-4FEA-B37C-8110EE3825C0}" type="parTrans" cxnId="{32569B39-3CE4-45AB-88B5-22A73B4A2AB4}">
      <dgm:prSet/>
      <dgm:spPr/>
      <dgm:t>
        <a:bodyPr/>
        <a:lstStyle/>
        <a:p>
          <a:endParaRPr lang="en-US"/>
        </a:p>
      </dgm:t>
    </dgm:pt>
    <dgm:pt modelId="{FBFDCCF2-3847-453C-9AF4-FAD5EF88A04D}" type="sibTrans" cxnId="{32569B39-3CE4-45AB-88B5-22A73B4A2AB4}">
      <dgm:prSet/>
      <dgm:spPr/>
      <dgm:t>
        <a:bodyPr/>
        <a:lstStyle/>
        <a:p>
          <a:endParaRPr lang="en-US"/>
        </a:p>
      </dgm:t>
    </dgm:pt>
    <dgm:pt modelId="{8ACAA973-37FF-48F0-9DFC-7A180EE4F5B3}">
      <dgm:prSet custT="1"/>
      <dgm:spPr/>
      <dgm:t>
        <a:bodyPr/>
        <a:lstStyle/>
        <a:p>
          <a:pPr algn="l"/>
          <a:r>
            <a:rPr lang="en-US" sz="1400" dirty="0"/>
            <a:t>Use “New Stipend” line</a:t>
          </a:r>
        </a:p>
      </dgm:t>
    </dgm:pt>
    <dgm:pt modelId="{9DCE2242-C692-4670-8C82-085027082764}" type="parTrans" cxnId="{A2FDC105-7F9A-415C-ABAA-ECD983F0279B}">
      <dgm:prSet/>
      <dgm:spPr/>
      <dgm:t>
        <a:bodyPr/>
        <a:lstStyle/>
        <a:p>
          <a:endParaRPr lang="en-US"/>
        </a:p>
      </dgm:t>
    </dgm:pt>
    <dgm:pt modelId="{3DF138AE-73FB-4D45-8CD2-6CD016997080}" type="sibTrans" cxnId="{A2FDC105-7F9A-415C-ABAA-ECD983F0279B}">
      <dgm:prSet/>
      <dgm:spPr/>
      <dgm:t>
        <a:bodyPr/>
        <a:lstStyle/>
        <a:p>
          <a:endParaRPr lang="en-US"/>
        </a:p>
      </dgm:t>
    </dgm:pt>
    <dgm:pt modelId="{49F896A0-DE9C-46EA-B7CA-420D39BDE122}">
      <dgm:prSet custT="1"/>
      <dgm:spPr/>
      <dgm:t>
        <a:bodyPr/>
        <a:lstStyle/>
        <a:p>
          <a:pPr algn="l">
            <a:lnSpc>
              <a:spcPct val="90000"/>
            </a:lnSpc>
          </a:pPr>
          <a:r>
            <a:rPr lang="en-US" sz="1400" dirty="0"/>
            <a:t>Paid through Stanford Payroll</a:t>
          </a:r>
        </a:p>
      </dgm:t>
    </dgm:pt>
    <dgm:pt modelId="{24B8241A-3120-49ED-9D25-036E195AB381}" type="parTrans" cxnId="{16F05A88-D1FB-4960-A928-FF6F50D5F88C}">
      <dgm:prSet/>
      <dgm:spPr/>
      <dgm:t>
        <a:bodyPr/>
        <a:lstStyle/>
        <a:p>
          <a:endParaRPr lang="en-US"/>
        </a:p>
      </dgm:t>
    </dgm:pt>
    <dgm:pt modelId="{7684307E-9D54-44BA-8634-CF1FFDE52A50}" type="sibTrans" cxnId="{16F05A88-D1FB-4960-A928-FF6F50D5F88C}">
      <dgm:prSet/>
      <dgm:spPr/>
      <dgm:t>
        <a:bodyPr/>
        <a:lstStyle/>
        <a:p>
          <a:endParaRPr lang="en-US"/>
        </a:p>
      </dgm:t>
    </dgm:pt>
    <dgm:pt modelId="{E3BF03D4-B56E-4D14-98EA-04E3332D0E1D}">
      <dgm:prSet custT="1"/>
      <dgm:spPr/>
      <dgm:t>
        <a:bodyPr/>
        <a:lstStyle/>
        <a:p>
          <a:pPr algn="l"/>
          <a:r>
            <a:rPr lang="en-US" sz="1200" dirty="0"/>
            <a:t>Use “New outside support” line</a:t>
          </a:r>
        </a:p>
      </dgm:t>
    </dgm:pt>
    <dgm:pt modelId="{20DB7DF7-CEEB-46E3-B494-AB4D0AD42CCB}" type="parTrans" cxnId="{0B641F44-611C-4033-A709-80BDB836B61B}">
      <dgm:prSet/>
      <dgm:spPr/>
      <dgm:t>
        <a:bodyPr/>
        <a:lstStyle/>
        <a:p>
          <a:endParaRPr lang="en-US"/>
        </a:p>
      </dgm:t>
    </dgm:pt>
    <dgm:pt modelId="{9B56CEAE-4B16-4951-A26A-08E916BA7853}" type="sibTrans" cxnId="{0B641F44-611C-4033-A709-80BDB836B61B}">
      <dgm:prSet/>
      <dgm:spPr/>
      <dgm:t>
        <a:bodyPr/>
        <a:lstStyle/>
        <a:p>
          <a:endParaRPr lang="en-US"/>
        </a:p>
      </dgm:t>
    </dgm:pt>
    <dgm:pt modelId="{34D6657E-7ADC-4E36-B8AF-4F9ADDA08E86}">
      <dgm:prSet custT="1"/>
      <dgm:spPr/>
      <dgm:t>
        <a:bodyPr/>
        <a:lstStyle/>
        <a:p>
          <a:pPr algn="l">
            <a:lnSpc>
              <a:spcPct val="90000"/>
            </a:lnSpc>
          </a:pPr>
          <a:r>
            <a:rPr lang="en-US" sz="1400" dirty="0"/>
            <a:t>Examples:</a:t>
          </a:r>
        </a:p>
      </dgm:t>
    </dgm:pt>
    <dgm:pt modelId="{E7FFFABF-1F60-4E3F-8FDD-0F709E7ADAB3}" type="parTrans" cxnId="{C442BDDF-C357-4E1E-8F0C-35076F4FB538}">
      <dgm:prSet/>
      <dgm:spPr/>
      <dgm:t>
        <a:bodyPr/>
        <a:lstStyle/>
        <a:p>
          <a:endParaRPr lang="en-US"/>
        </a:p>
      </dgm:t>
    </dgm:pt>
    <dgm:pt modelId="{12F0853B-EA0B-4376-9173-48C09008E56B}" type="sibTrans" cxnId="{C442BDDF-C357-4E1E-8F0C-35076F4FB538}">
      <dgm:prSet/>
      <dgm:spPr/>
      <dgm:t>
        <a:bodyPr/>
        <a:lstStyle/>
        <a:p>
          <a:endParaRPr lang="en-US"/>
        </a:p>
      </dgm:t>
    </dgm:pt>
    <dgm:pt modelId="{618AD488-21B5-4E39-803C-D5344675DE17}">
      <dgm:prSet custT="1"/>
      <dgm:spPr/>
      <dgm:t>
        <a:bodyPr/>
        <a:lstStyle/>
        <a:p>
          <a:pPr algn="l">
            <a:lnSpc>
              <a:spcPct val="90000"/>
            </a:lnSpc>
          </a:pPr>
          <a:r>
            <a:rPr lang="en-US" sz="1400" dirty="0"/>
            <a:t>Faculty funds</a:t>
          </a:r>
        </a:p>
      </dgm:t>
    </dgm:pt>
    <dgm:pt modelId="{BA8C24B1-9427-40CC-84CA-AEE9480C28A9}" type="parTrans" cxnId="{34232217-7D6B-4614-B205-A5148413347C}">
      <dgm:prSet/>
      <dgm:spPr/>
      <dgm:t>
        <a:bodyPr/>
        <a:lstStyle/>
        <a:p>
          <a:endParaRPr lang="en-US"/>
        </a:p>
      </dgm:t>
    </dgm:pt>
    <dgm:pt modelId="{CD7692FD-5DB3-49D9-BF75-51049975E012}" type="sibTrans" cxnId="{34232217-7D6B-4614-B205-A5148413347C}">
      <dgm:prSet/>
      <dgm:spPr/>
      <dgm:t>
        <a:bodyPr/>
        <a:lstStyle/>
        <a:p>
          <a:endParaRPr lang="en-US"/>
        </a:p>
      </dgm:t>
    </dgm:pt>
    <dgm:pt modelId="{5A65899D-E079-4DCD-9940-783186C58D26}">
      <dgm:prSet custT="1"/>
      <dgm:spPr/>
      <dgm:t>
        <a:bodyPr/>
        <a:lstStyle/>
        <a:p>
          <a:pPr algn="l">
            <a:lnSpc>
              <a:spcPct val="90000"/>
            </a:lnSpc>
          </a:pPr>
          <a:r>
            <a:rPr lang="en-US" sz="1400" dirty="0"/>
            <a:t>Dept funds</a:t>
          </a:r>
        </a:p>
      </dgm:t>
    </dgm:pt>
    <dgm:pt modelId="{C4E7717F-320F-4F07-A6D8-ACD2C68E6ACF}" type="parTrans" cxnId="{6FCD769F-2186-4109-9641-3D1AD4AF4E88}">
      <dgm:prSet/>
      <dgm:spPr/>
      <dgm:t>
        <a:bodyPr/>
        <a:lstStyle/>
        <a:p>
          <a:endParaRPr lang="en-US"/>
        </a:p>
      </dgm:t>
    </dgm:pt>
    <dgm:pt modelId="{362E5A2F-639C-46CF-9E11-8500C35048DB}" type="sibTrans" cxnId="{6FCD769F-2186-4109-9641-3D1AD4AF4E88}">
      <dgm:prSet/>
      <dgm:spPr/>
      <dgm:t>
        <a:bodyPr/>
        <a:lstStyle/>
        <a:p>
          <a:endParaRPr lang="en-US"/>
        </a:p>
      </dgm:t>
    </dgm:pt>
    <dgm:pt modelId="{40603117-D85E-4A5D-98A5-F379B27B123C}">
      <dgm:prSet custT="1"/>
      <dgm:spPr/>
      <dgm:t>
        <a:bodyPr/>
        <a:lstStyle/>
        <a:p>
          <a:pPr algn="l"/>
          <a:r>
            <a:rPr lang="en-US" sz="1400" dirty="0"/>
            <a:t>Examples:</a:t>
          </a:r>
        </a:p>
      </dgm:t>
    </dgm:pt>
    <dgm:pt modelId="{FD75F3FA-CE39-45A9-963F-7BAD20B1CDF2}" type="parTrans" cxnId="{4F8DBAC6-F843-4115-9FF6-59E98FA88991}">
      <dgm:prSet/>
      <dgm:spPr/>
      <dgm:t>
        <a:bodyPr/>
        <a:lstStyle/>
        <a:p>
          <a:endParaRPr lang="en-US"/>
        </a:p>
      </dgm:t>
    </dgm:pt>
    <dgm:pt modelId="{004B02C2-04C1-4869-B98C-1152C7A2EB31}" type="sibTrans" cxnId="{4F8DBAC6-F843-4115-9FF6-59E98FA88991}">
      <dgm:prSet/>
      <dgm:spPr/>
      <dgm:t>
        <a:bodyPr/>
        <a:lstStyle/>
        <a:p>
          <a:endParaRPr lang="en-US"/>
        </a:p>
      </dgm:t>
    </dgm:pt>
    <dgm:pt modelId="{1F7B8B34-5E31-4B83-9494-419621B7DE82}">
      <dgm:prSet custT="1"/>
      <dgm:spPr/>
      <dgm:t>
        <a:bodyPr/>
        <a:lstStyle/>
        <a:p>
          <a:pPr algn="l"/>
          <a:r>
            <a:rPr lang="en-US" sz="1400" dirty="0"/>
            <a:t>Dept fellowship</a:t>
          </a:r>
        </a:p>
      </dgm:t>
    </dgm:pt>
    <dgm:pt modelId="{E017304B-238B-49F9-832F-AF8A33D984D1}" type="parTrans" cxnId="{0EE5F4FC-C013-494C-A11F-DF679E65DC31}">
      <dgm:prSet/>
      <dgm:spPr/>
      <dgm:t>
        <a:bodyPr/>
        <a:lstStyle/>
        <a:p>
          <a:endParaRPr lang="en-US"/>
        </a:p>
      </dgm:t>
    </dgm:pt>
    <dgm:pt modelId="{3DC921BC-7478-4E87-8A1F-02FBE1DB8AEC}" type="sibTrans" cxnId="{0EE5F4FC-C013-494C-A11F-DF679E65DC31}">
      <dgm:prSet/>
      <dgm:spPr/>
      <dgm:t>
        <a:bodyPr/>
        <a:lstStyle/>
        <a:p>
          <a:endParaRPr lang="en-US"/>
        </a:p>
      </dgm:t>
    </dgm:pt>
    <dgm:pt modelId="{B714104C-8737-447E-82D6-948B898D4E2B}" type="pres">
      <dgm:prSet presAssocID="{A0021446-469E-4FD6-999E-871D83896472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A797463F-6598-4DC4-B7B7-E37F278A0252}" type="pres">
      <dgm:prSet presAssocID="{73B8D08A-B73A-499C-BA19-703D477E2629}" presName="centerShape" presStyleLbl="node0" presStyleIdx="0" presStyleCnt="1"/>
      <dgm:spPr/>
    </dgm:pt>
    <dgm:pt modelId="{2ACAA89B-4D5C-478B-BDD7-E28D9BEB0629}" type="pres">
      <dgm:prSet presAssocID="{66949D39-DEC4-48FA-B207-6BB9CF46B3D5}" presName="parTrans" presStyleLbl="bgSibTrans2D1" presStyleIdx="0" presStyleCnt="3"/>
      <dgm:spPr/>
    </dgm:pt>
    <dgm:pt modelId="{DC38FC70-7AC4-476A-95C2-5CC4F853D4B3}" type="pres">
      <dgm:prSet presAssocID="{4F522ECA-3A9C-4AA9-895F-BBD8CE739DC6}" presName="node" presStyleLbl="node1" presStyleIdx="0" presStyleCnt="3" custScaleY="157422">
        <dgm:presLayoutVars>
          <dgm:bulletEnabled val="1"/>
        </dgm:presLayoutVars>
      </dgm:prSet>
      <dgm:spPr/>
    </dgm:pt>
    <dgm:pt modelId="{BE7F7CF7-E279-4CBA-994A-3368047B6BE5}" type="pres">
      <dgm:prSet presAssocID="{BE744C62-5279-45B0-AC21-48E44A52361E}" presName="parTrans" presStyleLbl="bgSibTrans2D1" presStyleIdx="1" presStyleCnt="3"/>
      <dgm:spPr/>
    </dgm:pt>
    <dgm:pt modelId="{9C520432-8CA3-40E2-AAAE-A05B1AC4D6AD}" type="pres">
      <dgm:prSet presAssocID="{38429635-512E-493E-B6A8-3DDEC01499AB}" presName="node" presStyleLbl="node1" presStyleIdx="1" presStyleCnt="3" custScaleX="103040" custScaleY="143111">
        <dgm:presLayoutVars>
          <dgm:bulletEnabled val="1"/>
        </dgm:presLayoutVars>
      </dgm:prSet>
      <dgm:spPr/>
    </dgm:pt>
    <dgm:pt modelId="{72BF4931-EDC1-4607-B1F8-73ACA75DF62E}" type="pres">
      <dgm:prSet presAssocID="{9E7E35BB-3EFF-4FBD-BDFB-59A710EA3ACF}" presName="parTrans" presStyleLbl="bgSibTrans2D1" presStyleIdx="2" presStyleCnt="3"/>
      <dgm:spPr/>
    </dgm:pt>
    <dgm:pt modelId="{E1ED516B-6B20-437A-89A0-B9D8B6EA0E58}" type="pres">
      <dgm:prSet presAssocID="{D2338221-A954-4A51-BA45-A7D19A7FCC48}" presName="node" presStyleLbl="node1" presStyleIdx="2" presStyleCnt="3" custScaleX="103040" custScaleY="193200">
        <dgm:presLayoutVars>
          <dgm:bulletEnabled val="1"/>
        </dgm:presLayoutVars>
      </dgm:prSet>
      <dgm:spPr/>
    </dgm:pt>
  </dgm:ptLst>
  <dgm:cxnLst>
    <dgm:cxn modelId="{A2FDC105-7F9A-415C-ABAA-ECD983F0279B}" srcId="{38429635-512E-493E-B6A8-3DDEC01499AB}" destId="{8ACAA973-37FF-48F0-9DFC-7A180EE4F5B3}" srcOrd="1" destOrd="0" parTransId="{9DCE2242-C692-4670-8C82-085027082764}" sibTransId="{3DF138AE-73FB-4D45-8CD2-6CD016997080}"/>
    <dgm:cxn modelId="{310E9E07-5A69-4A75-B72B-2F54D439E93C}" srcId="{FAF21087-8614-415D-A101-5933294DBAB4}" destId="{4DB1E0AA-5EB2-48F5-BEB9-E8F615490AE3}" srcOrd="1" destOrd="0" parTransId="{6028C0F2-086E-48FB-9B24-0F2C063D524E}" sibTransId="{A801AC05-3604-48CC-BF58-BAD777BA36CC}"/>
    <dgm:cxn modelId="{A40BA70E-B144-4D44-8109-7129888194BA}" srcId="{FAF21087-8614-415D-A101-5933294DBAB4}" destId="{54420FD5-A8B2-42CE-B9BD-CC5B7F44559C}" srcOrd="3" destOrd="0" parTransId="{EC86EFC5-706C-4B2E-AE0D-2EBA54CEA079}" sibTransId="{0FDADCA3-3F97-42A4-B701-853785A28851}"/>
    <dgm:cxn modelId="{0B16E711-4A88-4942-B092-C09C974B3FE5}" srcId="{73B8D08A-B73A-499C-BA19-703D477E2629}" destId="{4F522ECA-3A9C-4AA9-895F-BBD8CE739DC6}" srcOrd="0" destOrd="0" parTransId="{66949D39-DEC4-48FA-B207-6BB9CF46B3D5}" sibTransId="{2800DE95-A7D9-4481-88D7-B4B8DDDC6F5C}"/>
    <dgm:cxn modelId="{34232217-7D6B-4614-B205-A5148413347C}" srcId="{34D6657E-7ADC-4E36-B8AF-4F9ADDA08E86}" destId="{618AD488-21B5-4E39-803C-D5344675DE17}" srcOrd="0" destOrd="0" parTransId="{BA8C24B1-9427-40CC-84CA-AEE9480C28A9}" sibTransId="{CD7692FD-5DB3-49D9-BF75-51049975E012}"/>
    <dgm:cxn modelId="{52F53A17-C453-4FFC-B6E8-E5C42A6F1EB0}" srcId="{38429635-512E-493E-B6A8-3DDEC01499AB}" destId="{7FAFAAFB-50E8-4AB5-A31A-F06B933AF32A}" srcOrd="0" destOrd="0" parTransId="{63089DFA-17ED-438E-A3DC-4AB51D4C4475}" sibTransId="{5FB6A6A2-3836-48B0-9018-2FDB331F9C63}"/>
    <dgm:cxn modelId="{C8398B1F-8B7F-4CEE-9A08-E9F717DC96E6}" srcId="{E3BF03D4-B56E-4D14-98EA-04E3332D0E1D}" destId="{FAF21087-8614-415D-A101-5933294DBAB4}" srcOrd="0" destOrd="0" parTransId="{32D7309F-B30D-40C9-A188-6129288CCE18}" sibTransId="{90341615-1B6D-4D02-8D74-856E865C82AA}"/>
    <dgm:cxn modelId="{729EDF25-987B-4FAA-A8E1-99554ED749F3}" srcId="{FAF21087-8614-415D-A101-5933294DBAB4}" destId="{665A9AFA-F324-492E-8AE6-F9A57B4B096E}" srcOrd="4" destOrd="0" parTransId="{B94CF1E5-C580-4BE0-8B71-D164F0E1A79A}" sibTransId="{C6EE8C8B-81B4-4061-A762-672DF771C4BC}"/>
    <dgm:cxn modelId="{4AC0D92F-3677-4404-BEBE-ED1EDE487C21}" type="presOf" srcId="{A0021446-469E-4FD6-999E-871D83896472}" destId="{B714104C-8737-447E-82D6-948B898D4E2B}" srcOrd="0" destOrd="0" presId="urn:microsoft.com/office/officeart/2005/8/layout/radial4"/>
    <dgm:cxn modelId="{A3400134-E03C-4647-8CFA-14282742247B}" type="presOf" srcId="{A6494048-0AAF-43C6-B703-AE29AAF82609}" destId="{E1ED516B-6B20-437A-89A0-B9D8B6EA0E58}" srcOrd="0" destOrd="1" presId="urn:microsoft.com/office/officeart/2005/8/layout/radial4"/>
    <dgm:cxn modelId="{85E39236-CED2-4645-B5B3-4D0A241A2CBA}" type="presOf" srcId="{8ACAA973-37FF-48F0-9DFC-7A180EE4F5B3}" destId="{9C520432-8CA3-40E2-AAAE-A05B1AC4D6AD}" srcOrd="0" destOrd="2" presId="urn:microsoft.com/office/officeart/2005/8/layout/radial4"/>
    <dgm:cxn modelId="{32569B39-3CE4-45AB-88B5-22A73B4A2AB4}" srcId="{4F522ECA-3A9C-4AA9-895F-BBD8CE739DC6}" destId="{2DC7A17F-50E4-49ED-8819-05CB5B5649D8}" srcOrd="1" destOrd="0" parTransId="{A50C3EC8-31AC-4FEA-B37C-8110EE3825C0}" sibTransId="{FBFDCCF2-3847-453C-9AF4-FAD5EF88A04D}"/>
    <dgm:cxn modelId="{C5E2363A-F6A3-4969-9993-701186ED1C07}" type="presOf" srcId="{618AD488-21B5-4E39-803C-D5344675DE17}" destId="{DC38FC70-7AC4-476A-95C2-5CC4F853D4B3}" srcOrd="0" destOrd="4" presId="urn:microsoft.com/office/officeart/2005/8/layout/radial4"/>
    <dgm:cxn modelId="{4C03325E-3EF6-494E-9ED2-E44FAE22B4C6}" srcId="{A0021446-469E-4FD6-999E-871D83896472}" destId="{5059F436-C9B6-4108-9C63-52F978FD7EE9}" srcOrd="1" destOrd="0" parTransId="{4515A5D8-8556-4782-9A87-C6EB1CA1DE76}" sibTransId="{A9316BC6-DDF4-49C6-A99D-D013F49D3475}"/>
    <dgm:cxn modelId="{0B641F44-611C-4033-A709-80BDB836B61B}" srcId="{D2338221-A954-4A51-BA45-A7D19A7FCC48}" destId="{E3BF03D4-B56E-4D14-98EA-04E3332D0E1D}" srcOrd="1" destOrd="0" parTransId="{20DB7DF7-CEEB-46E3-B494-AB4D0AD42CCB}" sibTransId="{9B56CEAE-4B16-4951-A26A-08E916BA7853}"/>
    <dgm:cxn modelId="{12DAFF6E-8300-46E7-8879-93272A8913C4}" srcId="{D2338221-A954-4A51-BA45-A7D19A7FCC48}" destId="{A6494048-0AAF-43C6-B703-AE29AAF82609}" srcOrd="0" destOrd="0" parTransId="{98147C0A-A728-4EDA-AF35-A410601A9C5D}" sibTransId="{82B8E2D7-5114-4AC0-A8FD-8323E8D2F1EC}"/>
    <dgm:cxn modelId="{4349C250-CE67-4A65-A6EA-865A945DF851}" type="presOf" srcId="{1F7B8B34-5E31-4B83-9494-419621B7DE82}" destId="{9C520432-8CA3-40E2-AAAE-A05B1AC4D6AD}" srcOrd="0" destOrd="4" presId="urn:microsoft.com/office/officeart/2005/8/layout/radial4"/>
    <dgm:cxn modelId="{67472A52-2F84-4798-9590-C29D00F6ECD7}" type="presOf" srcId="{7FAFAAFB-50E8-4AB5-A31A-F06B933AF32A}" destId="{9C520432-8CA3-40E2-AAAE-A05B1AC4D6AD}" srcOrd="0" destOrd="1" presId="urn:microsoft.com/office/officeart/2005/8/layout/radial4"/>
    <dgm:cxn modelId="{14B09974-5596-4318-88E7-789E3DE1C584}" type="presOf" srcId="{49F896A0-DE9C-46EA-B7CA-420D39BDE122}" destId="{DC38FC70-7AC4-476A-95C2-5CC4F853D4B3}" srcOrd="0" destOrd="1" presId="urn:microsoft.com/office/officeart/2005/8/layout/radial4"/>
    <dgm:cxn modelId="{99F8F656-474F-4EC8-8D8F-5463FCF23120}" srcId="{FAF21087-8614-415D-A101-5933294DBAB4}" destId="{08FC1B01-7FBB-4E2E-816D-4F2E24E19F15}" srcOrd="2" destOrd="0" parTransId="{EE02B184-C2C3-4106-A66B-C97B7E99612E}" sibTransId="{62B2ED08-8B82-4E00-9DFF-C0FF099E1955}"/>
    <dgm:cxn modelId="{9973B157-7430-4A11-985E-254C624D41B9}" type="presOf" srcId="{9E7E35BB-3EFF-4FBD-BDFB-59A710EA3ACF}" destId="{72BF4931-EDC1-4607-B1F8-73ACA75DF62E}" srcOrd="0" destOrd="0" presId="urn:microsoft.com/office/officeart/2005/8/layout/radial4"/>
    <dgm:cxn modelId="{3E611D78-000E-43C7-86F3-E2E46DAEC97B}" type="presOf" srcId="{665A9AFA-F324-492E-8AE6-F9A57B4B096E}" destId="{E1ED516B-6B20-437A-89A0-B9D8B6EA0E58}" srcOrd="0" destOrd="8" presId="urn:microsoft.com/office/officeart/2005/8/layout/radial4"/>
    <dgm:cxn modelId="{AF9DA259-41B1-42AA-9D9C-061AFAA84DE3}" type="presOf" srcId="{4F522ECA-3A9C-4AA9-895F-BBD8CE739DC6}" destId="{DC38FC70-7AC4-476A-95C2-5CC4F853D4B3}" srcOrd="0" destOrd="0" presId="urn:microsoft.com/office/officeart/2005/8/layout/radial4"/>
    <dgm:cxn modelId="{487AFF7C-44DB-4F0B-8CB7-4A4AFAF9E9E3}" type="presOf" srcId="{66949D39-DEC4-48FA-B207-6BB9CF46B3D5}" destId="{2ACAA89B-4D5C-478B-BDD7-E28D9BEB0629}" srcOrd="0" destOrd="0" presId="urn:microsoft.com/office/officeart/2005/8/layout/radial4"/>
    <dgm:cxn modelId="{0C763681-6C0B-4E2E-92C1-517C6DEE0C18}" type="presOf" srcId="{40603117-D85E-4A5D-98A5-F379B27B123C}" destId="{9C520432-8CA3-40E2-AAAE-A05B1AC4D6AD}" srcOrd="0" destOrd="3" presId="urn:microsoft.com/office/officeart/2005/8/layout/radial4"/>
    <dgm:cxn modelId="{07F12F82-6AB8-4382-B2D9-189848651E8C}" type="presOf" srcId="{D2338221-A954-4A51-BA45-A7D19A7FCC48}" destId="{E1ED516B-6B20-437A-89A0-B9D8B6EA0E58}" srcOrd="0" destOrd="0" presId="urn:microsoft.com/office/officeart/2005/8/layout/radial4"/>
    <dgm:cxn modelId="{2A22E783-3085-4195-84CF-ADC530B2F190}" type="presOf" srcId="{54420FD5-A8B2-42CE-B9BD-CC5B7F44559C}" destId="{E1ED516B-6B20-437A-89A0-B9D8B6EA0E58}" srcOrd="0" destOrd="7" presId="urn:microsoft.com/office/officeart/2005/8/layout/radial4"/>
    <dgm:cxn modelId="{16F05A88-D1FB-4960-A928-FF6F50D5F88C}" srcId="{4F522ECA-3A9C-4AA9-895F-BBD8CE739DC6}" destId="{49F896A0-DE9C-46EA-B7CA-420D39BDE122}" srcOrd="0" destOrd="0" parTransId="{24B8241A-3120-49ED-9D25-036E195AB381}" sibTransId="{7684307E-9D54-44BA-8634-CF1FFDE52A50}"/>
    <dgm:cxn modelId="{BEE08789-3EB2-4E81-A2C3-A0B37280325E}" type="presOf" srcId="{4DB1E0AA-5EB2-48F5-BEB9-E8F615490AE3}" destId="{E1ED516B-6B20-437A-89A0-B9D8B6EA0E58}" srcOrd="0" destOrd="5" presId="urn:microsoft.com/office/officeart/2005/8/layout/radial4"/>
    <dgm:cxn modelId="{DCDDED8E-ED76-4987-A81C-814C53CFFCCC}" srcId="{A0021446-469E-4FD6-999E-871D83896472}" destId="{18435939-66B0-4D26-BFDC-3AABD3F9626C}" srcOrd="2" destOrd="0" parTransId="{0A7FCAF0-B39A-419B-84C6-5254AA1B1419}" sibTransId="{112DACE1-5A46-4D0E-A40B-1B30E322EE49}"/>
    <dgm:cxn modelId="{D50AB391-72E9-46EF-98C8-331D61124FB4}" type="presOf" srcId="{E3BF03D4-B56E-4D14-98EA-04E3332D0E1D}" destId="{E1ED516B-6B20-437A-89A0-B9D8B6EA0E58}" srcOrd="0" destOrd="2" presId="urn:microsoft.com/office/officeart/2005/8/layout/radial4"/>
    <dgm:cxn modelId="{6FCD769F-2186-4109-9641-3D1AD4AF4E88}" srcId="{34D6657E-7ADC-4E36-B8AF-4F9ADDA08E86}" destId="{5A65899D-E079-4DCD-9940-783186C58D26}" srcOrd="1" destOrd="0" parTransId="{C4E7717F-320F-4F07-A6D8-ACD2C68E6ACF}" sibTransId="{362E5A2F-639C-46CF-9E11-8500C35048DB}"/>
    <dgm:cxn modelId="{7C29FFAE-5DBF-4011-932A-A5124B550672}" type="presOf" srcId="{5A65899D-E079-4DCD-9940-783186C58D26}" destId="{DC38FC70-7AC4-476A-95C2-5CC4F853D4B3}" srcOrd="0" destOrd="5" presId="urn:microsoft.com/office/officeart/2005/8/layout/radial4"/>
    <dgm:cxn modelId="{1299E2B9-58F7-4F4E-91C9-3818459112C3}" type="presOf" srcId="{BE744C62-5279-45B0-AC21-48E44A52361E}" destId="{BE7F7CF7-E279-4CBA-994A-3368047B6BE5}" srcOrd="0" destOrd="0" presId="urn:microsoft.com/office/officeart/2005/8/layout/radial4"/>
    <dgm:cxn modelId="{6EB6EDBE-C288-436E-BDC9-0F7CD7085619}" type="presOf" srcId="{2EAC9C40-8AF5-43F9-A3F1-3DC8368D6155}" destId="{E1ED516B-6B20-437A-89A0-B9D8B6EA0E58}" srcOrd="0" destOrd="4" presId="urn:microsoft.com/office/officeart/2005/8/layout/radial4"/>
    <dgm:cxn modelId="{272962C1-5ABC-40B0-AF5E-2AB1B14B8556}" srcId="{FAF21087-8614-415D-A101-5933294DBAB4}" destId="{2EAC9C40-8AF5-43F9-A3F1-3DC8368D6155}" srcOrd="0" destOrd="0" parTransId="{49BBA581-4F50-4354-9A71-6DDC6155B9EC}" sibTransId="{27F1B94F-B3A6-4884-B119-8D1A89AA492C}"/>
    <dgm:cxn modelId="{4F8DBAC6-F843-4115-9FF6-59E98FA88991}" srcId="{8ACAA973-37FF-48F0-9DFC-7A180EE4F5B3}" destId="{40603117-D85E-4A5D-98A5-F379B27B123C}" srcOrd="0" destOrd="0" parTransId="{FD75F3FA-CE39-45A9-963F-7BAD20B1CDF2}" sibTransId="{004B02C2-04C1-4869-B98C-1152C7A2EB31}"/>
    <dgm:cxn modelId="{F5C769C9-0A3B-48E0-89F4-654BBBB218E1}" type="presOf" srcId="{2DC7A17F-50E4-49ED-8819-05CB5B5649D8}" destId="{DC38FC70-7AC4-476A-95C2-5CC4F853D4B3}" srcOrd="0" destOrd="2" presId="urn:microsoft.com/office/officeart/2005/8/layout/radial4"/>
    <dgm:cxn modelId="{4858B8D2-35AF-4EFB-9E6D-27D85A8B49B8}" type="presOf" srcId="{08FC1B01-7FBB-4E2E-816D-4F2E24E19F15}" destId="{E1ED516B-6B20-437A-89A0-B9D8B6EA0E58}" srcOrd="0" destOrd="6" presId="urn:microsoft.com/office/officeart/2005/8/layout/radial4"/>
    <dgm:cxn modelId="{A25359D5-FB3C-400F-BF0F-44DD74954826}" type="presOf" srcId="{FAF21087-8614-415D-A101-5933294DBAB4}" destId="{E1ED516B-6B20-437A-89A0-B9D8B6EA0E58}" srcOrd="0" destOrd="3" presId="urn:microsoft.com/office/officeart/2005/8/layout/radial4"/>
    <dgm:cxn modelId="{487626DD-E981-4FA2-B491-46E3ADFC9A0F}" srcId="{A0021446-469E-4FD6-999E-871D83896472}" destId="{73B8D08A-B73A-499C-BA19-703D477E2629}" srcOrd="0" destOrd="0" parTransId="{D7117D61-D237-4A08-84C3-1743DF95BC6A}" sibTransId="{C4F2139A-9EA7-416B-9D57-C22A63B63656}"/>
    <dgm:cxn modelId="{C442BDDF-C357-4E1E-8F0C-35076F4FB538}" srcId="{2DC7A17F-50E4-49ED-8819-05CB5B5649D8}" destId="{34D6657E-7ADC-4E36-B8AF-4F9ADDA08E86}" srcOrd="0" destOrd="0" parTransId="{E7FFFABF-1F60-4E3F-8FDD-0F709E7ADAB3}" sibTransId="{12F0853B-EA0B-4376-9173-48C09008E56B}"/>
    <dgm:cxn modelId="{0BF52EE0-8FF5-4522-BA54-FB84C4844F50}" type="presOf" srcId="{38429635-512E-493E-B6A8-3DDEC01499AB}" destId="{9C520432-8CA3-40E2-AAAE-A05B1AC4D6AD}" srcOrd="0" destOrd="0" presId="urn:microsoft.com/office/officeart/2005/8/layout/radial4"/>
    <dgm:cxn modelId="{598ADFE3-F7A3-4B4C-AFDB-19B4C11DBD11}" type="presOf" srcId="{73B8D08A-B73A-499C-BA19-703D477E2629}" destId="{A797463F-6598-4DC4-B7B7-E37F278A0252}" srcOrd="0" destOrd="0" presId="urn:microsoft.com/office/officeart/2005/8/layout/radial4"/>
    <dgm:cxn modelId="{ABC8DAF8-6F13-4A2C-BD5F-193915088FB6}" type="presOf" srcId="{34D6657E-7ADC-4E36-B8AF-4F9ADDA08E86}" destId="{DC38FC70-7AC4-476A-95C2-5CC4F853D4B3}" srcOrd="0" destOrd="3" presId="urn:microsoft.com/office/officeart/2005/8/layout/radial4"/>
    <dgm:cxn modelId="{618325FA-20D8-4CB4-A793-3DB90A2EAF6A}" srcId="{73B8D08A-B73A-499C-BA19-703D477E2629}" destId="{D2338221-A954-4A51-BA45-A7D19A7FCC48}" srcOrd="2" destOrd="0" parTransId="{9E7E35BB-3EFF-4FBD-BDFB-59A710EA3ACF}" sibTransId="{42F638DC-3FE3-4E10-B213-4FFCE16D8DCF}"/>
    <dgm:cxn modelId="{326DE4FA-3FBC-474B-A7CA-6FEB59100DAD}" srcId="{73B8D08A-B73A-499C-BA19-703D477E2629}" destId="{38429635-512E-493E-B6A8-3DDEC01499AB}" srcOrd="1" destOrd="0" parTransId="{BE744C62-5279-45B0-AC21-48E44A52361E}" sibTransId="{323429AB-C60F-4471-8A07-1E2C98AB31B6}"/>
    <dgm:cxn modelId="{0EE5F4FC-C013-494C-A11F-DF679E65DC31}" srcId="{40603117-D85E-4A5D-98A5-F379B27B123C}" destId="{1F7B8B34-5E31-4B83-9494-419621B7DE82}" srcOrd="0" destOrd="0" parTransId="{E017304B-238B-49F9-832F-AF8A33D984D1}" sibTransId="{3DC921BC-7478-4E87-8A1F-02FBE1DB8AEC}"/>
    <dgm:cxn modelId="{247A7B50-46AB-4C2F-A16F-CB5F8E23954E}" type="presParOf" srcId="{B714104C-8737-447E-82D6-948B898D4E2B}" destId="{A797463F-6598-4DC4-B7B7-E37F278A0252}" srcOrd="0" destOrd="0" presId="urn:microsoft.com/office/officeart/2005/8/layout/radial4"/>
    <dgm:cxn modelId="{7FC05218-BD5A-4F47-9D50-718BD1653685}" type="presParOf" srcId="{B714104C-8737-447E-82D6-948B898D4E2B}" destId="{2ACAA89B-4D5C-478B-BDD7-E28D9BEB0629}" srcOrd="1" destOrd="0" presId="urn:microsoft.com/office/officeart/2005/8/layout/radial4"/>
    <dgm:cxn modelId="{2A0D6E42-DEEF-43BB-A8B4-BF95459FBEDE}" type="presParOf" srcId="{B714104C-8737-447E-82D6-948B898D4E2B}" destId="{DC38FC70-7AC4-476A-95C2-5CC4F853D4B3}" srcOrd="2" destOrd="0" presId="urn:microsoft.com/office/officeart/2005/8/layout/radial4"/>
    <dgm:cxn modelId="{C8B354F3-9677-4B71-8A5F-3C3F92A2989C}" type="presParOf" srcId="{B714104C-8737-447E-82D6-948B898D4E2B}" destId="{BE7F7CF7-E279-4CBA-994A-3368047B6BE5}" srcOrd="3" destOrd="0" presId="urn:microsoft.com/office/officeart/2005/8/layout/radial4"/>
    <dgm:cxn modelId="{929DA594-8B39-4FB7-BB69-71CBC6E76E45}" type="presParOf" srcId="{B714104C-8737-447E-82D6-948B898D4E2B}" destId="{9C520432-8CA3-40E2-AAAE-A05B1AC4D6AD}" srcOrd="4" destOrd="0" presId="urn:microsoft.com/office/officeart/2005/8/layout/radial4"/>
    <dgm:cxn modelId="{684254D8-7D94-448E-87E6-E64D6034430E}" type="presParOf" srcId="{B714104C-8737-447E-82D6-948B898D4E2B}" destId="{72BF4931-EDC1-4607-B1F8-73ACA75DF62E}" srcOrd="5" destOrd="0" presId="urn:microsoft.com/office/officeart/2005/8/layout/radial4"/>
    <dgm:cxn modelId="{6D8C0196-7D0F-4972-B127-80ACAD5CBD26}" type="presParOf" srcId="{B714104C-8737-447E-82D6-948B898D4E2B}" destId="{E1ED516B-6B20-437A-89A0-B9D8B6EA0E58}" srcOrd="6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199.xml><?xml version="1.0" encoding="utf-8"?>
<dgm:dataModel xmlns:dgm="http://schemas.openxmlformats.org/drawingml/2006/diagram" xmlns:a="http://schemas.openxmlformats.org/drawingml/2006/main">
  <dgm:ptLst>
    <dgm:pt modelId="{D0B67EEA-CEBE-4CEB-AC90-B91E7086480A}" type="doc">
      <dgm:prSet loTypeId="urn:microsoft.com/office/officeart/2005/8/layout/target3" loCatId="relationship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2D0BB09-7754-4B40-86B8-B02DABEC1383}">
      <dgm:prSet custT="1"/>
      <dgm:spPr/>
      <dgm:t>
        <a:bodyPr/>
        <a:lstStyle/>
        <a:p>
          <a:r>
            <a:rPr lang="en-US" sz="2000" b="1" dirty="0">
              <a:solidFill>
                <a:schemeClr val="accent2"/>
              </a:solidFill>
            </a:rPr>
            <a:t>General Funding Information</a:t>
          </a:r>
          <a:endParaRPr lang="en-US" sz="2000" dirty="0">
            <a:solidFill>
              <a:schemeClr val="accent2"/>
            </a:solidFill>
          </a:endParaRPr>
        </a:p>
      </dgm:t>
    </dgm:pt>
    <dgm:pt modelId="{4363A2BA-CA2E-4F2C-A797-744B6D6F14FC}" type="parTrans" cxnId="{E95B8590-1406-41F6-8F99-117D94D610E8}">
      <dgm:prSet/>
      <dgm:spPr/>
      <dgm:t>
        <a:bodyPr/>
        <a:lstStyle/>
        <a:p>
          <a:endParaRPr lang="en-US"/>
        </a:p>
      </dgm:t>
    </dgm:pt>
    <dgm:pt modelId="{C3325455-CAC9-4F77-9048-3678446EBEB0}" type="sibTrans" cxnId="{E95B8590-1406-41F6-8F99-117D94D610E8}">
      <dgm:prSet/>
      <dgm:spPr/>
      <dgm:t>
        <a:bodyPr/>
        <a:lstStyle/>
        <a:p>
          <a:endParaRPr lang="en-US"/>
        </a:p>
      </dgm:t>
    </dgm:pt>
    <dgm:pt modelId="{75008690-FA6C-4526-BE6A-66052594790F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Funding can be from one or more sources, and in any suitable combination of types</a:t>
          </a:r>
        </a:p>
      </dgm:t>
    </dgm:pt>
    <dgm:pt modelId="{881BDF21-D97E-47AC-913C-1C9389A40079}" type="parTrans" cxnId="{C7ABE23B-F246-43CE-9815-6873B9BE8CAA}">
      <dgm:prSet/>
      <dgm:spPr/>
      <dgm:t>
        <a:bodyPr/>
        <a:lstStyle/>
        <a:p>
          <a:endParaRPr lang="en-US"/>
        </a:p>
      </dgm:t>
    </dgm:pt>
    <dgm:pt modelId="{32D56C01-8FE7-4561-B80F-7A044AFA1AAE}" type="sibTrans" cxnId="{C7ABE23B-F246-43CE-9815-6873B9BE8CAA}">
      <dgm:prSet/>
      <dgm:spPr/>
      <dgm:t>
        <a:bodyPr/>
        <a:lstStyle/>
        <a:p>
          <a:endParaRPr lang="en-US"/>
        </a:p>
      </dgm:t>
    </dgm:pt>
    <dgm:pt modelId="{EE14F13C-242A-4C38-9A50-77A5F44152DC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The Recommendation form calculates the minimum annual funding rate</a:t>
          </a:r>
        </a:p>
      </dgm:t>
    </dgm:pt>
    <dgm:pt modelId="{187E594E-BB0E-4C85-9936-C3F81AC35390}" type="parTrans" cxnId="{073EABFA-1B60-48BB-9EA8-C5B141A6BBE1}">
      <dgm:prSet/>
      <dgm:spPr/>
      <dgm:t>
        <a:bodyPr/>
        <a:lstStyle/>
        <a:p>
          <a:endParaRPr lang="en-US"/>
        </a:p>
      </dgm:t>
    </dgm:pt>
    <dgm:pt modelId="{BAF0DDD5-8202-4E12-B1B1-36B7A514DB9F}" type="sibTrans" cxnId="{073EABFA-1B60-48BB-9EA8-C5B141A6BBE1}">
      <dgm:prSet/>
      <dgm:spPr/>
      <dgm:t>
        <a:bodyPr/>
        <a:lstStyle/>
        <a:p>
          <a:endParaRPr lang="en-US"/>
        </a:p>
      </dgm:t>
    </dgm:pt>
    <dgm:pt modelId="{EB8369C0-2BC4-4B23-8659-D21F346580CD}">
      <dgm:prSet custT="1"/>
      <dgm:spPr/>
      <dgm:t>
        <a:bodyPr/>
        <a:lstStyle/>
        <a:p>
          <a:r>
            <a:rPr lang="en-US" sz="1400" b="1" dirty="0">
              <a:solidFill>
                <a:schemeClr val="accent5"/>
              </a:solidFill>
            </a:rPr>
            <a:t>The total pay from all sources must meet the minimum annual rate</a:t>
          </a:r>
        </a:p>
      </dgm:t>
    </dgm:pt>
    <dgm:pt modelId="{AC297DB9-E2E0-4553-9FF8-6EC2DB188281}" type="parTrans" cxnId="{58A33372-CC41-4AEF-AA70-A06E8E43B336}">
      <dgm:prSet/>
      <dgm:spPr/>
      <dgm:t>
        <a:bodyPr/>
        <a:lstStyle/>
        <a:p>
          <a:endParaRPr lang="en-US"/>
        </a:p>
      </dgm:t>
    </dgm:pt>
    <dgm:pt modelId="{F306F170-DA52-4EE6-8684-3D1EA591E7CC}" type="sibTrans" cxnId="{58A33372-CC41-4AEF-AA70-A06E8E43B336}">
      <dgm:prSet/>
      <dgm:spPr/>
      <dgm:t>
        <a:bodyPr/>
        <a:lstStyle/>
        <a:p>
          <a:endParaRPr lang="en-US"/>
        </a:p>
      </dgm:t>
    </dgm:pt>
    <dgm:pt modelId="{B5523B7A-7113-462B-895C-3D6896B6483F}">
      <dgm:prSet custT="1"/>
      <dgm:spPr/>
      <dgm:t>
        <a:bodyPr/>
        <a:lstStyle/>
        <a:p>
          <a:r>
            <a:rPr lang="en-US" sz="1400" b="1" dirty="0">
              <a:solidFill>
                <a:schemeClr val="accent6">
                  <a:lumMod val="50000"/>
                </a:schemeClr>
              </a:solidFill>
            </a:rPr>
            <a:t>Personal and family funds are not permitted</a:t>
          </a:r>
        </a:p>
      </dgm:t>
    </dgm:pt>
    <dgm:pt modelId="{3300565E-FCF9-428A-BE8E-03661A7B6CA9}" type="parTrans" cxnId="{840D1DA7-2F8C-41E9-A419-562634EB6DB8}">
      <dgm:prSet/>
      <dgm:spPr/>
      <dgm:t>
        <a:bodyPr/>
        <a:lstStyle/>
        <a:p>
          <a:endParaRPr lang="en-US"/>
        </a:p>
      </dgm:t>
    </dgm:pt>
    <dgm:pt modelId="{569DFAED-4364-46B0-B526-066FB1D7AFEF}" type="sibTrans" cxnId="{840D1DA7-2F8C-41E9-A419-562634EB6DB8}">
      <dgm:prSet/>
      <dgm:spPr/>
      <dgm:t>
        <a:bodyPr/>
        <a:lstStyle/>
        <a:p>
          <a:endParaRPr lang="en-US"/>
        </a:p>
      </dgm:t>
    </dgm:pt>
    <dgm:pt modelId="{C3AF74C8-317F-4F93-B89D-703F1039DB45}">
      <dgm:prSet custT="1"/>
      <dgm:spPr/>
      <dgm:t>
        <a:bodyPr/>
        <a:lstStyle/>
        <a:p>
          <a:r>
            <a:rPr lang="en-US" sz="1200" b="1" dirty="0">
              <a:hlinkClick xmlns:r="http://schemas.openxmlformats.org/officeDocument/2006/relationships" r:id="rId1"/>
            </a:rPr>
            <a:t>https://postdocs.stanford.edu/funding-guidelines</a:t>
          </a:r>
          <a:endParaRPr lang="en-US" sz="1200" b="1" dirty="0"/>
        </a:p>
      </dgm:t>
    </dgm:pt>
    <dgm:pt modelId="{EAE94419-659F-4BCB-90F5-7101E738349E}" type="parTrans" cxnId="{B6AEC663-4A82-45F2-BF10-09B12877AC8D}">
      <dgm:prSet/>
      <dgm:spPr/>
      <dgm:t>
        <a:bodyPr/>
        <a:lstStyle/>
        <a:p>
          <a:endParaRPr lang="en-US"/>
        </a:p>
      </dgm:t>
    </dgm:pt>
    <dgm:pt modelId="{2A99E43C-B524-4A83-9FEA-A1BE5F2F7824}" type="sibTrans" cxnId="{B6AEC663-4A82-45F2-BF10-09B12877AC8D}">
      <dgm:prSet/>
      <dgm:spPr/>
      <dgm:t>
        <a:bodyPr/>
        <a:lstStyle/>
        <a:p>
          <a:endParaRPr lang="en-US"/>
        </a:p>
      </dgm:t>
    </dgm:pt>
    <dgm:pt modelId="{898AC5E6-D3C5-4516-876A-05882C846226}" type="pres">
      <dgm:prSet presAssocID="{D0B67EEA-CEBE-4CEB-AC90-B91E7086480A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BDCE787F-970A-44D1-8FB1-0C88A5789011}" type="pres">
      <dgm:prSet presAssocID="{02D0BB09-7754-4B40-86B8-B02DABEC1383}" presName="circle1" presStyleLbl="node1" presStyleIdx="0" presStyleCnt="6"/>
      <dgm:spPr/>
    </dgm:pt>
    <dgm:pt modelId="{6DCA6586-540D-4782-A769-32F07D771FDF}" type="pres">
      <dgm:prSet presAssocID="{02D0BB09-7754-4B40-86B8-B02DABEC1383}" presName="space" presStyleCnt="0"/>
      <dgm:spPr/>
    </dgm:pt>
    <dgm:pt modelId="{1097D20A-13DF-4CED-BCF6-8BB4415091C7}" type="pres">
      <dgm:prSet presAssocID="{02D0BB09-7754-4B40-86B8-B02DABEC1383}" presName="rect1" presStyleLbl="alignAcc1" presStyleIdx="0" presStyleCnt="6"/>
      <dgm:spPr/>
    </dgm:pt>
    <dgm:pt modelId="{3540EB01-43DB-4057-A638-916D6E2283E8}" type="pres">
      <dgm:prSet presAssocID="{75008690-FA6C-4526-BE6A-66052594790F}" presName="vertSpace2" presStyleLbl="node1" presStyleIdx="0" presStyleCnt="6"/>
      <dgm:spPr/>
    </dgm:pt>
    <dgm:pt modelId="{45053D7E-363F-45F9-888A-7A850FF302EA}" type="pres">
      <dgm:prSet presAssocID="{75008690-FA6C-4526-BE6A-66052594790F}" presName="circle2" presStyleLbl="node1" presStyleIdx="1" presStyleCnt="6"/>
      <dgm:spPr/>
    </dgm:pt>
    <dgm:pt modelId="{8386AD3F-2B24-4984-A206-1578384A64BC}" type="pres">
      <dgm:prSet presAssocID="{75008690-FA6C-4526-BE6A-66052594790F}" presName="rect2" presStyleLbl="alignAcc1" presStyleIdx="1" presStyleCnt="6"/>
      <dgm:spPr/>
    </dgm:pt>
    <dgm:pt modelId="{7F2CB8AD-0D27-4538-8ADF-D8EBF7E7F7B5}" type="pres">
      <dgm:prSet presAssocID="{EE14F13C-242A-4C38-9A50-77A5F44152DC}" presName="vertSpace3" presStyleLbl="node1" presStyleIdx="1" presStyleCnt="6"/>
      <dgm:spPr/>
    </dgm:pt>
    <dgm:pt modelId="{54DA6A06-D3A0-4928-83C5-74C138AF493D}" type="pres">
      <dgm:prSet presAssocID="{EE14F13C-242A-4C38-9A50-77A5F44152DC}" presName="circle3" presStyleLbl="node1" presStyleIdx="2" presStyleCnt="6"/>
      <dgm:spPr/>
    </dgm:pt>
    <dgm:pt modelId="{867AEB65-049C-42D4-B6B7-0441E8E393D1}" type="pres">
      <dgm:prSet presAssocID="{EE14F13C-242A-4C38-9A50-77A5F44152DC}" presName="rect3" presStyleLbl="alignAcc1" presStyleIdx="2" presStyleCnt="6"/>
      <dgm:spPr/>
    </dgm:pt>
    <dgm:pt modelId="{56958433-E09E-4378-819A-7BE3BA154733}" type="pres">
      <dgm:prSet presAssocID="{EB8369C0-2BC4-4B23-8659-D21F346580CD}" presName="vertSpace4" presStyleLbl="node1" presStyleIdx="2" presStyleCnt="6"/>
      <dgm:spPr/>
    </dgm:pt>
    <dgm:pt modelId="{C64F230C-FBA6-424A-9A65-C1812321A82E}" type="pres">
      <dgm:prSet presAssocID="{EB8369C0-2BC4-4B23-8659-D21F346580CD}" presName="circle4" presStyleLbl="node1" presStyleIdx="3" presStyleCnt="6"/>
      <dgm:spPr/>
    </dgm:pt>
    <dgm:pt modelId="{9C578D6A-9761-4037-8C9A-20FDE01DAF46}" type="pres">
      <dgm:prSet presAssocID="{EB8369C0-2BC4-4B23-8659-D21F346580CD}" presName="rect4" presStyleLbl="alignAcc1" presStyleIdx="3" presStyleCnt="6"/>
      <dgm:spPr/>
    </dgm:pt>
    <dgm:pt modelId="{4877B2B5-B640-4534-BAD2-EE3FD5E2908B}" type="pres">
      <dgm:prSet presAssocID="{B5523B7A-7113-462B-895C-3D6896B6483F}" presName="vertSpace5" presStyleLbl="node1" presStyleIdx="3" presStyleCnt="6"/>
      <dgm:spPr/>
    </dgm:pt>
    <dgm:pt modelId="{51863C1B-3B23-4186-B3F9-3294A6DEAC4E}" type="pres">
      <dgm:prSet presAssocID="{B5523B7A-7113-462B-895C-3D6896B6483F}" presName="circle5" presStyleLbl="node1" presStyleIdx="4" presStyleCnt="6"/>
      <dgm:spPr/>
    </dgm:pt>
    <dgm:pt modelId="{ADDC18DB-D34B-439A-A3F0-BEA1D5A59ECB}" type="pres">
      <dgm:prSet presAssocID="{B5523B7A-7113-462B-895C-3D6896B6483F}" presName="rect5" presStyleLbl="alignAcc1" presStyleIdx="4" presStyleCnt="6"/>
      <dgm:spPr/>
    </dgm:pt>
    <dgm:pt modelId="{E5081415-AAE4-4123-BD98-C5857076300C}" type="pres">
      <dgm:prSet presAssocID="{C3AF74C8-317F-4F93-B89D-703F1039DB45}" presName="vertSpace6" presStyleLbl="node1" presStyleIdx="4" presStyleCnt="6"/>
      <dgm:spPr/>
    </dgm:pt>
    <dgm:pt modelId="{A0170119-19B4-4544-826D-CE88108D02A9}" type="pres">
      <dgm:prSet presAssocID="{C3AF74C8-317F-4F93-B89D-703F1039DB45}" presName="circle6" presStyleLbl="node1" presStyleIdx="5" presStyleCnt="6"/>
      <dgm:spPr/>
    </dgm:pt>
    <dgm:pt modelId="{E39E776E-2259-4147-AD5C-7DB3B0DB76CE}" type="pres">
      <dgm:prSet presAssocID="{C3AF74C8-317F-4F93-B89D-703F1039DB45}" presName="rect6" presStyleLbl="alignAcc1" presStyleIdx="5" presStyleCnt="6"/>
      <dgm:spPr/>
    </dgm:pt>
    <dgm:pt modelId="{4D89DACE-3995-45FA-9FE4-2575BFC0A7D4}" type="pres">
      <dgm:prSet presAssocID="{02D0BB09-7754-4B40-86B8-B02DABEC1383}" presName="rect1ParTxNoCh" presStyleLbl="alignAcc1" presStyleIdx="5" presStyleCnt="6">
        <dgm:presLayoutVars>
          <dgm:chMax val="1"/>
          <dgm:bulletEnabled val="1"/>
        </dgm:presLayoutVars>
      </dgm:prSet>
      <dgm:spPr/>
    </dgm:pt>
    <dgm:pt modelId="{22D25FE5-D6F1-41F7-A194-F12990814E02}" type="pres">
      <dgm:prSet presAssocID="{75008690-FA6C-4526-BE6A-66052594790F}" presName="rect2ParTxNoCh" presStyleLbl="alignAcc1" presStyleIdx="5" presStyleCnt="6">
        <dgm:presLayoutVars>
          <dgm:chMax val="1"/>
          <dgm:bulletEnabled val="1"/>
        </dgm:presLayoutVars>
      </dgm:prSet>
      <dgm:spPr/>
    </dgm:pt>
    <dgm:pt modelId="{45DDFC39-B0F9-4088-A065-DB9997891883}" type="pres">
      <dgm:prSet presAssocID="{EE14F13C-242A-4C38-9A50-77A5F44152DC}" presName="rect3ParTxNoCh" presStyleLbl="alignAcc1" presStyleIdx="5" presStyleCnt="6">
        <dgm:presLayoutVars>
          <dgm:chMax val="1"/>
          <dgm:bulletEnabled val="1"/>
        </dgm:presLayoutVars>
      </dgm:prSet>
      <dgm:spPr/>
    </dgm:pt>
    <dgm:pt modelId="{8B21E456-838A-42E5-A5D0-779C07FEAC50}" type="pres">
      <dgm:prSet presAssocID="{EB8369C0-2BC4-4B23-8659-D21F346580CD}" presName="rect4ParTxNoCh" presStyleLbl="alignAcc1" presStyleIdx="5" presStyleCnt="6">
        <dgm:presLayoutVars>
          <dgm:chMax val="1"/>
          <dgm:bulletEnabled val="1"/>
        </dgm:presLayoutVars>
      </dgm:prSet>
      <dgm:spPr/>
    </dgm:pt>
    <dgm:pt modelId="{241C10CB-99F3-41DA-AAE1-439E96773D1A}" type="pres">
      <dgm:prSet presAssocID="{B5523B7A-7113-462B-895C-3D6896B6483F}" presName="rect5ParTxNoCh" presStyleLbl="alignAcc1" presStyleIdx="5" presStyleCnt="6">
        <dgm:presLayoutVars>
          <dgm:chMax val="1"/>
          <dgm:bulletEnabled val="1"/>
        </dgm:presLayoutVars>
      </dgm:prSet>
      <dgm:spPr/>
    </dgm:pt>
    <dgm:pt modelId="{6300D3F3-0919-49DB-A193-990DCCBD53D6}" type="pres">
      <dgm:prSet presAssocID="{C3AF74C8-317F-4F93-B89D-703F1039DB45}" presName="rect6ParTxNoCh" presStyleLbl="alignAcc1" presStyleIdx="5" presStyleCnt="6">
        <dgm:presLayoutVars>
          <dgm:chMax val="1"/>
          <dgm:bulletEnabled val="1"/>
        </dgm:presLayoutVars>
      </dgm:prSet>
      <dgm:spPr/>
    </dgm:pt>
  </dgm:ptLst>
  <dgm:cxnLst>
    <dgm:cxn modelId="{C0A0FA01-6BD6-42DD-8B58-7F474A0D4CD8}" type="presOf" srcId="{C3AF74C8-317F-4F93-B89D-703F1039DB45}" destId="{E39E776E-2259-4147-AD5C-7DB3B0DB76CE}" srcOrd="0" destOrd="0" presId="urn:microsoft.com/office/officeart/2005/8/layout/target3"/>
    <dgm:cxn modelId="{F6A7F807-8F06-4164-9454-9C1600F877FE}" type="presOf" srcId="{75008690-FA6C-4526-BE6A-66052594790F}" destId="{8386AD3F-2B24-4984-A206-1578384A64BC}" srcOrd="0" destOrd="0" presId="urn:microsoft.com/office/officeart/2005/8/layout/target3"/>
    <dgm:cxn modelId="{7E75540E-AD79-40AD-9A48-82ABCE2C4A61}" type="presOf" srcId="{B5523B7A-7113-462B-895C-3D6896B6483F}" destId="{241C10CB-99F3-41DA-AAE1-439E96773D1A}" srcOrd="1" destOrd="0" presId="urn:microsoft.com/office/officeart/2005/8/layout/target3"/>
    <dgm:cxn modelId="{31CDD532-42E1-4898-BEF3-73B538CDA886}" type="presOf" srcId="{02D0BB09-7754-4B40-86B8-B02DABEC1383}" destId="{4D89DACE-3995-45FA-9FE4-2575BFC0A7D4}" srcOrd="1" destOrd="0" presId="urn:microsoft.com/office/officeart/2005/8/layout/target3"/>
    <dgm:cxn modelId="{C7ABE23B-F246-43CE-9815-6873B9BE8CAA}" srcId="{D0B67EEA-CEBE-4CEB-AC90-B91E7086480A}" destId="{75008690-FA6C-4526-BE6A-66052594790F}" srcOrd="1" destOrd="0" parTransId="{881BDF21-D97E-47AC-913C-1C9389A40079}" sibTransId="{32D56C01-8FE7-4561-B80F-7A044AFA1AAE}"/>
    <dgm:cxn modelId="{B6AEC663-4A82-45F2-BF10-09B12877AC8D}" srcId="{D0B67EEA-CEBE-4CEB-AC90-B91E7086480A}" destId="{C3AF74C8-317F-4F93-B89D-703F1039DB45}" srcOrd="5" destOrd="0" parTransId="{EAE94419-659F-4BCB-90F5-7101E738349E}" sibTransId="{2A99E43C-B524-4A83-9FEA-A1BE5F2F7824}"/>
    <dgm:cxn modelId="{3F745C6C-DD6E-4CE6-9EAB-D7327BCD8E0B}" type="presOf" srcId="{EE14F13C-242A-4C38-9A50-77A5F44152DC}" destId="{867AEB65-049C-42D4-B6B7-0441E8E393D1}" srcOrd="0" destOrd="0" presId="urn:microsoft.com/office/officeart/2005/8/layout/target3"/>
    <dgm:cxn modelId="{58A33372-CC41-4AEF-AA70-A06E8E43B336}" srcId="{D0B67EEA-CEBE-4CEB-AC90-B91E7086480A}" destId="{EB8369C0-2BC4-4B23-8659-D21F346580CD}" srcOrd="3" destOrd="0" parTransId="{AC297DB9-E2E0-4553-9FF8-6EC2DB188281}" sibTransId="{F306F170-DA52-4EE6-8684-3D1EA591E7CC}"/>
    <dgm:cxn modelId="{609D7D54-9F56-45B3-A21B-3340452BE305}" type="presOf" srcId="{B5523B7A-7113-462B-895C-3D6896B6483F}" destId="{ADDC18DB-D34B-439A-A3F0-BEA1D5A59ECB}" srcOrd="0" destOrd="0" presId="urn:microsoft.com/office/officeart/2005/8/layout/target3"/>
    <dgm:cxn modelId="{8BE0D476-96DE-49F6-A21E-BDD789A1FF57}" type="presOf" srcId="{C3AF74C8-317F-4F93-B89D-703F1039DB45}" destId="{6300D3F3-0919-49DB-A193-990DCCBD53D6}" srcOrd="1" destOrd="0" presId="urn:microsoft.com/office/officeart/2005/8/layout/target3"/>
    <dgm:cxn modelId="{DD3E787B-EACE-470D-BB46-36431D4B7C36}" type="presOf" srcId="{EB8369C0-2BC4-4B23-8659-D21F346580CD}" destId="{9C578D6A-9761-4037-8C9A-20FDE01DAF46}" srcOrd="0" destOrd="0" presId="urn:microsoft.com/office/officeart/2005/8/layout/target3"/>
    <dgm:cxn modelId="{A8E0C88E-F7F5-45DB-A028-6C7986D0FB73}" type="presOf" srcId="{02D0BB09-7754-4B40-86B8-B02DABEC1383}" destId="{1097D20A-13DF-4CED-BCF6-8BB4415091C7}" srcOrd="0" destOrd="0" presId="urn:microsoft.com/office/officeart/2005/8/layout/target3"/>
    <dgm:cxn modelId="{E95B8590-1406-41F6-8F99-117D94D610E8}" srcId="{D0B67EEA-CEBE-4CEB-AC90-B91E7086480A}" destId="{02D0BB09-7754-4B40-86B8-B02DABEC1383}" srcOrd="0" destOrd="0" parTransId="{4363A2BA-CA2E-4F2C-A797-744B6D6F14FC}" sibTransId="{C3325455-CAC9-4F77-9048-3678446EBEB0}"/>
    <dgm:cxn modelId="{840D1DA7-2F8C-41E9-A419-562634EB6DB8}" srcId="{D0B67EEA-CEBE-4CEB-AC90-B91E7086480A}" destId="{B5523B7A-7113-462B-895C-3D6896B6483F}" srcOrd="4" destOrd="0" parTransId="{3300565E-FCF9-428A-BE8E-03661A7B6CA9}" sibTransId="{569DFAED-4364-46B0-B526-066FB1D7AFEF}"/>
    <dgm:cxn modelId="{BC0FFBAE-AB4C-44D1-B071-0F327109C3DD}" type="presOf" srcId="{EE14F13C-242A-4C38-9A50-77A5F44152DC}" destId="{45DDFC39-B0F9-4088-A065-DB9997891883}" srcOrd="1" destOrd="0" presId="urn:microsoft.com/office/officeart/2005/8/layout/target3"/>
    <dgm:cxn modelId="{3F999ED5-82CF-4DE3-BD1D-3040CD992249}" type="presOf" srcId="{75008690-FA6C-4526-BE6A-66052594790F}" destId="{22D25FE5-D6F1-41F7-A194-F12990814E02}" srcOrd="1" destOrd="0" presId="urn:microsoft.com/office/officeart/2005/8/layout/target3"/>
    <dgm:cxn modelId="{BDFD97F5-C2CA-4256-B08C-7480BAD7A868}" type="presOf" srcId="{EB8369C0-2BC4-4B23-8659-D21F346580CD}" destId="{8B21E456-838A-42E5-A5D0-779C07FEAC50}" srcOrd="1" destOrd="0" presId="urn:microsoft.com/office/officeart/2005/8/layout/target3"/>
    <dgm:cxn modelId="{073EABFA-1B60-48BB-9EA8-C5B141A6BBE1}" srcId="{D0B67EEA-CEBE-4CEB-AC90-B91E7086480A}" destId="{EE14F13C-242A-4C38-9A50-77A5F44152DC}" srcOrd="2" destOrd="0" parTransId="{187E594E-BB0E-4C85-9936-C3F81AC35390}" sibTransId="{BAF0DDD5-8202-4E12-B1B1-36B7A514DB9F}"/>
    <dgm:cxn modelId="{19AA14FF-71A2-43BD-B2E6-2BA799C1D898}" type="presOf" srcId="{D0B67EEA-CEBE-4CEB-AC90-B91E7086480A}" destId="{898AC5E6-D3C5-4516-876A-05882C846226}" srcOrd="0" destOrd="0" presId="urn:microsoft.com/office/officeart/2005/8/layout/target3"/>
    <dgm:cxn modelId="{CF9DA202-BC99-4002-AF2A-A3B6463E6D8D}" type="presParOf" srcId="{898AC5E6-D3C5-4516-876A-05882C846226}" destId="{BDCE787F-970A-44D1-8FB1-0C88A5789011}" srcOrd="0" destOrd="0" presId="urn:microsoft.com/office/officeart/2005/8/layout/target3"/>
    <dgm:cxn modelId="{2805EDBB-A852-47EC-954C-9E916CE50770}" type="presParOf" srcId="{898AC5E6-D3C5-4516-876A-05882C846226}" destId="{6DCA6586-540D-4782-A769-32F07D771FDF}" srcOrd="1" destOrd="0" presId="urn:microsoft.com/office/officeart/2005/8/layout/target3"/>
    <dgm:cxn modelId="{091C1C04-B4E4-4F33-BF56-1BD9AD764A05}" type="presParOf" srcId="{898AC5E6-D3C5-4516-876A-05882C846226}" destId="{1097D20A-13DF-4CED-BCF6-8BB4415091C7}" srcOrd="2" destOrd="0" presId="urn:microsoft.com/office/officeart/2005/8/layout/target3"/>
    <dgm:cxn modelId="{98250CA9-0841-4DC1-8B7E-5249834CA9F0}" type="presParOf" srcId="{898AC5E6-D3C5-4516-876A-05882C846226}" destId="{3540EB01-43DB-4057-A638-916D6E2283E8}" srcOrd="3" destOrd="0" presId="urn:microsoft.com/office/officeart/2005/8/layout/target3"/>
    <dgm:cxn modelId="{572B5581-9200-489A-B771-9ADA50721A16}" type="presParOf" srcId="{898AC5E6-D3C5-4516-876A-05882C846226}" destId="{45053D7E-363F-45F9-888A-7A850FF302EA}" srcOrd="4" destOrd="0" presId="urn:microsoft.com/office/officeart/2005/8/layout/target3"/>
    <dgm:cxn modelId="{51FAE347-7C62-4FB3-805D-98E53FDAA0FE}" type="presParOf" srcId="{898AC5E6-D3C5-4516-876A-05882C846226}" destId="{8386AD3F-2B24-4984-A206-1578384A64BC}" srcOrd="5" destOrd="0" presId="urn:microsoft.com/office/officeart/2005/8/layout/target3"/>
    <dgm:cxn modelId="{DFECFB28-13AE-4948-8F1E-905A47225257}" type="presParOf" srcId="{898AC5E6-D3C5-4516-876A-05882C846226}" destId="{7F2CB8AD-0D27-4538-8ADF-D8EBF7E7F7B5}" srcOrd="6" destOrd="0" presId="urn:microsoft.com/office/officeart/2005/8/layout/target3"/>
    <dgm:cxn modelId="{60B2531C-DD8B-4219-A90F-2885F79EAC28}" type="presParOf" srcId="{898AC5E6-D3C5-4516-876A-05882C846226}" destId="{54DA6A06-D3A0-4928-83C5-74C138AF493D}" srcOrd="7" destOrd="0" presId="urn:microsoft.com/office/officeart/2005/8/layout/target3"/>
    <dgm:cxn modelId="{9F75DBAF-E78C-40E1-AAFE-89BD248CAC3A}" type="presParOf" srcId="{898AC5E6-D3C5-4516-876A-05882C846226}" destId="{867AEB65-049C-42D4-B6B7-0441E8E393D1}" srcOrd="8" destOrd="0" presId="urn:microsoft.com/office/officeart/2005/8/layout/target3"/>
    <dgm:cxn modelId="{6BE50707-C6BA-4F7D-BF91-811657F2F19C}" type="presParOf" srcId="{898AC5E6-D3C5-4516-876A-05882C846226}" destId="{56958433-E09E-4378-819A-7BE3BA154733}" srcOrd="9" destOrd="0" presId="urn:microsoft.com/office/officeart/2005/8/layout/target3"/>
    <dgm:cxn modelId="{E564498E-3FE5-4220-8858-59778E909A26}" type="presParOf" srcId="{898AC5E6-D3C5-4516-876A-05882C846226}" destId="{C64F230C-FBA6-424A-9A65-C1812321A82E}" srcOrd="10" destOrd="0" presId="urn:microsoft.com/office/officeart/2005/8/layout/target3"/>
    <dgm:cxn modelId="{A4C00C11-4E2A-49AD-80DB-6B98FCE6849C}" type="presParOf" srcId="{898AC5E6-D3C5-4516-876A-05882C846226}" destId="{9C578D6A-9761-4037-8C9A-20FDE01DAF46}" srcOrd="11" destOrd="0" presId="urn:microsoft.com/office/officeart/2005/8/layout/target3"/>
    <dgm:cxn modelId="{29459B8A-CAC1-4F35-9875-18E29FDBCA27}" type="presParOf" srcId="{898AC5E6-D3C5-4516-876A-05882C846226}" destId="{4877B2B5-B640-4534-BAD2-EE3FD5E2908B}" srcOrd="12" destOrd="0" presId="urn:microsoft.com/office/officeart/2005/8/layout/target3"/>
    <dgm:cxn modelId="{08843FDC-3923-428B-B4CA-FCA45B9F60F3}" type="presParOf" srcId="{898AC5E6-D3C5-4516-876A-05882C846226}" destId="{51863C1B-3B23-4186-B3F9-3294A6DEAC4E}" srcOrd="13" destOrd="0" presId="urn:microsoft.com/office/officeart/2005/8/layout/target3"/>
    <dgm:cxn modelId="{FC7E90BD-C4CF-486A-B6A9-DADFC855A39F}" type="presParOf" srcId="{898AC5E6-D3C5-4516-876A-05882C846226}" destId="{ADDC18DB-D34B-439A-A3F0-BEA1D5A59ECB}" srcOrd="14" destOrd="0" presId="urn:microsoft.com/office/officeart/2005/8/layout/target3"/>
    <dgm:cxn modelId="{0C2DA916-231E-4042-B2E7-23C66F0C00A2}" type="presParOf" srcId="{898AC5E6-D3C5-4516-876A-05882C846226}" destId="{E5081415-AAE4-4123-BD98-C5857076300C}" srcOrd="15" destOrd="0" presId="urn:microsoft.com/office/officeart/2005/8/layout/target3"/>
    <dgm:cxn modelId="{F021FBBF-0B9D-482A-B819-5D45E9E9C814}" type="presParOf" srcId="{898AC5E6-D3C5-4516-876A-05882C846226}" destId="{A0170119-19B4-4544-826D-CE88108D02A9}" srcOrd="16" destOrd="0" presId="urn:microsoft.com/office/officeart/2005/8/layout/target3"/>
    <dgm:cxn modelId="{0DC9B100-01B3-4AFD-84F3-54B10AF9605C}" type="presParOf" srcId="{898AC5E6-D3C5-4516-876A-05882C846226}" destId="{E39E776E-2259-4147-AD5C-7DB3B0DB76CE}" srcOrd="17" destOrd="0" presId="urn:microsoft.com/office/officeart/2005/8/layout/target3"/>
    <dgm:cxn modelId="{681A52D2-028F-4870-9F9F-15505D96D4FA}" type="presParOf" srcId="{898AC5E6-D3C5-4516-876A-05882C846226}" destId="{4D89DACE-3995-45FA-9FE4-2575BFC0A7D4}" srcOrd="18" destOrd="0" presId="urn:microsoft.com/office/officeart/2005/8/layout/target3"/>
    <dgm:cxn modelId="{0EB490CB-EFF6-4EFB-9FC0-AB950E4B814F}" type="presParOf" srcId="{898AC5E6-D3C5-4516-876A-05882C846226}" destId="{22D25FE5-D6F1-41F7-A194-F12990814E02}" srcOrd="19" destOrd="0" presId="urn:microsoft.com/office/officeart/2005/8/layout/target3"/>
    <dgm:cxn modelId="{6CAC0721-87D6-4DC0-987E-D865860CDFCB}" type="presParOf" srcId="{898AC5E6-D3C5-4516-876A-05882C846226}" destId="{45DDFC39-B0F9-4088-A065-DB9997891883}" srcOrd="20" destOrd="0" presId="urn:microsoft.com/office/officeart/2005/8/layout/target3"/>
    <dgm:cxn modelId="{0AFECDB9-B3E1-4113-BEE4-1053BA369F54}" type="presParOf" srcId="{898AC5E6-D3C5-4516-876A-05882C846226}" destId="{8B21E456-838A-42E5-A5D0-779C07FEAC50}" srcOrd="21" destOrd="0" presId="urn:microsoft.com/office/officeart/2005/8/layout/target3"/>
    <dgm:cxn modelId="{E7AB93B2-8D68-41D7-878F-DC8EC3EEFF89}" type="presParOf" srcId="{898AC5E6-D3C5-4516-876A-05882C846226}" destId="{241C10CB-99F3-41DA-AAE1-439E96773D1A}" srcOrd="22" destOrd="0" presId="urn:microsoft.com/office/officeart/2005/8/layout/target3"/>
    <dgm:cxn modelId="{C999280C-13CD-48A9-B105-C37C45C9989D}" type="presParOf" srcId="{898AC5E6-D3C5-4516-876A-05882C846226}" destId="{6300D3F3-0919-49DB-A193-990DCCBD53D6}" srcOrd="23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BF641337-2662-4C82-AE97-A5D275312CC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7DDC78D-1613-4DBC-B362-1C2ADDDAD128}">
      <dgm:prSet custT="1"/>
      <dgm:spPr/>
      <dgm:t>
        <a:bodyPr/>
        <a:lstStyle/>
        <a:p>
          <a:pPr algn="ctr"/>
          <a:r>
            <a:rPr lang="en-US" sz="3600" b="1" baseline="0" dirty="0"/>
            <a:t>Training Sections</a:t>
          </a:r>
          <a:endParaRPr lang="en-US" sz="3600" dirty="0"/>
        </a:p>
      </dgm:t>
    </dgm:pt>
    <dgm:pt modelId="{0A6E88B6-A0C5-40D5-817A-A07EA48DB6E2}" type="parTrans" cxnId="{46D92F95-CF8C-424A-88F9-1C533CF12950}">
      <dgm:prSet/>
      <dgm:spPr/>
      <dgm:t>
        <a:bodyPr/>
        <a:lstStyle/>
        <a:p>
          <a:endParaRPr lang="en-US"/>
        </a:p>
      </dgm:t>
    </dgm:pt>
    <dgm:pt modelId="{BB4B762C-B252-4A11-992B-A23F11FC5E85}" type="sibTrans" cxnId="{46D92F95-CF8C-424A-88F9-1C533CF12950}">
      <dgm:prSet/>
      <dgm:spPr/>
      <dgm:t>
        <a:bodyPr/>
        <a:lstStyle/>
        <a:p>
          <a:endParaRPr lang="en-US"/>
        </a:p>
      </dgm:t>
    </dgm:pt>
    <dgm:pt modelId="{76D943B0-6F26-4E69-A50F-8CDA53F58D37}" type="pres">
      <dgm:prSet presAssocID="{BF641337-2662-4C82-AE97-A5D275312CC2}" presName="linear" presStyleCnt="0">
        <dgm:presLayoutVars>
          <dgm:animLvl val="lvl"/>
          <dgm:resizeHandles val="exact"/>
        </dgm:presLayoutVars>
      </dgm:prSet>
      <dgm:spPr/>
    </dgm:pt>
    <dgm:pt modelId="{E1FF71E1-6CEF-4D8E-BFF2-FA38A40C6996}" type="pres">
      <dgm:prSet presAssocID="{67DDC78D-1613-4DBC-B362-1C2ADDDAD128}" presName="parentText" presStyleLbl="node1" presStyleIdx="0" presStyleCnt="1" custScaleX="99799" custScaleY="68690" custLinFactNeighborX="-100" custLinFactNeighborY="-7737">
        <dgm:presLayoutVars>
          <dgm:chMax val="0"/>
          <dgm:bulletEnabled val="1"/>
        </dgm:presLayoutVars>
      </dgm:prSet>
      <dgm:spPr/>
    </dgm:pt>
  </dgm:ptLst>
  <dgm:cxnLst>
    <dgm:cxn modelId="{B39AE027-F095-40F3-ABA0-4182DF261AA2}" type="presOf" srcId="{BF641337-2662-4C82-AE97-A5D275312CC2}" destId="{76D943B0-6F26-4E69-A50F-8CDA53F58D37}" srcOrd="0" destOrd="0" presId="urn:microsoft.com/office/officeart/2005/8/layout/vList2"/>
    <dgm:cxn modelId="{D18FA556-26C2-4662-B230-3127337B8F64}" type="presOf" srcId="{67DDC78D-1613-4DBC-B362-1C2ADDDAD128}" destId="{E1FF71E1-6CEF-4D8E-BFF2-FA38A40C6996}" srcOrd="0" destOrd="0" presId="urn:microsoft.com/office/officeart/2005/8/layout/vList2"/>
    <dgm:cxn modelId="{46D92F95-CF8C-424A-88F9-1C533CF12950}" srcId="{BF641337-2662-4C82-AE97-A5D275312CC2}" destId="{67DDC78D-1613-4DBC-B362-1C2ADDDAD128}" srcOrd="0" destOrd="0" parTransId="{0A6E88B6-A0C5-40D5-817A-A07EA48DB6E2}" sibTransId="{BB4B762C-B252-4A11-992B-A23F11FC5E85}"/>
    <dgm:cxn modelId="{84A0C985-5859-41F2-8C29-BF58E38255D8}" type="presParOf" srcId="{76D943B0-6F26-4E69-A50F-8CDA53F58D37}" destId="{E1FF71E1-6CEF-4D8E-BFF2-FA38A40C699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92A56C10-23D0-4611-9079-7E1BF3ECBD5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C492723-798C-4337-BCFF-C48B51950B47}">
      <dgm:prSet custT="1"/>
      <dgm:spPr/>
      <dgm:t>
        <a:bodyPr/>
        <a:lstStyle/>
        <a:p>
          <a:r>
            <a:rPr lang="en-US" sz="3200" b="1" baseline="0" dirty="0"/>
            <a:t>Postdoc Admin: </a:t>
          </a:r>
          <a:br>
            <a:rPr lang="en-US" sz="2400" b="1" baseline="0" dirty="0"/>
          </a:br>
          <a:r>
            <a:rPr lang="en-US" sz="2400" baseline="0" dirty="0"/>
            <a:t>OPA Resources</a:t>
          </a:r>
          <a:endParaRPr lang="en-US" sz="2400" dirty="0"/>
        </a:p>
      </dgm:t>
    </dgm:pt>
    <dgm:pt modelId="{7A2192E4-A25C-4675-BEF8-0064106C8C2E}" type="parTrans" cxnId="{03998EDE-D682-432A-8E96-0110AC921847}">
      <dgm:prSet/>
      <dgm:spPr/>
      <dgm:t>
        <a:bodyPr/>
        <a:lstStyle/>
        <a:p>
          <a:endParaRPr lang="en-US"/>
        </a:p>
      </dgm:t>
    </dgm:pt>
    <dgm:pt modelId="{0A811D03-E5D9-433F-8557-C7C83874156E}" type="sibTrans" cxnId="{03998EDE-D682-432A-8E96-0110AC921847}">
      <dgm:prSet/>
      <dgm:spPr/>
      <dgm:t>
        <a:bodyPr/>
        <a:lstStyle/>
        <a:p>
          <a:endParaRPr lang="en-US"/>
        </a:p>
      </dgm:t>
    </dgm:pt>
    <dgm:pt modelId="{EE63DD6F-6FA0-47B5-B598-C515F12DB66F}" type="pres">
      <dgm:prSet presAssocID="{92A56C10-23D0-4611-9079-7E1BF3ECBD54}" presName="linear" presStyleCnt="0">
        <dgm:presLayoutVars>
          <dgm:animLvl val="lvl"/>
          <dgm:resizeHandles val="exact"/>
        </dgm:presLayoutVars>
      </dgm:prSet>
      <dgm:spPr/>
    </dgm:pt>
    <dgm:pt modelId="{813D2FC6-EE9C-4DAD-8C7A-392ABB5F6C27}" type="pres">
      <dgm:prSet presAssocID="{4C492723-798C-4337-BCFF-C48B51950B47}" presName="parentText" presStyleLbl="node1" presStyleIdx="0" presStyleCnt="1" custScaleY="227046" custLinFactNeighborY="-9255">
        <dgm:presLayoutVars>
          <dgm:chMax val="0"/>
          <dgm:bulletEnabled val="1"/>
        </dgm:presLayoutVars>
      </dgm:prSet>
      <dgm:spPr/>
    </dgm:pt>
  </dgm:ptLst>
  <dgm:cxnLst>
    <dgm:cxn modelId="{DC081564-A499-4C8B-B283-681A4822AFDD}" type="presOf" srcId="{92A56C10-23D0-4611-9079-7E1BF3ECBD54}" destId="{EE63DD6F-6FA0-47B5-B598-C515F12DB66F}" srcOrd="0" destOrd="0" presId="urn:microsoft.com/office/officeart/2005/8/layout/vList2"/>
    <dgm:cxn modelId="{5B4C01C4-C0FF-4F23-963E-E0D8597817DA}" type="presOf" srcId="{4C492723-798C-4337-BCFF-C48B51950B47}" destId="{813D2FC6-EE9C-4DAD-8C7A-392ABB5F6C27}" srcOrd="0" destOrd="0" presId="urn:microsoft.com/office/officeart/2005/8/layout/vList2"/>
    <dgm:cxn modelId="{03998EDE-D682-432A-8E96-0110AC921847}" srcId="{92A56C10-23D0-4611-9079-7E1BF3ECBD54}" destId="{4C492723-798C-4337-BCFF-C48B51950B47}" srcOrd="0" destOrd="0" parTransId="{7A2192E4-A25C-4675-BEF8-0064106C8C2E}" sibTransId="{0A811D03-E5D9-433F-8557-C7C83874156E}"/>
    <dgm:cxn modelId="{A8C170C8-6F29-44E2-8077-9110CD560289}" type="presParOf" srcId="{EE63DD6F-6FA0-47B5-B598-C515F12DB66F}" destId="{813D2FC6-EE9C-4DAD-8C7A-392ABB5F6C2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0.xml><?xml version="1.0" encoding="utf-8"?>
<dgm:dataModel xmlns:dgm="http://schemas.openxmlformats.org/drawingml/2006/diagram" xmlns:a="http://schemas.openxmlformats.org/drawingml/2006/main">
  <dgm:ptLst>
    <dgm:pt modelId="{E1FA0F12-3730-49A6-918D-6D636522FD3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97B8409-0521-4C98-BBE5-EC8EF99AA2E2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Funding Details Box</a:t>
          </a:r>
          <a:endParaRPr lang="en-US" sz="2400" dirty="0"/>
        </a:p>
      </dgm:t>
    </dgm:pt>
    <dgm:pt modelId="{921374FA-AA85-42B5-B61A-63FF50ED41F6}" type="parTrans" cxnId="{F9123C41-891F-4BFB-A9E0-2B85FB832CA6}">
      <dgm:prSet/>
      <dgm:spPr/>
      <dgm:t>
        <a:bodyPr/>
        <a:lstStyle/>
        <a:p>
          <a:endParaRPr lang="en-US"/>
        </a:p>
      </dgm:t>
    </dgm:pt>
    <dgm:pt modelId="{016CE37C-2D51-4F2F-BDEA-E4B1D51AAFB8}" type="sibTrans" cxnId="{F9123C41-891F-4BFB-A9E0-2B85FB832CA6}">
      <dgm:prSet/>
      <dgm:spPr/>
      <dgm:t>
        <a:bodyPr/>
        <a:lstStyle/>
        <a:p>
          <a:endParaRPr lang="en-US"/>
        </a:p>
      </dgm:t>
    </dgm:pt>
    <dgm:pt modelId="{03737D2D-1B64-437E-8048-25291E6E4AF5}" type="pres">
      <dgm:prSet presAssocID="{E1FA0F12-3730-49A6-918D-6D636522FD3D}" presName="linear" presStyleCnt="0">
        <dgm:presLayoutVars>
          <dgm:animLvl val="lvl"/>
          <dgm:resizeHandles val="exact"/>
        </dgm:presLayoutVars>
      </dgm:prSet>
      <dgm:spPr/>
    </dgm:pt>
    <dgm:pt modelId="{0C9F93FB-7C60-4276-ADD6-F7C433CAB7A6}" type="pres">
      <dgm:prSet presAssocID="{997B8409-0521-4C98-BBE5-EC8EF99AA2E2}" presName="parentText" presStyleLbl="node1" presStyleIdx="0" presStyleCnt="1" custScaleY="215662">
        <dgm:presLayoutVars>
          <dgm:chMax val="0"/>
          <dgm:bulletEnabled val="1"/>
        </dgm:presLayoutVars>
      </dgm:prSet>
      <dgm:spPr/>
    </dgm:pt>
  </dgm:ptLst>
  <dgm:cxnLst>
    <dgm:cxn modelId="{4CDC2C39-1483-4ADA-B0A1-A142646EEB80}" type="presOf" srcId="{997B8409-0521-4C98-BBE5-EC8EF99AA2E2}" destId="{0C9F93FB-7C60-4276-ADD6-F7C433CAB7A6}" srcOrd="0" destOrd="0" presId="urn:microsoft.com/office/officeart/2005/8/layout/vList2"/>
    <dgm:cxn modelId="{F9123C41-891F-4BFB-A9E0-2B85FB832CA6}" srcId="{E1FA0F12-3730-49A6-918D-6D636522FD3D}" destId="{997B8409-0521-4C98-BBE5-EC8EF99AA2E2}" srcOrd="0" destOrd="0" parTransId="{921374FA-AA85-42B5-B61A-63FF50ED41F6}" sibTransId="{016CE37C-2D51-4F2F-BDEA-E4B1D51AAFB8}"/>
    <dgm:cxn modelId="{749DD3BD-3EC5-4229-9714-25D4CBC0F8E9}" type="presOf" srcId="{E1FA0F12-3730-49A6-918D-6D636522FD3D}" destId="{03737D2D-1B64-437E-8048-25291E6E4AF5}" srcOrd="0" destOrd="0" presId="urn:microsoft.com/office/officeart/2005/8/layout/vList2"/>
    <dgm:cxn modelId="{4D2BFA8D-9A16-4477-9691-46E198BFA91D}" type="presParOf" srcId="{03737D2D-1B64-437E-8048-25291E6E4AF5}" destId="{0C9F93FB-7C60-4276-ADD6-F7C433CAB7A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1.xml><?xml version="1.0" encoding="utf-8"?>
<dgm:dataModel xmlns:dgm="http://schemas.openxmlformats.org/drawingml/2006/diagram" xmlns:a="http://schemas.openxmlformats.org/drawingml/2006/main">
  <dgm:ptLst>
    <dgm:pt modelId="{65AF9D75-A877-432B-BD8E-63A0A800B34A}" type="doc">
      <dgm:prSet loTypeId="urn:microsoft.com/office/officeart/2005/8/layout/target2" loCatId="relationship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43F475CA-2AD5-4879-A72D-11ADE8FC577B}">
      <dgm:prSet custT="1"/>
      <dgm:spPr/>
      <dgm:t>
        <a:bodyPr/>
        <a:lstStyle/>
        <a:p>
          <a:pPr algn="ctr"/>
          <a:r>
            <a:rPr lang="en-US" sz="2800" b="1" dirty="0"/>
            <a:t>Minimum funding levels are established by the University annually</a:t>
          </a:r>
        </a:p>
      </dgm:t>
    </dgm:pt>
    <dgm:pt modelId="{A75DE94A-9077-4BD7-914C-D9A5E3FC4FCD}" type="parTrans" cxnId="{F99D481E-AA01-468B-A8A4-418FD8AB5BC6}">
      <dgm:prSet/>
      <dgm:spPr/>
      <dgm:t>
        <a:bodyPr/>
        <a:lstStyle/>
        <a:p>
          <a:endParaRPr lang="en-US"/>
        </a:p>
      </dgm:t>
    </dgm:pt>
    <dgm:pt modelId="{9275DA3E-CF48-4D86-BA3B-ABD1EC8AC989}" type="sibTrans" cxnId="{F99D481E-AA01-468B-A8A4-418FD8AB5BC6}">
      <dgm:prSet/>
      <dgm:spPr/>
      <dgm:t>
        <a:bodyPr/>
        <a:lstStyle/>
        <a:p>
          <a:endParaRPr lang="en-US"/>
        </a:p>
      </dgm:t>
    </dgm:pt>
    <dgm:pt modelId="{C1B243B9-988B-4C37-987C-9B7A3597765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Based on inflation and local consumer price index</a:t>
          </a:r>
        </a:p>
      </dgm:t>
    </dgm:pt>
    <dgm:pt modelId="{C445E3E0-DDEE-4727-95C0-3F01FA17512B}" type="parTrans" cxnId="{C8BE3CEA-D05C-4013-8D9A-02EC29E8CD37}">
      <dgm:prSet/>
      <dgm:spPr/>
      <dgm:t>
        <a:bodyPr/>
        <a:lstStyle/>
        <a:p>
          <a:endParaRPr lang="en-US"/>
        </a:p>
      </dgm:t>
    </dgm:pt>
    <dgm:pt modelId="{74D5F155-B551-4CC3-AB00-E9F7727A89DC}" type="sibTrans" cxnId="{C8BE3CEA-D05C-4013-8D9A-02EC29E8CD37}">
      <dgm:prSet/>
      <dgm:spPr/>
      <dgm:t>
        <a:bodyPr/>
        <a:lstStyle/>
        <a:p>
          <a:endParaRPr lang="en-US"/>
        </a:p>
      </dgm:t>
    </dgm:pt>
    <dgm:pt modelId="{FCAC3349-DA5F-46C3-8C0F-EF07175D4090}">
      <dgm:prSet/>
      <dgm:spPr/>
      <dgm:t>
        <a:bodyPr/>
        <a:lstStyle/>
        <a:p>
          <a:pPr algn="ctr"/>
          <a:r>
            <a:rPr lang="en-US" b="1" dirty="0"/>
            <a:t>New minimum funding levels are published in spring quarter and are effective on September 1 of each year</a:t>
          </a:r>
        </a:p>
      </dgm:t>
    </dgm:pt>
    <dgm:pt modelId="{835DA960-1DF4-41F5-9A10-BE1C2FA3BEB1}" type="parTrans" cxnId="{5992B490-0C3D-4857-A08B-3F3BB9CE41CD}">
      <dgm:prSet/>
      <dgm:spPr/>
      <dgm:t>
        <a:bodyPr/>
        <a:lstStyle/>
        <a:p>
          <a:endParaRPr lang="en-US"/>
        </a:p>
      </dgm:t>
    </dgm:pt>
    <dgm:pt modelId="{2BFD27E0-3104-432A-99DA-41E6F576D47F}" type="sibTrans" cxnId="{5992B490-0C3D-4857-A08B-3F3BB9CE41CD}">
      <dgm:prSet/>
      <dgm:spPr/>
      <dgm:t>
        <a:bodyPr/>
        <a:lstStyle/>
        <a:p>
          <a:endParaRPr lang="en-US"/>
        </a:p>
      </dgm:t>
    </dgm:pt>
    <dgm:pt modelId="{B206D7C8-8201-48D7-B219-B87F5C4C12ED}">
      <dgm:prSet/>
      <dgm:spPr/>
      <dgm:t>
        <a:bodyPr/>
        <a:lstStyle/>
        <a:p>
          <a:pPr algn="ctr"/>
          <a:r>
            <a:rPr lang="en-US" b="1" dirty="0"/>
            <a:t>Funding levels for each postdoc must be reviewed annually</a:t>
          </a:r>
        </a:p>
      </dgm:t>
    </dgm:pt>
    <dgm:pt modelId="{202A79FB-82FC-4D3B-AB70-B81CD23CF362}" type="parTrans" cxnId="{00669848-9EE3-447D-9489-54E542B084A9}">
      <dgm:prSet/>
      <dgm:spPr/>
      <dgm:t>
        <a:bodyPr/>
        <a:lstStyle/>
        <a:p>
          <a:endParaRPr lang="en-US"/>
        </a:p>
      </dgm:t>
    </dgm:pt>
    <dgm:pt modelId="{CF5BD0F8-DF5B-4319-97AC-F8C92288950F}" type="sibTrans" cxnId="{00669848-9EE3-447D-9489-54E542B084A9}">
      <dgm:prSet/>
      <dgm:spPr/>
      <dgm:t>
        <a:bodyPr/>
        <a:lstStyle/>
        <a:p>
          <a:endParaRPr lang="en-US"/>
        </a:p>
      </dgm:t>
    </dgm:pt>
    <dgm:pt modelId="{0EB36ECA-1D69-45AF-A1C3-F0FBCBFE8DB3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Minimum funding must be updated each September 1 for all active appointments</a:t>
          </a:r>
        </a:p>
      </dgm:t>
    </dgm:pt>
    <dgm:pt modelId="{87A23932-F177-4269-8BD0-F6FF0467105F}" type="parTrans" cxnId="{3756FA1E-A3FF-4038-89BA-76DE27AB467E}">
      <dgm:prSet/>
      <dgm:spPr/>
      <dgm:t>
        <a:bodyPr/>
        <a:lstStyle/>
        <a:p>
          <a:endParaRPr lang="en-US"/>
        </a:p>
      </dgm:t>
    </dgm:pt>
    <dgm:pt modelId="{8BC47C8B-FC43-41CD-B74D-80E25F9918BD}" type="sibTrans" cxnId="{3756FA1E-A3FF-4038-89BA-76DE27AB467E}">
      <dgm:prSet/>
      <dgm:spPr/>
      <dgm:t>
        <a:bodyPr/>
        <a:lstStyle/>
        <a:p>
          <a:endParaRPr lang="en-US"/>
        </a:p>
      </dgm:t>
    </dgm:pt>
    <dgm:pt modelId="{4300BAAD-90C7-41B9-BCDC-93842CD249C9}">
      <dgm:prSet/>
      <dgm:spPr/>
      <dgm:t>
        <a:bodyPr/>
        <a:lstStyle/>
        <a:p>
          <a:endParaRPr lang="en-US"/>
        </a:p>
      </dgm:t>
    </dgm:pt>
    <dgm:pt modelId="{90E472A2-D228-4FD4-BCA8-EDC93EDD64F2}" type="parTrans" cxnId="{95D95D0A-6FC7-4FDD-8A98-13F4AB4B595D}">
      <dgm:prSet/>
      <dgm:spPr/>
      <dgm:t>
        <a:bodyPr/>
        <a:lstStyle/>
        <a:p>
          <a:endParaRPr lang="en-US"/>
        </a:p>
      </dgm:t>
    </dgm:pt>
    <dgm:pt modelId="{61AC62FC-935B-424F-B13B-BA1123650AFA}" type="sibTrans" cxnId="{95D95D0A-6FC7-4FDD-8A98-13F4AB4B595D}">
      <dgm:prSet/>
      <dgm:spPr/>
      <dgm:t>
        <a:bodyPr/>
        <a:lstStyle/>
        <a:p>
          <a:endParaRPr lang="en-US"/>
        </a:p>
      </dgm:t>
    </dgm:pt>
    <dgm:pt modelId="{0D27D5FB-B0C5-4693-A890-1F00A3706E63}" type="pres">
      <dgm:prSet presAssocID="{65AF9D75-A877-432B-BD8E-63A0A800B34A}" presName="Name0" presStyleCnt="0">
        <dgm:presLayoutVars>
          <dgm:chMax val="3"/>
          <dgm:chPref val="1"/>
          <dgm:dir/>
          <dgm:animLvl val="lvl"/>
          <dgm:resizeHandles/>
        </dgm:presLayoutVars>
      </dgm:prSet>
      <dgm:spPr/>
    </dgm:pt>
    <dgm:pt modelId="{2D849C0C-B5C7-494F-BC02-FC45A58B0E07}" type="pres">
      <dgm:prSet presAssocID="{65AF9D75-A877-432B-BD8E-63A0A800B34A}" presName="outerBox" presStyleCnt="0"/>
      <dgm:spPr/>
    </dgm:pt>
    <dgm:pt modelId="{8FA615F6-31F1-47D5-A931-E572DE9E78EA}" type="pres">
      <dgm:prSet presAssocID="{65AF9D75-A877-432B-BD8E-63A0A800B34A}" presName="outerBoxParent" presStyleLbl="node1" presStyleIdx="0" presStyleCnt="3"/>
      <dgm:spPr/>
    </dgm:pt>
    <dgm:pt modelId="{4F994D03-C305-49A3-8243-AA26CD9721B4}" type="pres">
      <dgm:prSet presAssocID="{65AF9D75-A877-432B-BD8E-63A0A800B34A}" presName="outerBoxChildren" presStyleCnt="0"/>
      <dgm:spPr/>
    </dgm:pt>
    <dgm:pt modelId="{C5B8C1D9-D8B6-43DF-B004-56A50B9A750E}" type="pres">
      <dgm:prSet presAssocID="{C1B243B9-988B-4C37-987C-9B7A3597765C}" presName="oChild" presStyleLbl="fgAcc1" presStyleIdx="0" presStyleCnt="2">
        <dgm:presLayoutVars>
          <dgm:bulletEnabled val="1"/>
        </dgm:presLayoutVars>
      </dgm:prSet>
      <dgm:spPr/>
    </dgm:pt>
    <dgm:pt modelId="{DAD5CEB7-FB9E-450A-A5F0-FF8B95A510BD}" type="pres">
      <dgm:prSet presAssocID="{65AF9D75-A877-432B-BD8E-63A0A800B34A}" presName="middleBox" presStyleCnt="0"/>
      <dgm:spPr/>
    </dgm:pt>
    <dgm:pt modelId="{74D64B35-8432-4FFA-A707-F60FA3D70235}" type="pres">
      <dgm:prSet presAssocID="{65AF9D75-A877-432B-BD8E-63A0A800B34A}" presName="middleBoxParent" presStyleLbl="node1" presStyleIdx="1" presStyleCnt="3"/>
      <dgm:spPr/>
    </dgm:pt>
    <dgm:pt modelId="{6A85D517-5C16-4201-8ABA-1250E323BA1D}" type="pres">
      <dgm:prSet presAssocID="{65AF9D75-A877-432B-BD8E-63A0A800B34A}" presName="middleBoxChildren" presStyleCnt="0"/>
      <dgm:spPr/>
    </dgm:pt>
    <dgm:pt modelId="{3E716B46-E651-4B79-9F65-708509BBE5CE}" type="pres">
      <dgm:prSet presAssocID="{65AF9D75-A877-432B-BD8E-63A0A800B34A}" presName="centerBox" presStyleCnt="0"/>
      <dgm:spPr/>
    </dgm:pt>
    <dgm:pt modelId="{1915BC96-0E15-4A42-8C57-4EACD9E0EB0C}" type="pres">
      <dgm:prSet presAssocID="{65AF9D75-A877-432B-BD8E-63A0A800B34A}" presName="centerBoxParent" presStyleLbl="node1" presStyleIdx="2" presStyleCnt="3"/>
      <dgm:spPr/>
    </dgm:pt>
    <dgm:pt modelId="{2EB09262-3968-4718-AD51-2817FEB4ADB7}" type="pres">
      <dgm:prSet presAssocID="{65AF9D75-A877-432B-BD8E-63A0A800B34A}" presName="centerBoxChildren" presStyleCnt="0"/>
      <dgm:spPr/>
    </dgm:pt>
    <dgm:pt modelId="{5B9F0842-92D4-40B4-9E48-1960C7E80023}" type="pres">
      <dgm:prSet presAssocID="{0EB36ECA-1D69-45AF-A1C3-F0FBCBFE8DB3}" presName="cChild" presStyleLbl="fgAcc1" presStyleIdx="1" presStyleCnt="2">
        <dgm:presLayoutVars>
          <dgm:bulletEnabled val="1"/>
        </dgm:presLayoutVars>
      </dgm:prSet>
      <dgm:spPr/>
    </dgm:pt>
  </dgm:ptLst>
  <dgm:cxnLst>
    <dgm:cxn modelId="{95D95D0A-6FC7-4FDD-8A98-13F4AB4B595D}" srcId="{65AF9D75-A877-432B-BD8E-63A0A800B34A}" destId="{4300BAAD-90C7-41B9-BCDC-93842CD249C9}" srcOrd="3" destOrd="0" parTransId="{90E472A2-D228-4FD4-BCA8-EDC93EDD64F2}" sibTransId="{61AC62FC-935B-424F-B13B-BA1123650AFA}"/>
    <dgm:cxn modelId="{F99D481E-AA01-468B-A8A4-418FD8AB5BC6}" srcId="{65AF9D75-A877-432B-BD8E-63A0A800B34A}" destId="{43F475CA-2AD5-4879-A72D-11ADE8FC577B}" srcOrd="0" destOrd="0" parTransId="{A75DE94A-9077-4BD7-914C-D9A5E3FC4FCD}" sibTransId="{9275DA3E-CF48-4D86-BA3B-ABD1EC8AC989}"/>
    <dgm:cxn modelId="{3756FA1E-A3FF-4038-89BA-76DE27AB467E}" srcId="{B206D7C8-8201-48D7-B219-B87F5C4C12ED}" destId="{0EB36ECA-1D69-45AF-A1C3-F0FBCBFE8DB3}" srcOrd="0" destOrd="0" parTransId="{87A23932-F177-4269-8BD0-F6FF0467105F}" sibTransId="{8BC47C8B-FC43-41CD-B74D-80E25F9918BD}"/>
    <dgm:cxn modelId="{4B235327-D2C5-46EB-A1D3-117748132CA6}" type="presOf" srcId="{B206D7C8-8201-48D7-B219-B87F5C4C12ED}" destId="{1915BC96-0E15-4A42-8C57-4EACD9E0EB0C}" srcOrd="0" destOrd="0" presId="urn:microsoft.com/office/officeart/2005/8/layout/target2"/>
    <dgm:cxn modelId="{00669848-9EE3-447D-9489-54E542B084A9}" srcId="{65AF9D75-A877-432B-BD8E-63A0A800B34A}" destId="{B206D7C8-8201-48D7-B219-B87F5C4C12ED}" srcOrd="2" destOrd="0" parTransId="{202A79FB-82FC-4D3B-AB70-B81CD23CF362}" sibTransId="{CF5BD0F8-DF5B-4319-97AC-F8C92288950F}"/>
    <dgm:cxn modelId="{C0B9C978-D71C-4701-B408-B13CAEF452BC}" type="presOf" srcId="{65AF9D75-A877-432B-BD8E-63A0A800B34A}" destId="{0D27D5FB-B0C5-4693-A890-1F00A3706E63}" srcOrd="0" destOrd="0" presId="urn:microsoft.com/office/officeart/2005/8/layout/target2"/>
    <dgm:cxn modelId="{EF79007A-A7A9-4B4D-9674-0F3C6B5ADF4F}" type="presOf" srcId="{43F475CA-2AD5-4879-A72D-11ADE8FC577B}" destId="{8FA615F6-31F1-47D5-A931-E572DE9E78EA}" srcOrd="0" destOrd="0" presId="urn:microsoft.com/office/officeart/2005/8/layout/target2"/>
    <dgm:cxn modelId="{5992B490-0C3D-4857-A08B-3F3BB9CE41CD}" srcId="{65AF9D75-A877-432B-BD8E-63A0A800B34A}" destId="{FCAC3349-DA5F-46C3-8C0F-EF07175D4090}" srcOrd="1" destOrd="0" parTransId="{835DA960-1DF4-41F5-9A10-BE1C2FA3BEB1}" sibTransId="{2BFD27E0-3104-432A-99DA-41E6F576D47F}"/>
    <dgm:cxn modelId="{A2E3ECC2-114E-4C5B-A950-7AF4A3CEB108}" type="presOf" srcId="{FCAC3349-DA5F-46C3-8C0F-EF07175D4090}" destId="{74D64B35-8432-4FFA-A707-F60FA3D70235}" srcOrd="0" destOrd="0" presId="urn:microsoft.com/office/officeart/2005/8/layout/target2"/>
    <dgm:cxn modelId="{C8BE3CEA-D05C-4013-8D9A-02EC29E8CD37}" srcId="{43F475CA-2AD5-4879-A72D-11ADE8FC577B}" destId="{C1B243B9-988B-4C37-987C-9B7A3597765C}" srcOrd="0" destOrd="0" parTransId="{C445E3E0-DDEE-4727-95C0-3F01FA17512B}" sibTransId="{74D5F155-B551-4CC3-AB00-E9F7727A89DC}"/>
    <dgm:cxn modelId="{7278E9F7-E52A-467B-9389-9CFD515B6D12}" type="presOf" srcId="{C1B243B9-988B-4C37-987C-9B7A3597765C}" destId="{C5B8C1D9-D8B6-43DF-B004-56A50B9A750E}" srcOrd="0" destOrd="0" presId="urn:microsoft.com/office/officeart/2005/8/layout/target2"/>
    <dgm:cxn modelId="{763719FD-2543-41AD-B6F8-4969C12BBBB5}" type="presOf" srcId="{0EB36ECA-1D69-45AF-A1C3-F0FBCBFE8DB3}" destId="{5B9F0842-92D4-40B4-9E48-1960C7E80023}" srcOrd="0" destOrd="0" presId="urn:microsoft.com/office/officeart/2005/8/layout/target2"/>
    <dgm:cxn modelId="{C4627913-1982-4579-817D-7F347A18F243}" type="presParOf" srcId="{0D27D5FB-B0C5-4693-A890-1F00A3706E63}" destId="{2D849C0C-B5C7-494F-BC02-FC45A58B0E07}" srcOrd="0" destOrd="0" presId="urn:microsoft.com/office/officeart/2005/8/layout/target2"/>
    <dgm:cxn modelId="{4A1B9E20-E14C-41A4-BB72-24F8DAAC44D7}" type="presParOf" srcId="{2D849C0C-B5C7-494F-BC02-FC45A58B0E07}" destId="{8FA615F6-31F1-47D5-A931-E572DE9E78EA}" srcOrd="0" destOrd="0" presId="urn:microsoft.com/office/officeart/2005/8/layout/target2"/>
    <dgm:cxn modelId="{A1C36353-E430-4A7A-80B6-DC2032EC2A6C}" type="presParOf" srcId="{2D849C0C-B5C7-494F-BC02-FC45A58B0E07}" destId="{4F994D03-C305-49A3-8243-AA26CD9721B4}" srcOrd="1" destOrd="0" presId="urn:microsoft.com/office/officeart/2005/8/layout/target2"/>
    <dgm:cxn modelId="{A9AC317B-83B7-41E1-883A-1DA9E6241076}" type="presParOf" srcId="{4F994D03-C305-49A3-8243-AA26CD9721B4}" destId="{C5B8C1D9-D8B6-43DF-B004-56A50B9A750E}" srcOrd="0" destOrd="0" presId="urn:microsoft.com/office/officeart/2005/8/layout/target2"/>
    <dgm:cxn modelId="{1B614DB8-97EB-45D4-87F9-14386AB1976A}" type="presParOf" srcId="{0D27D5FB-B0C5-4693-A890-1F00A3706E63}" destId="{DAD5CEB7-FB9E-450A-A5F0-FF8B95A510BD}" srcOrd="1" destOrd="0" presId="urn:microsoft.com/office/officeart/2005/8/layout/target2"/>
    <dgm:cxn modelId="{4950ED87-C5F6-460A-BA88-F88E3988AEF2}" type="presParOf" srcId="{DAD5CEB7-FB9E-450A-A5F0-FF8B95A510BD}" destId="{74D64B35-8432-4FFA-A707-F60FA3D70235}" srcOrd="0" destOrd="0" presId="urn:microsoft.com/office/officeart/2005/8/layout/target2"/>
    <dgm:cxn modelId="{173221B3-0C07-4C43-8CBC-08E3AC370824}" type="presParOf" srcId="{DAD5CEB7-FB9E-450A-A5F0-FF8B95A510BD}" destId="{6A85D517-5C16-4201-8ABA-1250E323BA1D}" srcOrd="1" destOrd="0" presId="urn:microsoft.com/office/officeart/2005/8/layout/target2"/>
    <dgm:cxn modelId="{5690CABE-44F3-45D6-86F5-2843C7F1D48E}" type="presParOf" srcId="{0D27D5FB-B0C5-4693-A890-1F00A3706E63}" destId="{3E716B46-E651-4B79-9F65-708509BBE5CE}" srcOrd="2" destOrd="0" presId="urn:microsoft.com/office/officeart/2005/8/layout/target2"/>
    <dgm:cxn modelId="{31AFB2FE-7E75-456F-98FE-C2E79F722989}" type="presParOf" srcId="{3E716B46-E651-4B79-9F65-708509BBE5CE}" destId="{1915BC96-0E15-4A42-8C57-4EACD9E0EB0C}" srcOrd="0" destOrd="0" presId="urn:microsoft.com/office/officeart/2005/8/layout/target2"/>
    <dgm:cxn modelId="{9C89FA42-5496-41E9-BB11-A264A0DC530E}" type="presParOf" srcId="{3E716B46-E651-4B79-9F65-708509BBE5CE}" destId="{2EB09262-3968-4718-AD51-2817FEB4ADB7}" srcOrd="1" destOrd="0" presId="urn:microsoft.com/office/officeart/2005/8/layout/target2"/>
    <dgm:cxn modelId="{9DCDD592-7F27-4BC8-BFE1-67D0DDA279C3}" type="presParOf" srcId="{2EB09262-3968-4718-AD51-2817FEB4ADB7}" destId="{5B9F0842-92D4-40B4-9E48-1960C7E80023}" srcOrd="0" destOrd="0" presId="urn:microsoft.com/office/officeart/2005/8/layout/targe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02.xml><?xml version="1.0" encoding="utf-8"?>
<dgm:dataModel xmlns:dgm="http://schemas.openxmlformats.org/drawingml/2006/diagram" xmlns:a="http://schemas.openxmlformats.org/drawingml/2006/main">
  <dgm:ptLst>
    <dgm:pt modelId="{0899866C-D756-4A48-A1AE-321357BD96AE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48A58A3-FB40-4A9E-95C4-FD19253884EB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Salary and Stipend - Key Distinctions</a:t>
          </a:r>
          <a:endParaRPr lang="en-US" sz="2400" dirty="0"/>
        </a:p>
      </dgm:t>
    </dgm:pt>
    <dgm:pt modelId="{DA081C8C-B72B-4DEA-A1D2-2798C3961599}" type="parTrans" cxnId="{5000680E-9139-4AF6-B7A1-A906AE2CAB23}">
      <dgm:prSet/>
      <dgm:spPr/>
      <dgm:t>
        <a:bodyPr/>
        <a:lstStyle/>
        <a:p>
          <a:endParaRPr lang="en-US"/>
        </a:p>
      </dgm:t>
    </dgm:pt>
    <dgm:pt modelId="{9A810748-2567-4AB7-BAEC-2C28B2C26DFE}" type="sibTrans" cxnId="{5000680E-9139-4AF6-B7A1-A906AE2CAB23}">
      <dgm:prSet/>
      <dgm:spPr/>
      <dgm:t>
        <a:bodyPr/>
        <a:lstStyle/>
        <a:p>
          <a:endParaRPr lang="en-US"/>
        </a:p>
      </dgm:t>
    </dgm:pt>
    <dgm:pt modelId="{5017ADCF-5769-4D2A-A989-78BA1D60A82F}" type="pres">
      <dgm:prSet presAssocID="{0899866C-D756-4A48-A1AE-321357BD96AE}" presName="linear" presStyleCnt="0">
        <dgm:presLayoutVars>
          <dgm:animLvl val="lvl"/>
          <dgm:resizeHandles val="exact"/>
        </dgm:presLayoutVars>
      </dgm:prSet>
      <dgm:spPr/>
    </dgm:pt>
    <dgm:pt modelId="{F85106A6-300E-435D-8460-A4D40AEB0EDE}" type="pres">
      <dgm:prSet presAssocID="{448A58A3-FB40-4A9E-95C4-FD19253884EB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000680E-9139-4AF6-B7A1-A906AE2CAB23}" srcId="{0899866C-D756-4A48-A1AE-321357BD96AE}" destId="{448A58A3-FB40-4A9E-95C4-FD19253884EB}" srcOrd="0" destOrd="0" parTransId="{DA081C8C-B72B-4DEA-A1D2-2798C3961599}" sibTransId="{9A810748-2567-4AB7-BAEC-2C28B2C26DFE}"/>
    <dgm:cxn modelId="{4A192766-14E0-44E3-A7CC-442DCCC809B8}" type="presOf" srcId="{448A58A3-FB40-4A9E-95C4-FD19253884EB}" destId="{F85106A6-300E-435D-8460-A4D40AEB0EDE}" srcOrd="0" destOrd="0" presId="urn:microsoft.com/office/officeart/2005/8/layout/vList2"/>
    <dgm:cxn modelId="{EFBE5F55-41AD-4D04-B712-E778E5A62DF2}" type="presOf" srcId="{0899866C-D756-4A48-A1AE-321357BD96AE}" destId="{5017ADCF-5769-4D2A-A989-78BA1D60A82F}" srcOrd="0" destOrd="0" presId="urn:microsoft.com/office/officeart/2005/8/layout/vList2"/>
    <dgm:cxn modelId="{F3B60ECA-9E54-4E1F-A748-97F0BB7C4B97}" type="presParOf" srcId="{5017ADCF-5769-4D2A-A989-78BA1D60A82F}" destId="{F85106A6-300E-435D-8460-A4D40AEB0ED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3.xml><?xml version="1.0" encoding="utf-8"?>
<dgm:dataModel xmlns:dgm="http://schemas.openxmlformats.org/drawingml/2006/diagram" xmlns:a="http://schemas.openxmlformats.org/drawingml/2006/main">
  <dgm:ptLst>
    <dgm:pt modelId="{481510C3-A9E7-46E5-B2A8-1E5AE86D61A4}" type="doc">
      <dgm:prSet loTypeId="urn:microsoft.com/office/officeart/2005/8/layout/vList2" loCatId="list" qsTypeId="urn:microsoft.com/office/officeart/2005/8/quickstyle/simple1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0C216108-0819-490E-8654-6FEF4F97EBFD}">
      <dgm:prSet custT="1"/>
      <dgm:spPr/>
      <dgm:t>
        <a:bodyPr/>
        <a:lstStyle/>
        <a:p>
          <a:pPr algn="ctr"/>
          <a:r>
            <a:rPr lang="en-US" sz="3200" b="1" u="sng" baseline="0" dirty="0"/>
            <a:t>Salary</a:t>
          </a:r>
          <a:endParaRPr lang="en-US" sz="3200" dirty="0"/>
        </a:p>
      </dgm:t>
    </dgm:pt>
    <dgm:pt modelId="{C1F50CA1-E3C2-4078-B15A-F36D8CB2636B}" type="parTrans" cxnId="{B3D8CF2B-6893-428C-B22B-5EAB402C961E}">
      <dgm:prSet/>
      <dgm:spPr/>
      <dgm:t>
        <a:bodyPr/>
        <a:lstStyle/>
        <a:p>
          <a:endParaRPr lang="en-US"/>
        </a:p>
      </dgm:t>
    </dgm:pt>
    <dgm:pt modelId="{6C712D74-1C19-4BC1-BCA6-8F8A41930A6F}" type="sibTrans" cxnId="{B3D8CF2B-6893-428C-B22B-5EAB402C961E}">
      <dgm:prSet/>
      <dgm:spPr/>
      <dgm:t>
        <a:bodyPr/>
        <a:lstStyle/>
        <a:p>
          <a:endParaRPr lang="en-US"/>
        </a:p>
      </dgm:t>
    </dgm:pt>
    <dgm:pt modelId="{F0C257C2-FAF6-4D4B-A47C-F3BD4D29723E}" type="pres">
      <dgm:prSet presAssocID="{481510C3-A9E7-46E5-B2A8-1E5AE86D61A4}" presName="linear" presStyleCnt="0">
        <dgm:presLayoutVars>
          <dgm:animLvl val="lvl"/>
          <dgm:resizeHandles val="exact"/>
        </dgm:presLayoutVars>
      </dgm:prSet>
      <dgm:spPr/>
    </dgm:pt>
    <dgm:pt modelId="{459F246A-2A30-4ACB-894F-298D737EEDF9}" type="pres">
      <dgm:prSet presAssocID="{0C216108-0819-490E-8654-6FEF4F97EBFD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6B19F1D-B73D-43B0-8964-4C5E57DC4411}" type="presOf" srcId="{0C216108-0819-490E-8654-6FEF4F97EBFD}" destId="{459F246A-2A30-4ACB-894F-298D737EEDF9}" srcOrd="0" destOrd="0" presId="urn:microsoft.com/office/officeart/2005/8/layout/vList2"/>
    <dgm:cxn modelId="{B3D8CF2B-6893-428C-B22B-5EAB402C961E}" srcId="{481510C3-A9E7-46E5-B2A8-1E5AE86D61A4}" destId="{0C216108-0819-490E-8654-6FEF4F97EBFD}" srcOrd="0" destOrd="0" parTransId="{C1F50CA1-E3C2-4078-B15A-F36D8CB2636B}" sibTransId="{6C712D74-1C19-4BC1-BCA6-8F8A41930A6F}"/>
    <dgm:cxn modelId="{BFF06BD5-813C-4CA0-9F73-600A4A3B4756}" type="presOf" srcId="{481510C3-A9E7-46E5-B2A8-1E5AE86D61A4}" destId="{F0C257C2-FAF6-4D4B-A47C-F3BD4D29723E}" srcOrd="0" destOrd="0" presId="urn:microsoft.com/office/officeart/2005/8/layout/vList2"/>
    <dgm:cxn modelId="{8BDB527E-F947-4400-8D65-65F78316E92E}" type="presParOf" srcId="{F0C257C2-FAF6-4D4B-A47C-F3BD4D29723E}" destId="{459F246A-2A30-4ACB-894F-298D737EEDF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04.xml><?xml version="1.0" encoding="utf-8"?>
<dgm:dataModel xmlns:dgm="http://schemas.openxmlformats.org/drawingml/2006/diagram" xmlns:a="http://schemas.openxmlformats.org/drawingml/2006/main">
  <dgm:ptLst>
    <dgm:pt modelId="{FF08BD96-E39A-4E80-9D3A-74CF34BD1559}" type="doc">
      <dgm:prSet loTypeId="urn:microsoft.com/office/officeart/2008/layout/VerticalCurvedList" loCatId="list" qsTypeId="urn:microsoft.com/office/officeart/2005/8/quickstyle/simple5" qsCatId="simple" csTypeId="urn:microsoft.com/office/officeart/2005/8/colors/accent3_3" csCatId="accent3" phldr="1"/>
      <dgm:spPr/>
      <dgm:t>
        <a:bodyPr/>
        <a:lstStyle/>
        <a:p>
          <a:endParaRPr lang="en-US"/>
        </a:p>
      </dgm:t>
    </dgm:pt>
    <dgm:pt modelId="{E455262D-9FFB-4FF9-8C6C-877D959DF6D6}">
      <dgm:prSet custT="1"/>
      <dgm:spPr/>
      <dgm:t>
        <a:bodyPr/>
        <a:lstStyle/>
        <a:p>
          <a:r>
            <a:rPr lang="en-US" sz="2400" dirty="0"/>
            <a:t>Pay for work performed</a:t>
          </a:r>
        </a:p>
      </dgm:t>
    </dgm:pt>
    <dgm:pt modelId="{198BBEE2-7951-410A-84BA-DABCC8681B24}" type="parTrans" cxnId="{1DA5D383-BB7A-47DD-BC34-568DC56DCDC6}">
      <dgm:prSet/>
      <dgm:spPr/>
      <dgm:t>
        <a:bodyPr/>
        <a:lstStyle/>
        <a:p>
          <a:endParaRPr lang="en-US"/>
        </a:p>
      </dgm:t>
    </dgm:pt>
    <dgm:pt modelId="{6449A16C-4B6A-4187-A195-FB8DB1B315E2}" type="sibTrans" cxnId="{1DA5D383-BB7A-47DD-BC34-568DC56DCDC6}">
      <dgm:prSet/>
      <dgm:spPr/>
      <dgm:t>
        <a:bodyPr/>
        <a:lstStyle/>
        <a:p>
          <a:endParaRPr lang="en-US"/>
        </a:p>
      </dgm:t>
    </dgm:pt>
    <dgm:pt modelId="{3F591E26-AA64-47DF-9E6C-3610F8779993}">
      <dgm:prSet custT="1"/>
      <dgm:spPr/>
      <dgm:t>
        <a:bodyPr/>
        <a:lstStyle/>
        <a:p>
          <a:r>
            <a:rPr lang="en-US" sz="1600" b="1" dirty="0"/>
            <a:t>ALLOWABLE</a:t>
          </a:r>
          <a:r>
            <a:rPr lang="en-US" sz="1600" dirty="0"/>
            <a:t> on research grants/contracts</a:t>
          </a:r>
        </a:p>
      </dgm:t>
    </dgm:pt>
    <dgm:pt modelId="{90ED7699-B5C3-4A11-A3FC-33CA2E0D2BEE}" type="parTrans" cxnId="{74246A58-56B9-4166-A87F-B5770482CE11}">
      <dgm:prSet/>
      <dgm:spPr/>
      <dgm:t>
        <a:bodyPr/>
        <a:lstStyle/>
        <a:p>
          <a:endParaRPr lang="en-US"/>
        </a:p>
      </dgm:t>
    </dgm:pt>
    <dgm:pt modelId="{723BA112-6F19-46D0-9989-7925DB1088CB}" type="sibTrans" cxnId="{74246A58-56B9-4166-A87F-B5770482CE11}">
      <dgm:prSet/>
      <dgm:spPr/>
      <dgm:t>
        <a:bodyPr/>
        <a:lstStyle/>
        <a:p>
          <a:endParaRPr lang="en-US"/>
        </a:p>
      </dgm:t>
    </dgm:pt>
    <dgm:pt modelId="{21132734-C262-46D8-A044-6E9F00FD1EF9}">
      <dgm:prSet custT="1"/>
      <dgm:spPr/>
      <dgm:t>
        <a:bodyPr/>
        <a:lstStyle/>
        <a:p>
          <a:r>
            <a:rPr lang="en-US" sz="1400" dirty="0"/>
            <a:t>Subject to employment rules, tax withholding</a:t>
          </a:r>
        </a:p>
      </dgm:t>
    </dgm:pt>
    <dgm:pt modelId="{F434CD70-1BEB-4CA2-B2BD-E9E9946C8837}" type="parTrans" cxnId="{02FB5125-DD64-41AD-9C31-F9CF1AE4E299}">
      <dgm:prSet/>
      <dgm:spPr/>
      <dgm:t>
        <a:bodyPr/>
        <a:lstStyle/>
        <a:p>
          <a:endParaRPr lang="en-US"/>
        </a:p>
      </dgm:t>
    </dgm:pt>
    <dgm:pt modelId="{12C943C6-88B9-417A-A3BF-F52604D97A52}" type="sibTrans" cxnId="{02FB5125-DD64-41AD-9C31-F9CF1AE4E299}">
      <dgm:prSet/>
      <dgm:spPr/>
      <dgm:t>
        <a:bodyPr/>
        <a:lstStyle/>
        <a:p>
          <a:endParaRPr lang="en-US"/>
        </a:p>
      </dgm:t>
    </dgm:pt>
    <dgm:pt modelId="{7A93835A-2BC3-4262-B0B7-5A4800DBD8B5}">
      <dgm:prSet custT="1"/>
      <dgm:spPr/>
      <dgm:t>
        <a:bodyPr/>
        <a:lstStyle/>
        <a:p>
          <a:r>
            <a:rPr lang="en-US" sz="1100" dirty="0"/>
            <a:t>Receives W-2 form</a:t>
          </a:r>
        </a:p>
      </dgm:t>
    </dgm:pt>
    <dgm:pt modelId="{38B76EA5-5548-4B91-A6B5-D3C420B19CE5}" type="parTrans" cxnId="{718E75B3-E923-46D0-A6EF-CA3B59217047}">
      <dgm:prSet/>
      <dgm:spPr/>
      <dgm:t>
        <a:bodyPr/>
        <a:lstStyle/>
        <a:p>
          <a:endParaRPr lang="en-US"/>
        </a:p>
      </dgm:t>
    </dgm:pt>
    <dgm:pt modelId="{0F83E761-CA13-46A1-B9A8-A23E996D7182}" type="sibTrans" cxnId="{718E75B3-E923-46D0-A6EF-CA3B59217047}">
      <dgm:prSet/>
      <dgm:spPr/>
      <dgm:t>
        <a:bodyPr/>
        <a:lstStyle/>
        <a:p>
          <a:endParaRPr lang="en-US"/>
        </a:p>
      </dgm:t>
    </dgm:pt>
    <dgm:pt modelId="{4C46BDC8-EA07-434A-A266-A064D95F6C20}">
      <dgm:prSet custT="1"/>
      <dgm:spPr/>
      <dgm:t>
        <a:bodyPr/>
        <a:lstStyle/>
        <a:p>
          <a:r>
            <a:rPr lang="en-US" sz="11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Fringe Benefits Rate</a:t>
          </a:r>
          <a:r>
            <a:rPr lang="en-US" sz="1100"/>
            <a:t> automatically incurred for 20 hours salary or more</a:t>
          </a:r>
          <a:endParaRPr lang="en-US" sz="1100" dirty="0"/>
        </a:p>
      </dgm:t>
    </dgm:pt>
    <dgm:pt modelId="{D5B52402-5B51-493D-898B-D9F6C8361F6A}" type="sibTrans" cxnId="{32531170-EFA7-44B8-BB32-AFFF385C537D}">
      <dgm:prSet/>
      <dgm:spPr/>
      <dgm:t>
        <a:bodyPr/>
        <a:lstStyle/>
        <a:p>
          <a:endParaRPr lang="en-US"/>
        </a:p>
      </dgm:t>
    </dgm:pt>
    <dgm:pt modelId="{A742ACFB-128E-4FFA-B552-4A9146F866F2}" type="parTrans" cxnId="{32531170-EFA7-44B8-BB32-AFFF385C537D}">
      <dgm:prSet/>
      <dgm:spPr/>
      <dgm:t>
        <a:bodyPr/>
        <a:lstStyle/>
        <a:p>
          <a:endParaRPr lang="en-US"/>
        </a:p>
      </dgm:t>
    </dgm:pt>
    <dgm:pt modelId="{CD9D760C-A551-4B6C-9713-FE557D5E7EE2}">
      <dgm:prSet custT="1"/>
      <dgm:spPr/>
      <dgm:t>
        <a:bodyPr/>
        <a:lstStyle/>
        <a:p>
          <a:r>
            <a:rPr lang="en-US" sz="1100" dirty="0"/>
            <a:t>4% in FY26</a:t>
          </a:r>
        </a:p>
      </dgm:t>
    </dgm:pt>
    <dgm:pt modelId="{413BD7AB-035C-4B37-9A49-ED6FE94DF0C1}" type="parTrans" cxnId="{42E3E3BF-BE9A-46E6-84EF-2400CE47E13C}">
      <dgm:prSet/>
      <dgm:spPr/>
      <dgm:t>
        <a:bodyPr/>
        <a:lstStyle/>
        <a:p>
          <a:endParaRPr lang="en-US"/>
        </a:p>
      </dgm:t>
    </dgm:pt>
    <dgm:pt modelId="{F0825631-7063-46AB-ADB2-51BA781C872D}" type="sibTrans" cxnId="{42E3E3BF-BE9A-46E6-84EF-2400CE47E13C}">
      <dgm:prSet/>
      <dgm:spPr/>
      <dgm:t>
        <a:bodyPr/>
        <a:lstStyle/>
        <a:p>
          <a:endParaRPr lang="en-US"/>
        </a:p>
      </dgm:t>
    </dgm:pt>
    <dgm:pt modelId="{E54F800F-2201-4887-AE1C-054EFC04944C}" type="pres">
      <dgm:prSet presAssocID="{FF08BD96-E39A-4E80-9D3A-74CF34BD1559}" presName="Name0" presStyleCnt="0">
        <dgm:presLayoutVars>
          <dgm:chMax val="7"/>
          <dgm:chPref val="7"/>
          <dgm:dir/>
        </dgm:presLayoutVars>
      </dgm:prSet>
      <dgm:spPr/>
    </dgm:pt>
    <dgm:pt modelId="{8B405F6F-D76F-4ADE-A1B7-3E414D5E9F6D}" type="pres">
      <dgm:prSet presAssocID="{FF08BD96-E39A-4E80-9D3A-74CF34BD1559}" presName="Name1" presStyleCnt="0"/>
      <dgm:spPr/>
    </dgm:pt>
    <dgm:pt modelId="{C046AB5A-8C78-42E5-8B65-5D9A495C8C75}" type="pres">
      <dgm:prSet presAssocID="{FF08BD96-E39A-4E80-9D3A-74CF34BD1559}" presName="cycle" presStyleCnt="0"/>
      <dgm:spPr/>
    </dgm:pt>
    <dgm:pt modelId="{AFEBED43-9CE5-4C20-8EAD-4B176C9DF0F2}" type="pres">
      <dgm:prSet presAssocID="{FF08BD96-E39A-4E80-9D3A-74CF34BD1559}" presName="srcNode" presStyleLbl="node1" presStyleIdx="0" presStyleCnt="4"/>
      <dgm:spPr/>
    </dgm:pt>
    <dgm:pt modelId="{72F14DC7-09D3-482A-B850-2FC43263A507}" type="pres">
      <dgm:prSet presAssocID="{FF08BD96-E39A-4E80-9D3A-74CF34BD1559}" presName="conn" presStyleLbl="parChTrans1D2" presStyleIdx="0" presStyleCnt="1"/>
      <dgm:spPr/>
    </dgm:pt>
    <dgm:pt modelId="{003C1672-845E-4A5D-9CC7-5E6E92A8C227}" type="pres">
      <dgm:prSet presAssocID="{FF08BD96-E39A-4E80-9D3A-74CF34BD1559}" presName="extraNode" presStyleLbl="node1" presStyleIdx="0" presStyleCnt="4"/>
      <dgm:spPr/>
    </dgm:pt>
    <dgm:pt modelId="{EC1162DB-3666-4EB9-A273-962D61C26494}" type="pres">
      <dgm:prSet presAssocID="{FF08BD96-E39A-4E80-9D3A-74CF34BD1559}" presName="dstNode" presStyleLbl="node1" presStyleIdx="0" presStyleCnt="4"/>
      <dgm:spPr/>
    </dgm:pt>
    <dgm:pt modelId="{92E4401D-8B54-4730-9667-7331B3621467}" type="pres">
      <dgm:prSet presAssocID="{E455262D-9FFB-4FF9-8C6C-877D959DF6D6}" presName="text_1" presStyleLbl="node1" presStyleIdx="0" presStyleCnt="4">
        <dgm:presLayoutVars>
          <dgm:bulletEnabled val="1"/>
        </dgm:presLayoutVars>
      </dgm:prSet>
      <dgm:spPr/>
    </dgm:pt>
    <dgm:pt modelId="{D9D3B5EB-8182-4821-84D4-C66D0A592EAD}" type="pres">
      <dgm:prSet presAssocID="{E455262D-9FFB-4FF9-8C6C-877D959DF6D6}" presName="accent_1" presStyleCnt="0"/>
      <dgm:spPr/>
    </dgm:pt>
    <dgm:pt modelId="{B8683A06-0B9F-4B60-B76E-0407A0B0FA3B}" type="pres">
      <dgm:prSet presAssocID="{E455262D-9FFB-4FF9-8C6C-877D959DF6D6}" presName="accentRepeatNode" presStyleLbl="solidFgAcc1" presStyleIdx="0" presStyleCnt="4"/>
      <dgm:spPr/>
    </dgm:pt>
    <dgm:pt modelId="{20C6401F-4850-48F3-B356-11CCDEE89036}" type="pres">
      <dgm:prSet presAssocID="{3F591E26-AA64-47DF-9E6C-3610F8779993}" presName="text_2" presStyleLbl="node1" presStyleIdx="1" presStyleCnt="4">
        <dgm:presLayoutVars>
          <dgm:bulletEnabled val="1"/>
        </dgm:presLayoutVars>
      </dgm:prSet>
      <dgm:spPr/>
    </dgm:pt>
    <dgm:pt modelId="{4BF17F9C-11D6-4130-BEC9-4C763D292482}" type="pres">
      <dgm:prSet presAssocID="{3F591E26-AA64-47DF-9E6C-3610F8779993}" presName="accent_2" presStyleCnt="0"/>
      <dgm:spPr/>
    </dgm:pt>
    <dgm:pt modelId="{B98322CC-50AA-4F83-B384-FB33576571F3}" type="pres">
      <dgm:prSet presAssocID="{3F591E26-AA64-47DF-9E6C-3610F8779993}" presName="accentRepeatNode" presStyleLbl="solidFgAcc1" presStyleIdx="1" presStyleCnt="4"/>
      <dgm:spPr/>
    </dgm:pt>
    <dgm:pt modelId="{C8BBB3CA-9C5B-4C3C-9AF6-72C110E80485}" type="pres">
      <dgm:prSet presAssocID="{21132734-C262-46D8-A044-6E9F00FD1EF9}" presName="text_3" presStyleLbl="node1" presStyleIdx="2" presStyleCnt="4">
        <dgm:presLayoutVars>
          <dgm:bulletEnabled val="1"/>
        </dgm:presLayoutVars>
      </dgm:prSet>
      <dgm:spPr/>
    </dgm:pt>
    <dgm:pt modelId="{D90AEF4C-254A-437E-9E83-C61CAFAB0D5D}" type="pres">
      <dgm:prSet presAssocID="{21132734-C262-46D8-A044-6E9F00FD1EF9}" presName="accent_3" presStyleCnt="0"/>
      <dgm:spPr/>
    </dgm:pt>
    <dgm:pt modelId="{E1C84498-8E4E-4595-8B05-3192C8966E11}" type="pres">
      <dgm:prSet presAssocID="{21132734-C262-46D8-A044-6E9F00FD1EF9}" presName="accentRepeatNode" presStyleLbl="solidFgAcc1" presStyleIdx="2" presStyleCnt="4"/>
      <dgm:spPr/>
    </dgm:pt>
    <dgm:pt modelId="{F77FD69E-6EB5-4AD1-B952-C37E9C892964}" type="pres">
      <dgm:prSet presAssocID="{4C46BDC8-EA07-434A-A266-A064D95F6C20}" presName="text_4" presStyleLbl="node1" presStyleIdx="3" presStyleCnt="4" custLinFactNeighborX="202" custLinFactNeighborY="3872">
        <dgm:presLayoutVars>
          <dgm:bulletEnabled val="1"/>
        </dgm:presLayoutVars>
      </dgm:prSet>
      <dgm:spPr/>
    </dgm:pt>
    <dgm:pt modelId="{B1D72ACC-E429-465A-8001-31A6715A05F2}" type="pres">
      <dgm:prSet presAssocID="{4C46BDC8-EA07-434A-A266-A064D95F6C20}" presName="accent_4" presStyleCnt="0"/>
      <dgm:spPr/>
    </dgm:pt>
    <dgm:pt modelId="{3837B266-E378-4E57-9DB7-AF748DE155B9}" type="pres">
      <dgm:prSet presAssocID="{4C46BDC8-EA07-434A-A266-A064D95F6C20}" presName="accentRepeatNode" presStyleLbl="solidFgAcc1" presStyleIdx="3" presStyleCnt="4"/>
      <dgm:spPr/>
    </dgm:pt>
  </dgm:ptLst>
  <dgm:cxnLst>
    <dgm:cxn modelId="{FDBA6308-AB5E-4BB9-9541-60BA9D591EC6}" type="presOf" srcId="{CD9D760C-A551-4B6C-9713-FE557D5E7EE2}" destId="{F77FD69E-6EB5-4AD1-B952-C37E9C892964}" srcOrd="0" destOrd="1" presId="urn:microsoft.com/office/officeart/2008/layout/VerticalCurvedList"/>
    <dgm:cxn modelId="{CDE7520D-4E07-4D64-837B-DBEBADA684AF}" type="presOf" srcId="{E455262D-9FFB-4FF9-8C6C-877D959DF6D6}" destId="{92E4401D-8B54-4730-9667-7331B3621467}" srcOrd="0" destOrd="0" presId="urn:microsoft.com/office/officeart/2008/layout/VerticalCurvedList"/>
    <dgm:cxn modelId="{02FB5125-DD64-41AD-9C31-F9CF1AE4E299}" srcId="{FF08BD96-E39A-4E80-9D3A-74CF34BD1559}" destId="{21132734-C262-46D8-A044-6E9F00FD1EF9}" srcOrd="2" destOrd="0" parTransId="{F434CD70-1BEB-4CA2-B2BD-E9E9946C8837}" sibTransId="{12C943C6-88B9-417A-A3BF-F52604D97A52}"/>
    <dgm:cxn modelId="{ECAF9E6B-A5BC-4023-A90F-CDD556C3FEC0}" type="presOf" srcId="{7A93835A-2BC3-4262-B0B7-5A4800DBD8B5}" destId="{C8BBB3CA-9C5B-4C3C-9AF6-72C110E80485}" srcOrd="0" destOrd="1" presId="urn:microsoft.com/office/officeart/2008/layout/VerticalCurvedList"/>
    <dgm:cxn modelId="{32531170-EFA7-44B8-BB32-AFFF385C537D}" srcId="{FF08BD96-E39A-4E80-9D3A-74CF34BD1559}" destId="{4C46BDC8-EA07-434A-A266-A064D95F6C20}" srcOrd="3" destOrd="0" parTransId="{A742ACFB-128E-4FFA-B552-4A9146F866F2}" sibTransId="{D5B52402-5B51-493D-898B-D9F6C8361F6A}"/>
    <dgm:cxn modelId="{2FEBD754-C2BB-465D-98FC-EA51FA7BE374}" type="presOf" srcId="{FF08BD96-E39A-4E80-9D3A-74CF34BD1559}" destId="{E54F800F-2201-4887-AE1C-054EFC04944C}" srcOrd="0" destOrd="0" presId="urn:microsoft.com/office/officeart/2008/layout/VerticalCurvedList"/>
    <dgm:cxn modelId="{74246A58-56B9-4166-A87F-B5770482CE11}" srcId="{FF08BD96-E39A-4E80-9D3A-74CF34BD1559}" destId="{3F591E26-AA64-47DF-9E6C-3610F8779993}" srcOrd="1" destOrd="0" parTransId="{90ED7699-B5C3-4A11-A3FC-33CA2E0D2BEE}" sibTransId="{723BA112-6F19-46D0-9989-7925DB1088CB}"/>
    <dgm:cxn modelId="{1DA5D383-BB7A-47DD-BC34-568DC56DCDC6}" srcId="{FF08BD96-E39A-4E80-9D3A-74CF34BD1559}" destId="{E455262D-9FFB-4FF9-8C6C-877D959DF6D6}" srcOrd="0" destOrd="0" parTransId="{198BBEE2-7951-410A-84BA-DABCC8681B24}" sibTransId="{6449A16C-4B6A-4187-A195-FB8DB1B315E2}"/>
    <dgm:cxn modelId="{3F467488-7F61-4D0E-B7AD-14A98A83B75D}" type="presOf" srcId="{3F591E26-AA64-47DF-9E6C-3610F8779993}" destId="{20C6401F-4850-48F3-B356-11CCDEE89036}" srcOrd="0" destOrd="0" presId="urn:microsoft.com/office/officeart/2008/layout/VerticalCurvedList"/>
    <dgm:cxn modelId="{82C14D9A-0650-494B-BE82-B552A96A41A6}" type="presOf" srcId="{6449A16C-4B6A-4187-A195-FB8DB1B315E2}" destId="{72F14DC7-09D3-482A-B850-2FC43263A507}" srcOrd="0" destOrd="0" presId="urn:microsoft.com/office/officeart/2008/layout/VerticalCurvedList"/>
    <dgm:cxn modelId="{CF2C0CAB-B499-44E8-9839-460DE8EC0EF3}" type="presOf" srcId="{4C46BDC8-EA07-434A-A266-A064D95F6C20}" destId="{F77FD69E-6EB5-4AD1-B952-C37E9C892964}" srcOrd="0" destOrd="0" presId="urn:microsoft.com/office/officeart/2008/layout/VerticalCurvedList"/>
    <dgm:cxn modelId="{718E75B3-E923-46D0-A6EF-CA3B59217047}" srcId="{21132734-C262-46D8-A044-6E9F00FD1EF9}" destId="{7A93835A-2BC3-4262-B0B7-5A4800DBD8B5}" srcOrd="0" destOrd="0" parTransId="{38B76EA5-5548-4B91-A6B5-D3C420B19CE5}" sibTransId="{0F83E761-CA13-46A1-B9A8-A23E996D7182}"/>
    <dgm:cxn modelId="{42E3E3BF-BE9A-46E6-84EF-2400CE47E13C}" srcId="{4C46BDC8-EA07-434A-A266-A064D95F6C20}" destId="{CD9D760C-A551-4B6C-9713-FE557D5E7EE2}" srcOrd="0" destOrd="0" parTransId="{413BD7AB-035C-4B37-9A49-ED6FE94DF0C1}" sibTransId="{F0825631-7063-46AB-ADB2-51BA781C872D}"/>
    <dgm:cxn modelId="{4AD73CD3-EC07-4B74-A13F-CDD998636652}" type="presOf" srcId="{21132734-C262-46D8-A044-6E9F00FD1EF9}" destId="{C8BBB3CA-9C5B-4C3C-9AF6-72C110E80485}" srcOrd="0" destOrd="0" presId="urn:microsoft.com/office/officeart/2008/layout/VerticalCurvedList"/>
    <dgm:cxn modelId="{398FFA42-00C9-48A5-9371-494A9AB13C77}" type="presParOf" srcId="{E54F800F-2201-4887-AE1C-054EFC04944C}" destId="{8B405F6F-D76F-4ADE-A1B7-3E414D5E9F6D}" srcOrd="0" destOrd="0" presId="urn:microsoft.com/office/officeart/2008/layout/VerticalCurvedList"/>
    <dgm:cxn modelId="{9259BB7A-C642-4D2D-B5A9-743BF6D9B60F}" type="presParOf" srcId="{8B405F6F-D76F-4ADE-A1B7-3E414D5E9F6D}" destId="{C046AB5A-8C78-42E5-8B65-5D9A495C8C75}" srcOrd="0" destOrd="0" presId="urn:microsoft.com/office/officeart/2008/layout/VerticalCurvedList"/>
    <dgm:cxn modelId="{313162C3-834F-48B6-ACB4-B484CF69FD03}" type="presParOf" srcId="{C046AB5A-8C78-42E5-8B65-5D9A495C8C75}" destId="{AFEBED43-9CE5-4C20-8EAD-4B176C9DF0F2}" srcOrd="0" destOrd="0" presId="urn:microsoft.com/office/officeart/2008/layout/VerticalCurvedList"/>
    <dgm:cxn modelId="{8B2A313C-C15E-4457-A25A-18D2EB8A1A90}" type="presParOf" srcId="{C046AB5A-8C78-42E5-8B65-5D9A495C8C75}" destId="{72F14DC7-09D3-482A-B850-2FC43263A507}" srcOrd="1" destOrd="0" presId="urn:microsoft.com/office/officeart/2008/layout/VerticalCurvedList"/>
    <dgm:cxn modelId="{186E7135-0916-4DA2-9A5C-0A258E76386E}" type="presParOf" srcId="{C046AB5A-8C78-42E5-8B65-5D9A495C8C75}" destId="{003C1672-845E-4A5D-9CC7-5E6E92A8C227}" srcOrd="2" destOrd="0" presId="urn:microsoft.com/office/officeart/2008/layout/VerticalCurvedList"/>
    <dgm:cxn modelId="{8A771460-A269-4100-8C1F-627822AAE079}" type="presParOf" srcId="{C046AB5A-8C78-42E5-8B65-5D9A495C8C75}" destId="{EC1162DB-3666-4EB9-A273-962D61C26494}" srcOrd="3" destOrd="0" presId="urn:microsoft.com/office/officeart/2008/layout/VerticalCurvedList"/>
    <dgm:cxn modelId="{3220D486-3D60-4B10-84E3-F5177C4820CE}" type="presParOf" srcId="{8B405F6F-D76F-4ADE-A1B7-3E414D5E9F6D}" destId="{92E4401D-8B54-4730-9667-7331B3621467}" srcOrd="1" destOrd="0" presId="urn:microsoft.com/office/officeart/2008/layout/VerticalCurvedList"/>
    <dgm:cxn modelId="{D90389CA-396F-48F4-B2CB-73214E315984}" type="presParOf" srcId="{8B405F6F-D76F-4ADE-A1B7-3E414D5E9F6D}" destId="{D9D3B5EB-8182-4821-84D4-C66D0A592EAD}" srcOrd="2" destOrd="0" presId="urn:microsoft.com/office/officeart/2008/layout/VerticalCurvedList"/>
    <dgm:cxn modelId="{0C09DF21-F060-47EC-8D31-C7F88D5FB7F4}" type="presParOf" srcId="{D9D3B5EB-8182-4821-84D4-C66D0A592EAD}" destId="{B8683A06-0B9F-4B60-B76E-0407A0B0FA3B}" srcOrd="0" destOrd="0" presId="urn:microsoft.com/office/officeart/2008/layout/VerticalCurvedList"/>
    <dgm:cxn modelId="{041384BA-EEDD-4F6A-AE9C-92683FA239E1}" type="presParOf" srcId="{8B405F6F-D76F-4ADE-A1B7-3E414D5E9F6D}" destId="{20C6401F-4850-48F3-B356-11CCDEE89036}" srcOrd="3" destOrd="0" presId="urn:microsoft.com/office/officeart/2008/layout/VerticalCurvedList"/>
    <dgm:cxn modelId="{2046E518-DA7A-4DB2-BCAB-34B7EFCC366A}" type="presParOf" srcId="{8B405F6F-D76F-4ADE-A1B7-3E414D5E9F6D}" destId="{4BF17F9C-11D6-4130-BEC9-4C763D292482}" srcOrd="4" destOrd="0" presId="urn:microsoft.com/office/officeart/2008/layout/VerticalCurvedList"/>
    <dgm:cxn modelId="{11D9D17C-9A7A-4EE7-972C-955569A3951A}" type="presParOf" srcId="{4BF17F9C-11D6-4130-BEC9-4C763D292482}" destId="{B98322CC-50AA-4F83-B384-FB33576571F3}" srcOrd="0" destOrd="0" presId="urn:microsoft.com/office/officeart/2008/layout/VerticalCurvedList"/>
    <dgm:cxn modelId="{A26CAA2B-F56A-4FF9-A384-BFF582C0F523}" type="presParOf" srcId="{8B405F6F-D76F-4ADE-A1B7-3E414D5E9F6D}" destId="{C8BBB3CA-9C5B-4C3C-9AF6-72C110E80485}" srcOrd="5" destOrd="0" presId="urn:microsoft.com/office/officeart/2008/layout/VerticalCurvedList"/>
    <dgm:cxn modelId="{F26FDC64-62C0-43E5-B6B6-1A11F81B51F8}" type="presParOf" srcId="{8B405F6F-D76F-4ADE-A1B7-3E414D5E9F6D}" destId="{D90AEF4C-254A-437E-9E83-C61CAFAB0D5D}" srcOrd="6" destOrd="0" presId="urn:microsoft.com/office/officeart/2008/layout/VerticalCurvedList"/>
    <dgm:cxn modelId="{FA3117C1-6E94-46F3-8F7D-919D9689E195}" type="presParOf" srcId="{D90AEF4C-254A-437E-9E83-C61CAFAB0D5D}" destId="{E1C84498-8E4E-4595-8B05-3192C8966E11}" srcOrd="0" destOrd="0" presId="urn:microsoft.com/office/officeart/2008/layout/VerticalCurvedList"/>
    <dgm:cxn modelId="{BAAC7FAA-BDC1-4C63-A7C1-21DA06C3F6DD}" type="presParOf" srcId="{8B405F6F-D76F-4ADE-A1B7-3E414D5E9F6D}" destId="{F77FD69E-6EB5-4AD1-B952-C37E9C892964}" srcOrd="7" destOrd="0" presId="urn:microsoft.com/office/officeart/2008/layout/VerticalCurvedList"/>
    <dgm:cxn modelId="{7067AA9D-B9C9-483B-BA04-6C1B267EAED1}" type="presParOf" srcId="{8B405F6F-D76F-4ADE-A1B7-3E414D5E9F6D}" destId="{B1D72ACC-E429-465A-8001-31A6715A05F2}" srcOrd="8" destOrd="0" presId="urn:microsoft.com/office/officeart/2008/layout/VerticalCurvedList"/>
    <dgm:cxn modelId="{158D38D5-C552-4B39-9927-C61F93D07426}" type="presParOf" srcId="{B1D72ACC-E429-465A-8001-31A6715A05F2}" destId="{3837B266-E378-4E57-9DB7-AF748DE155B9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05.xml><?xml version="1.0" encoding="utf-8"?>
<dgm:dataModel xmlns:dgm="http://schemas.openxmlformats.org/drawingml/2006/diagram" xmlns:a="http://schemas.openxmlformats.org/drawingml/2006/main">
  <dgm:ptLst>
    <dgm:pt modelId="{6ED2E26C-9FA3-4F43-B0F2-2F085EB5BC2D}" type="doc">
      <dgm:prSet loTypeId="urn:microsoft.com/office/officeart/2005/8/layout/vList2" loCatId="list" qsTypeId="urn:microsoft.com/office/officeart/2005/8/quickstyle/simple1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A883C446-EE64-4163-A27A-313E99A5A5DA}">
      <dgm:prSet custT="1"/>
      <dgm:spPr/>
      <dgm:t>
        <a:bodyPr/>
        <a:lstStyle/>
        <a:p>
          <a:pPr algn="ctr"/>
          <a:r>
            <a:rPr lang="en-US" sz="3200" b="1" u="sng" baseline="0" dirty="0"/>
            <a:t>Stipend</a:t>
          </a:r>
          <a:endParaRPr lang="en-US" sz="3200" dirty="0"/>
        </a:p>
      </dgm:t>
    </dgm:pt>
    <dgm:pt modelId="{80431E4B-0D19-440E-868F-8668A33EE3DE}" type="parTrans" cxnId="{7B879450-603D-444E-8AB5-655DB91651EC}">
      <dgm:prSet/>
      <dgm:spPr/>
      <dgm:t>
        <a:bodyPr/>
        <a:lstStyle/>
        <a:p>
          <a:endParaRPr lang="en-US"/>
        </a:p>
      </dgm:t>
    </dgm:pt>
    <dgm:pt modelId="{C5461D21-BF65-4563-BA4B-7F8BB5E809BB}" type="sibTrans" cxnId="{7B879450-603D-444E-8AB5-655DB91651EC}">
      <dgm:prSet/>
      <dgm:spPr/>
      <dgm:t>
        <a:bodyPr/>
        <a:lstStyle/>
        <a:p>
          <a:endParaRPr lang="en-US"/>
        </a:p>
      </dgm:t>
    </dgm:pt>
    <dgm:pt modelId="{B1DFDDCF-9F22-4D23-A11F-95B676410E3D}" type="pres">
      <dgm:prSet presAssocID="{6ED2E26C-9FA3-4F43-B0F2-2F085EB5BC2D}" presName="linear" presStyleCnt="0">
        <dgm:presLayoutVars>
          <dgm:animLvl val="lvl"/>
          <dgm:resizeHandles val="exact"/>
        </dgm:presLayoutVars>
      </dgm:prSet>
      <dgm:spPr/>
    </dgm:pt>
    <dgm:pt modelId="{719A8A26-6542-4512-88C5-42CD457062E6}" type="pres">
      <dgm:prSet presAssocID="{A883C446-EE64-4163-A27A-313E99A5A5D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7B879450-603D-444E-8AB5-655DB91651EC}" srcId="{6ED2E26C-9FA3-4F43-B0F2-2F085EB5BC2D}" destId="{A883C446-EE64-4163-A27A-313E99A5A5DA}" srcOrd="0" destOrd="0" parTransId="{80431E4B-0D19-440E-868F-8668A33EE3DE}" sibTransId="{C5461D21-BF65-4563-BA4B-7F8BB5E809BB}"/>
    <dgm:cxn modelId="{824E099C-EF34-4C13-890A-06B3F9431854}" type="presOf" srcId="{A883C446-EE64-4163-A27A-313E99A5A5DA}" destId="{719A8A26-6542-4512-88C5-42CD457062E6}" srcOrd="0" destOrd="0" presId="urn:microsoft.com/office/officeart/2005/8/layout/vList2"/>
    <dgm:cxn modelId="{64E563DA-79AA-4747-B303-7DE5E21ACEF6}" type="presOf" srcId="{6ED2E26C-9FA3-4F43-B0F2-2F085EB5BC2D}" destId="{B1DFDDCF-9F22-4D23-A11F-95B676410E3D}" srcOrd="0" destOrd="0" presId="urn:microsoft.com/office/officeart/2005/8/layout/vList2"/>
    <dgm:cxn modelId="{2259EAC0-0E6A-498C-8744-A65A89693D26}" type="presParOf" srcId="{B1DFDDCF-9F22-4D23-A11F-95B676410E3D}" destId="{719A8A26-6542-4512-88C5-42CD457062E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21" minVer="http://schemas.openxmlformats.org/drawingml/2006/diagram"/>
    </a:ext>
  </dgm:extLst>
</dgm:dataModel>
</file>

<file path=ppt/diagrams/data206.xml><?xml version="1.0" encoding="utf-8"?>
<dgm:dataModel xmlns:dgm="http://schemas.openxmlformats.org/drawingml/2006/diagram" xmlns:a="http://schemas.openxmlformats.org/drawingml/2006/main">
  <dgm:ptLst>
    <dgm:pt modelId="{79919CA3-28ED-4C3C-B282-8AA9F2A4881F}" type="doc">
      <dgm:prSet loTypeId="urn:microsoft.com/office/officeart/2008/layout/VerticalCurvedList" loCatId="list" qsTypeId="urn:microsoft.com/office/officeart/2005/8/quickstyle/simple5" qsCatId="simple" csTypeId="urn:microsoft.com/office/officeart/2005/8/colors/accent3_3" csCatId="accent3"/>
      <dgm:spPr/>
      <dgm:t>
        <a:bodyPr/>
        <a:lstStyle/>
        <a:p>
          <a:endParaRPr lang="en-US"/>
        </a:p>
      </dgm:t>
    </dgm:pt>
    <dgm:pt modelId="{45BDEB32-FE1B-47B2-B655-0564AAE1DA08}">
      <dgm:prSet custT="1"/>
      <dgm:spPr/>
      <dgm:t>
        <a:bodyPr/>
        <a:lstStyle/>
        <a:p>
          <a:r>
            <a:rPr lang="en-US" sz="2400" dirty="0"/>
            <a:t>Living allowance for research</a:t>
          </a:r>
        </a:p>
      </dgm:t>
    </dgm:pt>
    <dgm:pt modelId="{F7032AFA-ED6B-4A6D-A99D-D5F01E68BBE6}" type="parTrans" cxnId="{B28DDB59-5C58-41E6-B52E-53CED445D9C6}">
      <dgm:prSet/>
      <dgm:spPr/>
      <dgm:t>
        <a:bodyPr/>
        <a:lstStyle/>
        <a:p>
          <a:endParaRPr lang="en-US"/>
        </a:p>
      </dgm:t>
    </dgm:pt>
    <dgm:pt modelId="{EF6C47FA-26B9-4C2D-977C-8807B5ABC530}" type="sibTrans" cxnId="{B28DDB59-5C58-41E6-B52E-53CED445D9C6}">
      <dgm:prSet/>
      <dgm:spPr/>
      <dgm:t>
        <a:bodyPr/>
        <a:lstStyle/>
        <a:p>
          <a:endParaRPr lang="en-US"/>
        </a:p>
      </dgm:t>
    </dgm:pt>
    <dgm:pt modelId="{94F591AE-5157-416B-B064-82C6465EED7F}">
      <dgm:prSet/>
      <dgm:spPr/>
      <dgm:t>
        <a:bodyPr/>
        <a:lstStyle/>
        <a:p>
          <a:r>
            <a:rPr lang="en-US" b="1"/>
            <a:t>NOT ALLOWED </a:t>
          </a:r>
          <a:r>
            <a:rPr lang="en-US"/>
            <a:t>on research grants/ contracts</a:t>
          </a:r>
        </a:p>
      </dgm:t>
    </dgm:pt>
    <dgm:pt modelId="{B3DF65AB-3BF4-4E94-9C20-0C2FD2CE7B8C}" type="parTrans" cxnId="{647470A5-3958-4ECE-9484-0E5DF3A1EC22}">
      <dgm:prSet/>
      <dgm:spPr/>
      <dgm:t>
        <a:bodyPr/>
        <a:lstStyle/>
        <a:p>
          <a:endParaRPr lang="en-US"/>
        </a:p>
      </dgm:t>
    </dgm:pt>
    <dgm:pt modelId="{DD8C63E0-6C9F-45BB-A9B0-D0F31E30C5B5}" type="sibTrans" cxnId="{647470A5-3958-4ECE-9484-0E5DF3A1EC22}">
      <dgm:prSet/>
      <dgm:spPr/>
      <dgm:t>
        <a:bodyPr/>
        <a:lstStyle/>
        <a:p>
          <a:endParaRPr lang="en-US"/>
        </a:p>
      </dgm:t>
    </dgm:pt>
    <dgm:pt modelId="{1FBD91B4-A599-4298-89BC-E40F95DDBE49}">
      <dgm:prSet/>
      <dgm:spPr/>
      <dgm:t>
        <a:bodyPr/>
        <a:lstStyle/>
        <a:p>
          <a:r>
            <a:rPr lang="en-US"/>
            <a:t>Except Training Grants, Fellowships</a:t>
          </a:r>
        </a:p>
      </dgm:t>
    </dgm:pt>
    <dgm:pt modelId="{F4B1442B-0A36-437A-9C29-2D8EA4B16D1C}" type="parTrans" cxnId="{221FDB9A-35BD-498B-A90B-E3C97FE67C1A}">
      <dgm:prSet/>
      <dgm:spPr/>
      <dgm:t>
        <a:bodyPr/>
        <a:lstStyle/>
        <a:p>
          <a:endParaRPr lang="en-US"/>
        </a:p>
      </dgm:t>
    </dgm:pt>
    <dgm:pt modelId="{1E02B3C9-C1FB-41FB-97F4-C0ECE8C415EC}" type="sibTrans" cxnId="{221FDB9A-35BD-498B-A90B-E3C97FE67C1A}">
      <dgm:prSet/>
      <dgm:spPr/>
      <dgm:t>
        <a:bodyPr/>
        <a:lstStyle/>
        <a:p>
          <a:endParaRPr lang="en-US"/>
        </a:p>
      </dgm:t>
    </dgm:pt>
    <dgm:pt modelId="{241A67BE-7518-44E8-A105-6E4D6AF15555}">
      <dgm:prSet custT="1"/>
      <dgm:spPr/>
      <dgm:t>
        <a:bodyPr/>
        <a:lstStyle/>
        <a:p>
          <a:r>
            <a:rPr lang="en-US" sz="2000" dirty="0"/>
            <a:t>Receives tax document from Payroll</a:t>
          </a:r>
        </a:p>
      </dgm:t>
    </dgm:pt>
    <dgm:pt modelId="{D6843B94-D5F7-4F86-85E4-3726053586A6}" type="parTrans" cxnId="{5798022B-B907-4921-91E2-5F7E082E04FA}">
      <dgm:prSet/>
      <dgm:spPr/>
      <dgm:t>
        <a:bodyPr/>
        <a:lstStyle/>
        <a:p>
          <a:endParaRPr lang="en-US"/>
        </a:p>
      </dgm:t>
    </dgm:pt>
    <dgm:pt modelId="{C9150B64-E002-46D0-B34C-006EB432833F}" type="sibTrans" cxnId="{5798022B-B907-4921-91E2-5F7E082E04FA}">
      <dgm:prSet/>
      <dgm:spPr/>
      <dgm:t>
        <a:bodyPr/>
        <a:lstStyle/>
        <a:p>
          <a:endParaRPr lang="en-US"/>
        </a:p>
      </dgm:t>
    </dgm:pt>
    <dgm:pt modelId="{2D5853D0-7EFE-4CD5-B1E2-6A34741982A4}">
      <dgm:prSet custT="1"/>
      <dgm:spPr/>
      <dgm:t>
        <a:bodyPr/>
        <a:lstStyle/>
        <a:p>
          <a:r>
            <a:rPr lang="en-US" sz="1800" dirty="0"/>
            <a:t>Not permitted for postdocs in H-1B (employment) visa status</a:t>
          </a:r>
        </a:p>
      </dgm:t>
    </dgm:pt>
    <dgm:pt modelId="{9F9CE185-CCB9-4F98-A6E6-322916B2DD6C}" type="parTrans" cxnId="{ECBD2397-9EB8-4131-A085-1FD2AD9440DA}">
      <dgm:prSet/>
      <dgm:spPr/>
      <dgm:t>
        <a:bodyPr/>
        <a:lstStyle/>
        <a:p>
          <a:endParaRPr lang="en-US"/>
        </a:p>
      </dgm:t>
    </dgm:pt>
    <dgm:pt modelId="{BC01F06E-AF10-4944-92AE-B5695179A4C8}" type="sibTrans" cxnId="{ECBD2397-9EB8-4131-A085-1FD2AD9440DA}">
      <dgm:prSet/>
      <dgm:spPr/>
      <dgm:t>
        <a:bodyPr/>
        <a:lstStyle/>
        <a:p>
          <a:endParaRPr lang="en-US"/>
        </a:p>
      </dgm:t>
    </dgm:pt>
    <dgm:pt modelId="{AFA25312-FE70-4BFE-AD9B-4072C3E596BC}" type="pres">
      <dgm:prSet presAssocID="{79919CA3-28ED-4C3C-B282-8AA9F2A4881F}" presName="Name0" presStyleCnt="0">
        <dgm:presLayoutVars>
          <dgm:chMax val="7"/>
          <dgm:chPref val="7"/>
          <dgm:dir/>
        </dgm:presLayoutVars>
      </dgm:prSet>
      <dgm:spPr/>
    </dgm:pt>
    <dgm:pt modelId="{AAD8AF84-FC59-41D1-A6D8-BEF8F39AC05F}" type="pres">
      <dgm:prSet presAssocID="{79919CA3-28ED-4C3C-B282-8AA9F2A4881F}" presName="Name1" presStyleCnt="0"/>
      <dgm:spPr/>
    </dgm:pt>
    <dgm:pt modelId="{798C1709-7A51-4B23-B082-BF6E5BC31568}" type="pres">
      <dgm:prSet presAssocID="{79919CA3-28ED-4C3C-B282-8AA9F2A4881F}" presName="cycle" presStyleCnt="0"/>
      <dgm:spPr/>
    </dgm:pt>
    <dgm:pt modelId="{7E417D1A-3E94-4DE8-BDD1-B47607C8B332}" type="pres">
      <dgm:prSet presAssocID="{79919CA3-28ED-4C3C-B282-8AA9F2A4881F}" presName="srcNode" presStyleLbl="node1" presStyleIdx="0" presStyleCnt="4"/>
      <dgm:spPr/>
    </dgm:pt>
    <dgm:pt modelId="{2B3B211E-C920-44EC-A4EB-D69D730C2629}" type="pres">
      <dgm:prSet presAssocID="{79919CA3-28ED-4C3C-B282-8AA9F2A4881F}" presName="conn" presStyleLbl="parChTrans1D2" presStyleIdx="0" presStyleCnt="1"/>
      <dgm:spPr/>
    </dgm:pt>
    <dgm:pt modelId="{AC244FAE-4E51-4CFA-A0C8-92DC8F614931}" type="pres">
      <dgm:prSet presAssocID="{79919CA3-28ED-4C3C-B282-8AA9F2A4881F}" presName="extraNode" presStyleLbl="node1" presStyleIdx="0" presStyleCnt="4"/>
      <dgm:spPr/>
    </dgm:pt>
    <dgm:pt modelId="{68E341C0-5AB3-4B3F-8364-141713A678F4}" type="pres">
      <dgm:prSet presAssocID="{79919CA3-28ED-4C3C-B282-8AA9F2A4881F}" presName="dstNode" presStyleLbl="node1" presStyleIdx="0" presStyleCnt="4"/>
      <dgm:spPr/>
    </dgm:pt>
    <dgm:pt modelId="{D9C5633A-E1D9-41C6-8CB9-018E1E00AC7F}" type="pres">
      <dgm:prSet presAssocID="{45BDEB32-FE1B-47B2-B655-0564AAE1DA08}" presName="text_1" presStyleLbl="node1" presStyleIdx="0" presStyleCnt="4">
        <dgm:presLayoutVars>
          <dgm:bulletEnabled val="1"/>
        </dgm:presLayoutVars>
      </dgm:prSet>
      <dgm:spPr/>
    </dgm:pt>
    <dgm:pt modelId="{1A3E8A25-4F17-40B7-B968-3AB2D066671E}" type="pres">
      <dgm:prSet presAssocID="{45BDEB32-FE1B-47B2-B655-0564AAE1DA08}" presName="accent_1" presStyleCnt="0"/>
      <dgm:spPr/>
    </dgm:pt>
    <dgm:pt modelId="{95796FCE-A6EC-46FF-B8FE-6898700F8B4C}" type="pres">
      <dgm:prSet presAssocID="{45BDEB32-FE1B-47B2-B655-0564AAE1DA08}" presName="accentRepeatNode" presStyleLbl="solidFgAcc1" presStyleIdx="0" presStyleCnt="4"/>
      <dgm:spPr/>
    </dgm:pt>
    <dgm:pt modelId="{68E35FE8-B1E0-40E5-A3F2-DFCB8F6D40F7}" type="pres">
      <dgm:prSet presAssocID="{94F591AE-5157-416B-B064-82C6465EED7F}" presName="text_2" presStyleLbl="node1" presStyleIdx="1" presStyleCnt="4">
        <dgm:presLayoutVars>
          <dgm:bulletEnabled val="1"/>
        </dgm:presLayoutVars>
      </dgm:prSet>
      <dgm:spPr/>
    </dgm:pt>
    <dgm:pt modelId="{FD17B37F-ACF7-40E1-8216-D945905369E7}" type="pres">
      <dgm:prSet presAssocID="{94F591AE-5157-416B-B064-82C6465EED7F}" presName="accent_2" presStyleCnt="0"/>
      <dgm:spPr/>
    </dgm:pt>
    <dgm:pt modelId="{AE370742-F648-45B0-AEA5-8718D6585F09}" type="pres">
      <dgm:prSet presAssocID="{94F591AE-5157-416B-B064-82C6465EED7F}" presName="accentRepeatNode" presStyleLbl="solidFgAcc1" presStyleIdx="1" presStyleCnt="4"/>
      <dgm:spPr/>
    </dgm:pt>
    <dgm:pt modelId="{5CFC48F0-50D5-47C4-9FAD-F70A3733E665}" type="pres">
      <dgm:prSet presAssocID="{241A67BE-7518-44E8-A105-6E4D6AF15555}" presName="text_3" presStyleLbl="node1" presStyleIdx="2" presStyleCnt="4">
        <dgm:presLayoutVars>
          <dgm:bulletEnabled val="1"/>
        </dgm:presLayoutVars>
      </dgm:prSet>
      <dgm:spPr/>
    </dgm:pt>
    <dgm:pt modelId="{D2A22E3C-8B1E-41CB-9A34-93248A8B6C4E}" type="pres">
      <dgm:prSet presAssocID="{241A67BE-7518-44E8-A105-6E4D6AF15555}" presName="accent_3" presStyleCnt="0"/>
      <dgm:spPr/>
    </dgm:pt>
    <dgm:pt modelId="{A05D48DD-F00B-4832-BAC8-93D8025020B2}" type="pres">
      <dgm:prSet presAssocID="{241A67BE-7518-44E8-A105-6E4D6AF15555}" presName="accentRepeatNode" presStyleLbl="solidFgAcc1" presStyleIdx="2" presStyleCnt="4"/>
      <dgm:spPr/>
    </dgm:pt>
    <dgm:pt modelId="{76B0DE53-DCB7-4ED8-B3F4-EE9A4EA4A1EC}" type="pres">
      <dgm:prSet presAssocID="{2D5853D0-7EFE-4CD5-B1E2-6A34741982A4}" presName="text_4" presStyleLbl="node1" presStyleIdx="3" presStyleCnt="4">
        <dgm:presLayoutVars>
          <dgm:bulletEnabled val="1"/>
        </dgm:presLayoutVars>
      </dgm:prSet>
      <dgm:spPr/>
    </dgm:pt>
    <dgm:pt modelId="{B8E95C0E-0800-4C06-9863-42B67EC28479}" type="pres">
      <dgm:prSet presAssocID="{2D5853D0-7EFE-4CD5-B1E2-6A34741982A4}" presName="accent_4" presStyleCnt="0"/>
      <dgm:spPr/>
    </dgm:pt>
    <dgm:pt modelId="{BB383EC7-C809-471E-81E1-819C409CFCD6}" type="pres">
      <dgm:prSet presAssocID="{2D5853D0-7EFE-4CD5-B1E2-6A34741982A4}" presName="accentRepeatNode" presStyleLbl="solidFgAcc1" presStyleIdx="3" presStyleCnt="4"/>
      <dgm:spPr/>
    </dgm:pt>
  </dgm:ptLst>
  <dgm:cxnLst>
    <dgm:cxn modelId="{11DBE202-209A-417D-9708-9ABFB7390366}" type="presOf" srcId="{94F591AE-5157-416B-B064-82C6465EED7F}" destId="{68E35FE8-B1E0-40E5-A3F2-DFCB8F6D40F7}" srcOrd="0" destOrd="0" presId="urn:microsoft.com/office/officeart/2008/layout/VerticalCurvedList"/>
    <dgm:cxn modelId="{A2A01A21-B39A-45EC-8A4C-C0DC6CB7FD1D}" type="presOf" srcId="{1FBD91B4-A599-4298-89BC-E40F95DDBE49}" destId="{68E35FE8-B1E0-40E5-A3F2-DFCB8F6D40F7}" srcOrd="0" destOrd="1" presId="urn:microsoft.com/office/officeart/2008/layout/VerticalCurvedList"/>
    <dgm:cxn modelId="{5798022B-B907-4921-91E2-5F7E082E04FA}" srcId="{79919CA3-28ED-4C3C-B282-8AA9F2A4881F}" destId="{241A67BE-7518-44E8-A105-6E4D6AF15555}" srcOrd="2" destOrd="0" parTransId="{D6843B94-D5F7-4F86-85E4-3726053586A6}" sibTransId="{C9150B64-E002-46D0-B34C-006EB432833F}"/>
    <dgm:cxn modelId="{2ADE4152-ED11-412D-A4CA-EFB902319757}" type="presOf" srcId="{45BDEB32-FE1B-47B2-B655-0564AAE1DA08}" destId="{D9C5633A-E1D9-41C6-8CB9-018E1E00AC7F}" srcOrd="0" destOrd="0" presId="urn:microsoft.com/office/officeart/2008/layout/VerticalCurvedList"/>
    <dgm:cxn modelId="{11AD8075-B8D8-46BF-A730-10F7AE81CC9D}" type="presOf" srcId="{2D5853D0-7EFE-4CD5-B1E2-6A34741982A4}" destId="{76B0DE53-DCB7-4ED8-B3F4-EE9A4EA4A1EC}" srcOrd="0" destOrd="0" presId="urn:microsoft.com/office/officeart/2008/layout/VerticalCurvedList"/>
    <dgm:cxn modelId="{B28DDB59-5C58-41E6-B52E-53CED445D9C6}" srcId="{79919CA3-28ED-4C3C-B282-8AA9F2A4881F}" destId="{45BDEB32-FE1B-47B2-B655-0564AAE1DA08}" srcOrd="0" destOrd="0" parTransId="{F7032AFA-ED6B-4A6D-A99D-D5F01E68BBE6}" sibTransId="{EF6C47FA-26B9-4C2D-977C-8807B5ABC530}"/>
    <dgm:cxn modelId="{E56E2F8E-B6AF-453D-A002-8E8022BFC6AF}" type="presOf" srcId="{241A67BE-7518-44E8-A105-6E4D6AF15555}" destId="{5CFC48F0-50D5-47C4-9FAD-F70A3733E665}" srcOrd="0" destOrd="0" presId="urn:microsoft.com/office/officeart/2008/layout/VerticalCurvedList"/>
    <dgm:cxn modelId="{ECBD2397-9EB8-4131-A085-1FD2AD9440DA}" srcId="{79919CA3-28ED-4C3C-B282-8AA9F2A4881F}" destId="{2D5853D0-7EFE-4CD5-B1E2-6A34741982A4}" srcOrd="3" destOrd="0" parTransId="{9F9CE185-CCB9-4F98-A6E6-322916B2DD6C}" sibTransId="{BC01F06E-AF10-4944-92AE-B5695179A4C8}"/>
    <dgm:cxn modelId="{221FDB9A-35BD-498B-A90B-E3C97FE67C1A}" srcId="{94F591AE-5157-416B-B064-82C6465EED7F}" destId="{1FBD91B4-A599-4298-89BC-E40F95DDBE49}" srcOrd="0" destOrd="0" parTransId="{F4B1442B-0A36-437A-9C29-2D8EA4B16D1C}" sibTransId="{1E02B3C9-C1FB-41FB-97F4-C0ECE8C415EC}"/>
    <dgm:cxn modelId="{647470A5-3958-4ECE-9484-0E5DF3A1EC22}" srcId="{79919CA3-28ED-4C3C-B282-8AA9F2A4881F}" destId="{94F591AE-5157-416B-B064-82C6465EED7F}" srcOrd="1" destOrd="0" parTransId="{B3DF65AB-3BF4-4E94-9C20-0C2FD2CE7B8C}" sibTransId="{DD8C63E0-6C9F-45BB-A9B0-D0F31E30C5B5}"/>
    <dgm:cxn modelId="{6DE48EAE-2598-4FB0-BDE7-EA462B0B3AAD}" type="presOf" srcId="{EF6C47FA-26B9-4C2D-977C-8807B5ABC530}" destId="{2B3B211E-C920-44EC-A4EB-D69D730C2629}" srcOrd="0" destOrd="0" presId="urn:microsoft.com/office/officeart/2008/layout/VerticalCurvedList"/>
    <dgm:cxn modelId="{6550B5C4-59DD-48E3-833C-4B4799BFD180}" type="presOf" srcId="{79919CA3-28ED-4C3C-B282-8AA9F2A4881F}" destId="{AFA25312-FE70-4BFE-AD9B-4072C3E596BC}" srcOrd="0" destOrd="0" presId="urn:microsoft.com/office/officeart/2008/layout/VerticalCurvedList"/>
    <dgm:cxn modelId="{980ECD0A-DC8E-4E0B-9241-BF1A05C886ED}" type="presParOf" srcId="{AFA25312-FE70-4BFE-AD9B-4072C3E596BC}" destId="{AAD8AF84-FC59-41D1-A6D8-BEF8F39AC05F}" srcOrd="0" destOrd="0" presId="urn:microsoft.com/office/officeart/2008/layout/VerticalCurvedList"/>
    <dgm:cxn modelId="{6431B3FF-4D45-476D-860E-3CCE9E6B3F18}" type="presParOf" srcId="{AAD8AF84-FC59-41D1-A6D8-BEF8F39AC05F}" destId="{798C1709-7A51-4B23-B082-BF6E5BC31568}" srcOrd="0" destOrd="0" presId="urn:microsoft.com/office/officeart/2008/layout/VerticalCurvedList"/>
    <dgm:cxn modelId="{F54F6DE9-E7BE-4B5D-8C86-99A18468B6E3}" type="presParOf" srcId="{798C1709-7A51-4B23-B082-BF6E5BC31568}" destId="{7E417D1A-3E94-4DE8-BDD1-B47607C8B332}" srcOrd="0" destOrd="0" presId="urn:microsoft.com/office/officeart/2008/layout/VerticalCurvedList"/>
    <dgm:cxn modelId="{B02B8A5E-812C-4F68-B2DA-C731D2CF96A5}" type="presParOf" srcId="{798C1709-7A51-4B23-B082-BF6E5BC31568}" destId="{2B3B211E-C920-44EC-A4EB-D69D730C2629}" srcOrd="1" destOrd="0" presId="urn:microsoft.com/office/officeart/2008/layout/VerticalCurvedList"/>
    <dgm:cxn modelId="{7938D33D-F165-47CF-88AD-6F18F29BD519}" type="presParOf" srcId="{798C1709-7A51-4B23-B082-BF6E5BC31568}" destId="{AC244FAE-4E51-4CFA-A0C8-92DC8F614931}" srcOrd="2" destOrd="0" presId="urn:microsoft.com/office/officeart/2008/layout/VerticalCurvedList"/>
    <dgm:cxn modelId="{FDF149C5-4222-4A55-B36F-962E964D2706}" type="presParOf" srcId="{798C1709-7A51-4B23-B082-BF6E5BC31568}" destId="{68E341C0-5AB3-4B3F-8364-141713A678F4}" srcOrd="3" destOrd="0" presId="urn:microsoft.com/office/officeart/2008/layout/VerticalCurvedList"/>
    <dgm:cxn modelId="{75376E23-CC55-40CF-8BCB-FE8F6D9DB761}" type="presParOf" srcId="{AAD8AF84-FC59-41D1-A6D8-BEF8F39AC05F}" destId="{D9C5633A-E1D9-41C6-8CB9-018E1E00AC7F}" srcOrd="1" destOrd="0" presId="urn:microsoft.com/office/officeart/2008/layout/VerticalCurvedList"/>
    <dgm:cxn modelId="{13BE6F5B-5DAE-4EC3-A1A5-1FB9A771E970}" type="presParOf" srcId="{AAD8AF84-FC59-41D1-A6D8-BEF8F39AC05F}" destId="{1A3E8A25-4F17-40B7-B968-3AB2D066671E}" srcOrd="2" destOrd="0" presId="urn:microsoft.com/office/officeart/2008/layout/VerticalCurvedList"/>
    <dgm:cxn modelId="{1FEF4379-FE0A-4FC8-A022-08A0B1283E9A}" type="presParOf" srcId="{1A3E8A25-4F17-40B7-B968-3AB2D066671E}" destId="{95796FCE-A6EC-46FF-B8FE-6898700F8B4C}" srcOrd="0" destOrd="0" presId="urn:microsoft.com/office/officeart/2008/layout/VerticalCurvedList"/>
    <dgm:cxn modelId="{775C38A8-6D18-47EE-BF31-ABB712FFB6E1}" type="presParOf" srcId="{AAD8AF84-FC59-41D1-A6D8-BEF8F39AC05F}" destId="{68E35FE8-B1E0-40E5-A3F2-DFCB8F6D40F7}" srcOrd="3" destOrd="0" presId="urn:microsoft.com/office/officeart/2008/layout/VerticalCurvedList"/>
    <dgm:cxn modelId="{E54482A2-F8A7-4586-B00D-9EC3EF456B62}" type="presParOf" srcId="{AAD8AF84-FC59-41D1-A6D8-BEF8F39AC05F}" destId="{FD17B37F-ACF7-40E1-8216-D945905369E7}" srcOrd="4" destOrd="0" presId="urn:microsoft.com/office/officeart/2008/layout/VerticalCurvedList"/>
    <dgm:cxn modelId="{FA445568-FE4E-4CD3-A88B-024BA1717B9B}" type="presParOf" srcId="{FD17B37F-ACF7-40E1-8216-D945905369E7}" destId="{AE370742-F648-45B0-AEA5-8718D6585F09}" srcOrd="0" destOrd="0" presId="urn:microsoft.com/office/officeart/2008/layout/VerticalCurvedList"/>
    <dgm:cxn modelId="{25E08D43-686F-46E4-AFAB-7272A638516F}" type="presParOf" srcId="{AAD8AF84-FC59-41D1-A6D8-BEF8F39AC05F}" destId="{5CFC48F0-50D5-47C4-9FAD-F70A3733E665}" srcOrd="5" destOrd="0" presId="urn:microsoft.com/office/officeart/2008/layout/VerticalCurvedList"/>
    <dgm:cxn modelId="{DB6B0F74-4BD1-4587-9256-4D34458254C6}" type="presParOf" srcId="{AAD8AF84-FC59-41D1-A6D8-BEF8F39AC05F}" destId="{D2A22E3C-8B1E-41CB-9A34-93248A8B6C4E}" srcOrd="6" destOrd="0" presId="urn:microsoft.com/office/officeart/2008/layout/VerticalCurvedList"/>
    <dgm:cxn modelId="{717E18FB-9A1A-4946-BE9C-FB3AD52DA431}" type="presParOf" srcId="{D2A22E3C-8B1E-41CB-9A34-93248A8B6C4E}" destId="{A05D48DD-F00B-4832-BAC8-93D8025020B2}" srcOrd="0" destOrd="0" presId="urn:microsoft.com/office/officeart/2008/layout/VerticalCurvedList"/>
    <dgm:cxn modelId="{28B153DB-EDFC-4429-8544-36E69ADA1B13}" type="presParOf" srcId="{AAD8AF84-FC59-41D1-A6D8-BEF8F39AC05F}" destId="{76B0DE53-DCB7-4ED8-B3F4-EE9A4EA4A1EC}" srcOrd="7" destOrd="0" presId="urn:microsoft.com/office/officeart/2008/layout/VerticalCurvedList"/>
    <dgm:cxn modelId="{6A27F262-79A0-493C-8955-974C80E5510C}" type="presParOf" srcId="{AAD8AF84-FC59-41D1-A6D8-BEF8F39AC05F}" destId="{B8E95C0E-0800-4C06-9863-42B67EC28479}" srcOrd="8" destOrd="0" presId="urn:microsoft.com/office/officeart/2008/layout/VerticalCurvedList"/>
    <dgm:cxn modelId="{09EC0837-540C-40E5-9610-E66794E4E1B8}" type="presParOf" srcId="{B8E95C0E-0800-4C06-9863-42B67EC28479}" destId="{BB383EC7-C809-471E-81E1-819C409CFCD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26" minVer="http://schemas.openxmlformats.org/drawingml/2006/diagram"/>
    </a:ext>
  </dgm:extLst>
</dgm:dataModel>
</file>

<file path=ppt/diagrams/data207.xml><?xml version="1.0" encoding="utf-8"?>
<dgm:dataModel xmlns:dgm="http://schemas.openxmlformats.org/drawingml/2006/diagram" xmlns:a="http://schemas.openxmlformats.org/drawingml/2006/main">
  <dgm:ptLst>
    <dgm:pt modelId="{01F6D629-3D6D-4DC9-B8F4-DA8E5A6A9430}" type="doc">
      <dgm:prSet loTypeId="urn:microsoft.com/office/officeart/2008/layout/LinedList" loCatId="list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AC98F35-C9D5-485C-BB2D-0D93A63C2ED4}">
      <dgm:prSet custT="1"/>
      <dgm:spPr/>
      <dgm:t>
        <a:bodyPr/>
        <a:lstStyle/>
        <a:p>
          <a:pPr algn="ctr"/>
          <a:r>
            <a:rPr lang="en-US" sz="2400" b="1" dirty="0">
              <a:solidFill>
                <a:schemeClr val="accent2"/>
              </a:solidFill>
            </a:rPr>
            <a:t>Correcting one funding type to another can be very painful!</a:t>
          </a:r>
          <a:endParaRPr lang="en-US" sz="2400" dirty="0">
            <a:solidFill>
              <a:schemeClr val="accent2"/>
            </a:solidFill>
          </a:endParaRPr>
        </a:p>
      </dgm:t>
    </dgm:pt>
    <dgm:pt modelId="{10FB47F9-A403-4D95-9E96-6A6374AB0BC9}" type="parTrans" cxnId="{9A5F2FDD-9E25-470D-8530-FD81930D6AE6}">
      <dgm:prSet/>
      <dgm:spPr/>
      <dgm:t>
        <a:bodyPr/>
        <a:lstStyle/>
        <a:p>
          <a:endParaRPr lang="en-US"/>
        </a:p>
      </dgm:t>
    </dgm:pt>
    <dgm:pt modelId="{BF8AFE99-FE1E-46E9-8FF4-308E5C359874}" type="sibTrans" cxnId="{9A5F2FDD-9E25-470D-8530-FD81930D6AE6}">
      <dgm:prSet/>
      <dgm:spPr/>
      <dgm:t>
        <a:bodyPr/>
        <a:lstStyle/>
        <a:p>
          <a:endParaRPr lang="en-US"/>
        </a:p>
      </dgm:t>
    </dgm:pt>
    <dgm:pt modelId="{D3F84C33-3968-4AD7-BAF2-8D5AE476D655}">
      <dgm:prSet custT="1"/>
      <dgm:spPr/>
      <dgm:t>
        <a:bodyPr/>
        <a:lstStyle/>
        <a:p>
          <a:pPr algn="ctr"/>
          <a:r>
            <a:rPr lang="en-US" sz="1200" b="1" dirty="0">
              <a:solidFill>
                <a:schemeClr val="accent3"/>
              </a:solidFill>
            </a:rPr>
            <a:t>Work with your department’s Research, Grants, or Financial Administrators to determine the correct type of support </a:t>
          </a:r>
          <a:r>
            <a:rPr lang="en-US" sz="1200" b="1" i="1" dirty="0">
              <a:solidFill>
                <a:schemeClr val="accent2"/>
              </a:solidFill>
            </a:rPr>
            <a:t>before</a:t>
          </a:r>
          <a:r>
            <a:rPr lang="en-US" sz="1200" b="1" dirty="0">
              <a:solidFill>
                <a:schemeClr val="accent3"/>
              </a:solidFill>
            </a:rPr>
            <a:t> making GFS entries</a:t>
          </a:r>
          <a:endParaRPr lang="en-US" sz="1200" dirty="0">
            <a:solidFill>
              <a:schemeClr val="accent3"/>
            </a:solidFill>
          </a:endParaRPr>
        </a:p>
      </dgm:t>
    </dgm:pt>
    <dgm:pt modelId="{1ABA8B19-1ADC-4267-A50C-67E7168041BF}" type="parTrans" cxnId="{D2EC2F68-61B5-4523-8186-475146576BC7}">
      <dgm:prSet/>
      <dgm:spPr/>
      <dgm:t>
        <a:bodyPr/>
        <a:lstStyle/>
        <a:p>
          <a:endParaRPr lang="en-US"/>
        </a:p>
      </dgm:t>
    </dgm:pt>
    <dgm:pt modelId="{081EECF1-D795-4D24-A14B-21FF3F564375}" type="sibTrans" cxnId="{D2EC2F68-61B5-4523-8186-475146576BC7}">
      <dgm:prSet/>
      <dgm:spPr/>
      <dgm:t>
        <a:bodyPr/>
        <a:lstStyle/>
        <a:p>
          <a:endParaRPr lang="en-US"/>
        </a:p>
      </dgm:t>
    </dgm:pt>
    <dgm:pt modelId="{66A08CD1-1BDC-4D05-9A84-E6DB79EB149B}" type="pres">
      <dgm:prSet presAssocID="{01F6D629-3D6D-4DC9-B8F4-DA8E5A6A9430}" presName="vert0" presStyleCnt="0">
        <dgm:presLayoutVars>
          <dgm:dir/>
          <dgm:animOne val="branch"/>
          <dgm:animLvl val="lvl"/>
        </dgm:presLayoutVars>
      </dgm:prSet>
      <dgm:spPr/>
    </dgm:pt>
    <dgm:pt modelId="{95ECB2F0-4DD6-474F-B3D3-6736D3B198B1}" type="pres">
      <dgm:prSet presAssocID="{FAC98F35-C9D5-485C-BB2D-0D93A63C2ED4}" presName="thickLine" presStyleLbl="alignNode1" presStyleIdx="0" presStyleCnt="2"/>
      <dgm:spPr/>
    </dgm:pt>
    <dgm:pt modelId="{04855B2E-96F6-4E52-BD8A-5D0F800120E1}" type="pres">
      <dgm:prSet presAssocID="{FAC98F35-C9D5-485C-BB2D-0D93A63C2ED4}" presName="horz1" presStyleCnt="0"/>
      <dgm:spPr/>
    </dgm:pt>
    <dgm:pt modelId="{C1CBA7F0-DA75-41A1-8926-C2AEABA36484}" type="pres">
      <dgm:prSet presAssocID="{FAC98F35-C9D5-485C-BB2D-0D93A63C2ED4}" presName="tx1" presStyleLbl="revTx" presStyleIdx="0" presStyleCnt="2"/>
      <dgm:spPr/>
    </dgm:pt>
    <dgm:pt modelId="{105FE87D-EAE3-4A1E-BBC1-B43F7CF16745}" type="pres">
      <dgm:prSet presAssocID="{FAC98F35-C9D5-485C-BB2D-0D93A63C2ED4}" presName="vert1" presStyleCnt="0"/>
      <dgm:spPr/>
    </dgm:pt>
    <dgm:pt modelId="{C0FD951E-BCB5-4EDD-AE7B-251AB262ADB6}" type="pres">
      <dgm:prSet presAssocID="{D3F84C33-3968-4AD7-BAF2-8D5AE476D655}" presName="thickLine" presStyleLbl="alignNode1" presStyleIdx="1" presStyleCnt="2"/>
      <dgm:spPr/>
    </dgm:pt>
    <dgm:pt modelId="{CFAD8AE1-D905-4854-AE98-816997B9E50E}" type="pres">
      <dgm:prSet presAssocID="{D3F84C33-3968-4AD7-BAF2-8D5AE476D655}" presName="horz1" presStyleCnt="0"/>
      <dgm:spPr/>
    </dgm:pt>
    <dgm:pt modelId="{AB29530C-285B-416D-A333-184376F36221}" type="pres">
      <dgm:prSet presAssocID="{D3F84C33-3968-4AD7-BAF2-8D5AE476D655}" presName="tx1" presStyleLbl="revTx" presStyleIdx="1" presStyleCnt="2"/>
      <dgm:spPr/>
    </dgm:pt>
    <dgm:pt modelId="{58F09198-7313-4BEE-92CD-C694E3C4EEC7}" type="pres">
      <dgm:prSet presAssocID="{D3F84C33-3968-4AD7-BAF2-8D5AE476D655}" presName="vert1" presStyleCnt="0"/>
      <dgm:spPr/>
    </dgm:pt>
  </dgm:ptLst>
  <dgm:cxnLst>
    <dgm:cxn modelId="{D2EC2F68-61B5-4523-8186-475146576BC7}" srcId="{01F6D629-3D6D-4DC9-B8F4-DA8E5A6A9430}" destId="{D3F84C33-3968-4AD7-BAF2-8D5AE476D655}" srcOrd="1" destOrd="0" parTransId="{1ABA8B19-1ADC-4267-A50C-67E7168041BF}" sibTransId="{081EECF1-D795-4D24-A14B-21FF3F564375}"/>
    <dgm:cxn modelId="{536AD97F-0661-451F-A50E-611E228EEBED}" type="presOf" srcId="{D3F84C33-3968-4AD7-BAF2-8D5AE476D655}" destId="{AB29530C-285B-416D-A333-184376F36221}" srcOrd="0" destOrd="0" presId="urn:microsoft.com/office/officeart/2008/layout/LinedList"/>
    <dgm:cxn modelId="{F95D10B9-37C2-4523-8416-748D881EF6A3}" type="presOf" srcId="{FAC98F35-C9D5-485C-BB2D-0D93A63C2ED4}" destId="{C1CBA7F0-DA75-41A1-8926-C2AEABA36484}" srcOrd="0" destOrd="0" presId="urn:microsoft.com/office/officeart/2008/layout/LinedList"/>
    <dgm:cxn modelId="{1D552FD8-218C-499F-A67B-C3330FC76284}" type="presOf" srcId="{01F6D629-3D6D-4DC9-B8F4-DA8E5A6A9430}" destId="{66A08CD1-1BDC-4D05-9A84-E6DB79EB149B}" srcOrd="0" destOrd="0" presId="urn:microsoft.com/office/officeart/2008/layout/LinedList"/>
    <dgm:cxn modelId="{9A5F2FDD-9E25-470D-8530-FD81930D6AE6}" srcId="{01F6D629-3D6D-4DC9-B8F4-DA8E5A6A9430}" destId="{FAC98F35-C9D5-485C-BB2D-0D93A63C2ED4}" srcOrd="0" destOrd="0" parTransId="{10FB47F9-A403-4D95-9E96-6A6374AB0BC9}" sibTransId="{BF8AFE99-FE1E-46E9-8FF4-308E5C359874}"/>
    <dgm:cxn modelId="{564CC847-59C2-4D69-BB8E-5951A72B775A}" type="presParOf" srcId="{66A08CD1-1BDC-4D05-9A84-E6DB79EB149B}" destId="{95ECB2F0-4DD6-474F-B3D3-6736D3B198B1}" srcOrd="0" destOrd="0" presId="urn:microsoft.com/office/officeart/2008/layout/LinedList"/>
    <dgm:cxn modelId="{DF2A7C72-FD04-4FAE-BFCC-59C7B34A6206}" type="presParOf" srcId="{66A08CD1-1BDC-4D05-9A84-E6DB79EB149B}" destId="{04855B2E-96F6-4E52-BD8A-5D0F800120E1}" srcOrd="1" destOrd="0" presId="urn:microsoft.com/office/officeart/2008/layout/LinedList"/>
    <dgm:cxn modelId="{50D52632-0AC7-4A50-9873-5349823FA577}" type="presParOf" srcId="{04855B2E-96F6-4E52-BD8A-5D0F800120E1}" destId="{C1CBA7F0-DA75-41A1-8926-C2AEABA36484}" srcOrd="0" destOrd="0" presId="urn:microsoft.com/office/officeart/2008/layout/LinedList"/>
    <dgm:cxn modelId="{A7DF53B6-7D82-442C-8088-03E0906FCF8C}" type="presParOf" srcId="{04855B2E-96F6-4E52-BD8A-5D0F800120E1}" destId="{105FE87D-EAE3-4A1E-BBC1-B43F7CF16745}" srcOrd="1" destOrd="0" presId="urn:microsoft.com/office/officeart/2008/layout/LinedList"/>
    <dgm:cxn modelId="{179D6F50-9BD9-4D9E-803B-25055007EB47}" type="presParOf" srcId="{66A08CD1-1BDC-4D05-9A84-E6DB79EB149B}" destId="{C0FD951E-BCB5-4EDD-AE7B-251AB262ADB6}" srcOrd="2" destOrd="0" presId="urn:microsoft.com/office/officeart/2008/layout/LinedList"/>
    <dgm:cxn modelId="{6E755152-242C-4326-8422-C56376AC6965}" type="presParOf" srcId="{66A08CD1-1BDC-4D05-9A84-E6DB79EB149B}" destId="{CFAD8AE1-D905-4854-AE98-816997B9E50E}" srcOrd="3" destOrd="0" presId="urn:microsoft.com/office/officeart/2008/layout/LinedList"/>
    <dgm:cxn modelId="{9B69E5E3-F72A-4CF8-85D6-DBEB5B80265C}" type="presParOf" srcId="{CFAD8AE1-D905-4854-AE98-816997B9E50E}" destId="{AB29530C-285B-416D-A333-184376F36221}" srcOrd="0" destOrd="0" presId="urn:microsoft.com/office/officeart/2008/layout/LinedList"/>
    <dgm:cxn modelId="{96935881-2CD0-4B2E-A75D-AF6621EE8C8F}" type="presParOf" srcId="{CFAD8AE1-D905-4854-AE98-816997B9E50E}" destId="{58F09198-7313-4BEE-92CD-C694E3C4EEC7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31" minVer="http://schemas.openxmlformats.org/drawingml/2006/diagram"/>
    </a:ext>
  </dgm:extLst>
</dgm:dataModel>
</file>

<file path=ppt/diagrams/data208.xml><?xml version="1.0" encoding="utf-8"?>
<dgm:dataModel xmlns:dgm="http://schemas.openxmlformats.org/drawingml/2006/diagram" xmlns:a="http://schemas.openxmlformats.org/drawingml/2006/main">
  <dgm:ptLst>
    <dgm:pt modelId="{96BDE10D-3B29-4AAE-B0B8-7D6F0C48EC0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17DEB89-A8B8-4AC6-A6E3-1173FD7636E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Funding Details Box</a:t>
          </a:r>
          <a:endParaRPr lang="en-US" sz="2400" dirty="0"/>
        </a:p>
      </dgm:t>
    </dgm:pt>
    <dgm:pt modelId="{ABE5D27D-EF9E-4C1D-99B8-0FE3EDFA1DFF}" type="parTrans" cxnId="{F3216954-9C85-480B-87FF-3285665037B0}">
      <dgm:prSet/>
      <dgm:spPr/>
      <dgm:t>
        <a:bodyPr/>
        <a:lstStyle/>
        <a:p>
          <a:endParaRPr lang="en-US"/>
        </a:p>
      </dgm:t>
    </dgm:pt>
    <dgm:pt modelId="{644A1699-2F10-4EF3-9A21-CA3329B7C7B0}" type="sibTrans" cxnId="{F3216954-9C85-480B-87FF-3285665037B0}">
      <dgm:prSet/>
      <dgm:spPr/>
      <dgm:t>
        <a:bodyPr/>
        <a:lstStyle/>
        <a:p>
          <a:endParaRPr lang="en-US"/>
        </a:p>
      </dgm:t>
    </dgm:pt>
    <dgm:pt modelId="{3B98085F-8CB6-4926-B6C3-D14393E133CC}" type="pres">
      <dgm:prSet presAssocID="{96BDE10D-3B29-4AAE-B0B8-7D6F0C48EC04}" presName="linear" presStyleCnt="0">
        <dgm:presLayoutVars>
          <dgm:animLvl val="lvl"/>
          <dgm:resizeHandles val="exact"/>
        </dgm:presLayoutVars>
      </dgm:prSet>
      <dgm:spPr/>
    </dgm:pt>
    <dgm:pt modelId="{2E2D7A4E-B40B-4CCA-8F01-2CE71E130B74}" type="pres">
      <dgm:prSet presAssocID="{A17DEB89-A8B8-4AC6-A6E3-1173FD7636E4}" presName="parentText" presStyleLbl="node1" presStyleIdx="0" presStyleCnt="1" custScaleY="186081">
        <dgm:presLayoutVars>
          <dgm:chMax val="0"/>
          <dgm:bulletEnabled val="1"/>
        </dgm:presLayoutVars>
      </dgm:prSet>
      <dgm:spPr/>
    </dgm:pt>
  </dgm:ptLst>
  <dgm:cxnLst>
    <dgm:cxn modelId="{9D677926-CC50-4052-81F1-E1A936D6D4D6}" type="presOf" srcId="{A17DEB89-A8B8-4AC6-A6E3-1173FD7636E4}" destId="{2E2D7A4E-B40B-4CCA-8F01-2CE71E130B74}" srcOrd="0" destOrd="0" presId="urn:microsoft.com/office/officeart/2005/8/layout/vList2"/>
    <dgm:cxn modelId="{F3216954-9C85-480B-87FF-3285665037B0}" srcId="{96BDE10D-3B29-4AAE-B0B8-7D6F0C48EC04}" destId="{A17DEB89-A8B8-4AC6-A6E3-1173FD7636E4}" srcOrd="0" destOrd="0" parTransId="{ABE5D27D-EF9E-4C1D-99B8-0FE3EDFA1DFF}" sibTransId="{644A1699-2F10-4EF3-9A21-CA3329B7C7B0}"/>
    <dgm:cxn modelId="{9F43C580-0B4C-4C00-9575-36609CED0FF9}" type="presOf" srcId="{96BDE10D-3B29-4AAE-B0B8-7D6F0C48EC04}" destId="{3B98085F-8CB6-4926-B6C3-D14393E133CC}" srcOrd="0" destOrd="0" presId="urn:microsoft.com/office/officeart/2005/8/layout/vList2"/>
    <dgm:cxn modelId="{9F0522B0-EE5E-4FE6-8B1E-F3EE814C9927}" type="presParOf" srcId="{3B98085F-8CB6-4926-B6C3-D14393E133CC}" destId="{2E2D7A4E-B40B-4CCA-8F01-2CE71E130B7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09.xml><?xml version="1.0" encoding="utf-8"?>
<dgm:dataModel xmlns:dgm="http://schemas.openxmlformats.org/drawingml/2006/diagram" xmlns:a="http://schemas.openxmlformats.org/drawingml/2006/main">
  <dgm:ptLst>
    <dgm:pt modelId="{990927DE-AD35-44EB-8EB5-B977450A6BDA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8FDBA70-C9DD-4011-A788-E22A65A98FC8}">
      <dgm:prSet custT="1"/>
      <dgm:spPr/>
      <dgm:t>
        <a:bodyPr/>
        <a:lstStyle/>
        <a:p>
          <a:pPr algn="ctr"/>
          <a:r>
            <a:rPr lang="en-US" sz="1600" b="1" dirty="0"/>
            <a:t>Data entered populates the offer letter</a:t>
          </a:r>
          <a:endParaRPr lang="en-US" sz="1600" dirty="0"/>
        </a:p>
      </dgm:t>
    </dgm:pt>
    <dgm:pt modelId="{B4F9C606-9E49-45F4-A8CE-C3232BCBF44A}" type="parTrans" cxnId="{645751BD-2478-4696-9896-A37C3CB7F614}">
      <dgm:prSet/>
      <dgm:spPr/>
      <dgm:t>
        <a:bodyPr/>
        <a:lstStyle/>
        <a:p>
          <a:endParaRPr lang="en-US"/>
        </a:p>
      </dgm:t>
    </dgm:pt>
    <dgm:pt modelId="{D3325F11-4B2F-47D5-921F-DDADC5C7399C}" type="sibTrans" cxnId="{645751BD-2478-4696-9896-A37C3CB7F614}">
      <dgm:prSet/>
      <dgm:spPr/>
      <dgm:t>
        <a:bodyPr/>
        <a:lstStyle/>
        <a:p>
          <a:endParaRPr lang="en-US"/>
        </a:p>
      </dgm:t>
    </dgm:pt>
    <dgm:pt modelId="{F2D7EBAB-1A9E-46E0-BB39-6460245478D3}">
      <dgm:prSet custT="1"/>
      <dgm:spPr/>
      <dgm:t>
        <a:bodyPr/>
        <a:lstStyle/>
        <a:p>
          <a:r>
            <a:rPr lang="en-US" sz="1800" b="1" dirty="0"/>
            <a:t>Provide these funding details </a:t>
          </a:r>
          <a:endParaRPr lang="en-US" sz="1800" dirty="0"/>
        </a:p>
      </dgm:t>
    </dgm:pt>
    <dgm:pt modelId="{E3AE9685-1726-4484-BD78-D6EE40051ED6}" type="parTrans" cxnId="{6754C1FD-CEC9-4819-B3E7-EE8596C83D73}">
      <dgm:prSet/>
      <dgm:spPr/>
      <dgm:t>
        <a:bodyPr/>
        <a:lstStyle/>
        <a:p>
          <a:endParaRPr lang="en-US"/>
        </a:p>
      </dgm:t>
    </dgm:pt>
    <dgm:pt modelId="{D465F21C-7C15-42C7-A27F-A29F850E47DE}" type="sibTrans" cxnId="{6754C1FD-CEC9-4819-B3E7-EE8596C83D73}">
      <dgm:prSet/>
      <dgm:spPr/>
      <dgm:t>
        <a:bodyPr/>
        <a:lstStyle/>
        <a:p>
          <a:endParaRPr lang="en-US"/>
        </a:p>
      </dgm:t>
    </dgm:pt>
    <dgm:pt modelId="{985D20BB-F7C2-40F7-8E26-7054081DACCD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Source/Fellowship Name</a:t>
          </a:r>
        </a:p>
      </dgm:t>
    </dgm:pt>
    <dgm:pt modelId="{7BB07175-29CE-4347-91BE-15C9767CEC77}" type="parTrans" cxnId="{48B94296-0D64-47EE-8833-E46B1B34AD0D}">
      <dgm:prSet/>
      <dgm:spPr/>
      <dgm:t>
        <a:bodyPr/>
        <a:lstStyle/>
        <a:p>
          <a:endParaRPr lang="en-US"/>
        </a:p>
      </dgm:t>
    </dgm:pt>
    <dgm:pt modelId="{17B4C38A-80EE-41B3-A910-399229077F21}" type="sibTrans" cxnId="{48B94296-0D64-47EE-8833-E46B1B34AD0D}">
      <dgm:prSet/>
      <dgm:spPr/>
      <dgm:t>
        <a:bodyPr/>
        <a:lstStyle/>
        <a:p>
          <a:endParaRPr lang="en-US"/>
        </a:p>
      </dgm:t>
    </dgm:pt>
    <dgm:pt modelId="{AAB88A7F-BE27-4582-AC98-C4F85F2D5F54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Dates of Funding</a:t>
          </a:r>
        </a:p>
      </dgm:t>
    </dgm:pt>
    <dgm:pt modelId="{FB442863-357F-4E0C-A06A-F85F7FC58D56}" type="parTrans" cxnId="{44AC7C20-23CD-407A-B4AF-D4A143EAC58A}">
      <dgm:prSet/>
      <dgm:spPr/>
      <dgm:t>
        <a:bodyPr/>
        <a:lstStyle/>
        <a:p>
          <a:endParaRPr lang="en-US"/>
        </a:p>
      </dgm:t>
    </dgm:pt>
    <dgm:pt modelId="{AE4B3C06-8643-405E-8967-CE867D89E432}" type="sibTrans" cxnId="{44AC7C20-23CD-407A-B4AF-D4A143EAC58A}">
      <dgm:prSet/>
      <dgm:spPr/>
      <dgm:t>
        <a:bodyPr/>
        <a:lstStyle/>
        <a:p>
          <a:endParaRPr lang="en-US"/>
        </a:p>
      </dgm:t>
    </dgm:pt>
    <dgm:pt modelId="{50D9F3D9-1F21-4402-93D5-8BC5ED0479F8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If different from appointment dates</a:t>
          </a:r>
        </a:p>
      </dgm:t>
    </dgm:pt>
    <dgm:pt modelId="{A9D8863E-D46F-4155-A730-8DE3C8FD1301}" type="parTrans" cxnId="{1FB4890C-85AC-4C4A-91D4-1130DCDD6D6D}">
      <dgm:prSet/>
      <dgm:spPr/>
      <dgm:t>
        <a:bodyPr/>
        <a:lstStyle/>
        <a:p>
          <a:endParaRPr lang="en-US"/>
        </a:p>
      </dgm:t>
    </dgm:pt>
    <dgm:pt modelId="{9B183717-E617-43FF-AB1E-E40BCD2013DE}" type="sibTrans" cxnId="{1FB4890C-85AC-4C4A-91D4-1130DCDD6D6D}">
      <dgm:prSet/>
      <dgm:spPr/>
      <dgm:t>
        <a:bodyPr/>
        <a:lstStyle/>
        <a:p>
          <a:endParaRPr lang="en-US"/>
        </a:p>
      </dgm:t>
    </dgm:pt>
    <dgm:pt modelId="{360A96E2-1CBA-4444-BE3C-3B16451294A4}">
      <dgm:prSet custT="1"/>
      <dgm:spPr/>
      <dgm:t>
        <a:bodyPr/>
        <a:lstStyle/>
        <a:p>
          <a:r>
            <a:rPr lang="en-US" sz="1800" b="1" dirty="0"/>
            <a:t>Example entry format</a:t>
          </a:r>
          <a:endParaRPr lang="en-US" sz="1800" dirty="0"/>
        </a:p>
      </dgm:t>
    </dgm:pt>
    <dgm:pt modelId="{94C1FC89-9259-41E0-B20C-399EA6A58D2D}" type="parTrans" cxnId="{FE05CC7E-7550-448D-87F5-D71ABF917773}">
      <dgm:prSet/>
      <dgm:spPr/>
      <dgm:t>
        <a:bodyPr/>
        <a:lstStyle/>
        <a:p>
          <a:endParaRPr lang="en-US"/>
        </a:p>
      </dgm:t>
    </dgm:pt>
    <dgm:pt modelId="{93BCF074-0A30-493D-AAEC-04E43EE8F115}" type="sibTrans" cxnId="{FE05CC7E-7550-448D-87F5-D71ABF917773}">
      <dgm:prSet/>
      <dgm:spPr/>
      <dgm:t>
        <a:bodyPr/>
        <a:lstStyle/>
        <a:p>
          <a:endParaRPr lang="en-US"/>
        </a:p>
      </dgm:t>
    </dgm:pt>
    <dgm:pt modelId="{C9CDA8E0-9710-4A71-87AB-AC04CED357BE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Wallenberg Fellowship</a:t>
          </a:r>
        </a:p>
      </dgm:t>
    </dgm:pt>
    <dgm:pt modelId="{427E8E0C-CE8A-4B2F-8B57-40A30D509C0A}" type="parTrans" cxnId="{C9FB48CE-18A9-468F-B314-F15F3284F015}">
      <dgm:prSet/>
      <dgm:spPr/>
      <dgm:t>
        <a:bodyPr/>
        <a:lstStyle/>
        <a:p>
          <a:endParaRPr lang="en-US"/>
        </a:p>
      </dgm:t>
    </dgm:pt>
    <dgm:pt modelId="{75E5839A-0E23-412D-9301-88F129907C56}" type="sibTrans" cxnId="{C9FB48CE-18A9-468F-B314-F15F3284F015}">
      <dgm:prSet/>
      <dgm:spPr/>
      <dgm:t>
        <a:bodyPr/>
        <a:lstStyle/>
        <a:p>
          <a:endParaRPr lang="en-US"/>
        </a:p>
      </dgm:t>
    </dgm:pt>
    <dgm:pt modelId="{35B48979-60E3-4B2D-B66B-3E70D327ADC9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John Doe Gift Funds; 10/01/25-03/31/26</a:t>
          </a:r>
        </a:p>
      </dgm:t>
    </dgm:pt>
    <dgm:pt modelId="{CCB4779A-424D-4A89-94DC-C8C68FEA4470}" type="parTrans" cxnId="{2B6A2C31-F433-4083-AEF8-2A65A8368A44}">
      <dgm:prSet/>
      <dgm:spPr/>
      <dgm:t>
        <a:bodyPr/>
        <a:lstStyle/>
        <a:p>
          <a:endParaRPr lang="en-US"/>
        </a:p>
      </dgm:t>
    </dgm:pt>
    <dgm:pt modelId="{EC821FBE-2DC8-4347-9D17-ECC849CEEDB1}" type="sibTrans" cxnId="{2B6A2C31-F433-4083-AEF8-2A65A8368A44}">
      <dgm:prSet/>
      <dgm:spPr/>
      <dgm:t>
        <a:bodyPr/>
        <a:lstStyle/>
        <a:p>
          <a:endParaRPr lang="en-US"/>
        </a:p>
      </dgm:t>
    </dgm:pt>
    <dgm:pt modelId="{06ABDDBA-3AEE-4C18-9910-45F6E10D3DC6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5DB36C17-6441-4AEF-88E2-145BF909F8D1}" type="parTrans" cxnId="{554D7E3F-67A7-40C5-8F75-BD68DE12977E}">
      <dgm:prSet/>
      <dgm:spPr/>
      <dgm:t>
        <a:bodyPr/>
        <a:lstStyle/>
        <a:p>
          <a:endParaRPr lang="en-US"/>
        </a:p>
      </dgm:t>
    </dgm:pt>
    <dgm:pt modelId="{CDEDF8EB-EF7D-4A5F-85FC-FF1C61E14B61}" type="sibTrans" cxnId="{554D7E3F-67A7-40C5-8F75-BD68DE12977E}">
      <dgm:prSet/>
      <dgm:spPr/>
      <dgm:t>
        <a:bodyPr/>
        <a:lstStyle/>
        <a:p>
          <a:endParaRPr lang="en-US"/>
        </a:p>
      </dgm:t>
    </dgm:pt>
    <dgm:pt modelId="{0401400C-C355-42A9-A3A4-765119065331}">
      <dgm:prSet custT="1"/>
      <dgm:spPr/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Enter Robin’s funding:</a:t>
          </a:r>
        </a:p>
      </dgm:t>
    </dgm:pt>
    <dgm:pt modelId="{427F8CC5-00AC-47BD-9E3B-87112E5F0F50}" type="parTrans" cxnId="{9CF3D21B-0CBE-44DB-B7F8-CC8CF6E9FB33}">
      <dgm:prSet/>
      <dgm:spPr/>
      <dgm:t>
        <a:bodyPr/>
        <a:lstStyle/>
        <a:p>
          <a:endParaRPr lang="en-US"/>
        </a:p>
      </dgm:t>
    </dgm:pt>
    <dgm:pt modelId="{E15D47B4-2F45-4E71-A34A-FCDB89C9E938}" type="sibTrans" cxnId="{9CF3D21B-0CBE-44DB-B7F8-CC8CF6E9FB33}">
      <dgm:prSet/>
      <dgm:spPr/>
      <dgm:t>
        <a:bodyPr/>
        <a:lstStyle/>
        <a:p>
          <a:endParaRPr lang="en-US"/>
        </a:p>
      </dgm:t>
    </dgm:pt>
    <dgm:pt modelId="{92DEE8E2-1DDB-4138-9A88-6175C760FA13}">
      <dgm:prSet custT="1"/>
      <dgm:spPr/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Description:  Prof Lobell’s Research Grant</a:t>
          </a:r>
        </a:p>
      </dgm:t>
    </dgm:pt>
    <dgm:pt modelId="{299F48A5-D507-493E-9BE8-8F128193A320}" type="parTrans" cxnId="{CBF389B8-6A0B-4C89-A8CD-14379B2821F5}">
      <dgm:prSet/>
      <dgm:spPr/>
      <dgm:t>
        <a:bodyPr/>
        <a:lstStyle/>
        <a:p>
          <a:endParaRPr lang="en-US"/>
        </a:p>
      </dgm:t>
    </dgm:pt>
    <dgm:pt modelId="{C3AC1190-CD81-497D-8EDD-B3E89C35A1FC}" type="sibTrans" cxnId="{CBF389B8-6A0B-4C89-A8CD-14379B2821F5}">
      <dgm:prSet/>
      <dgm:spPr/>
      <dgm:t>
        <a:bodyPr/>
        <a:lstStyle/>
        <a:p>
          <a:endParaRPr lang="en-US"/>
        </a:p>
      </dgm:t>
    </dgm:pt>
    <dgm:pt modelId="{4C246031-1682-463C-ACBF-D96387DC6769}">
      <dgm:prSet custT="1"/>
      <dgm:spPr/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Annual Amount:  $79,849</a:t>
          </a:r>
        </a:p>
      </dgm:t>
    </dgm:pt>
    <dgm:pt modelId="{E6879276-B00A-4A7D-B1A8-CC683B5D4323}" type="parTrans" cxnId="{FB5F9CDA-498B-47AE-8AD6-C27C0C10E2CF}">
      <dgm:prSet/>
      <dgm:spPr/>
      <dgm:t>
        <a:bodyPr/>
        <a:lstStyle/>
        <a:p>
          <a:endParaRPr lang="en-US"/>
        </a:p>
      </dgm:t>
    </dgm:pt>
    <dgm:pt modelId="{ABD554E1-3297-4E02-9CDB-BAE7A30BA858}" type="sibTrans" cxnId="{FB5F9CDA-498B-47AE-8AD6-C27C0C10E2CF}">
      <dgm:prSet/>
      <dgm:spPr/>
      <dgm:t>
        <a:bodyPr/>
        <a:lstStyle/>
        <a:p>
          <a:endParaRPr lang="en-US"/>
        </a:p>
      </dgm:t>
    </dgm:pt>
    <dgm:pt modelId="{D69DB8BC-DAE1-4E51-BFF5-0E72310824CE}" type="pres">
      <dgm:prSet presAssocID="{990927DE-AD35-44EB-8EB5-B977450A6BDA}" presName="linear" presStyleCnt="0">
        <dgm:presLayoutVars>
          <dgm:dir/>
          <dgm:animLvl val="lvl"/>
          <dgm:resizeHandles val="exact"/>
        </dgm:presLayoutVars>
      </dgm:prSet>
      <dgm:spPr/>
    </dgm:pt>
    <dgm:pt modelId="{4AA1610A-0173-44ED-A6F0-AD44B7C86BEF}" type="pres">
      <dgm:prSet presAssocID="{A8FDBA70-C9DD-4011-A788-E22A65A98FC8}" presName="parentLin" presStyleCnt="0"/>
      <dgm:spPr/>
    </dgm:pt>
    <dgm:pt modelId="{3030E6D0-DFDB-4773-85D2-B57A84969487}" type="pres">
      <dgm:prSet presAssocID="{A8FDBA70-C9DD-4011-A788-E22A65A98FC8}" presName="parentLeftMargin" presStyleLbl="node1" presStyleIdx="0" presStyleCnt="4"/>
      <dgm:spPr/>
    </dgm:pt>
    <dgm:pt modelId="{F7715BBF-E06D-4D71-9999-BEDE8B6659A3}" type="pres">
      <dgm:prSet presAssocID="{A8FDBA70-C9DD-4011-A788-E22A65A98FC8}" presName="parentText" presStyleLbl="node1" presStyleIdx="0" presStyleCnt="4" custScaleX="120073" custScaleY="154878" custLinFactNeighborY="-99122">
        <dgm:presLayoutVars>
          <dgm:chMax val="0"/>
          <dgm:bulletEnabled val="1"/>
        </dgm:presLayoutVars>
      </dgm:prSet>
      <dgm:spPr/>
    </dgm:pt>
    <dgm:pt modelId="{6A381CCD-776E-4C19-B4A4-8E12799BCDE6}" type="pres">
      <dgm:prSet presAssocID="{A8FDBA70-C9DD-4011-A788-E22A65A98FC8}" presName="negativeSpace" presStyleCnt="0"/>
      <dgm:spPr/>
    </dgm:pt>
    <dgm:pt modelId="{CAF79A39-EBA5-46E7-9DE2-FE83C17B453C}" type="pres">
      <dgm:prSet presAssocID="{A8FDBA70-C9DD-4011-A788-E22A65A98FC8}" presName="childText" presStyleLbl="conFgAcc1" presStyleIdx="0" presStyleCnt="4" custLinFactY="-80171" custLinFactNeighborY="-100000">
        <dgm:presLayoutVars>
          <dgm:bulletEnabled val="1"/>
        </dgm:presLayoutVars>
      </dgm:prSet>
      <dgm:spPr/>
    </dgm:pt>
    <dgm:pt modelId="{D2862ADB-7280-40FF-9E1E-43166AE942E0}" type="pres">
      <dgm:prSet presAssocID="{D3325F11-4B2F-47D5-921F-DDADC5C7399C}" presName="spaceBetweenRectangles" presStyleCnt="0"/>
      <dgm:spPr/>
    </dgm:pt>
    <dgm:pt modelId="{1185C927-E912-4787-A0A9-AC21018479A7}" type="pres">
      <dgm:prSet presAssocID="{F2D7EBAB-1A9E-46E0-BB39-6460245478D3}" presName="parentLin" presStyleCnt="0"/>
      <dgm:spPr/>
    </dgm:pt>
    <dgm:pt modelId="{1EE42D5F-6B91-44AF-A6FE-B07E6C4A98EB}" type="pres">
      <dgm:prSet presAssocID="{F2D7EBAB-1A9E-46E0-BB39-6460245478D3}" presName="parentLeftMargin" presStyleLbl="node1" presStyleIdx="0" presStyleCnt="4"/>
      <dgm:spPr/>
    </dgm:pt>
    <dgm:pt modelId="{3AF89F2C-73FC-4460-8CD4-B4C89B75437E}" type="pres">
      <dgm:prSet presAssocID="{F2D7EBAB-1A9E-46E0-BB39-6460245478D3}" presName="parentText" presStyleLbl="node1" presStyleIdx="1" presStyleCnt="4" custScaleX="120073" custScaleY="154878">
        <dgm:presLayoutVars>
          <dgm:chMax val="0"/>
          <dgm:bulletEnabled val="1"/>
        </dgm:presLayoutVars>
      </dgm:prSet>
      <dgm:spPr/>
    </dgm:pt>
    <dgm:pt modelId="{D5C84053-5EEF-4F86-82D2-31AB3A05F844}" type="pres">
      <dgm:prSet presAssocID="{F2D7EBAB-1A9E-46E0-BB39-6460245478D3}" presName="negativeSpace" presStyleCnt="0"/>
      <dgm:spPr/>
    </dgm:pt>
    <dgm:pt modelId="{004385DD-55F2-4C26-9CE2-F4D330D10F17}" type="pres">
      <dgm:prSet presAssocID="{F2D7EBAB-1A9E-46E0-BB39-6460245478D3}" presName="childText" presStyleLbl="conFgAcc1" presStyleIdx="1" presStyleCnt="4">
        <dgm:presLayoutVars>
          <dgm:bulletEnabled val="1"/>
        </dgm:presLayoutVars>
      </dgm:prSet>
      <dgm:spPr/>
    </dgm:pt>
    <dgm:pt modelId="{AEBB3F35-B0B4-4EC7-9020-DAAD6644DDC8}" type="pres">
      <dgm:prSet presAssocID="{D465F21C-7C15-42C7-A27F-A29F850E47DE}" presName="spaceBetweenRectangles" presStyleCnt="0"/>
      <dgm:spPr/>
    </dgm:pt>
    <dgm:pt modelId="{982D668C-B127-43AA-8BE7-35937A0706BC}" type="pres">
      <dgm:prSet presAssocID="{360A96E2-1CBA-4444-BE3C-3B16451294A4}" presName="parentLin" presStyleCnt="0"/>
      <dgm:spPr/>
    </dgm:pt>
    <dgm:pt modelId="{1E6343C7-397D-4135-A9A7-0386DA23DD26}" type="pres">
      <dgm:prSet presAssocID="{360A96E2-1CBA-4444-BE3C-3B16451294A4}" presName="parentLeftMargin" presStyleLbl="node1" presStyleIdx="1" presStyleCnt="4"/>
      <dgm:spPr/>
    </dgm:pt>
    <dgm:pt modelId="{E0268F23-E209-41AD-8FEF-1F9933A1191B}" type="pres">
      <dgm:prSet presAssocID="{360A96E2-1CBA-4444-BE3C-3B16451294A4}" presName="parentText" presStyleLbl="node1" presStyleIdx="2" presStyleCnt="4" custScaleX="120073" custScaleY="154878">
        <dgm:presLayoutVars>
          <dgm:chMax val="0"/>
          <dgm:bulletEnabled val="1"/>
        </dgm:presLayoutVars>
      </dgm:prSet>
      <dgm:spPr/>
    </dgm:pt>
    <dgm:pt modelId="{85BD564E-94B0-4EDB-A656-0B5DFBD66884}" type="pres">
      <dgm:prSet presAssocID="{360A96E2-1CBA-4444-BE3C-3B16451294A4}" presName="negativeSpace" presStyleCnt="0"/>
      <dgm:spPr/>
    </dgm:pt>
    <dgm:pt modelId="{6B8A0662-4155-42D3-BC28-21CEC6AA73B3}" type="pres">
      <dgm:prSet presAssocID="{360A96E2-1CBA-4444-BE3C-3B16451294A4}" presName="childText" presStyleLbl="conFgAcc1" presStyleIdx="2" presStyleCnt="4">
        <dgm:presLayoutVars>
          <dgm:bulletEnabled val="1"/>
        </dgm:presLayoutVars>
      </dgm:prSet>
      <dgm:spPr/>
    </dgm:pt>
    <dgm:pt modelId="{1A2CD604-087C-43C5-839E-4A62E799A9F0}" type="pres">
      <dgm:prSet presAssocID="{93BCF074-0A30-493D-AAEC-04E43EE8F115}" presName="spaceBetweenRectangles" presStyleCnt="0"/>
      <dgm:spPr/>
    </dgm:pt>
    <dgm:pt modelId="{B039F3C7-4286-4303-87BE-FAD64E59EB2A}" type="pres">
      <dgm:prSet presAssocID="{06ABDDBA-3AEE-4C18-9910-45F6E10D3DC6}" presName="parentLin" presStyleCnt="0"/>
      <dgm:spPr/>
    </dgm:pt>
    <dgm:pt modelId="{E3D62A5E-30C1-469D-9D81-A893C5D1D21D}" type="pres">
      <dgm:prSet presAssocID="{06ABDDBA-3AEE-4C18-9910-45F6E10D3DC6}" presName="parentLeftMargin" presStyleLbl="node1" presStyleIdx="2" presStyleCnt="4"/>
      <dgm:spPr/>
    </dgm:pt>
    <dgm:pt modelId="{6987D8C8-4396-4428-BC4D-9D481476135C}" type="pres">
      <dgm:prSet presAssocID="{06ABDDBA-3AEE-4C18-9910-45F6E10D3DC6}" presName="parentText" presStyleLbl="node1" presStyleIdx="3" presStyleCnt="4" custScaleX="120073" custScaleY="154878">
        <dgm:presLayoutVars>
          <dgm:chMax val="0"/>
          <dgm:bulletEnabled val="1"/>
        </dgm:presLayoutVars>
      </dgm:prSet>
      <dgm:spPr/>
    </dgm:pt>
    <dgm:pt modelId="{4B7284B3-BECD-467D-B92B-8BB1A699D3E2}" type="pres">
      <dgm:prSet presAssocID="{06ABDDBA-3AEE-4C18-9910-45F6E10D3DC6}" presName="negativeSpace" presStyleCnt="0"/>
      <dgm:spPr/>
    </dgm:pt>
    <dgm:pt modelId="{2CC737E0-61C5-4E6E-BE19-002ABB65D140}" type="pres">
      <dgm:prSet presAssocID="{06ABDDBA-3AEE-4C18-9910-45F6E10D3DC6}" presName="childText" presStyleLbl="conFgAcc1" presStyleIdx="3" presStyleCnt="4">
        <dgm:presLayoutVars>
          <dgm:bulletEnabled val="1"/>
        </dgm:presLayoutVars>
      </dgm:prSet>
      <dgm:spPr/>
    </dgm:pt>
  </dgm:ptLst>
  <dgm:cxnLst>
    <dgm:cxn modelId="{EC070101-45AB-4F81-9359-B1BB804462C4}" type="presOf" srcId="{F2D7EBAB-1A9E-46E0-BB39-6460245478D3}" destId="{3AF89F2C-73FC-4460-8CD4-B4C89B75437E}" srcOrd="1" destOrd="0" presId="urn:microsoft.com/office/officeart/2005/8/layout/list1"/>
    <dgm:cxn modelId="{1FB4890C-85AC-4C4A-91D4-1130DCDD6D6D}" srcId="{AAB88A7F-BE27-4582-AC98-C4F85F2D5F54}" destId="{50D9F3D9-1F21-4402-93D5-8BC5ED0479F8}" srcOrd="0" destOrd="0" parTransId="{A9D8863E-D46F-4155-A730-8DE3C8FD1301}" sibTransId="{9B183717-E617-43FF-AB1E-E40BCD2013DE}"/>
    <dgm:cxn modelId="{377E971A-4D8B-400D-B350-BA5351682FF6}" type="presOf" srcId="{06ABDDBA-3AEE-4C18-9910-45F6E10D3DC6}" destId="{E3D62A5E-30C1-469D-9D81-A893C5D1D21D}" srcOrd="0" destOrd="0" presId="urn:microsoft.com/office/officeart/2005/8/layout/list1"/>
    <dgm:cxn modelId="{9CF3D21B-0CBE-44DB-B7F8-CC8CF6E9FB33}" srcId="{06ABDDBA-3AEE-4C18-9910-45F6E10D3DC6}" destId="{0401400C-C355-42A9-A3A4-765119065331}" srcOrd="0" destOrd="0" parTransId="{427F8CC5-00AC-47BD-9E3B-87112E5F0F50}" sibTransId="{E15D47B4-2F45-4E71-A34A-FCDB89C9E938}"/>
    <dgm:cxn modelId="{44AC7C20-23CD-407A-B4AF-D4A143EAC58A}" srcId="{F2D7EBAB-1A9E-46E0-BB39-6460245478D3}" destId="{AAB88A7F-BE27-4582-AC98-C4F85F2D5F54}" srcOrd="1" destOrd="0" parTransId="{FB442863-357F-4E0C-A06A-F85F7FC58D56}" sibTransId="{AE4B3C06-8643-405E-8967-CE867D89E432}"/>
    <dgm:cxn modelId="{43FEE72E-3BA1-4F50-BE80-93B33581A4B0}" type="presOf" srcId="{360A96E2-1CBA-4444-BE3C-3B16451294A4}" destId="{E0268F23-E209-41AD-8FEF-1F9933A1191B}" srcOrd="1" destOrd="0" presId="urn:microsoft.com/office/officeart/2005/8/layout/list1"/>
    <dgm:cxn modelId="{2B6A2C31-F433-4083-AEF8-2A65A8368A44}" srcId="{360A96E2-1CBA-4444-BE3C-3B16451294A4}" destId="{35B48979-60E3-4B2D-B66B-3E70D327ADC9}" srcOrd="1" destOrd="0" parTransId="{CCB4779A-424D-4A89-94DC-C8C68FEA4470}" sibTransId="{EC821FBE-2DC8-4347-9D17-ECC849CEEDB1}"/>
    <dgm:cxn modelId="{7CA9B132-9606-41AA-9196-48F8530225F6}" type="presOf" srcId="{4C246031-1682-463C-ACBF-D96387DC6769}" destId="{2CC737E0-61C5-4E6E-BE19-002ABB65D140}" srcOrd="0" destOrd="2" presId="urn:microsoft.com/office/officeart/2005/8/layout/list1"/>
    <dgm:cxn modelId="{5808A335-9AAE-411F-986A-F64304E672F4}" type="presOf" srcId="{92DEE8E2-1DDB-4138-9A88-6175C760FA13}" destId="{2CC737E0-61C5-4E6E-BE19-002ABB65D140}" srcOrd="0" destOrd="1" presId="urn:microsoft.com/office/officeart/2005/8/layout/list1"/>
    <dgm:cxn modelId="{4742E23E-87FE-4CCB-831E-3A3A7EA1246D}" type="presOf" srcId="{990927DE-AD35-44EB-8EB5-B977450A6BDA}" destId="{D69DB8BC-DAE1-4E51-BFF5-0E72310824CE}" srcOrd="0" destOrd="0" presId="urn:microsoft.com/office/officeart/2005/8/layout/list1"/>
    <dgm:cxn modelId="{554D7E3F-67A7-40C5-8F75-BD68DE12977E}" srcId="{990927DE-AD35-44EB-8EB5-B977450A6BDA}" destId="{06ABDDBA-3AEE-4C18-9910-45F6E10D3DC6}" srcOrd="3" destOrd="0" parTransId="{5DB36C17-6441-4AEF-88E2-145BF909F8D1}" sibTransId="{CDEDF8EB-EF7D-4A5F-85FC-FF1C61E14B61}"/>
    <dgm:cxn modelId="{39AA7476-E4EB-4072-9D69-09F5ED47D871}" type="presOf" srcId="{A8FDBA70-C9DD-4011-A788-E22A65A98FC8}" destId="{3030E6D0-DFDB-4773-85D2-B57A84969487}" srcOrd="0" destOrd="0" presId="urn:microsoft.com/office/officeart/2005/8/layout/list1"/>
    <dgm:cxn modelId="{FE05CC7E-7550-448D-87F5-D71ABF917773}" srcId="{990927DE-AD35-44EB-8EB5-B977450A6BDA}" destId="{360A96E2-1CBA-4444-BE3C-3B16451294A4}" srcOrd="2" destOrd="0" parTransId="{94C1FC89-9259-41E0-B20C-399EA6A58D2D}" sibTransId="{93BCF074-0A30-493D-AAEC-04E43EE8F115}"/>
    <dgm:cxn modelId="{39F22F8F-3266-4C4C-9A30-9C160FA220D4}" type="presOf" srcId="{A8FDBA70-C9DD-4011-A788-E22A65A98FC8}" destId="{F7715BBF-E06D-4D71-9999-BEDE8B6659A3}" srcOrd="1" destOrd="0" presId="urn:microsoft.com/office/officeart/2005/8/layout/list1"/>
    <dgm:cxn modelId="{C243A590-E84B-4E8A-84B8-9AE1B4E188E3}" type="presOf" srcId="{F2D7EBAB-1A9E-46E0-BB39-6460245478D3}" destId="{1EE42D5F-6B91-44AF-A6FE-B07E6C4A98EB}" srcOrd="0" destOrd="0" presId="urn:microsoft.com/office/officeart/2005/8/layout/list1"/>
    <dgm:cxn modelId="{52F64591-D40F-4D12-8C7A-7AE42EBAA57D}" type="presOf" srcId="{06ABDDBA-3AEE-4C18-9910-45F6E10D3DC6}" destId="{6987D8C8-4396-4428-BC4D-9D481476135C}" srcOrd="1" destOrd="0" presId="urn:microsoft.com/office/officeart/2005/8/layout/list1"/>
    <dgm:cxn modelId="{48B94296-0D64-47EE-8833-E46B1B34AD0D}" srcId="{F2D7EBAB-1A9E-46E0-BB39-6460245478D3}" destId="{985D20BB-F7C2-40F7-8E26-7054081DACCD}" srcOrd="0" destOrd="0" parTransId="{7BB07175-29CE-4347-91BE-15C9767CEC77}" sibTransId="{17B4C38A-80EE-41B3-A910-399229077F21}"/>
    <dgm:cxn modelId="{47B91199-BBF7-4594-91A7-62EED787E388}" type="presOf" srcId="{50D9F3D9-1F21-4402-93D5-8BC5ED0479F8}" destId="{004385DD-55F2-4C26-9CE2-F4D330D10F17}" srcOrd="0" destOrd="2" presId="urn:microsoft.com/office/officeart/2005/8/layout/list1"/>
    <dgm:cxn modelId="{C52097AE-D187-4743-A69B-D45A43093AC7}" type="presOf" srcId="{35B48979-60E3-4B2D-B66B-3E70D327ADC9}" destId="{6B8A0662-4155-42D3-BC28-21CEC6AA73B3}" srcOrd="0" destOrd="1" presId="urn:microsoft.com/office/officeart/2005/8/layout/list1"/>
    <dgm:cxn modelId="{CBF389B8-6A0B-4C89-A8CD-14379B2821F5}" srcId="{0401400C-C355-42A9-A3A4-765119065331}" destId="{92DEE8E2-1DDB-4138-9A88-6175C760FA13}" srcOrd="0" destOrd="0" parTransId="{299F48A5-D507-493E-9BE8-8F128193A320}" sibTransId="{C3AC1190-CD81-497D-8EDD-B3E89C35A1FC}"/>
    <dgm:cxn modelId="{ACA633BD-3EE9-4E99-8CD6-55464D9D071D}" type="presOf" srcId="{985D20BB-F7C2-40F7-8E26-7054081DACCD}" destId="{004385DD-55F2-4C26-9CE2-F4D330D10F17}" srcOrd="0" destOrd="0" presId="urn:microsoft.com/office/officeart/2005/8/layout/list1"/>
    <dgm:cxn modelId="{645751BD-2478-4696-9896-A37C3CB7F614}" srcId="{990927DE-AD35-44EB-8EB5-B977450A6BDA}" destId="{A8FDBA70-C9DD-4011-A788-E22A65A98FC8}" srcOrd="0" destOrd="0" parTransId="{B4F9C606-9E49-45F4-A8CE-C3232BCBF44A}" sibTransId="{D3325F11-4B2F-47D5-921F-DDADC5C7399C}"/>
    <dgm:cxn modelId="{73B00CBE-BAF2-4ACB-8B5A-0EC9AC5A1AFB}" type="presOf" srcId="{AAB88A7F-BE27-4582-AC98-C4F85F2D5F54}" destId="{004385DD-55F2-4C26-9CE2-F4D330D10F17}" srcOrd="0" destOrd="1" presId="urn:microsoft.com/office/officeart/2005/8/layout/list1"/>
    <dgm:cxn modelId="{C9FB48CE-18A9-468F-B314-F15F3284F015}" srcId="{360A96E2-1CBA-4444-BE3C-3B16451294A4}" destId="{C9CDA8E0-9710-4A71-87AB-AC04CED357BE}" srcOrd="0" destOrd="0" parTransId="{427E8E0C-CE8A-4B2F-8B57-40A30D509C0A}" sibTransId="{75E5839A-0E23-412D-9301-88F129907C56}"/>
    <dgm:cxn modelId="{91FC24D4-7A38-4FB6-9E06-66580EBC63BE}" type="presOf" srcId="{360A96E2-1CBA-4444-BE3C-3B16451294A4}" destId="{1E6343C7-397D-4135-A9A7-0386DA23DD26}" srcOrd="0" destOrd="0" presId="urn:microsoft.com/office/officeart/2005/8/layout/list1"/>
    <dgm:cxn modelId="{FB5F9CDA-498B-47AE-8AD6-C27C0C10E2CF}" srcId="{0401400C-C355-42A9-A3A4-765119065331}" destId="{4C246031-1682-463C-ACBF-D96387DC6769}" srcOrd="1" destOrd="0" parTransId="{E6879276-B00A-4A7D-B1A8-CC683B5D4323}" sibTransId="{ABD554E1-3297-4E02-9CDB-BAE7A30BA858}"/>
    <dgm:cxn modelId="{D37BCEE6-6828-4054-8B5A-FEF63090AC46}" type="presOf" srcId="{0401400C-C355-42A9-A3A4-765119065331}" destId="{2CC737E0-61C5-4E6E-BE19-002ABB65D140}" srcOrd="0" destOrd="0" presId="urn:microsoft.com/office/officeart/2005/8/layout/list1"/>
    <dgm:cxn modelId="{07CC83EF-58CF-469E-AA4E-4E7D146370C6}" type="presOf" srcId="{C9CDA8E0-9710-4A71-87AB-AC04CED357BE}" destId="{6B8A0662-4155-42D3-BC28-21CEC6AA73B3}" srcOrd="0" destOrd="0" presId="urn:microsoft.com/office/officeart/2005/8/layout/list1"/>
    <dgm:cxn modelId="{6754C1FD-CEC9-4819-B3E7-EE8596C83D73}" srcId="{990927DE-AD35-44EB-8EB5-B977450A6BDA}" destId="{F2D7EBAB-1A9E-46E0-BB39-6460245478D3}" srcOrd="1" destOrd="0" parTransId="{E3AE9685-1726-4484-BD78-D6EE40051ED6}" sibTransId="{D465F21C-7C15-42C7-A27F-A29F850E47DE}"/>
    <dgm:cxn modelId="{588B1085-FD2F-4933-B78B-3378F20733FF}" type="presParOf" srcId="{D69DB8BC-DAE1-4E51-BFF5-0E72310824CE}" destId="{4AA1610A-0173-44ED-A6F0-AD44B7C86BEF}" srcOrd="0" destOrd="0" presId="urn:microsoft.com/office/officeart/2005/8/layout/list1"/>
    <dgm:cxn modelId="{38BF3147-9562-4882-81F5-DF12C1C1A74B}" type="presParOf" srcId="{4AA1610A-0173-44ED-A6F0-AD44B7C86BEF}" destId="{3030E6D0-DFDB-4773-85D2-B57A84969487}" srcOrd="0" destOrd="0" presId="urn:microsoft.com/office/officeart/2005/8/layout/list1"/>
    <dgm:cxn modelId="{9C0772C5-03E1-4901-8668-09952DEA4501}" type="presParOf" srcId="{4AA1610A-0173-44ED-A6F0-AD44B7C86BEF}" destId="{F7715BBF-E06D-4D71-9999-BEDE8B6659A3}" srcOrd="1" destOrd="0" presId="urn:microsoft.com/office/officeart/2005/8/layout/list1"/>
    <dgm:cxn modelId="{7078E067-F22B-4384-A204-357277A908A3}" type="presParOf" srcId="{D69DB8BC-DAE1-4E51-BFF5-0E72310824CE}" destId="{6A381CCD-776E-4C19-B4A4-8E12799BCDE6}" srcOrd="1" destOrd="0" presId="urn:microsoft.com/office/officeart/2005/8/layout/list1"/>
    <dgm:cxn modelId="{DD353000-0462-4616-ADA0-7CDDF8034729}" type="presParOf" srcId="{D69DB8BC-DAE1-4E51-BFF5-0E72310824CE}" destId="{CAF79A39-EBA5-46E7-9DE2-FE83C17B453C}" srcOrd="2" destOrd="0" presId="urn:microsoft.com/office/officeart/2005/8/layout/list1"/>
    <dgm:cxn modelId="{B7CE4A9C-7007-4354-B862-56EA108C3A86}" type="presParOf" srcId="{D69DB8BC-DAE1-4E51-BFF5-0E72310824CE}" destId="{D2862ADB-7280-40FF-9E1E-43166AE942E0}" srcOrd="3" destOrd="0" presId="urn:microsoft.com/office/officeart/2005/8/layout/list1"/>
    <dgm:cxn modelId="{C815FCB2-0DA6-4AE6-A847-53567E5D946F}" type="presParOf" srcId="{D69DB8BC-DAE1-4E51-BFF5-0E72310824CE}" destId="{1185C927-E912-4787-A0A9-AC21018479A7}" srcOrd="4" destOrd="0" presId="urn:microsoft.com/office/officeart/2005/8/layout/list1"/>
    <dgm:cxn modelId="{FA6C7AD4-1F1D-4BBF-8319-698C4C51C720}" type="presParOf" srcId="{1185C927-E912-4787-A0A9-AC21018479A7}" destId="{1EE42D5F-6B91-44AF-A6FE-B07E6C4A98EB}" srcOrd="0" destOrd="0" presId="urn:microsoft.com/office/officeart/2005/8/layout/list1"/>
    <dgm:cxn modelId="{2CDD80DB-3786-4710-9A94-533D1A1E4441}" type="presParOf" srcId="{1185C927-E912-4787-A0A9-AC21018479A7}" destId="{3AF89F2C-73FC-4460-8CD4-B4C89B75437E}" srcOrd="1" destOrd="0" presId="urn:microsoft.com/office/officeart/2005/8/layout/list1"/>
    <dgm:cxn modelId="{DC56A477-FA7F-4C87-B5A5-A4A498EEDCF8}" type="presParOf" srcId="{D69DB8BC-DAE1-4E51-BFF5-0E72310824CE}" destId="{D5C84053-5EEF-4F86-82D2-31AB3A05F844}" srcOrd="5" destOrd="0" presId="urn:microsoft.com/office/officeart/2005/8/layout/list1"/>
    <dgm:cxn modelId="{B428578A-C162-4AC8-AC71-F59E77651DF9}" type="presParOf" srcId="{D69DB8BC-DAE1-4E51-BFF5-0E72310824CE}" destId="{004385DD-55F2-4C26-9CE2-F4D330D10F17}" srcOrd="6" destOrd="0" presId="urn:microsoft.com/office/officeart/2005/8/layout/list1"/>
    <dgm:cxn modelId="{3688C859-1F42-4E8B-BAC0-E0C2BED0CADA}" type="presParOf" srcId="{D69DB8BC-DAE1-4E51-BFF5-0E72310824CE}" destId="{AEBB3F35-B0B4-4EC7-9020-DAAD6644DDC8}" srcOrd="7" destOrd="0" presId="urn:microsoft.com/office/officeart/2005/8/layout/list1"/>
    <dgm:cxn modelId="{EF0C9B87-CF1E-4B58-8914-729265F5159A}" type="presParOf" srcId="{D69DB8BC-DAE1-4E51-BFF5-0E72310824CE}" destId="{982D668C-B127-43AA-8BE7-35937A0706BC}" srcOrd="8" destOrd="0" presId="urn:microsoft.com/office/officeart/2005/8/layout/list1"/>
    <dgm:cxn modelId="{CC4C5F9B-7298-4298-A13A-410968A1E487}" type="presParOf" srcId="{982D668C-B127-43AA-8BE7-35937A0706BC}" destId="{1E6343C7-397D-4135-A9A7-0386DA23DD26}" srcOrd="0" destOrd="0" presId="urn:microsoft.com/office/officeart/2005/8/layout/list1"/>
    <dgm:cxn modelId="{C1206264-0D45-45D6-BAC4-1CBFD8874566}" type="presParOf" srcId="{982D668C-B127-43AA-8BE7-35937A0706BC}" destId="{E0268F23-E209-41AD-8FEF-1F9933A1191B}" srcOrd="1" destOrd="0" presId="urn:microsoft.com/office/officeart/2005/8/layout/list1"/>
    <dgm:cxn modelId="{6AB04779-239E-4D61-A027-99E278912EF2}" type="presParOf" srcId="{D69DB8BC-DAE1-4E51-BFF5-0E72310824CE}" destId="{85BD564E-94B0-4EDB-A656-0B5DFBD66884}" srcOrd="9" destOrd="0" presId="urn:microsoft.com/office/officeart/2005/8/layout/list1"/>
    <dgm:cxn modelId="{CC5134E1-D687-463D-B8C6-1311883956C3}" type="presParOf" srcId="{D69DB8BC-DAE1-4E51-BFF5-0E72310824CE}" destId="{6B8A0662-4155-42D3-BC28-21CEC6AA73B3}" srcOrd="10" destOrd="0" presId="urn:microsoft.com/office/officeart/2005/8/layout/list1"/>
    <dgm:cxn modelId="{D7897BA2-26A5-4925-853E-B9892F35F455}" type="presParOf" srcId="{D69DB8BC-DAE1-4E51-BFF5-0E72310824CE}" destId="{1A2CD604-087C-43C5-839E-4A62E799A9F0}" srcOrd="11" destOrd="0" presId="urn:microsoft.com/office/officeart/2005/8/layout/list1"/>
    <dgm:cxn modelId="{DEC248B2-E10C-472C-AB54-C7B541D253F6}" type="presParOf" srcId="{D69DB8BC-DAE1-4E51-BFF5-0E72310824CE}" destId="{B039F3C7-4286-4303-87BE-FAD64E59EB2A}" srcOrd="12" destOrd="0" presId="urn:microsoft.com/office/officeart/2005/8/layout/list1"/>
    <dgm:cxn modelId="{B5AE2B71-E9E2-47C5-91AF-28DBA5D6DB3F}" type="presParOf" srcId="{B039F3C7-4286-4303-87BE-FAD64E59EB2A}" destId="{E3D62A5E-30C1-469D-9D81-A893C5D1D21D}" srcOrd="0" destOrd="0" presId="urn:microsoft.com/office/officeart/2005/8/layout/list1"/>
    <dgm:cxn modelId="{C47A2A84-58E4-4DCB-A5CE-4CF7BA81A419}" type="presParOf" srcId="{B039F3C7-4286-4303-87BE-FAD64E59EB2A}" destId="{6987D8C8-4396-4428-BC4D-9D481476135C}" srcOrd="1" destOrd="0" presId="urn:microsoft.com/office/officeart/2005/8/layout/list1"/>
    <dgm:cxn modelId="{F3CD6D59-4A1A-43C2-9B53-FD92DF557442}" type="presParOf" srcId="{D69DB8BC-DAE1-4E51-BFF5-0E72310824CE}" destId="{4B7284B3-BECD-467D-B92B-8BB1A699D3E2}" srcOrd="13" destOrd="0" presId="urn:microsoft.com/office/officeart/2005/8/layout/list1"/>
    <dgm:cxn modelId="{F5AED85C-C940-451B-8F33-A87A641E9C5A}" type="presParOf" srcId="{D69DB8BC-DAE1-4E51-BFF5-0E72310824CE}" destId="{2CC737E0-61C5-4E6E-BE19-002ABB65D140}" srcOrd="14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2773552F-5EB6-4AB2-951C-7523051EE846}" type="doc">
      <dgm:prSet loTypeId="urn:microsoft.com/office/officeart/2005/8/layout/orgChart1" loCatId="hierarchy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FBFCCF61-5A70-451C-8F10-D598D3C1A762}">
      <dgm:prSet custT="1"/>
      <dgm:spPr/>
      <dgm:t>
        <a:bodyPr/>
        <a:lstStyle/>
        <a:p>
          <a:r>
            <a:rPr lang="en-US" sz="2400" b="1" dirty="0"/>
            <a:t>Postdoc Administrator’s Mentoring Group</a:t>
          </a:r>
          <a:endParaRPr lang="en-US" sz="2400" dirty="0"/>
        </a:p>
      </dgm:t>
    </dgm:pt>
    <dgm:pt modelId="{D55CE21E-EF75-4AE8-B23E-0821C2C6D649}" type="parTrans" cxnId="{3C747511-00BF-46E0-AEA3-4B146E0213E9}">
      <dgm:prSet/>
      <dgm:spPr/>
      <dgm:t>
        <a:bodyPr/>
        <a:lstStyle/>
        <a:p>
          <a:endParaRPr lang="en-US"/>
        </a:p>
      </dgm:t>
    </dgm:pt>
    <dgm:pt modelId="{12424BE3-2962-415F-BD78-91861CD6F594}" type="sibTrans" cxnId="{3C747511-00BF-46E0-AEA3-4B146E0213E9}">
      <dgm:prSet/>
      <dgm:spPr/>
      <dgm:t>
        <a:bodyPr/>
        <a:lstStyle/>
        <a:p>
          <a:endParaRPr lang="en-US"/>
        </a:p>
      </dgm:t>
    </dgm:pt>
    <dgm:pt modelId="{103AEA8E-5F3D-4B0B-BDFD-BCCF9BDACAF1}">
      <dgm:prSet custT="1"/>
      <dgm:spPr/>
      <dgm:t>
        <a:bodyPr/>
        <a:lstStyle/>
        <a:p>
          <a:pPr algn="ctr"/>
          <a:r>
            <a:rPr lang="en-US" sz="1600"/>
            <a:t>Expert Postdoc Administrator volunteers available to answer policy and process questions and to inspire interdepartmental collaboration among all Postdoc Administrators</a:t>
          </a:r>
          <a:endParaRPr lang="en-US" sz="1600" dirty="0"/>
        </a:p>
      </dgm:t>
    </dgm:pt>
    <dgm:pt modelId="{45CB7BA0-4CC8-4F9A-B1B1-55A3D4DB1680}" type="parTrans" cxnId="{AD20C1B3-9E84-4A30-90A7-AE0D195CF9D2}">
      <dgm:prSet/>
      <dgm:spPr/>
      <dgm:t>
        <a:bodyPr/>
        <a:lstStyle/>
        <a:p>
          <a:endParaRPr lang="en-US"/>
        </a:p>
      </dgm:t>
    </dgm:pt>
    <dgm:pt modelId="{1D8C29E1-8578-458B-8112-B320E8C65616}" type="sibTrans" cxnId="{AD20C1B3-9E84-4A30-90A7-AE0D195CF9D2}">
      <dgm:prSet/>
      <dgm:spPr/>
      <dgm:t>
        <a:bodyPr/>
        <a:lstStyle/>
        <a:p>
          <a:endParaRPr lang="en-US"/>
        </a:p>
      </dgm:t>
    </dgm:pt>
    <dgm:pt modelId="{E16F6397-D9C6-49FA-8B9D-BEAF647AAA99}">
      <dgm:prSet custT="1"/>
      <dgm:spPr/>
      <dgm:t>
        <a:bodyPr/>
        <a:lstStyle/>
        <a:p>
          <a:pPr algn="ctr"/>
          <a:r>
            <a:rPr lang="en-US" sz="1600"/>
            <a:t>Other Admins are a great resource for sharing information on department-level processes, reports, templates, etc.</a:t>
          </a:r>
          <a:endParaRPr lang="en-US" sz="1600" dirty="0"/>
        </a:p>
      </dgm:t>
    </dgm:pt>
    <dgm:pt modelId="{E459092B-F2E6-4A25-B367-94D9C7B28820}" type="parTrans" cxnId="{F96A1234-1586-45B3-9D0B-BCA82579F77F}">
      <dgm:prSet/>
      <dgm:spPr/>
      <dgm:t>
        <a:bodyPr/>
        <a:lstStyle/>
        <a:p>
          <a:endParaRPr lang="en-US"/>
        </a:p>
      </dgm:t>
    </dgm:pt>
    <dgm:pt modelId="{0F0FCC5C-B7C9-46BB-99A2-8A4F2A458772}" type="sibTrans" cxnId="{F96A1234-1586-45B3-9D0B-BCA82579F77F}">
      <dgm:prSet/>
      <dgm:spPr/>
      <dgm:t>
        <a:bodyPr/>
        <a:lstStyle/>
        <a:p>
          <a:endParaRPr lang="en-US"/>
        </a:p>
      </dgm:t>
    </dgm:pt>
    <dgm:pt modelId="{94FC35ED-B7C6-4852-8EE4-D879D4E55F76}">
      <dgm:prSet custT="1"/>
      <dgm:spPr/>
      <dgm:t>
        <a:bodyPr/>
        <a:lstStyle/>
        <a:p>
          <a:pPr algn="ctr"/>
          <a:r>
            <a:rPr lang="en-US" sz="1600"/>
            <a:t>Submit a </a:t>
          </a:r>
          <a:r>
            <a:rPr lang="en-US" sz="16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Service Now Help Ticket </a:t>
          </a:r>
          <a:r>
            <a:rPr lang="en-US" sz="1600"/>
            <a:t>to be connected to a Postdoc Admin Mentor</a:t>
          </a:r>
          <a:endParaRPr lang="en-US" sz="1600" dirty="0"/>
        </a:p>
      </dgm:t>
    </dgm:pt>
    <dgm:pt modelId="{3B86B2E6-6879-4B99-BFD9-0C95010C62AC}" type="parTrans" cxnId="{089BE857-3789-4FEB-9ECB-FAC20C1562BA}">
      <dgm:prSet/>
      <dgm:spPr/>
      <dgm:t>
        <a:bodyPr/>
        <a:lstStyle/>
        <a:p>
          <a:endParaRPr lang="en-US"/>
        </a:p>
      </dgm:t>
    </dgm:pt>
    <dgm:pt modelId="{9D1002FC-7798-40C2-AF7D-8F170CF40990}" type="sibTrans" cxnId="{089BE857-3789-4FEB-9ECB-FAC20C1562BA}">
      <dgm:prSet/>
      <dgm:spPr/>
      <dgm:t>
        <a:bodyPr/>
        <a:lstStyle/>
        <a:p>
          <a:endParaRPr lang="en-US"/>
        </a:p>
      </dgm:t>
    </dgm:pt>
    <dgm:pt modelId="{EEB1A95C-1D2F-4BAB-8BA3-062B71B74C06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https://postdocs.stanford.edu/postdoctoral-administrators/mentoring-group-postdoctoral-administrators</a:t>
          </a:r>
          <a:endParaRPr lang="en-US" sz="1200" b="1" dirty="0">
            <a:solidFill>
              <a:srgbClr val="92D050"/>
            </a:solidFill>
          </a:endParaRPr>
        </a:p>
      </dgm:t>
    </dgm:pt>
    <dgm:pt modelId="{0954F145-C163-4393-B865-1916FA984A25}" type="parTrans" cxnId="{0A4A05A5-29A4-4E85-865C-87AF9B5625B8}">
      <dgm:prSet/>
      <dgm:spPr/>
      <dgm:t>
        <a:bodyPr/>
        <a:lstStyle/>
        <a:p>
          <a:endParaRPr lang="en-US"/>
        </a:p>
      </dgm:t>
    </dgm:pt>
    <dgm:pt modelId="{801FE4AE-8E6C-4255-81AA-006E03045FFE}" type="sibTrans" cxnId="{0A4A05A5-29A4-4E85-865C-87AF9B5625B8}">
      <dgm:prSet/>
      <dgm:spPr/>
      <dgm:t>
        <a:bodyPr/>
        <a:lstStyle/>
        <a:p>
          <a:endParaRPr lang="en-US"/>
        </a:p>
      </dgm:t>
    </dgm:pt>
    <dgm:pt modelId="{42FCCC37-FCDE-4631-9DEB-9CB2E0218CCC}" type="pres">
      <dgm:prSet presAssocID="{2773552F-5EB6-4AB2-951C-7523051EE846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4DBFC9D7-3829-4C0E-82EE-504DCA3EEF1D}" type="pres">
      <dgm:prSet presAssocID="{FBFCCF61-5A70-451C-8F10-D598D3C1A762}" presName="hierRoot1" presStyleCnt="0">
        <dgm:presLayoutVars>
          <dgm:hierBranch val="init"/>
        </dgm:presLayoutVars>
      </dgm:prSet>
      <dgm:spPr/>
    </dgm:pt>
    <dgm:pt modelId="{39FCC9E1-C26E-438E-9FA1-607AA55A3605}" type="pres">
      <dgm:prSet presAssocID="{FBFCCF61-5A70-451C-8F10-D598D3C1A762}" presName="rootComposite1" presStyleCnt="0"/>
      <dgm:spPr/>
    </dgm:pt>
    <dgm:pt modelId="{FC830C10-FA1F-40F8-B128-CEC7F85E54D5}" type="pres">
      <dgm:prSet presAssocID="{FBFCCF61-5A70-451C-8F10-D598D3C1A762}" presName="rootText1" presStyleLbl="node0" presStyleIdx="0" presStyleCnt="1" custScaleX="105796" custScaleY="173793">
        <dgm:presLayoutVars>
          <dgm:chPref val="3"/>
        </dgm:presLayoutVars>
      </dgm:prSet>
      <dgm:spPr/>
    </dgm:pt>
    <dgm:pt modelId="{14EC3FAF-9DCC-4E3E-8B7A-7266D541A510}" type="pres">
      <dgm:prSet presAssocID="{FBFCCF61-5A70-451C-8F10-D598D3C1A762}" presName="rootConnector1" presStyleLbl="node1" presStyleIdx="0" presStyleCnt="0"/>
      <dgm:spPr/>
    </dgm:pt>
    <dgm:pt modelId="{A2010CE3-4288-457F-9112-1240AD890E10}" type="pres">
      <dgm:prSet presAssocID="{FBFCCF61-5A70-451C-8F10-D598D3C1A762}" presName="hierChild2" presStyleCnt="0"/>
      <dgm:spPr/>
    </dgm:pt>
    <dgm:pt modelId="{E5995FC3-9DDC-4D85-BA19-CF87BA670325}" type="pres">
      <dgm:prSet presAssocID="{45CB7BA0-4CC8-4F9A-B1B1-55A3D4DB1680}" presName="Name37" presStyleLbl="parChTrans1D2" presStyleIdx="0" presStyleCnt="4"/>
      <dgm:spPr/>
    </dgm:pt>
    <dgm:pt modelId="{920150BD-4151-4657-B381-B6044EB79E24}" type="pres">
      <dgm:prSet presAssocID="{103AEA8E-5F3D-4B0B-BDFD-BCCF9BDACAF1}" presName="hierRoot2" presStyleCnt="0">
        <dgm:presLayoutVars>
          <dgm:hierBranch val="init"/>
        </dgm:presLayoutVars>
      </dgm:prSet>
      <dgm:spPr/>
    </dgm:pt>
    <dgm:pt modelId="{16133C10-E73B-43A6-84FD-5D31D1E8286E}" type="pres">
      <dgm:prSet presAssocID="{103AEA8E-5F3D-4B0B-BDFD-BCCF9BDACAF1}" presName="rootComposite" presStyleCnt="0"/>
      <dgm:spPr/>
    </dgm:pt>
    <dgm:pt modelId="{FA7322A5-E7F9-4DC5-A718-12CEC5813959}" type="pres">
      <dgm:prSet presAssocID="{103AEA8E-5F3D-4B0B-BDFD-BCCF9BDACAF1}" presName="rootText" presStyleLbl="node2" presStyleIdx="0" presStyleCnt="4" custScaleX="97609" custScaleY="168795">
        <dgm:presLayoutVars>
          <dgm:chPref val="3"/>
        </dgm:presLayoutVars>
      </dgm:prSet>
      <dgm:spPr/>
    </dgm:pt>
    <dgm:pt modelId="{C631732C-C16F-44DC-A926-5AAFF2755DE6}" type="pres">
      <dgm:prSet presAssocID="{103AEA8E-5F3D-4B0B-BDFD-BCCF9BDACAF1}" presName="rootConnector" presStyleLbl="node2" presStyleIdx="0" presStyleCnt="4"/>
      <dgm:spPr/>
    </dgm:pt>
    <dgm:pt modelId="{7C8B81A0-4E41-451E-BAE4-973EA590D845}" type="pres">
      <dgm:prSet presAssocID="{103AEA8E-5F3D-4B0B-BDFD-BCCF9BDACAF1}" presName="hierChild4" presStyleCnt="0"/>
      <dgm:spPr/>
    </dgm:pt>
    <dgm:pt modelId="{66CB72C5-E239-4AA5-A9E6-9B087C1F17D7}" type="pres">
      <dgm:prSet presAssocID="{103AEA8E-5F3D-4B0B-BDFD-BCCF9BDACAF1}" presName="hierChild5" presStyleCnt="0"/>
      <dgm:spPr/>
    </dgm:pt>
    <dgm:pt modelId="{99F8C658-3F78-49CB-AAA0-7EEBF3AA98B3}" type="pres">
      <dgm:prSet presAssocID="{E459092B-F2E6-4A25-B367-94D9C7B28820}" presName="Name37" presStyleLbl="parChTrans1D2" presStyleIdx="1" presStyleCnt="4"/>
      <dgm:spPr/>
    </dgm:pt>
    <dgm:pt modelId="{01E8EBAD-F80B-4182-82A8-155CF9400A1F}" type="pres">
      <dgm:prSet presAssocID="{E16F6397-D9C6-49FA-8B9D-BEAF647AAA99}" presName="hierRoot2" presStyleCnt="0">
        <dgm:presLayoutVars>
          <dgm:hierBranch val="init"/>
        </dgm:presLayoutVars>
      </dgm:prSet>
      <dgm:spPr/>
    </dgm:pt>
    <dgm:pt modelId="{AD4742BE-D62C-4AF9-BA72-569F2E396E36}" type="pres">
      <dgm:prSet presAssocID="{E16F6397-D9C6-49FA-8B9D-BEAF647AAA99}" presName="rootComposite" presStyleCnt="0"/>
      <dgm:spPr/>
    </dgm:pt>
    <dgm:pt modelId="{6ECB2EC3-2B65-4494-B070-6E9B12E8F363}" type="pres">
      <dgm:prSet presAssocID="{E16F6397-D9C6-49FA-8B9D-BEAF647AAA99}" presName="rootText" presStyleLbl="node2" presStyleIdx="1" presStyleCnt="4" custScaleY="170971">
        <dgm:presLayoutVars>
          <dgm:chPref val="3"/>
        </dgm:presLayoutVars>
      </dgm:prSet>
      <dgm:spPr/>
    </dgm:pt>
    <dgm:pt modelId="{FB8BEA63-58F4-4B02-BA1F-1A45447F93A8}" type="pres">
      <dgm:prSet presAssocID="{E16F6397-D9C6-49FA-8B9D-BEAF647AAA99}" presName="rootConnector" presStyleLbl="node2" presStyleIdx="1" presStyleCnt="4"/>
      <dgm:spPr/>
    </dgm:pt>
    <dgm:pt modelId="{2CC4BAA1-5437-4701-8D8C-B80175A623C6}" type="pres">
      <dgm:prSet presAssocID="{E16F6397-D9C6-49FA-8B9D-BEAF647AAA99}" presName="hierChild4" presStyleCnt="0"/>
      <dgm:spPr/>
    </dgm:pt>
    <dgm:pt modelId="{DC84C543-BD2F-4A75-81FB-F4CC564D24F1}" type="pres">
      <dgm:prSet presAssocID="{E16F6397-D9C6-49FA-8B9D-BEAF647AAA99}" presName="hierChild5" presStyleCnt="0"/>
      <dgm:spPr/>
    </dgm:pt>
    <dgm:pt modelId="{BFD36F3E-E7C3-471F-9390-502EAFA11EFA}" type="pres">
      <dgm:prSet presAssocID="{3B86B2E6-6879-4B99-BFD9-0C95010C62AC}" presName="Name37" presStyleLbl="parChTrans1D2" presStyleIdx="2" presStyleCnt="4"/>
      <dgm:spPr/>
    </dgm:pt>
    <dgm:pt modelId="{716ACC3F-7B52-444B-81E4-0369B2E91013}" type="pres">
      <dgm:prSet presAssocID="{94FC35ED-B7C6-4852-8EE4-D879D4E55F76}" presName="hierRoot2" presStyleCnt="0">
        <dgm:presLayoutVars>
          <dgm:hierBranch val="init"/>
        </dgm:presLayoutVars>
      </dgm:prSet>
      <dgm:spPr/>
    </dgm:pt>
    <dgm:pt modelId="{AD62C356-481B-4659-869F-05A31ADC4975}" type="pres">
      <dgm:prSet presAssocID="{94FC35ED-B7C6-4852-8EE4-D879D4E55F76}" presName="rootComposite" presStyleCnt="0"/>
      <dgm:spPr/>
    </dgm:pt>
    <dgm:pt modelId="{B91ED87C-1887-4E06-ACB4-438216B96BD2}" type="pres">
      <dgm:prSet presAssocID="{94FC35ED-B7C6-4852-8EE4-D879D4E55F76}" presName="rootText" presStyleLbl="node2" presStyleIdx="2" presStyleCnt="4" custScaleX="96511" custScaleY="167845">
        <dgm:presLayoutVars>
          <dgm:chPref val="3"/>
        </dgm:presLayoutVars>
      </dgm:prSet>
      <dgm:spPr/>
    </dgm:pt>
    <dgm:pt modelId="{CCF4D7A7-EB3B-424E-8023-B07FFF22BFC6}" type="pres">
      <dgm:prSet presAssocID="{94FC35ED-B7C6-4852-8EE4-D879D4E55F76}" presName="rootConnector" presStyleLbl="node2" presStyleIdx="2" presStyleCnt="4"/>
      <dgm:spPr/>
    </dgm:pt>
    <dgm:pt modelId="{D43DBE57-8442-456C-8D37-911628469116}" type="pres">
      <dgm:prSet presAssocID="{94FC35ED-B7C6-4852-8EE4-D879D4E55F76}" presName="hierChild4" presStyleCnt="0"/>
      <dgm:spPr/>
    </dgm:pt>
    <dgm:pt modelId="{C7E44C84-95CF-461E-8DB3-688B6C89B88E}" type="pres">
      <dgm:prSet presAssocID="{94FC35ED-B7C6-4852-8EE4-D879D4E55F76}" presName="hierChild5" presStyleCnt="0"/>
      <dgm:spPr/>
    </dgm:pt>
    <dgm:pt modelId="{68DF2AEE-C3CB-4817-ABAC-D80C72243E7A}" type="pres">
      <dgm:prSet presAssocID="{0954F145-C163-4393-B865-1916FA984A25}" presName="Name37" presStyleLbl="parChTrans1D2" presStyleIdx="3" presStyleCnt="4"/>
      <dgm:spPr/>
    </dgm:pt>
    <dgm:pt modelId="{8E4A85C5-DF66-415B-B935-ED79A5DC9C5A}" type="pres">
      <dgm:prSet presAssocID="{EEB1A95C-1D2F-4BAB-8BA3-062B71B74C06}" presName="hierRoot2" presStyleCnt="0">
        <dgm:presLayoutVars>
          <dgm:hierBranch val="init"/>
        </dgm:presLayoutVars>
      </dgm:prSet>
      <dgm:spPr/>
    </dgm:pt>
    <dgm:pt modelId="{E65D534E-CECB-4D1E-B1D6-17EC97A33546}" type="pres">
      <dgm:prSet presAssocID="{EEB1A95C-1D2F-4BAB-8BA3-062B71B74C06}" presName="rootComposite" presStyleCnt="0"/>
      <dgm:spPr/>
    </dgm:pt>
    <dgm:pt modelId="{D20BF47F-3D3C-4E07-BFEB-1982DFE543FF}" type="pres">
      <dgm:prSet presAssocID="{EEB1A95C-1D2F-4BAB-8BA3-062B71B74C06}" presName="rootText" presStyleLbl="node2" presStyleIdx="3" presStyleCnt="4" custScaleX="95837" custScaleY="166673">
        <dgm:presLayoutVars>
          <dgm:chPref val="3"/>
        </dgm:presLayoutVars>
      </dgm:prSet>
      <dgm:spPr/>
    </dgm:pt>
    <dgm:pt modelId="{53583049-C0F4-4203-B6E4-711769182775}" type="pres">
      <dgm:prSet presAssocID="{EEB1A95C-1D2F-4BAB-8BA3-062B71B74C06}" presName="rootConnector" presStyleLbl="node2" presStyleIdx="3" presStyleCnt="4"/>
      <dgm:spPr/>
    </dgm:pt>
    <dgm:pt modelId="{9B97FAB7-1D93-4D63-8F7C-D7A531A3382B}" type="pres">
      <dgm:prSet presAssocID="{EEB1A95C-1D2F-4BAB-8BA3-062B71B74C06}" presName="hierChild4" presStyleCnt="0"/>
      <dgm:spPr/>
    </dgm:pt>
    <dgm:pt modelId="{10A4D885-BB5D-48BE-80BB-08AD103A9971}" type="pres">
      <dgm:prSet presAssocID="{EEB1A95C-1D2F-4BAB-8BA3-062B71B74C06}" presName="hierChild5" presStyleCnt="0"/>
      <dgm:spPr/>
    </dgm:pt>
    <dgm:pt modelId="{38799CF9-F14E-4463-A40A-CFEC801AD7C9}" type="pres">
      <dgm:prSet presAssocID="{FBFCCF61-5A70-451C-8F10-D598D3C1A762}" presName="hierChild3" presStyleCnt="0"/>
      <dgm:spPr/>
    </dgm:pt>
  </dgm:ptLst>
  <dgm:cxnLst>
    <dgm:cxn modelId="{13C02610-A79D-4166-AED6-5E65F68800A9}" type="presOf" srcId="{2773552F-5EB6-4AB2-951C-7523051EE846}" destId="{42FCCC37-FCDE-4631-9DEB-9CB2E0218CCC}" srcOrd="0" destOrd="0" presId="urn:microsoft.com/office/officeart/2005/8/layout/orgChart1"/>
    <dgm:cxn modelId="{3C747511-00BF-46E0-AEA3-4B146E0213E9}" srcId="{2773552F-5EB6-4AB2-951C-7523051EE846}" destId="{FBFCCF61-5A70-451C-8F10-D598D3C1A762}" srcOrd="0" destOrd="0" parTransId="{D55CE21E-EF75-4AE8-B23E-0821C2C6D649}" sibTransId="{12424BE3-2962-415F-BD78-91861CD6F594}"/>
    <dgm:cxn modelId="{A378B725-F835-4A3B-879A-BFA3407287A9}" type="presOf" srcId="{EEB1A95C-1D2F-4BAB-8BA3-062B71B74C06}" destId="{53583049-C0F4-4203-B6E4-711769182775}" srcOrd="1" destOrd="0" presId="urn:microsoft.com/office/officeart/2005/8/layout/orgChart1"/>
    <dgm:cxn modelId="{F96A1234-1586-45B3-9D0B-BCA82579F77F}" srcId="{FBFCCF61-5A70-451C-8F10-D598D3C1A762}" destId="{E16F6397-D9C6-49FA-8B9D-BEAF647AAA99}" srcOrd="1" destOrd="0" parTransId="{E459092B-F2E6-4A25-B367-94D9C7B28820}" sibTransId="{0F0FCC5C-B7C9-46BB-99A2-8A4F2A458772}"/>
    <dgm:cxn modelId="{1ED04B6B-B7F0-47E9-BB9B-3C676E240DF7}" type="presOf" srcId="{FBFCCF61-5A70-451C-8F10-D598D3C1A762}" destId="{FC830C10-FA1F-40F8-B128-CEC7F85E54D5}" srcOrd="0" destOrd="0" presId="urn:microsoft.com/office/officeart/2005/8/layout/orgChart1"/>
    <dgm:cxn modelId="{089BE857-3789-4FEB-9ECB-FAC20C1562BA}" srcId="{FBFCCF61-5A70-451C-8F10-D598D3C1A762}" destId="{94FC35ED-B7C6-4852-8EE4-D879D4E55F76}" srcOrd="2" destOrd="0" parTransId="{3B86B2E6-6879-4B99-BFD9-0C95010C62AC}" sibTransId="{9D1002FC-7798-40C2-AF7D-8F170CF40990}"/>
    <dgm:cxn modelId="{E202B778-A409-4236-881F-F3AF4A4834F9}" type="presOf" srcId="{E16F6397-D9C6-49FA-8B9D-BEAF647AAA99}" destId="{6ECB2EC3-2B65-4494-B070-6E9B12E8F363}" srcOrd="0" destOrd="0" presId="urn:microsoft.com/office/officeart/2005/8/layout/orgChart1"/>
    <dgm:cxn modelId="{3BA1E159-1919-40E5-A566-D2F8FD153F9E}" type="presOf" srcId="{E16F6397-D9C6-49FA-8B9D-BEAF647AAA99}" destId="{FB8BEA63-58F4-4B02-BA1F-1A45447F93A8}" srcOrd="1" destOrd="0" presId="urn:microsoft.com/office/officeart/2005/8/layout/orgChart1"/>
    <dgm:cxn modelId="{3985F67C-9CED-47B2-A877-C0AD50475CD9}" type="presOf" srcId="{94FC35ED-B7C6-4852-8EE4-D879D4E55F76}" destId="{CCF4D7A7-EB3B-424E-8023-B07FFF22BFC6}" srcOrd="1" destOrd="0" presId="urn:microsoft.com/office/officeart/2005/8/layout/orgChart1"/>
    <dgm:cxn modelId="{B189A283-F010-4A59-9EEB-CC6D51A68742}" type="presOf" srcId="{3B86B2E6-6879-4B99-BFD9-0C95010C62AC}" destId="{BFD36F3E-E7C3-471F-9390-502EAFA11EFA}" srcOrd="0" destOrd="0" presId="urn:microsoft.com/office/officeart/2005/8/layout/orgChart1"/>
    <dgm:cxn modelId="{56E4998F-670A-4E36-B67D-51BFD5920749}" type="presOf" srcId="{45CB7BA0-4CC8-4F9A-B1B1-55A3D4DB1680}" destId="{E5995FC3-9DDC-4D85-BA19-CF87BA670325}" srcOrd="0" destOrd="0" presId="urn:microsoft.com/office/officeart/2005/8/layout/orgChart1"/>
    <dgm:cxn modelId="{0A4A05A5-29A4-4E85-865C-87AF9B5625B8}" srcId="{FBFCCF61-5A70-451C-8F10-D598D3C1A762}" destId="{EEB1A95C-1D2F-4BAB-8BA3-062B71B74C06}" srcOrd="3" destOrd="0" parTransId="{0954F145-C163-4393-B865-1916FA984A25}" sibTransId="{801FE4AE-8E6C-4255-81AA-006E03045FFE}"/>
    <dgm:cxn modelId="{04CE2FA6-C9DD-4BF1-B076-08BE1AADD36C}" type="presOf" srcId="{EEB1A95C-1D2F-4BAB-8BA3-062B71B74C06}" destId="{D20BF47F-3D3C-4E07-BFEB-1982DFE543FF}" srcOrd="0" destOrd="0" presId="urn:microsoft.com/office/officeart/2005/8/layout/orgChart1"/>
    <dgm:cxn modelId="{6BE59CB3-51AC-4342-8892-9CDE05E43B85}" type="presOf" srcId="{103AEA8E-5F3D-4B0B-BDFD-BCCF9BDACAF1}" destId="{C631732C-C16F-44DC-A926-5AAFF2755DE6}" srcOrd="1" destOrd="0" presId="urn:microsoft.com/office/officeart/2005/8/layout/orgChart1"/>
    <dgm:cxn modelId="{AD20C1B3-9E84-4A30-90A7-AE0D195CF9D2}" srcId="{FBFCCF61-5A70-451C-8F10-D598D3C1A762}" destId="{103AEA8E-5F3D-4B0B-BDFD-BCCF9BDACAF1}" srcOrd="0" destOrd="0" parTransId="{45CB7BA0-4CC8-4F9A-B1B1-55A3D4DB1680}" sibTransId="{1D8C29E1-8578-458B-8112-B320E8C65616}"/>
    <dgm:cxn modelId="{726843B5-83D8-4B11-A265-A1ECDB6A05DA}" type="presOf" srcId="{0954F145-C163-4393-B865-1916FA984A25}" destId="{68DF2AEE-C3CB-4817-ABAC-D80C72243E7A}" srcOrd="0" destOrd="0" presId="urn:microsoft.com/office/officeart/2005/8/layout/orgChart1"/>
    <dgm:cxn modelId="{02B0FCBF-78E1-46E2-8316-A42F33CCEB60}" type="presOf" srcId="{FBFCCF61-5A70-451C-8F10-D598D3C1A762}" destId="{14EC3FAF-9DCC-4E3E-8B7A-7266D541A510}" srcOrd="1" destOrd="0" presId="urn:microsoft.com/office/officeart/2005/8/layout/orgChart1"/>
    <dgm:cxn modelId="{EFF09ED4-6395-46B6-A3D8-4D24CCD6C131}" type="presOf" srcId="{94FC35ED-B7C6-4852-8EE4-D879D4E55F76}" destId="{B91ED87C-1887-4E06-ACB4-438216B96BD2}" srcOrd="0" destOrd="0" presId="urn:microsoft.com/office/officeart/2005/8/layout/orgChart1"/>
    <dgm:cxn modelId="{8FEE1CDE-7AA1-4EE4-9C28-F4769FF25E74}" type="presOf" srcId="{E459092B-F2E6-4A25-B367-94D9C7B28820}" destId="{99F8C658-3F78-49CB-AAA0-7EEBF3AA98B3}" srcOrd="0" destOrd="0" presId="urn:microsoft.com/office/officeart/2005/8/layout/orgChart1"/>
    <dgm:cxn modelId="{C8B35BFD-61E2-496F-A8FB-13C81C261A59}" type="presOf" srcId="{103AEA8E-5F3D-4B0B-BDFD-BCCF9BDACAF1}" destId="{FA7322A5-E7F9-4DC5-A718-12CEC5813959}" srcOrd="0" destOrd="0" presId="urn:microsoft.com/office/officeart/2005/8/layout/orgChart1"/>
    <dgm:cxn modelId="{EF2307AD-E6BB-4A15-BF3D-B377E7023F23}" type="presParOf" srcId="{42FCCC37-FCDE-4631-9DEB-9CB2E0218CCC}" destId="{4DBFC9D7-3829-4C0E-82EE-504DCA3EEF1D}" srcOrd="0" destOrd="0" presId="urn:microsoft.com/office/officeart/2005/8/layout/orgChart1"/>
    <dgm:cxn modelId="{0401D9F2-BE45-4250-81EC-8FB563EF19D6}" type="presParOf" srcId="{4DBFC9D7-3829-4C0E-82EE-504DCA3EEF1D}" destId="{39FCC9E1-C26E-438E-9FA1-607AA55A3605}" srcOrd="0" destOrd="0" presId="urn:microsoft.com/office/officeart/2005/8/layout/orgChart1"/>
    <dgm:cxn modelId="{07CE1C80-B039-413A-B8BA-2BCC2D0F4ABB}" type="presParOf" srcId="{39FCC9E1-C26E-438E-9FA1-607AA55A3605}" destId="{FC830C10-FA1F-40F8-B128-CEC7F85E54D5}" srcOrd="0" destOrd="0" presId="urn:microsoft.com/office/officeart/2005/8/layout/orgChart1"/>
    <dgm:cxn modelId="{12D855BF-F145-4C59-AA03-9F4F648331C4}" type="presParOf" srcId="{39FCC9E1-C26E-438E-9FA1-607AA55A3605}" destId="{14EC3FAF-9DCC-4E3E-8B7A-7266D541A510}" srcOrd="1" destOrd="0" presId="urn:microsoft.com/office/officeart/2005/8/layout/orgChart1"/>
    <dgm:cxn modelId="{B06BAA73-9AD7-4447-A6FB-8679EC4BDC0A}" type="presParOf" srcId="{4DBFC9D7-3829-4C0E-82EE-504DCA3EEF1D}" destId="{A2010CE3-4288-457F-9112-1240AD890E10}" srcOrd="1" destOrd="0" presId="urn:microsoft.com/office/officeart/2005/8/layout/orgChart1"/>
    <dgm:cxn modelId="{F9AC2D20-4DD5-4380-973A-8D0B4567E82F}" type="presParOf" srcId="{A2010CE3-4288-457F-9112-1240AD890E10}" destId="{E5995FC3-9DDC-4D85-BA19-CF87BA670325}" srcOrd="0" destOrd="0" presId="urn:microsoft.com/office/officeart/2005/8/layout/orgChart1"/>
    <dgm:cxn modelId="{C9989C0A-A9E1-4735-800C-A85C86AAE4B0}" type="presParOf" srcId="{A2010CE3-4288-457F-9112-1240AD890E10}" destId="{920150BD-4151-4657-B381-B6044EB79E24}" srcOrd="1" destOrd="0" presId="urn:microsoft.com/office/officeart/2005/8/layout/orgChart1"/>
    <dgm:cxn modelId="{B9060921-C535-40E4-A99E-024A4F40CCB2}" type="presParOf" srcId="{920150BD-4151-4657-B381-B6044EB79E24}" destId="{16133C10-E73B-43A6-84FD-5D31D1E8286E}" srcOrd="0" destOrd="0" presId="urn:microsoft.com/office/officeart/2005/8/layout/orgChart1"/>
    <dgm:cxn modelId="{120A3AFA-68E0-422A-9E0F-248939835F67}" type="presParOf" srcId="{16133C10-E73B-43A6-84FD-5D31D1E8286E}" destId="{FA7322A5-E7F9-4DC5-A718-12CEC5813959}" srcOrd="0" destOrd="0" presId="urn:microsoft.com/office/officeart/2005/8/layout/orgChart1"/>
    <dgm:cxn modelId="{C477A13F-61D7-46BE-8060-20FAEDF23FD0}" type="presParOf" srcId="{16133C10-E73B-43A6-84FD-5D31D1E8286E}" destId="{C631732C-C16F-44DC-A926-5AAFF2755DE6}" srcOrd="1" destOrd="0" presId="urn:microsoft.com/office/officeart/2005/8/layout/orgChart1"/>
    <dgm:cxn modelId="{2254E133-E34A-443F-8BFA-9785DD6B8AD4}" type="presParOf" srcId="{920150BD-4151-4657-B381-B6044EB79E24}" destId="{7C8B81A0-4E41-451E-BAE4-973EA590D845}" srcOrd="1" destOrd="0" presId="urn:microsoft.com/office/officeart/2005/8/layout/orgChart1"/>
    <dgm:cxn modelId="{5F6E993D-81E6-4F87-B618-CA148C2E6DE8}" type="presParOf" srcId="{920150BD-4151-4657-B381-B6044EB79E24}" destId="{66CB72C5-E239-4AA5-A9E6-9B087C1F17D7}" srcOrd="2" destOrd="0" presId="urn:microsoft.com/office/officeart/2005/8/layout/orgChart1"/>
    <dgm:cxn modelId="{CFE67EF1-8857-4B5B-94E5-20D56E46EE15}" type="presParOf" srcId="{A2010CE3-4288-457F-9112-1240AD890E10}" destId="{99F8C658-3F78-49CB-AAA0-7EEBF3AA98B3}" srcOrd="2" destOrd="0" presId="urn:microsoft.com/office/officeart/2005/8/layout/orgChart1"/>
    <dgm:cxn modelId="{8F05B0A4-D49F-401D-A660-2826316B575E}" type="presParOf" srcId="{A2010CE3-4288-457F-9112-1240AD890E10}" destId="{01E8EBAD-F80B-4182-82A8-155CF9400A1F}" srcOrd="3" destOrd="0" presId="urn:microsoft.com/office/officeart/2005/8/layout/orgChart1"/>
    <dgm:cxn modelId="{75C194C2-9DEE-4035-A1DC-D9403FF35A97}" type="presParOf" srcId="{01E8EBAD-F80B-4182-82A8-155CF9400A1F}" destId="{AD4742BE-D62C-4AF9-BA72-569F2E396E36}" srcOrd="0" destOrd="0" presId="urn:microsoft.com/office/officeart/2005/8/layout/orgChart1"/>
    <dgm:cxn modelId="{AD0053C2-C249-4054-B9C3-B285FB8F45AF}" type="presParOf" srcId="{AD4742BE-D62C-4AF9-BA72-569F2E396E36}" destId="{6ECB2EC3-2B65-4494-B070-6E9B12E8F363}" srcOrd="0" destOrd="0" presId="urn:microsoft.com/office/officeart/2005/8/layout/orgChart1"/>
    <dgm:cxn modelId="{1EED1A4F-9EE4-4F68-B98E-A35B521E9941}" type="presParOf" srcId="{AD4742BE-D62C-4AF9-BA72-569F2E396E36}" destId="{FB8BEA63-58F4-4B02-BA1F-1A45447F93A8}" srcOrd="1" destOrd="0" presId="urn:microsoft.com/office/officeart/2005/8/layout/orgChart1"/>
    <dgm:cxn modelId="{A557058E-F943-4B0F-AC58-CCEEE91B62C8}" type="presParOf" srcId="{01E8EBAD-F80B-4182-82A8-155CF9400A1F}" destId="{2CC4BAA1-5437-4701-8D8C-B80175A623C6}" srcOrd="1" destOrd="0" presId="urn:microsoft.com/office/officeart/2005/8/layout/orgChart1"/>
    <dgm:cxn modelId="{6E1725FD-EE3F-43FB-B96B-5500AC0EA2D6}" type="presParOf" srcId="{01E8EBAD-F80B-4182-82A8-155CF9400A1F}" destId="{DC84C543-BD2F-4A75-81FB-F4CC564D24F1}" srcOrd="2" destOrd="0" presId="urn:microsoft.com/office/officeart/2005/8/layout/orgChart1"/>
    <dgm:cxn modelId="{516053A3-FDA3-46E6-97D9-DBA0A2EAB43F}" type="presParOf" srcId="{A2010CE3-4288-457F-9112-1240AD890E10}" destId="{BFD36F3E-E7C3-471F-9390-502EAFA11EFA}" srcOrd="4" destOrd="0" presId="urn:microsoft.com/office/officeart/2005/8/layout/orgChart1"/>
    <dgm:cxn modelId="{CA1346F1-DAAD-4C2D-8DA1-0FD3570F338F}" type="presParOf" srcId="{A2010CE3-4288-457F-9112-1240AD890E10}" destId="{716ACC3F-7B52-444B-81E4-0369B2E91013}" srcOrd="5" destOrd="0" presId="urn:microsoft.com/office/officeart/2005/8/layout/orgChart1"/>
    <dgm:cxn modelId="{018BD8AD-9124-4946-B510-AC8F5F48257B}" type="presParOf" srcId="{716ACC3F-7B52-444B-81E4-0369B2E91013}" destId="{AD62C356-481B-4659-869F-05A31ADC4975}" srcOrd="0" destOrd="0" presId="urn:microsoft.com/office/officeart/2005/8/layout/orgChart1"/>
    <dgm:cxn modelId="{1BD84676-4EA4-486B-95F1-90FA4856B76D}" type="presParOf" srcId="{AD62C356-481B-4659-869F-05A31ADC4975}" destId="{B91ED87C-1887-4E06-ACB4-438216B96BD2}" srcOrd="0" destOrd="0" presId="urn:microsoft.com/office/officeart/2005/8/layout/orgChart1"/>
    <dgm:cxn modelId="{2E2ABE04-F8B1-4DEB-80D0-7258D6129554}" type="presParOf" srcId="{AD62C356-481B-4659-869F-05A31ADC4975}" destId="{CCF4D7A7-EB3B-424E-8023-B07FFF22BFC6}" srcOrd="1" destOrd="0" presId="urn:microsoft.com/office/officeart/2005/8/layout/orgChart1"/>
    <dgm:cxn modelId="{EB07F706-13E2-44C5-AE3F-C543D71EC40B}" type="presParOf" srcId="{716ACC3F-7B52-444B-81E4-0369B2E91013}" destId="{D43DBE57-8442-456C-8D37-911628469116}" srcOrd="1" destOrd="0" presId="urn:microsoft.com/office/officeart/2005/8/layout/orgChart1"/>
    <dgm:cxn modelId="{501FCA4D-0DF7-46FE-A933-E87349CF4BC8}" type="presParOf" srcId="{716ACC3F-7B52-444B-81E4-0369B2E91013}" destId="{C7E44C84-95CF-461E-8DB3-688B6C89B88E}" srcOrd="2" destOrd="0" presId="urn:microsoft.com/office/officeart/2005/8/layout/orgChart1"/>
    <dgm:cxn modelId="{7BB0190C-B491-4789-80F5-C890227CB33C}" type="presParOf" srcId="{A2010CE3-4288-457F-9112-1240AD890E10}" destId="{68DF2AEE-C3CB-4817-ABAC-D80C72243E7A}" srcOrd="6" destOrd="0" presId="urn:microsoft.com/office/officeart/2005/8/layout/orgChart1"/>
    <dgm:cxn modelId="{B6930D73-276A-4CF6-A86F-5E4E512C289D}" type="presParOf" srcId="{A2010CE3-4288-457F-9112-1240AD890E10}" destId="{8E4A85C5-DF66-415B-B935-ED79A5DC9C5A}" srcOrd="7" destOrd="0" presId="urn:microsoft.com/office/officeart/2005/8/layout/orgChart1"/>
    <dgm:cxn modelId="{11740947-7041-48D3-8A21-C32E6EC3D12A}" type="presParOf" srcId="{8E4A85C5-DF66-415B-B935-ED79A5DC9C5A}" destId="{E65D534E-CECB-4D1E-B1D6-17EC97A33546}" srcOrd="0" destOrd="0" presId="urn:microsoft.com/office/officeart/2005/8/layout/orgChart1"/>
    <dgm:cxn modelId="{8CD0215C-AAFD-4382-84F5-ADB8ACAA011E}" type="presParOf" srcId="{E65D534E-CECB-4D1E-B1D6-17EC97A33546}" destId="{D20BF47F-3D3C-4E07-BFEB-1982DFE543FF}" srcOrd="0" destOrd="0" presId="urn:microsoft.com/office/officeart/2005/8/layout/orgChart1"/>
    <dgm:cxn modelId="{108BA11B-D439-421A-8F21-9A9D6027A609}" type="presParOf" srcId="{E65D534E-CECB-4D1E-B1D6-17EC97A33546}" destId="{53583049-C0F4-4203-B6E4-711769182775}" srcOrd="1" destOrd="0" presId="urn:microsoft.com/office/officeart/2005/8/layout/orgChart1"/>
    <dgm:cxn modelId="{0431ACBF-C5F8-4C9E-85D9-C1D67491503D}" type="presParOf" srcId="{8E4A85C5-DF66-415B-B935-ED79A5DC9C5A}" destId="{9B97FAB7-1D93-4D63-8F7C-D7A531A3382B}" srcOrd="1" destOrd="0" presId="urn:microsoft.com/office/officeart/2005/8/layout/orgChart1"/>
    <dgm:cxn modelId="{2E48EB5C-BB0C-4321-9E90-0B6DC3561834}" type="presParOf" srcId="{8E4A85C5-DF66-415B-B935-ED79A5DC9C5A}" destId="{10A4D885-BB5D-48BE-80BB-08AD103A9971}" srcOrd="2" destOrd="0" presId="urn:microsoft.com/office/officeart/2005/8/layout/orgChart1"/>
    <dgm:cxn modelId="{9D7E2F1A-BF31-40C8-8716-6C60AA80BDEC}" type="presParOf" srcId="{4DBFC9D7-3829-4C0E-82EE-504DCA3EEF1D}" destId="{38799CF9-F14E-4463-A40A-CFEC801AD7C9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10.xml><?xml version="1.0" encoding="utf-8"?>
<dgm:dataModel xmlns:dgm="http://schemas.openxmlformats.org/drawingml/2006/diagram" xmlns:a="http://schemas.openxmlformats.org/drawingml/2006/main">
  <dgm:ptLst>
    <dgm:pt modelId="{71613D17-67BA-49A0-8E06-E85E14A7B01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ECBC367-B615-42B3-80A3-098DE8D9535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Funding Details Box</a:t>
          </a:r>
          <a:endParaRPr lang="en-US" sz="2400" dirty="0"/>
        </a:p>
      </dgm:t>
    </dgm:pt>
    <dgm:pt modelId="{731B46AF-2446-4D23-B1A7-B954D6B8B8EB}" type="parTrans" cxnId="{00B6495B-73DB-48D4-89C2-501816EEA367}">
      <dgm:prSet/>
      <dgm:spPr/>
      <dgm:t>
        <a:bodyPr/>
        <a:lstStyle/>
        <a:p>
          <a:endParaRPr lang="en-US"/>
        </a:p>
      </dgm:t>
    </dgm:pt>
    <dgm:pt modelId="{8E422257-9A1A-4FA1-B6A7-2B6D7E5FA4B7}" type="sibTrans" cxnId="{00B6495B-73DB-48D4-89C2-501816EEA367}">
      <dgm:prSet/>
      <dgm:spPr/>
      <dgm:t>
        <a:bodyPr/>
        <a:lstStyle/>
        <a:p>
          <a:endParaRPr lang="en-US"/>
        </a:p>
      </dgm:t>
    </dgm:pt>
    <dgm:pt modelId="{285D077A-EDE3-4C62-8D85-39BFD3E43DB9}" type="pres">
      <dgm:prSet presAssocID="{71613D17-67BA-49A0-8E06-E85E14A7B01F}" presName="linear" presStyleCnt="0">
        <dgm:presLayoutVars>
          <dgm:animLvl val="lvl"/>
          <dgm:resizeHandles val="exact"/>
        </dgm:presLayoutVars>
      </dgm:prSet>
      <dgm:spPr/>
    </dgm:pt>
    <dgm:pt modelId="{CF34D977-F121-46D7-AFAC-880F81F6A405}" type="pres">
      <dgm:prSet presAssocID="{1ECBC367-B615-42B3-80A3-098DE8D95350}" presName="parentText" presStyleLbl="node1" presStyleIdx="0" presStyleCnt="1" custLinFactNeighborX="516" custLinFactNeighborY="-40">
        <dgm:presLayoutVars>
          <dgm:chMax val="0"/>
          <dgm:bulletEnabled val="1"/>
        </dgm:presLayoutVars>
      </dgm:prSet>
      <dgm:spPr/>
    </dgm:pt>
  </dgm:ptLst>
  <dgm:cxnLst>
    <dgm:cxn modelId="{7984352D-BB44-49A5-88B8-64CD8769A347}" type="presOf" srcId="{1ECBC367-B615-42B3-80A3-098DE8D95350}" destId="{CF34D977-F121-46D7-AFAC-880F81F6A405}" srcOrd="0" destOrd="0" presId="urn:microsoft.com/office/officeart/2005/8/layout/vList2"/>
    <dgm:cxn modelId="{00B6495B-73DB-48D4-89C2-501816EEA367}" srcId="{71613D17-67BA-49A0-8E06-E85E14A7B01F}" destId="{1ECBC367-B615-42B3-80A3-098DE8D95350}" srcOrd="0" destOrd="0" parTransId="{731B46AF-2446-4D23-B1A7-B954D6B8B8EB}" sibTransId="{8E422257-9A1A-4FA1-B6A7-2B6D7E5FA4B7}"/>
    <dgm:cxn modelId="{381AB2F5-4F95-47C8-B98B-44C04F5C8218}" type="presOf" srcId="{71613D17-67BA-49A0-8E06-E85E14A7B01F}" destId="{285D077A-EDE3-4C62-8D85-39BFD3E43DB9}" srcOrd="0" destOrd="0" presId="urn:microsoft.com/office/officeart/2005/8/layout/vList2"/>
    <dgm:cxn modelId="{D2709C6C-082D-4855-B781-96F93DFB719E}" type="presParOf" srcId="{285D077A-EDE3-4C62-8D85-39BFD3E43DB9}" destId="{CF34D977-F121-46D7-AFAC-880F81F6A40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11.xml><?xml version="1.0" encoding="utf-8"?>
<dgm:dataModel xmlns:dgm="http://schemas.openxmlformats.org/drawingml/2006/diagram" xmlns:a="http://schemas.openxmlformats.org/drawingml/2006/main">
  <dgm:ptLst>
    <dgm:pt modelId="{5E29FADB-92EF-4306-A869-BA3C5FC59C0C}" type="doc">
      <dgm:prSet loTypeId="urn:microsoft.com/office/officeart/2008/layout/VerticalCurved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14BB9BC-742B-44D5-908D-C16E1B33FC17}">
      <dgm:prSet/>
      <dgm:spPr/>
      <dgm:t>
        <a:bodyPr/>
        <a:lstStyle/>
        <a:p>
          <a:r>
            <a:rPr lang="en-US" b="1" dirty="0"/>
            <a:t>Funding MUST be entered as an annual rate</a:t>
          </a:r>
          <a:endParaRPr lang="en-US" dirty="0"/>
        </a:p>
      </dgm:t>
    </dgm:pt>
    <dgm:pt modelId="{4F9FB0A3-274D-4E41-9112-C5620A4F3901}" type="parTrans" cxnId="{C2ED0B33-FC0A-437C-98A6-39387D381B85}">
      <dgm:prSet/>
      <dgm:spPr/>
      <dgm:t>
        <a:bodyPr/>
        <a:lstStyle/>
        <a:p>
          <a:endParaRPr lang="en-US"/>
        </a:p>
      </dgm:t>
    </dgm:pt>
    <dgm:pt modelId="{BAED8914-C362-4BEC-808C-3B9677664841}" type="sibTrans" cxnId="{C2ED0B33-FC0A-437C-98A6-39387D381B85}">
      <dgm:prSet/>
      <dgm:spPr/>
      <dgm:t>
        <a:bodyPr/>
        <a:lstStyle/>
        <a:p>
          <a:endParaRPr lang="en-US"/>
        </a:p>
      </dgm:t>
    </dgm:pt>
    <dgm:pt modelId="{6452EDD8-6866-4AC1-9F15-3F4D6E054471}">
      <dgm:prSet/>
      <dgm:spPr/>
      <dgm:t>
        <a:bodyPr/>
        <a:lstStyle/>
        <a:p>
          <a:r>
            <a:rPr lang="en-US"/>
            <a:t>Even when the appointment term is </a:t>
          </a:r>
          <a:r>
            <a:rPr lang="en-US" i="1"/>
            <a:t>more or less </a:t>
          </a:r>
          <a:r>
            <a:rPr lang="en-US"/>
            <a:t>than one year</a:t>
          </a:r>
        </a:p>
      </dgm:t>
    </dgm:pt>
    <dgm:pt modelId="{D5025DAD-E753-4232-8D4B-D07E5E00A8C8}" type="parTrans" cxnId="{A54269DE-8B49-45B7-8805-6D6E9D239AE9}">
      <dgm:prSet/>
      <dgm:spPr/>
      <dgm:t>
        <a:bodyPr/>
        <a:lstStyle/>
        <a:p>
          <a:endParaRPr lang="en-US"/>
        </a:p>
      </dgm:t>
    </dgm:pt>
    <dgm:pt modelId="{FFE3222D-74AB-4D42-820B-0CB1079D3E1F}" type="sibTrans" cxnId="{A54269DE-8B49-45B7-8805-6D6E9D239AE9}">
      <dgm:prSet/>
      <dgm:spPr/>
      <dgm:t>
        <a:bodyPr/>
        <a:lstStyle/>
        <a:p>
          <a:endParaRPr lang="en-US"/>
        </a:p>
      </dgm:t>
    </dgm:pt>
    <dgm:pt modelId="{CE6CE6B3-7523-46F2-98F8-C60835AD4C9D}">
      <dgm:prSet/>
      <dgm:spPr/>
      <dgm:t>
        <a:bodyPr/>
        <a:lstStyle/>
        <a:p>
          <a:r>
            <a:rPr lang="en-US"/>
            <a:t>The Recommendation form will calculate the “Required Salary” based on the number of research months entered by Postdoc Admin</a:t>
          </a:r>
        </a:p>
      </dgm:t>
    </dgm:pt>
    <dgm:pt modelId="{B974839D-9554-4E4A-8A8C-894EAF995C2B}" type="parTrans" cxnId="{FC28B9D3-B64D-425C-88E0-8D356C638D79}">
      <dgm:prSet/>
      <dgm:spPr/>
      <dgm:t>
        <a:bodyPr/>
        <a:lstStyle/>
        <a:p>
          <a:endParaRPr lang="en-US"/>
        </a:p>
      </dgm:t>
    </dgm:pt>
    <dgm:pt modelId="{6B7F0B67-76EE-4269-809C-62AAE0FB26DF}" type="sibTrans" cxnId="{FC28B9D3-B64D-425C-88E0-8D356C638D79}">
      <dgm:prSet/>
      <dgm:spPr/>
      <dgm:t>
        <a:bodyPr/>
        <a:lstStyle/>
        <a:p>
          <a:endParaRPr lang="en-US"/>
        </a:p>
      </dgm:t>
    </dgm:pt>
    <dgm:pt modelId="{AF65FCD9-1C27-4B20-BF14-2D1EAE9D4A28}">
      <dgm:prSet/>
      <dgm:spPr/>
      <dgm:t>
        <a:bodyPr/>
        <a:lstStyle/>
        <a:p>
          <a:r>
            <a:rPr lang="en-US"/>
            <a:t>The “Total Annual Rate” must meet or exceed the “Required Salary” amount</a:t>
          </a:r>
        </a:p>
      </dgm:t>
    </dgm:pt>
    <dgm:pt modelId="{0C578F3A-0B0C-4EAD-B4B8-FBCC94FDEBE2}" type="parTrans" cxnId="{2512FC78-94EF-4EDC-8736-633DD00A145C}">
      <dgm:prSet/>
      <dgm:spPr/>
      <dgm:t>
        <a:bodyPr/>
        <a:lstStyle/>
        <a:p>
          <a:endParaRPr lang="en-US"/>
        </a:p>
      </dgm:t>
    </dgm:pt>
    <dgm:pt modelId="{5DFAF297-6ABF-437A-B2FE-450F686BC507}" type="sibTrans" cxnId="{2512FC78-94EF-4EDC-8736-633DD00A145C}">
      <dgm:prSet/>
      <dgm:spPr/>
      <dgm:t>
        <a:bodyPr/>
        <a:lstStyle/>
        <a:p>
          <a:endParaRPr lang="en-US"/>
        </a:p>
      </dgm:t>
    </dgm:pt>
    <dgm:pt modelId="{F283A0D2-66CA-4687-A5D0-AD903B627EE3}">
      <dgm:prSet/>
      <dgm:spPr/>
      <dgm:t>
        <a:bodyPr/>
        <a:lstStyle/>
        <a:p>
          <a:r>
            <a:rPr lang="en-US"/>
            <a:t>DO NOT include benefits costs, extra allowances, or other non-salary items in the annual rate fields</a:t>
          </a:r>
        </a:p>
      </dgm:t>
    </dgm:pt>
    <dgm:pt modelId="{F4F43D9F-C226-43A7-B7FD-254DF75D52B1}" type="parTrans" cxnId="{E05AD14B-3E4A-41EC-B452-A06A0E5BDF9F}">
      <dgm:prSet/>
      <dgm:spPr/>
      <dgm:t>
        <a:bodyPr/>
        <a:lstStyle/>
        <a:p>
          <a:endParaRPr lang="en-US"/>
        </a:p>
      </dgm:t>
    </dgm:pt>
    <dgm:pt modelId="{040BD8A4-7815-4AC4-9AD9-D4B6D827F1A5}" type="sibTrans" cxnId="{E05AD14B-3E4A-41EC-B452-A06A0E5BDF9F}">
      <dgm:prSet/>
      <dgm:spPr/>
      <dgm:t>
        <a:bodyPr/>
        <a:lstStyle/>
        <a:p>
          <a:endParaRPr lang="en-US"/>
        </a:p>
      </dgm:t>
    </dgm:pt>
    <dgm:pt modelId="{41214266-EFA0-4D19-8CB8-E92E7D5D8CDB}" type="pres">
      <dgm:prSet presAssocID="{5E29FADB-92EF-4306-A869-BA3C5FC59C0C}" presName="Name0" presStyleCnt="0">
        <dgm:presLayoutVars>
          <dgm:chMax val="7"/>
          <dgm:chPref val="7"/>
          <dgm:dir/>
        </dgm:presLayoutVars>
      </dgm:prSet>
      <dgm:spPr/>
    </dgm:pt>
    <dgm:pt modelId="{E45ED8EC-2F86-46A0-9D98-AC933D944954}" type="pres">
      <dgm:prSet presAssocID="{5E29FADB-92EF-4306-A869-BA3C5FC59C0C}" presName="Name1" presStyleCnt="0"/>
      <dgm:spPr/>
    </dgm:pt>
    <dgm:pt modelId="{A3A97CD3-1258-4604-BE29-91B7DF551399}" type="pres">
      <dgm:prSet presAssocID="{5E29FADB-92EF-4306-A869-BA3C5FC59C0C}" presName="cycle" presStyleCnt="0"/>
      <dgm:spPr/>
    </dgm:pt>
    <dgm:pt modelId="{F06585C4-32C0-4C17-B068-C661B88B972E}" type="pres">
      <dgm:prSet presAssocID="{5E29FADB-92EF-4306-A869-BA3C5FC59C0C}" presName="srcNode" presStyleLbl="node1" presStyleIdx="0" presStyleCnt="4"/>
      <dgm:spPr/>
    </dgm:pt>
    <dgm:pt modelId="{0EFCF602-2429-4CAD-943D-CB9D1A4B5DA8}" type="pres">
      <dgm:prSet presAssocID="{5E29FADB-92EF-4306-A869-BA3C5FC59C0C}" presName="conn" presStyleLbl="parChTrans1D2" presStyleIdx="0" presStyleCnt="1"/>
      <dgm:spPr/>
    </dgm:pt>
    <dgm:pt modelId="{AD38764B-DDC8-4374-A17A-A9DC5AAFAFE5}" type="pres">
      <dgm:prSet presAssocID="{5E29FADB-92EF-4306-A869-BA3C5FC59C0C}" presName="extraNode" presStyleLbl="node1" presStyleIdx="0" presStyleCnt="4"/>
      <dgm:spPr/>
    </dgm:pt>
    <dgm:pt modelId="{5691DDAF-FDE0-455C-8B74-4FA3A7B3FC83}" type="pres">
      <dgm:prSet presAssocID="{5E29FADB-92EF-4306-A869-BA3C5FC59C0C}" presName="dstNode" presStyleLbl="node1" presStyleIdx="0" presStyleCnt="4"/>
      <dgm:spPr/>
    </dgm:pt>
    <dgm:pt modelId="{539DD0D9-4F66-428C-B5BE-4779CAC5B1C8}" type="pres">
      <dgm:prSet presAssocID="{414BB9BC-742B-44D5-908D-C16E1B33FC17}" presName="text_1" presStyleLbl="node1" presStyleIdx="0" presStyleCnt="4">
        <dgm:presLayoutVars>
          <dgm:bulletEnabled val="1"/>
        </dgm:presLayoutVars>
      </dgm:prSet>
      <dgm:spPr/>
    </dgm:pt>
    <dgm:pt modelId="{94EAEA3D-4462-4654-9D21-4F2D509F1548}" type="pres">
      <dgm:prSet presAssocID="{414BB9BC-742B-44D5-908D-C16E1B33FC17}" presName="accent_1" presStyleCnt="0"/>
      <dgm:spPr/>
    </dgm:pt>
    <dgm:pt modelId="{DA76BB64-1CBF-4C9D-907C-0028EB30252C}" type="pres">
      <dgm:prSet presAssocID="{414BB9BC-742B-44D5-908D-C16E1B33FC17}" presName="accentRepeatNode" presStyleLbl="solidFgAcc1" presStyleIdx="0" presStyleCnt="4"/>
      <dgm:spPr/>
    </dgm:pt>
    <dgm:pt modelId="{FEAB3DE3-6294-4CDD-93FB-995A95155F5A}" type="pres">
      <dgm:prSet presAssocID="{CE6CE6B3-7523-46F2-98F8-C60835AD4C9D}" presName="text_2" presStyleLbl="node1" presStyleIdx="1" presStyleCnt="4">
        <dgm:presLayoutVars>
          <dgm:bulletEnabled val="1"/>
        </dgm:presLayoutVars>
      </dgm:prSet>
      <dgm:spPr/>
    </dgm:pt>
    <dgm:pt modelId="{6886160F-E4D6-4DE7-8785-E63FC8FAA468}" type="pres">
      <dgm:prSet presAssocID="{CE6CE6B3-7523-46F2-98F8-C60835AD4C9D}" presName="accent_2" presStyleCnt="0"/>
      <dgm:spPr/>
    </dgm:pt>
    <dgm:pt modelId="{02B7E405-E17B-49DC-8104-2D18574067CC}" type="pres">
      <dgm:prSet presAssocID="{CE6CE6B3-7523-46F2-98F8-C60835AD4C9D}" presName="accentRepeatNode" presStyleLbl="solidFgAcc1" presStyleIdx="1" presStyleCnt="4"/>
      <dgm:spPr/>
    </dgm:pt>
    <dgm:pt modelId="{1946C6C5-E0A8-4C3B-8AAA-06862B6EF089}" type="pres">
      <dgm:prSet presAssocID="{AF65FCD9-1C27-4B20-BF14-2D1EAE9D4A28}" presName="text_3" presStyleLbl="node1" presStyleIdx="2" presStyleCnt="4">
        <dgm:presLayoutVars>
          <dgm:bulletEnabled val="1"/>
        </dgm:presLayoutVars>
      </dgm:prSet>
      <dgm:spPr/>
    </dgm:pt>
    <dgm:pt modelId="{DAFFE36B-E9CC-4239-8250-8027D69CE43A}" type="pres">
      <dgm:prSet presAssocID="{AF65FCD9-1C27-4B20-BF14-2D1EAE9D4A28}" presName="accent_3" presStyleCnt="0"/>
      <dgm:spPr/>
    </dgm:pt>
    <dgm:pt modelId="{BCB7EDDF-5813-4FA3-87CD-C89F917A8E02}" type="pres">
      <dgm:prSet presAssocID="{AF65FCD9-1C27-4B20-BF14-2D1EAE9D4A28}" presName="accentRepeatNode" presStyleLbl="solidFgAcc1" presStyleIdx="2" presStyleCnt="4"/>
      <dgm:spPr/>
    </dgm:pt>
    <dgm:pt modelId="{8E627954-3FFD-4324-BAA2-6A5B0D79F88B}" type="pres">
      <dgm:prSet presAssocID="{F283A0D2-66CA-4687-A5D0-AD903B627EE3}" presName="text_4" presStyleLbl="node1" presStyleIdx="3" presStyleCnt="4">
        <dgm:presLayoutVars>
          <dgm:bulletEnabled val="1"/>
        </dgm:presLayoutVars>
      </dgm:prSet>
      <dgm:spPr/>
    </dgm:pt>
    <dgm:pt modelId="{2DD7E267-7367-4F5A-96F0-5248C33213EA}" type="pres">
      <dgm:prSet presAssocID="{F283A0D2-66CA-4687-A5D0-AD903B627EE3}" presName="accent_4" presStyleCnt="0"/>
      <dgm:spPr/>
    </dgm:pt>
    <dgm:pt modelId="{78F8C2B6-AF41-47CA-AA74-45C48399EE8E}" type="pres">
      <dgm:prSet presAssocID="{F283A0D2-66CA-4687-A5D0-AD903B627EE3}" presName="accentRepeatNode" presStyleLbl="solidFgAcc1" presStyleIdx="3" presStyleCnt="4"/>
      <dgm:spPr/>
    </dgm:pt>
  </dgm:ptLst>
  <dgm:cxnLst>
    <dgm:cxn modelId="{2A84A200-6FDD-4D97-B2E0-59034E7C1B5D}" type="presOf" srcId="{414BB9BC-742B-44D5-908D-C16E1B33FC17}" destId="{539DD0D9-4F66-428C-B5BE-4779CAC5B1C8}" srcOrd="0" destOrd="0" presId="urn:microsoft.com/office/officeart/2008/layout/VerticalCurvedList"/>
    <dgm:cxn modelId="{C2ED0B33-FC0A-437C-98A6-39387D381B85}" srcId="{5E29FADB-92EF-4306-A869-BA3C5FC59C0C}" destId="{414BB9BC-742B-44D5-908D-C16E1B33FC17}" srcOrd="0" destOrd="0" parTransId="{4F9FB0A3-274D-4E41-9112-C5620A4F3901}" sibTransId="{BAED8914-C362-4BEC-808C-3B9677664841}"/>
    <dgm:cxn modelId="{EDDEE069-2E33-4007-AFD3-6933D4808B52}" type="presOf" srcId="{CE6CE6B3-7523-46F2-98F8-C60835AD4C9D}" destId="{FEAB3DE3-6294-4CDD-93FB-995A95155F5A}" srcOrd="0" destOrd="0" presId="urn:microsoft.com/office/officeart/2008/layout/VerticalCurvedList"/>
    <dgm:cxn modelId="{E05AD14B-3E4A-41EC-B452-A06A0E5BDF9F}" srcId="{5E29FADB-92EF-4306-A869-BA3C5FC59C0C}" destId="{F283A0D2-66CA-4687-A5D0-AD903B627EE3}" srcOrd="3" destOrd="0" parTransId="{F4F43D9F-C226-43A7-B7FD-254DF75D52B1}" sibTransId="{040BD8A4-7815-4AC4-9AD9-D4B6D827F1A5}"/>
    <dgm:cxn modelId="{2512FC78-94EF-4EDC-8736-633DD00A145C}" srcId="{5E29FADB-92EF-4306-A869-BA3C5FC59C0C}" destId="{AF65FCD9-1C27-4B20-BF14-2D1EAE9D4A28}" srcOrd="2" destOrd="0" parTransId="{0C578F3A-0B0C-4EAD-B4B8-FBCC94FDEBE2}" sibTransId="{5DFAF297-6ABF-437A-B2FE-450F686BC507}"/>
    <dgm:cxn modelId="{618BC08F-AE46-49B3-9CBD-02CAC908AFDF}" type="presOf" srcId="{5E29FADB-92EF-4306-A869-BA3C5FC59C0C}" destId="{41214266-EFA0-4D19-8CB8-E92E7D5D8CDB}" srcOrd="0" destOrd="0" presId="urn:microsoft.com/office/officeart/2008/layout/VerticalCurvedList"/>
    <dgm:cxn modelId="{ABBC4493-E20D-4436-9388-46308A2770E6}" type="presOf" srcId="{AF65FCD9-1C27-4B20-BF14-2D1EAE9D4A28}" destId="{1946C6C5-E0A8-4C3B-8AAA-06862B6EF089}" srcOrd="0" destOrd="0" presId="urn:microsoft.com/office/officeart/2008/layout/VerticalCurvedList"/>
    <dgm:cxn modelId="{F69BF0B8-6E51-405C-8B99-05EAF716EAF2}" type="presOf" srcId="{F283A0D2-66CA-4687-A5D0-AD903B627EE3}" destId="{8E627954-3FFD-4324-BAA2-6A5B0D79F88B}" srcOrd="0" destOrd="0" presId="urn:microsoft.com/office/officeart/2008/layout/VerticalCurvedList"/>
    <dgm:cxn modelId="{1C447BC4-36D5-4845-A128-51749CB6DB24}" type="presOf" srcId="{6452EDD8-6866-4AC1-9F15-3F4D6E054471}" destId="{539DD0D9-4F66-428C-B5BE-4779CAC5B1C8}" srcOrd="0" destOrd="1" presId="urn:microsoft.com/office/officeart/2008/layout/VerticalCurvedList"/>
    <dgm:cxn modelId="{FC28B9D3-B64D-425C-88E0-8D356C638D79}" srcId="{5E29FADB-92EF-4306-A869-BA3C5FC59C0C}" destId="{CE6CE6B3-7523-46F2-98F8-C60835AD4C9D}" srcOrd="1" destOrd="0" parTransId="{B974839D-9554-4E4A-8A8C-894EAF995C2B}" sibTransId="{6B7F0B67-76EE-4269-809C-62AAE0FB26DF}"/>
    <dgm:cxn modelId="{C53EEDDD-C91F-4A7E-9C22-ED35A0000DA3}" type="presOf" srcId="{FFE3222D-74AB-4D42-820B-0CB1079D3E1F}" destId="{0EFCF602-2429-4CAD-943D-CB9D1A4B5DA8}" srcOrd="0" destOrd="0" presId="urn:microsoft.com/office/officeart/2008/layout/VerticalCurvedList"/>
    <dgm:cxn modelId="{A54269DE-8B49-45B7-8805-6D6E9D239AE9}" srcId="{414BB9BC-742B-44D5-908D-C16E1B33FC17}" destId="{6452EDD8-6866-4AC1-9F15-3F4D6E054471}" srcOrd="0" destOrd="0" parTransId="{D5025DAD-E753-4232-8D4B-D07E5E00A8C8}" sibTransId="{FFE3222D-74AB-4D42-820B-0CB1079D3E1F}"/>
    <dgm:cxn modelId="{F38A3302-E6FE-4F67-8305-49133E721888}" type="presParOf" srcId="{41214266-EFA0-4D19-8CB8-E92E7D5D8CDB}" destId="{E45ED8EC-2F86-46A0-9D98-AC933D944954}" srcOrd="0" destOrd="0" presId="urn:microsoft.com/office/officeart/2008/layout/VerticalCurvedList"/>
    <dgm:cxn modelId="{93F7A46C-40C6-4D0B-A2AA-14BDAE3C8AA5}" type="presParOf" srcId="{E45ED8EC-2F86-46A0-9D98-AC933D944954}" destId="{A3A97CD3-1258-4604-BE29-91B7DF551399}" srcOrd="0" destOrd="0" presId="urn:microsoft.com/office/officeart/2008/layout/VerticalCurvedList"/>
    <dgm:cxn modelId="{17B467B3-43B5-40FC-A6F6-CA239E20EB23}" type="presParOf" srcId="{A3A97CD3-1258-4604-BE29-91B7DF551399}" destId="{F06585C4-32C0-4C17-B068-C661B88B972E}" srcOrd="0" destOrd="0" presId="urn:microsoft.com/office/officeart/2008/layout/VerticalCurvedList"/>
    <dgm:cxn modelId="{D89639D9-4FD3-4F80-AB4D-B3450CE99E49}" type="presParOf" srcId="{A3A97CD3-1258-4604-BE29-91B7DF551399}" destId="{0EFCF602-2429-4CAD-943D-CB9D1A4B5DA8}" srcOrd="1" destOrd="0" presId="urn:microsoft.com/office/officeart/2008/layout/VerticalCurvedList"/>
    <dgm:cxn modelId="{0B1B62D0-7876-4014-A931-DBB7DB53E8AF}" type="presParOf" srcId="{A3A97CD3-1258-4604-BE29-91B7DF551399}" destId="{AD38764B-DDC8-4374-A17A-A9DC5AAFAFE5}" srcOrd="2" destOrd="0" presId="urn:microsoft.com/office/officeart/2008/layout/VerticalCurvedList"/>
    <dgm:cxn modelId="{962022F9-4B32-4EDE-8ED6-E45D1C23D371}" type="presParOf" srcId="{A3A97CD3-1258-4604-BE29-91B7DF551399}" destId="{5691DDAF-FDE0-455C-8B74-4FA3A7B3FC83}" srcOrd="3" destOrd="0" presId="urn:microsoft.com/office/officeart/2008/layout/VerticalCurvedList"/>
    <dgm:cxn modelId="{E3BC099F-BCD6-4A94-A886-D4E9BA171AAA}" type="presParOf" srcId="{E45ED8EC-2F86-46A0-9D98-AC933D944954}" destId="{539DD0D9-4F66-428C-B5BE-4779CAC5B1C8}" srcOrd="1" destOrd="0" presId="urn:microsoft.com/office/officeart/2008/layout/VerticalCurvedList"/>
    <dgm:cxn modelId="{4C128F21-8CA9-4AA4-90F3-C1B7E08F2354}" type="presParOf" srcId="{E45ED8EC-2F86-46A0-9D98-AC933D944954}" destId="{94EAEA3D-4462-4654-9D21-4F2D509F1548}" srcOrd="2" destOrd="0" presId="urn:microsoft.com/office/officeart/2008/layout/VerticalCurvedList"/>
    <dgm:cxn modelId="{BA4C4A6A-095D-4C18-BB5B-2CBD0F1C394F}" type="presParOf" srcId="{94EAEA3D-4462-4654-9D21-4F2D509F1548}" destId="{DA76BB64-1CBF-4C9D-907C-0028EB30252C}" srcOrd="0" destOrd="0" presId="urn:microsoft.com/office/officeart/2008/layout/VerticalCurvedList"/>
    <dgm:cxn modelId="{62C3BBA3-02F8-4F1E-BC72-EF342B26123C}" type="presParOf" srcId="{E45ED8EC-2F86-46A0-9D98-AC933D944954}" destId="{FEAB3DE3-6294-4CDD-93FB-995A95155F5A}" srcOrd="3" destOrd="0" presId="urn:microsoft.com/office/officeart/2008/layout/VerticalCurvedList"/>
    <dgm:cxn modelId="{52D697CA-F1BF-4FE1-8122-C79DFA331AA5}" type="presParOf" srcId="{E45ED8EC-2F86-46A0-9D98-AC933D944954}" destId="{6886160F-E4D6-4DE7-8785-E63FC8FAA468}" srcOrd="4" destOrd="0" presId="urn:microsoft.com/office/officeart/2008/layout/VerticalCurvedList"/>
    <dgm:cxn modelId="{0CAF41A0-6847-4A59-8862-D89F9FBD6CFA}" type="presParOf" srcId="{6886160F-E4D6-4DE7-8785-E63FC8FAA468}" destId="{02B7E405-E17B-49DC-8104-2D18574067CC}" srcOrd="0" destOrd="0" presId="urn:microsoft.com/office/officeart/2008/layout/VerticalCurvedList"/>
    <dgm:cxn modelId="{AE2E7EDE-4E81-4666-B607-BD72EEA83605}" type="presParOf" srcId="{E45ED8EC-2F86-46A0-9D98-AC933D944954}" destId="{1946C6C5-E0A8-4C3B-8AAA-06862B6EF089}" srcOrd="5" destOrd="0" presId="urn:microsoft.com/office/officeart/2008/layout/VerticalCurvedList"/>
    <dgm:cxn modelId="{459515F7-A883-487C-B450-F9C159445A30}" type="presParOf" srcId="{E45ED8EC-2F86-46A0-9D98-AC933D944954}" destId="{DAFFE36B-E9CC-4239-8250-8027D69CE43A}" srcOrd="6" destOrd="0" presId="urn:microsoft.com/office/officeart/2008/layout/VerticalCurvedList"/>
    <dgm:cxn modelId="{8FA4B474-9AB1-41F3-AFB4-FB8F9663A201}" type="presParOf" srcId="{DAFFE36B-E9CC-4239-8250-8027D69CE43A}" destId="{BCB7EDDF-5813-4FA3-87CD-C89F917A8E02}" srcOrd="0" destOrd="0" presId="urn:microsoft.com/office/officeart/2008/layout/VerticalCurvedList"/>
    <dgm:cxn modelId="{46C37851-EF7C-4E3B-ACBD-1C2AA59D074C}" type="presParOf" srcId="{E45ED8EC-2F86-46A0-9D98-AC933D944954}" destId="{8E627954-3FFD-4324-BAA2-6A5B0D79F88B}" srcOrd="7" destOrd="0" presId="urn:microsoft.com/office/officeart/2008/layout/VerticalCurvedList"/>
    <dgm:cxn modelId="{13F92230-89CA-4D82-9454-E7326E12E0F3}" type="presParOf" srcId="{E45ED8EC-2F86-46A0-9D98-AC933D944954}" destId="{2DD7E267-7367-4F5A-96F0-5248C33213EA}" srcOrd="8" destOrd="0" presId="urn:microsoft.com/office/officeart/2008/layout/VerticalCurvedList"/>
    <dgm:cxn modelId="{C19BBD57-9F89-4AA2-BB24-1447D5D9BA9D}" type="presParOf" srcId="{2DD7E267-7367-4F5A-96F0-5248C33213EA}" destId="{78F8C2B6-AF41-47CA-AA74-45C48399EE8E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12.xml><?xml version="1.0" encoding="utf-8"?>
<dgm:dataModel xmlns:dgm="http://schemas.openxmlformats.org/drawingml/2006/diagram" xmlns:a="http://schemas.openxmlformats.org/drawingml/2006/main">
  <dgm:ptLst>
    <dgm:pt modelId="{A175888A-B3F8-4BD0-9203-7616DBCA11F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9C71358-CF43-4741-8414-B2B6836875E6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Visa Details Box</a:t>
          </a:r>
          <a:endParaRPr lang="en-US" sz="2400" dirty="0"/>
        </a:p>
      </dgm:t>
    </dgm:pt>
    <dgm:pt modelId="{E6C465BF-E25D-4935-868B-E2416818D6CC}" type="parTrans" cxnId="{CB19577B-B784-4944-A672-CEF701CF3B7B}">
      <dgm:prSet/>
      <dgm:spPr/>
      <dgm:t>
        <a:bodyPr/>
        <a:lstStyle/>
        <a:p>
          <a:endParaRPr lang="en-US"/>
        </a:p>
      </dgm:t>
    </dgm:pt>
    <dgm:pt modelId="{DC45F0B0-D7CC-47DA-A2DF-098BC7205AAE}" type="sibTrans" cxnId="{CB19577B-B784-4944-A672-CEF701CF3B7B}">
      <dgm:prSet/>
      <dgm:spPr/>
      <dgm:t>
        <a:bodyPr/>
        <a:lstStyle/>
        <a:p>
          <a:endParaRPr lang="en-US"/>
        </a:p>
      </dgm:t>
    </dgm:pt>
    <dgm:pt modelId="{DB58B973-5086-4B7C-81DC-37046440484F}" type="pres">
      <dgm:prSet presAssocID="{A175888A-B3F8-4BD0-9203-7616DBCA11F5}" presName="linear" presStyleCnt="0">
        <dgm:presLayoutVars>
          <dgm:animLvl val="lvl"/>
          <dgm:resizeHandles val="exact"/>
        </dgm:presLayoutVars>
      </dgm:prSet>
      <dgm:spPr/>
    </dgm:pt>
    <dgm:pt modelId="{F02FF32F-808A-446D-A7BC-142CB77C0431}" type="pres">
      <dgm:prSet presAssocID="{49C71358-CF43-4741-8414-B2B6836875E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EC29764-AF82-4EC9-9E64-568221BCA1D6}" type="presOf" srcId="{49C71358-CF43-4741-8414-B2B6836875E6}" destId="{F02FF32F-808A-446D-A7BC-142CB77C0431}" srcOrd="0" destOrd="0" presId="urn:microsoft.com/office/officeart/2005/8/layout/vList2"/>
    <dgm:cxn modelId="{CB19577B-B784-4944-A672-CEF701CF3B7B}" srcId="{A175888A-B3F8-4BD0-9203-7616DBCA11F5}" destId="{49C71358-CF43-4741-8414-B2B6836875E6}" srcOrd="0" destOrd="0" parTransId="{E6C465BF-E25D-4935-868B-E2416818D6CC}" sibTransId="{DC45F0B0-D7CC-47DA-A2DF-098BC7205AAE}"/>
    <dgm:cxn modelId="{2C7FD7F0-D0F6-491C-8D46-AC883D87AAF4}" type="presOf" srcId="{A175888A-B3F8-4BD0-9203-7616DBCA11F5}" destId="{DB58B973-5086-4B7C-81DC-37046440484F}" srcOrd="0" destOrd="0" presId="urn:microsoft.com/office/officeart/2005/8/layout/vList2"/>
    <dgm:cxn modelId="{D97BCB38-ECB7-4B50-959C-BFADDBD368F9}" type="presParOf" srcId="{DB58B973-5086-4B7C-81DC-37046440484F}" destId="{F02FF32F-808A-446D-A7BC-142CB77C043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13.xml><?xml version="1.0" encoding="utf-8"?>
<dgm:dataModel xmlns:dgm="http://schemas.openxmlformats.org/drawingml/2006/diagram" xmlns:a="http://schemas.openxmlformats.org/drawingml/2006/main">
  <dgm:ptLst>
    <dgm:pt modelId="{9F52D181-4CE1-4034-9453-9DFD1D7652B1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842D472-A3C4-44BD-B5C9-A2C23A27A7EC}">
      <dgm:prSet/>
      <dgm:spPr/>
      <dgm:t>
        <a:bodyPr/>
        <a:lstStyle/>
        <a:p>
          <a:r>
            <a:rPr lang="en-US" b="1" dirty="0"/>
            <a:t>For International Scholars only</a:t>
          </a:r>
          <a:endParaRPr lang="en-US" dirty="0"/>
        </a:p>
      </dgm:t>
    </dgm:pt>
    <dgm:pt modelId="{BE66F566-56E8-41B6-8377-1EB89D218B7F}" type="parTrans" cxnId="{EF3A2348-0FF1-4456-85D6-51057E9F74AB}">
      <dgm:prSet/>
      <dgm:spPr/>
      <dgm:t>
        <a:bodyPr/>
        <a:lstStyle/>
        <a:p>
          <a:endParaRPr lang="en-US"/>
        </a:p>
      </dgm:t>
    </dgm:pt>
    <dgm:pt modelId="{8E01E5FB-837B-4342-85A8-CF7678F02313}" type="sibTrans" cxnId="{EF3A2348-0FF1-4456-85D6-51057E9F74AB}">
      <dgm:prSet/>
      <dgm:spPr/>
      <dgm:t>
        <a:bodyPr/>
        <a:lstStyle/>
        <a:p>
          <a:endParaRPr lang="en-US"/>
        </a:p>
      </dgm:t>
    </dgm:pt>
    <dgm:pt modelId="{2162ADD4-D231-4B28-A32C-9B85D9A859E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“Visa Type” field</a:t>
          </a:r>
        </a:p>
      </dgm:t>
    </dgm:pt>
    <dgm:pt modelId="{0C15C2CB-DD0D-4E30-AA90-69EDCA7AAD1D}" type="parTrans" cxnId="{C6CB3AD9-57E1-41D9-8029-67BE5ED736EA}">
      <dgm:prSet/>
      <dgm:spPr/>
      <dgm:t>
        <a:bodyPr/>
        <a:lstStyle/>
        <a:p>
          <a:endParaRPr lang="en-US"/>
        </a:p>
      </dgm:t>
    </dgm:pt>
    <dgm:pt modelId="{46FBDEFF-17BF-4374-A583-2EB3FA6142A0}" type="sibTrans" cxnId="{C6CB3AD9-57E1-41D9-8029-67BE5ED736EA}">
      <dgm:prSet/>
      <dgm:spPr/>
      <dgm:t>
        <a:bodyPr/>
        <a:lstStyle/>
        <a:p>
          <a:endParaRPr lang="en-US"/>
        </a:p>
      </dgm:t>
    </dgm:pt>
    <dgm:pt modelId="{88791EAD-EF74-41FB-A76B-44CDD5FCAA6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From the drop-down list, select the correct visa status</a:t>
          </a:r>
        </a:p>
      </dgm:t>
    </dgm:pt>
    <dgm:pt modelId="{65FA2600-86D1-4377-8DB8-5D36EDD63339}" type="parTrans" cxnId="{B61140E3-73A1-42E0-8C59-70943ED9AC72}">
      <dgm:prSet/>
      <dgm:spPr/>
      <dgm:t>
        <a:bodyPr/>
        <a:lstStyle/>
        <a:p>
          <a:endParaRPr lang="en-US"/>
        </a:p>
      </dgm:t>
    </dgm:pt>
    <dgm:pt modelId="{E9109045-1E37-428C-840B-7EF0C9C700A8}" type="sibTrans" cxnId="{B61140E3-73A1-42E0-8C59-70943ED9AC72}">
      <dgm:prSet/>
      <dgm:spPr/>
      <dgm:t>
        <a:bodyPr/>
        <a:lstStyle/>
        <a:p>
          <a:endParaRPr lang="en-US"/>
        </a:p>
      </dgm:t>
    </dgm:pt>
    <dgm:pt modelId="{FBD37569-4DE3-4322-B79E-D351DCC60C1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the correct visa status is not listed, select any status and note the correct visa status in the “Notes to Approver” field</a:t>
          </a:r>
        </a:p>
      </dgm:t>
    </dgm:pt>
    <dgm:pt modelId="{FFF938EE-5328-436D-BC42-33A9024988F2}" type="parTrans" cxnId="{EE3934E8-3306-459E-9486-5F3C5C4B6CA9}">
      <dgm:prSet/>
      <dgm:spPr/>
      <dgm:t>
        <a:bodyPr/>
        <a:lstStyle/>
        <a:p>
          <a:endParaRPr lang="en-US"/>
        </a:p>
      </dgm:t>
    </dgm:pt>
    <dgm:pt modelId="{41432EA5-8533-4F1A-9672-973711FA3B38}" type="sibTrans" cxnId="{EE3934E8-3306-459E-9486-5F3C5C4B6CA9}">
      <dgm:prSet/>
      <dgm:spPr/>
      <dgm:t>
        <a:bodyPr/>
        <a:lstStyle/>
        <a:p>
          <a:endParaRPr lang="en-US"/>
        </a:p>
      </dgm:t>
    </dgm:pt>
    <dgm:pt modelId="{A250C3BC-C1B7-40C4-9DBA-E1D097AA5D7B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E363CE16-8823-468D-810F-26406958B273}" type="parTrans" cxnId="{FA3B00FA-033C-43BC-AC1F-0249B8FA8D73}">
      <dgm:prSet/>
      <dgm:spPr/>
      <dgm:t>
        <a:bodyPr/>
        <a:lstStyle/>
        <a:p>
          <a:endParaRPr lang="en-US"/>
        </a:p>
      </dgm:t>
    </dgm:pt>
    <dgm:pt modelId="{C1F2C1EA-5A2F-4CBD-8548-03AA671D2866}" type="sibTrans" cxnId="{FA3B00FA-033C-43BC-AC1F-0249B8FA8D73}">
      <dgm:prSet/>
      <dgm:spPr/>
      <dgm:t>
        <a:bodyPr/>
        <a:lstStyle/>
        <a:p>
          <a:endParaRPr lang="en-US"/>
        </a:p>
      </dgm:t>
    </dgm:pt>
    <dgm:pt modelId="{94CC657A-D6D5-46DD-98E8-364A84197C5A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Robin’s visa status is J-1</a:t>
          </a:r>
        </a:p>
      </dgm:t>
    </dgm:pt>
    <dgm:pt modelId="{4E1EE74B-2134-4D70-AF92-CBA000265298}" type="parTrans" cxnId="{35080C7D-7579-4F29-9B26-6FFA57FF2F20}">
      <dgm:prSet/>
      <dgm:spPr/>
      <dgm:t>
        <a:bodyPr/>
        <a:lstStyle/>
        <a:p>
          <a:endParaRPr lang="en-US"/>
        </a:p>
      </dgm:t>
    </dgm:pt>
    <dgm:pt modelId="{9DCCF55C-9FBE-4B56-9A47-D73822F814D2}" type="sibTrans" cxnId="{35080C7D-7579-4F29-9B26-6FFA57FF2F20}">
      <dgm:prSet/>
      <dgm:spPr/>
      <dgm:t>
        <a:bodyPr/>
        <a:lstStyle/>
        <a:p>
          <a:endParaRPr lang="en-US"/>
        </a:p>
      </dgm:t>
    </dgm:pt>
    <dgm:pt modelId="{81DF97DF-69AF-4AB7-85B3-682C0FFEAD6F}" type="pres">
      <dgm:prSet presAssocID="{9F52D181-4CE1-4034-9453-9DFD1D7652B1}" presName="linear" presStyleCnt="0">
        <dgm:presLayoutVars>
          <dgm:dir/>
          <dgm:animLvl val="lvl"/>
          <dgm:resizeHandles val="exact"/>
        </dgm:presLayoutVars>
      </dgm:prSet>
      <dgm:spPr/>
    </dgm:pt>
    <dgm:pt modelId="{5810EE7E-464F-42A1-8978-52C7EA9F972A}" type="pres">
      <dgm:prSet presAssocID="{D842D472-A3C4-44BD-B5C9-A2C23A27A7EC}" presName="parentLin" presStyleCnt="0"/>
      <dgm:spPr/>
    </dgm:pt>
    <dgm:pt modelId="{BC12ADCE-D530-42C5-B925-4776BB46C23C}" type="pres">
      <dgm:prSet presAssocID="{D842D472-A3C4-44BD-B5C9-A2C23A27A7EC}" presName="parentLeftMargin" presStyleLbl="node1" presStyleIdx="0" presStyleCnt="2"/>
      <dgm:spPr/>
    </dgm:pt>
    <dgm:pt modelId="{CED1AFD7-B024-4A9C-BA04-EFFBAC65784C}" type="pres">
      <dgm:prSet presAssocID="{D842D472-A3C4-44BD-B5C9-A2C23A27A7EC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03D6D3BA-B0F7-4F04-9222-93A3996C0C75}" type="pres">
      <dgm:prSet presAssocID="{D842D472-A3C4-44BD-B5C9-A2C23A27A7EC}" presName="negativeSpace" presStyleCnt="0"/>
      <dgm:spPr/>
    </dgm:pt>
    <dgm:pt modelId="{AB44D574-76B9-4E96-A2E8-93DBEE952782}" type="pres">
      <dgm:prSet presAssocID="{D842D472-A3C4-44BD-B5C9-A2C23A27A7EC}" presName="childText" presStyleLbl="conFgAcc1" presStyleIdx="0" presStyleCnt="2">
        <dgm:presLayoutVars>
          <dgm:bulletEnabled val="1"/>
        </dgm:presLayoutVars>
      </dgm:prSet>
      <dgm:spPr/>
    </dgm:pt>
    <dgm:pt modelId="{9DCB1B81-3000-4EDE-9680-F695042035C0}" type="pres">
      <dgm:prSet presAssocID="{8E01E5FB-837B-4342-85A8-CF7678F02313}" presName="spaceBetweenRectangles" presStyleCnt="0"/>
      <dgm:spPr/>
    </dgm:pt>
    <dgm:pt modelId="{78213FD9-D305-49F8-A1EF-C554CBD7EAC8}" type="pres">
      <dgm:prSet presAssocID="{A250C3BC-C1B7-40C4-9DBA-E1D097AA5D7B}" presName="parentLin" presStyleCnt="0"/>
      <dgm:spPr/>
    </dgm:pt>
    <dgm:pt modelId="{83AC8C18-C50B-4F30-ACF7-8E143111E435}" type="pres">
      <dgm:prSet presAssocID="{A250C3BC-C1B7-40C4-9DBA-E1D097AA5D7B}" presName="parentLeftMargin" presStyleLbl="node1" presStyleIdx="0" presStyleCnt="2"/>
      <dgm:spPr/>
    </dgm:pt>
    <dgm:pt modelId="{38FED90B-9DE1-4FB8-B2D0-14856111329C}" type="pres">
      <dgm:prSet presAssocID="{A250C3BC-C1B7-40C4-9DBA-E1D097AA5D7B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D78B553B-FEB9-44B0-B2CB-BD3543402783}" type="pres">
      <dgm:prSet presAssocID="{A250C3BC-C1B7-40C4-9DBA-E1D097AA5D7B}" presName="negativeSpace" presStyleCnt="0"/>
      <dgm:spPr/>
    </dgm:pt>
    <dgm:pt modelId="{80F6F793-2D1F-4905-BDDA-AE011F83E8C9}" type="pres">
      <dgm:prSet presAssocID="{A250C3BC-C1B7-40C4-9DBA-E1D097AA5D7B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794FB508-4254-49F8-A9DE-9FFF34AB4786}" type="presOf" srcId="{94CC657A-D6D5-46DD-98E8-364A84197C5A}" destId="{80F6F793-2D1F-4905-BDDA-AE011F83E8C9}" srcOrd="0" destOrd="0" presId="urn:microsoft.com/office/officeart/2005/8/layout/list1"/>
    <dgm:cxn modelId="{B8CAED0E-E7B2-4DE5-9FA2-A90BB587EC3D}" type="presOf" srcId="{D842D472-A3C4-44BD-B5C9-A2C23A27A7EC}" destId="{CED1AFD7-B024-4A9C-BA04-EFFBAC65784C}" srcOrd="1" destOrd="0" presId="urn:microsoft.com/office/officeart/2005/8/layout/list1"/>
    <dgm:cxn modelId="{EF3A2348-0FF1-4456-85D6-51057E9F74AB}" srcId="{9F52D181-4CE1-4034-9453-9DFD1D7652B1}" destId="{D842D472-A3C4-44BD-B5C9-A2C23A27A7EC}" srcOrd="0" destOrd="0" parTransId="{BE66F566-56E8-41B6-8377-1EB89D218B7F}" sibTransId="{8E01E5FB-837B-4342-85A8-CF7678F02313}"/>
    <dgm:cxn modelId="{0A07B479-19FE-49E7-B441-4DD711DD069F}" type="presOf" srcId="{A250C3BC-C1B7-40C4-9DBA-E1D097AA5D7B}" destId="{83AC8C18-C50B-4F30-ACF7-8E143111E435}" srcOrd="0" destOrd="0" presId="urn:microsoft.com/office/officeart/2005/8/layout/list1"/>
    <dgm:cxn modelId="{203B177C-87BC-4E67-A652-87F7B6DDC6AC}" type="presOf" srcId="{D842D472-A3C4-44BD-B5C9-A2C23A27A7EC}" destId="{BC12ADCE-D530-42C5-B925-4776BB46C23C}" srcOrd="0" destOrd="0" presId="urn:microsoft.com/office/officeart/2005/8/layout/list1"/>
    <dgm:cxn modelId="{35080C7D-7579-4F29-9B26-6FFA57FF2F20}" srcId="{A250C3BC-C1B7-40C4-9DBA-E1D097AA5D7B}" destId="{94CC657A-D6D5-46DD-98E8-364A84197C5A}" srcOrd="0" destOrd="0" parTransId="{4E1EE74B-2134-4D70-AF92-CBA000265298}" sibTransId="{9DCCF55C-9FBE-4B56-9A47-D73822F814D2}"/>
    <dgm:cxn modelId="{7275AA8D-427F-4D81-B08F-7C781791F250}" type="presOf" srcId="{FBD37569-4DE3-4322-B79E-D351DCC60C1B}" destId="{AB44D574-76B9-4E96-A2E8-93DBEE952782}" srcOrd="0" destOrd="2" presId="urn:microsoft.com/office/officeart/2005/8/layout/list1"/>
    <dgm:cxn modelId="{EF4C32A4-D673-415D-98D7-2E7BDCF089B1}" type="presOf" srcId="{2162ADD4-D231-4B28-A32C-9B85D9A859E2}" destId="{AB44D574-76B9-4E96-A2E8-93DBEE952782}" srcOrd="0" destOrd="0" presId="urn:microsoft.com/office/officeart/2005/8/layout/list1"/>
    <dgm:cxn modelId="{C6CB3AD9-57E1-41D9-8029-67BE5ED736EA}" srcId="{D842D472-A3C4-44BD-B5C9-A2C23A27A7EC}" destId="{2162ADD4-D231-4B28-A32C-9B85D9A859E2}" srcOrd="0" destOrd="0" parTransId="{0C15C2CB-DD0D-4E30-AA90-69EDCA7AAD1D}" sibTransId="{46FBDEFF-17BF-4374-A583-2EB3FA6142A0}"/>
    <dgm:cxn modelId="{857ABDDC-DD6C-491F-BF80-A262E25BB910}" type="presOf" srcId="{A250C3BC-C1B7-40C4-9DBA-E1D097AA5D7B}" destId="{38FED90B-9DE1-4FB8-B2D0-14856111329C}" srcOrd="1" destOrd="0" presId="urn:microsoft.com/office/officeart/2005/8/layout/list1"/>
    <dgm:cxn modelId="{B61140E3-73A1-42E0-8C59-70943ED9AC72}" srcId="{D842D472-A3C4-44BD-B5C9-A2C23A27A7EC}" destId="{88791EAD-EF74-41FB-A76B-44CDD5FCAA60}" srcOrd="1" destOrd="0" parTransId="{65FA2600-86D1-4377-8DB8-5D36EDD63339}" sibTransId="{E9109045-1E37-428C-840B-7EF0C9C700A8}"/>
    <dgm:cxn modelId="{CD6520E8-027C-4263-9747-2ABAAA380F6A}" type="presOf" srcId="{9F52D181-4CE1-4034-9453-9DFD1D7652B1}" destId="{81DF97DF-69AF-4AB7-85B3-682C0FFEAD6F}" srcOrd="0" destOrd="0" presId="urn:microsoft.com/office/officeart/2005/8/layout/list1"/>
    <dgm:cxn modelId="{EE3934E8-3306-459E-9486-5F3C5C4B6CA9}" srcId="{D842D472-A3C4-44BD-B5C9-A2C23A27A7EC}" destId="{FBD37569-4DE3-4322-B79E-D351DCC60C1B}" srcOrd="2" destOrd="0" parTransId="{FFF938EE-5328-436D-BC42-33A9024988F2}" sibTransId="{41432EA5-8533-4F1A-9672-973711FA3B38}"/>
    <dgm:cxn modelId="{766997F9-1947-44B9-93A3-04B6BB454407}" type="presOf" srcId="{88791EAD-EF74-41FB-A76B-44CDD5FCAA60}" destId="{AB44D574-76B9-4E96-A2E8-93DBEE952782}" srcOrd="0" destOrd="1" presId="urn:microsoft.com/office/officeart/2005/8/layout/list1"/>
    <dgm:cxn modelId="{FA3B00FA-033C-43BC-AC1F-0249B8FA8D73}" srcId="{9F52D181-4CE1-4034-9453-9DFD1D7652B1}" destId="{A250C3BC-C1B7-40C4-9DBA-E1D097AA5D7B}" srcOrd="1" destOrd="0" parTransId="{E363CE16-8823-468D-810F-26406958B273}" sibTransId="{C1F2C1EA-5A2F-4CBD-8548-03AA671D2866}"/>
    <dgm:cxn modelId="{36A27C42-08F5-4958-AE13-8BD00B448D16}" type="presParOf" srcId="{81DF97DF-69AF-4AB7-85B3-682C0FFEAD6F}" destId="{5810EE7E-464F-42A1-8978-52C7EA9F972A}" srcOrd="0" destOrd="0" presId="urn:microsoft.com/office/officeart/2005/8/layout/list1"/>
    <dgm:cxn modelId="{68C6CC83-AB0C-46B9-AFD0-066D05EC88BE}" type="presParOf" srcId="{5810EE7E-464F-42A1-8978-52C7EA9F972A}" destId="{BC12ADCE-D530-42C5-B925-4776BB46C23C}" srcOrd="0" destOrd="0" presId="urn:microsoft.com/office/officeart/2005/8/layout/list1"/>
    <dgm:cxn modelId="{DEA1C212-121D-48A4-A616-FBE9078588F6}" type="presParOf" srcId="{5810EE7E-464F-42A1-8978-52C7EA9F972A}" destId="{CED1AFD7-B024-4A9C-BA04-EFFBAC65784C}" srcOrd="1" destOrd="0" presId="urn:microsoft.com/office/officeart/2005/8/layout/list1"/>
    <dgm:cxn modelId="{999E6EC5-6AF8-419B-926D-AF38BCD3625D}" type="presParOf" srcId="{81DF97DF-69AF-4AB7-85B3-682C0FFEAD6F}" destId="{03D6D3BA-B0F7-4F04-9222-93A3996C0C75}" srcOrd="1" destOrd="0" presId="urn:microsoft.com/office/officeart/2005/8/layout/list1"/>
    <dgm:cxn modelId="{5A60DE63-E778-4867-A2C2-A6CDF8F51DE1}" type="presParOf" srcId="{81DF97DF-69AF-4AB7-85B3-682C0FFEAD6F}" destId="{AB44D574-76B9-4E96-A2E8-93DBEE952782}" srcOrd="2" destOrd="0" presId="urn:microsoft.com/office/officeart/2005/8/layout/list1"/>
    <dgm:cxn modelId="{14B64C49-D9AF-47FF-8E6B-0DF218780429}" type="presParOf" srcId="{81DF97DF-69AF-4AB7-85B3-682C0FFEAD6F}" destId="{9DCB1B81-3000-4EDE-9680-F695042035C0}" srcOrd="3" destOrd="0" presId="urn:microsoft.com/office/officeart/2005/8/layout/list1"/>
    <dgm:cxn modelId="{49AAAAE6-B8C2-4040-AB22-A9476C637A25}" type="presParOf" srcId="{81DF97DF-69AF-4AB7-85B3-682C0FFEAD6F}" destId="{78213FD9-D305-49F8-A1EF-C554CBD7EAC8}" srcOrd="4" destOrd="0" presId="urn:microsoft.com/office/officeart/2005/8/layout/list1"/>
    <dgm:cxn modelId="{61891CA2-B084-4F18-8986-A0D579C59454}" type="presParOf" srcId="{78213FD9-D305-49F8-A1EF-C554CBD7EAC8}" destId="{83AC8C18-C50B-4F30-ACF7-8E143111E435}" srcOrd="0" destOrd="0" presId="urn:microsoft.com/office/officeart/2005/8/layout/list1"/>
    <dgm:cxn modelId="{B4359623-2D34-4AA2-B4A0-C7DCF3ECB613}" type="presParOf" srcId="{78213FD9-D305-49F8-A1EF-C554CBD7EAC8}" destId="{38FED90B-9DE1-4FB8-B2D0-14856111329C}" srcOrd="1" destOrd="0" presId="urn:microsoft.com/office/officeart/2005/8/layout/list1"/>
    <dgm:cxn modelId="{5D45B36D-CCD5-4993-9250-4EF335BC822D}" type="presParOf" srcId="{81DF97DF-69AF-4AB7-85B3-682C0FFEAD6F}" destId="{D78B553B-FEB9-44B0-B2CB-BD3543402783}" srcOrd="5" destOrd="0" presId="urn:microsoft.com/office/officeart/2005/8/layout/list1"/>
    <dgm:cxn modelId="{F965C94C-9B52-49E4-A082-8957F36848FC}" type="presParOf" srcId="{81DF97DF-69AF-4AB7-85B3-682C0FFEAD6F}" destId="{80F6F793-2D1F-4905-BDDA-AE011F83E8C9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14.xml><?xml version="1.0" encoding="utf-8"?>
<dgm:dataModel xmlns:dgm="http://schemas.openxmlformats.org/drawingml/2006/diagram" xmlns:a="http://schemas.openxmlformats.org/drawingml/2006/main">
  <dgm:ptLst>
    <dgm:pt modelId="{3BFF1309-623F-433A-885A-AF82126FE48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1430079-42B9-43D3-953B-EDDBE6FD09AC}">
      <dgm:prSet custT="1"/>
      <dgm:spPr/>
      <dgm:t>
        <a:bodyPr/>
        <a:lstStyle/>
        <a:p>
          <a:r>
            <a:rPr lang="en-US" sz="3200" b="1" baseline="0" dirty="0"/>
            <a:t>Policy Exceptions:</a:t>
          </a:r>
          <a:br>
            <a:rPr lang="en-US" sz="2300" b="1" baseline="0" dirty="0"/>
          </a:br>
          <a:r>
            <a:rPr lang="en-US" sz="2400" baseline="0" dirty="0"/>
            <a:t>New Appointments</a:t>
          </a:r>
          <a:endParaRPr lang="en-US" sz="2400" dirty="0"/>
        </a:p>
      </dgm:t>
    </dgm:pt>
    <dgm:pt modelId="{D1849951-7D9A-4306-8BA3-63B7D8127056}" type="parTrans" cxnId="{4524A53D-5A17-4BDD-A770-9256CE655216}">
      <dgm:prSet/>
      <dgm:spPr/>
      <dgm:t>
        <a:bodyPr/>
        <a:lstStyle/>
        <a:p>
          <a:endParaRPr lang="en-US"/>
        </a:p>
      </dgm:t>
    </dgm:pt>
    <dgm:pt modelId="{3EA9D358-C0C5-4D39-9DF4-CA6092E00B75}" type="sibTrans" cxnId="{4524A53D-5A17-4BDD-A770-9256CE655216}">
      <dgm:prSet/>
      <dgm:spPr/>
      <dgm:t>
        <a:bodyPr/>
        <a:lstStyle/>
        <a:p>
          <a:endParaRPr lang="en-US"/>
        </a:p>
      </dgm:t>
    </dgm:pt>
    <dgm:pt modelId="{3BAAEE51-4BDE-4EFB-9AB9-FE483C83ABDA}" type="pres">
      <dgm:prSet presAssocID="{3BFF1309-623F-433A-885A-AF82126FE483}" presName="linear" presStyleCnt="0">
        <dgm:presLayoutVars>
          <dgm:animLvl val="lvl"/>
          <dgm:resizeHandles val="exact"/>
        </dgm:presLayoutVars>
      </dgm:prSet>
      <dgm:spPr/>
    </dgm:pt>
    <dgm:pt modelId="{4CB2C097-6CFD-4413-942D-AA0CD0C3E1DB}" type="pres">
      <dgm:prSet presAssocID="{11430079-42B9-43D3-953B-EDDBE6FD09A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524A53D-5A17-4BDD-A770-9256CE655216}" srcId="{3BFF1309-623F-433A-885A-AF82126FE483}" destId="{11430079-42B9-43D3-953B-EDDBE6FD09AC}" srcOrd="0" destOrd="0" parTransId="{D1849951-7D9A-4306-8BA3-63B7D8127056}" sibTransId="{3EA9D358-C0C5-4D39-9DF4-CA6092E00B75}"/>
    <dgm:cxn modelId="{5BF1B99A-98CB-42CC-9D0F-B527B71C636A}" type="presOf" srcId="{11430079-42B9-43D3-953B-EDDBE6FD09AC}" destId="{4CB2C097-6CFD-4413-942D-AA0CD0C3E1DB}" srcOrd="0" destOrd="0" presId="urn:microsoft.com/office/officeart/2005/8/layout/vList2"/>
    <dgm:cxn modelId="{CBCF0CB3-F6B9-4A86-B21E-8E8D1879F614}" type="presOf" srcId="{3BFF1309-623F-433A-885A-AF82126FE483}" destId="{3BAAEE51-4BDE-4EFB-9AB9-FE483C83ABDA}" srcOrd="0" destOrd="0" presId="urn:microsoft.com/office/officeart/2005/8/layout/vList2"/>
    <dgm:cxn modelId="{131899E8-6A3D-4334-9D5C-B232BC7FBBF3}" type="presParOf" srcId="{3BAAEE51-4BDE-4EFB-9AB9-FE483C83ABDA}" destId="{4CB2C097-6CFD-4413-942D-AA0CD0C3E1D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15.xml><?xml version="1.0" encoding="utf-8"?>
<dgm:dataModel xmlns:dgm="http://schemas.openxmlformats.org/drawingml/2006/diagram" xmlns:a="http://schemas.openxmlformats.org/drawingml/2006/main">
  <dgm:ptLst>
    <dgm:pt modelId="{85678DBE-FFAF-4D5D-8E78-A96E57809982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C388686-6502-4E38-8F9F-A2791CD02560}">
      <dgm:prSet custT="1"/>
      <dgm:spPr/>
      <dgm:t>
        <a:bodyPr/>
        <a:lstStyle/>
        <a:p>
          <a:r>
            <a:rPr lang="en-US" sz="1400" b="1" dirty="0"/>
            <a:t>A Policy exception is required for these scenarios</a:t>
          </a:r>
        </a:p>
      </dgm:t>
    </dgm:pt>
    <dgm:pt modelId="{1E7894CF-89D1-4030-B4A2-B2E75C1F1161}" type="parTrans" cxnId="{679C91C6-E10B-4FE9-A372-59F79867B7B7}">
      <dgm:prSet/>
      <dgm:spPr/>
      <dgm:t>
        <a:bodyPr/>
        <a:lstStyle/>
        <a:p>
          <a:endParaRPr lang="en-US"/>
        </a:p>
      </dgm:t>
    </dgm:pt>
    <dgm:pt modelId="{432C1408-AABB-4E61-B3B9-EF6354C4AEE7}" type="sibTrans" cxnId="{679C91C6-E10B-4FE9-A372-59F79867B7B7}">
      <dgm:prSet/>
      <dgm:spPr/>
      <dgm:t>
        <a:bodyPr/>
        <a:lstStyle/>
        <a:p>
          <a:endParaRPr lang="en-US"/>
        </a:p>
      </dgm:t>
    </dgm:pt>
    <dgm:pt modelId="{02FB98C2-A5FC-454A-A550-ED3B6E660E6F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Appointment term less than 9 months</a:t>
          </a:r>
          <a:endParaRPr lang="en-US" dirty="0">
            <a:solidFill>
              <a:schemeClr val="accent2"/>
            </a:solidFill>
          </a:endParaRPr>
        </a:p>
      </dgm:t>
    </dgm:pt>
    <dgm:pt modelId="{13DC83E1-E0CE-4F3F-A460-1FADD5C5056A}" type="parTrans" cxnId="{276CB735-F29F-4876-A5FB-C6046BCD52A4}">
      <dgm:prSet/>
      <dgm:spPr/>
      <dgm:t>
        <a:bodyPr/>
        <a:lstStyle/>
        <a:p>
          <a:endParaRPr lang="en-US"/>
        </a:p>
      </dgm:t>
    </dgm:pt>
    <dgm:pt modelId="{23ADA421-B847-41C4-B945-D1BCC76315D2}" type="sibTrans" cxnId="{276CB735-F29F-4876-A5FB-C6046BCD52A4}">
      <dgm:prSet/>
      <dgm:spPr/>
      <dgm:t>
        <a:bodyPr/>
        <a:lstStyle/>
        <a:p>
          <a:endParaRPr lang="en-US"/>
        </a:p>
      </dgm:t>
    </dgm:pt>
    <dgm:pt modelId="{CE3475F2-E625-42BC-90D1-43DC26FFBD3D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Only for Stanford PhD grads who need time to finish PhD work or a short bridge to a new position elsewhere</a:t>
          </a:r>
        </a:p>
      </dgm:t>
    </dgm:pt>
    <dgm:pt modelId="{BE02EB47-EF2F-4EB8-925E-9FE11369DA1E}" type="parTrans" cxnId="{23F59E9A-9C31-4016-AB9D-8AC71F1157EE}">
      <dgm:prSet/>
      <dgm:spPr/>
      <dgm:t>
        <a:bodyPr/>
        <a:lstStyle/>
        <a:p>
          <a:endParaRPr lang="en-US"/>
        </a:p>
      </dgm:t>
    </dgm:pt>
    <dgm:pt modelId="{F7506A8D-70BA-4E1E-9265-2BACC1C67317}" type="sibTrans" cxnId="{23F59E9A-9C31-4016-AB9D-8AC71F1157EE}">
      <dgm:prSet/>
      <dgm:spPr/>
      <dgm:t>
        <a:bodyPr/>
        <a:lstStyle/>
        <a:p>
          <a:endParaRPr lang="en-US"/>
        </a:p>
      </dgm:t>
    </dgm:pt>
    <dgm:pt modelId="{A970450E-6D18-4273-8624-553B7252E552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PhD conferred more than 3 years ago</a:t>
          </a:r>
          <a:endParaRPr lang="en-US" dirty="0">
            <a:solidFill>
              <a:schemeClr val="accent2"/>
            </a:solidFill>
          </a:endParaRPr>
        </a:p>
      </dgm:t>
    </dgm:pt>
    <dgm:pt modelId="{21F5B2BE-A2FD-42A7-AA9A-8EFA9C97A20E}" type="parTrans" cxnId="{E818C8E1-DED8-44EE-ADED-DBCCA756E270}">
      <dgm:prSet/>
      <dgm:spPr/>
      <dgm:t>
        <a:bodyPr/>
        <a:lstStyle/>
        <a:p>
          <a:endParaRPr lang="en-US"/>
        </a:p>
      </dgm:t>
    </dgm:pt>
    <dgm:pt modelId="{6148D4BC-98E2-4C76-A1EB-123722AA47D7}" type="sibTrans" cxnId="{E818C8E1-DED8-44EE-ADED-DBCCA756E270}">
      <dgm:prSet/>
      <dgm:spPr/>
      <dgm:t>
        <a:bodyPr/>
        <a:lstStyle/>
        <a:p>
          <a:endParaRPr lang="en-US"/>
        </a:p>
      </dgm:t>
    </dgm:pt>
    <dgm:pt modelId="{A484481E-F7CD-4976-85AD-7D8A68E39D79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MD conferred more than 6 years ago</a:t>
          </a:r>
        </a:p>
      </dgm:t>
    </dgm:pt>
    <dgm:pt modelId="{8E0164A1-1650-43B4-AC81-8D780256567E}" type="parTrans" cxnId="{B3684035-95BB-4FAD-8E3B-9A0D40F55056}">
      <dgm:prSet/>
      <dgm:spPr/>
      <dgm:t>
        <a:bodyPr/>
        <a:lstStyle/>
        <a:p>
          <a:endParaRPr lang="en-US"/>
        </a:p>
      </dgm:t>
    </dgm:pt>
    <dgm:pt modelId="{7B65B4B6-2F5C-4AEE-B88D-46745ECFBDAF}" type="sibTrans" cxnId="{B3684035-95BB-4FAD-8E3B-9A0D40F55056}">
      <dgm:prSet/>
      <dgm:spPr/>
      <dgm:t>
        <a:bodyPr/>
        <a:lstStyle/>
        <a:p>
          <a:endParaRPr lang="en-US"/>
        </a:p>
      </dgm:t>
    </dgm:pt>
    <dgm:pt modelId="{7BB7877B-B5E2-4700-A5C7-E6A3A24326DB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Conditional DS-2019 approval while awaiting final proof of degree</a:t>
          </a:r>
          <a:endParaRPr lang="en-US" dirty="0">
            <a:solidFill>
              <a:schemeClr val="accent2"/>
            </a:solidFill>
          </a:endParaRPr>
        </a:p>
      </dgm:t>
    </dgm:pt>
    <dgm:pt modelId="{8B9400BA-5963-4A16-86EA-53BDB810A993}" type="parTrans" cxnId="{6341C7F1-EDC3-4DAC-A352-BBC9C609BBD9}">
      <dgm:prSet/>
      <dgm:spPr/>
      <dgm:t>
        <a:bodyPr/>
        <a:lstStyle/>
        <a:p>
          <a:endParaRPr lang="en-US"/>
        </a:p>
      </dgm:t>
    </dgm:pt>
    <dgm:pt modelId="{3CC5A4BB-D0C5-43A0-88BA-5624215AB4C1}" type="sibTrans" cxnId="{6341C7F1-EDC3-4DAC-A352-BBC9C609BBD9}">
      <dgm:prSet/>
      <dgm:spPr/>
      <dgm:t>
        <a:bodyPr/>
        <a:lstStyle/>
        <a:p>
          <a:endParaRPr lang="en-US"/>
        </a:p>
      </dgm:t>
    </dgm:pt>
    <dgm:pt modelId="{2320C8DD-23E1-4C29-BB22-4725316DEA42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Other (</a:t>
          </a:r>
          <a:r>
            <a:rPr lang="en-US" b="1" i="1" dirty="0">
              <a:solidFill>
                <a:schemeClr val="accent2"/>
              </a:solidFill>
            </a:rPr>
            <a:t>DO NOT </a:t>
          </a:r>
          <a:r>
            <a:rPr lang="en-US" b="1" dirty="0">
              <a:solidFill>
                <a:schemeClr val="accent2"/>
              </a:solidFill>
            </a:rPr>
            <a:t>use for 6</a:t>
          </a:r>
          <a:r>
            <a:rPr lang="en-US" b="1" baseline="30000" dirty="0">
              <a:solidFill>
                <a:schemeClr val="accent2"/>
              </a:solidFill>
            </a:rPr>
            <a:t>th</a:t>
          </a:r>
          <a:r>
            <a:rPr lang="en-US" b="1" dirty="0">
              <a:solidFill>
                <a:schemeClr val="accent2"/>
              </a:solidFill>
            </a:rPr>
            <a:t> year or H-1B visa requests)</a:t>
          </a:r>
          <a:endParaRPr lang="en-US" dirty="0">
            <a:solidFill>
              <a:schemeClr val="accent2"/>
            </a:solidFill>
          </a:endParaRPr>
        </a:p>
      </dgm:t>
    </dgm:pt>
    <dgm:pt modelId="{99887810-21EA-48D4-82AC-A923C65D6202}" type="parTrans" cxnId="{A62FA18D-4703-4356-A77B-6EFF9BBE08C9}">
      <dgm:prSet/>
      <dgm:spPr/>
      <dgm:t>
        <a:bodyPr/>
        <a:lstStyle/>
        <a:p>
          <a:endParaRPr lang="en-US"/>
        </a:p>
      </dgm:t>
    </dgm:pt>
    <dgm:pt modelId="{831B2919-89C8-45AA-887B-316382CF1B1E}" type="sibTrans" cxnId="{A62FA18D-4703-4356-A77B-6EFF9BBE08C9}">
      <dgm:prSet/>
      <dgm:spPr/>
      <dgm:t>
        <a:bodyPr/>
        <a:lstStyle/>
        <a:p>
          <a:endParaRPr lang="en-US"/>
        </a:p>
      </dgm:t>
    </dgm:pt>
    <dgm:pt modelId="{4A3FF635-739D-457A-9CBF-5D7BDEC72E11}">
      <dgm:prSet custT="1"/>
      <dgm:spPr/>
      <dgm:t>
        <a:bodyPr/>
        <a:lstStyle/>
        <a:p>
          <a:r>
            <a:rPr lang="en-US" sz="1400" b="1" dirty="0"/>
            <a:t>How to Request a Policy Exception</a:t>
          </a:r>
          <a:endParaRPr lang="en-US" sz="1400" dirty="0"/>
        </a:p>
      </dgm:t>
    </dgm:pt>
    <dgm:pt modelId="{09C30ADB-D759-43C4-B9B3-15A6719A0EC7}" type="parTrans" cxnId="{5917DC4C-2B8C-422C-990A-627120D093AD}">
      <dgm:prSet/>
      <dgm:spPr/>
      <dgm:t>
        <a:bodyPr/>
        <a:lstStyle/>
        <a:p>
          <a:endParaRPr lang="en-US"/>
        </a:p>
      </dgm:t>
    </dgm:pt>
    <dgm:pt modelId="{8CF4B948-E869-4751-B66D-EC7352BAD3B6}" type="sibTrans" cxnId="{5917DC4C-2B8C-422C-990A-627120D093AD}">
      <dgm:prSet/>
      <dgm:spPr/>
      <dgm:t>
        <a:bodyPr/>
        <a:lstStyle/>
        <a:p>
          <a:endParaRPr lang="en-US"/>
        </a:p>
      </dgm:t>
    </dgm:pt>
    <dgm:pt modelId="{8F8B9874-10F3-4131-AE24-9EFE27EFC976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Select the applicable policy exception checkbox(es)</a:t>
          </a:r>
        </a:p>
      </dgm:t>
    </dgm:pt>
    <dgm:pt modelId="{0DD1B98A-EA3E-4422-B11F-A7195276CCF0}" type="parTrans" cxnId="{3D915CD1-779D-4480-A9BF-CD2F50CBDFD6}">
      <dgm:prSet/>
      <dgm:spPr/>
      <dgm:t>
        <a:bodyPr/>
        <a:lstStyle/>
        <a:p>
          <a:endParaRPr lang="en-US"/>
        </a:p>
      </dgm:t>
    </dgm:pt>
    <dgm:pt modelId="{5846BCEB-CC1F-4446-B95D-F43B446ED0FE}" type="sibTrans" cxnId="{3D915CD1-779D-4480-A9BF-CD2F50CBDFD6}">
      <dgm:prSet/>
      <dgm:spPr/>
      <dgm:t>
        <a:bodyPr/>
        <a:lstStyle/>
        <a:p>
          <a:endParaRPr lang="en-US"/>
        </a:p>
      </dgm:t>
    </dgm:pt>
    <dgm:pt modelId="{875AD83F-4DDE-49EC-B06C-2EA3EF91F04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Complete the supporting information text boxes</a:t>
          </a:r>
        </a:p>
      </dgm:t>
    </dgm:pt>
    <dgm:pt modelId="{46F19E80-C57E-43A6-BFA8-3CF9ADE70560}" type="parTrans" cxnId="{008112F7-E20C-44A4-B78F-67F9B31318D3}">
      <dgm:prSet/>
      <dgm:spPr/>
      <dgm:t>
        <a:bodyPr/>
        <a:lstStyle/>
        <a:p>
          <a:endParaRPr lang="en-US"/>
        </a:p>
      </dgm:t>
    </dgm:pt>
    <dgm:pt modelId="{F18E649C-CF37-47BD-BFBB-C5322415507E}" type="sibTrans" cxnId="{008112F7-E20C-44A4-B78F-67F9B31318D3}">
      <dgm:prSet/>
      <dgm:spPr/>
      <dgm:t>
        <a:bodyPr/>
        <a:lstStyle/>
        <a:p>
          <a:endParaRPr lang="en-US"/>
        </a:p>
      </dgm:t>
    </dgm:pt>
    <dgm:pt modelId="{7577DA4F-716B-4B1E-AC75-B66AC3DA5F8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Upload any required supporting documents</a:t>
          </a:r>
        </a:p>
      </dgm:t>
    </dgm:pt>
    <dgm:pt modelId="{9C50737E-9FF1-47D7-A850-0439F44A8495}" type="parTrans" cxnId="{F9AF8147-1E0A-4B5B-BA06-31D689D47653}">
      <dgm:prSet/>
      <dgm:spPr/>
      <dgm:t>
        <a:bodyPr/>
        <a:lstStyle/>
        <a:p>
          <a:endParaRPr lang="en-US"/>
        </a:p>
      </dgm:t>
    </dgm:pt>
    <dgm:pt modelId="{A6EBA4FA-EF45-415B-BE01-67BEACD14BD3}" type="sibTrans" cxnId="{F9AF8147-1E0A-4B5B-BA06-31D689D47653}">
      <dgm:prSet/>
      <dgm:spPr/>
      <dgm:t>
        <a:bodyPr/>
        <a:lstStyle/>
        <a:p>
          <a:endParaRPr lang="en-US"/>
        </a:p>
      </dgm:t>
    </dgm:pt>
    <dgm:pt modelId="{274E67CE-4D20-4AD7-9FF9-004A0F21DF03}">
      <dgm:prSet custT="1"/>
      <dgm:spPr/>
      <dgm:t>
        <a:bodyPr/>
        <a:lstStyle/>
        <a:p>
          <a:r>
            <a:rPr lang="en-US" sz="1400" b="1" i="1" dirty="0"/>
            <a:t>Real World Training Scenario</a:t>
          </a:r>
          <a:endParaRPr lang="en-US" sz="1400" dirty="0"/>
        </a:p>
      </dgm:t>
    </dgm:pt>
    <dgm:pt modelId="{716DAE0D-BA02-438E-800B-481249CA9BCC}" type="parTrans" cxnId="{C8EBE83B-5B02-4601-AD91-FE8F509229E2}">
      <dgm:prSet/>
      <dgm:spPr/>
      <dgm:t>
        <a:bodyPr/>
        <a:lstStyle/>
        <a:p>
          <a:endParaRPr lang="en-US"/>
        </a:p>
      </dgm:t>
    </dgm:pt>
    <dgm:pt modelId="{955B2E54-7F79-4370-B56E-03425A52803F}" type="sibTrans" cxnId="{C8EBE83B-5B02-4601-AD91-FE8F509229E2}">
      <dgm:prSet/>
      <dgm:spPr/>
      <dgm:t>
        <a:bodyPr/>
        <a:lstStyle/>
        <a:p>
          <a:endParaRPr lang="en-US"/>
        </a:p>
      </dgm:t>
    </dgm:pt>
    <dgm:pt modelId="{686310D2-A3E3-47CD-948D-DDCB7FF37D1D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 needs a policy exception for an appointment more than 3 years after doctoral degree conferral</a:t>
          </a:r>
        </a:p>
      </dgm:t>
    </dgm:pt>
    <dgm:pt modelId="{D221AC18-E203-4587-ABA9-C4971B0D071C}" type="parTrans" cxnId="{4C6AA1CC-6560-41E7-82CA-6B254B9CF0D0}">
      <dgm:prSet/>
      <dgm:spPr/>
      <dgm:t>
        <a:bodyPr/>
        <a:lstStyle/>
        <a:p>
          <a:endParaRPr lang="en-US"/>
        </a:p>
      </dgm:t>
    </dgm:pt>
    <dgm:pt modelId="{9E411652-F98C-45F6-87D5-E20BD5884BEB}" type="sibTrans" cxnId="{4C6AA1CC-6560-41E7-82CA-6B254B9CF0D0}">
      <dgm:prSet/>
      <dgm:spPr/>
      <dgm:t>
        <a:bodyPr/>
        <a:lstStyle/>
        <a:p>
          <a:endParaRPr lang="en-US"/>
        </a:p>
      </dgm:t>
    </dgm:pt>
    <dgm:pt modelId="{3DC4C4BD-1BC8-448D-AEFC-029017AF4C98}" type="pres">
      <dgm:prSet presAssocID="{85678DBE-FFAF-4D5D-8E78-A96E57809982}" presName="linear" presStyleCnt="0">
        <dgm:presLayoutVars>
          <dgm:dir/>
          <dgm:animLvl val="lvl"/>
          <dgm:resizeHandles val="exact"/>
        </dgm:presLayoutVars>
      </dgm:prSet>
      <dgm:spPr/>
    </dgm:pt>
    <dgm:pt modelId="{DA35AEA4-07DE-4854-B465-8CBB85406E6A}" type="pres">
      <dgm:prSet presAssocID="{CC388686-6502-4E38-8F9F-A2791CD02560}" presName="parentLin" presStyleCnt="0"/>
      <dgm:spPr/>
    </dgm:pt>
    <dgm:pt modelId="{99A8A570-B3AE-4D9A-82AF-75B1094F656C}" type="pres">
      <dgm:prSet presAssocID="{CC388686-6502-4E38-8F9F-A2791CD02560}" presName="parentLeftMargin" presStyleLbl="node1" presStyleIdx="0" presStyleCnt="3"/>
      <dgm:spPr/>
    </dgm:pt>
    <dgm:pt modelId="{2F3ACF3F-F223-42C6-9906-2B9491E1EECC}" type="pres">
      <dgm:prSet presAssocID="{CC388686-6502-4E38-8F9F-A2791CD02560}" presName="parentText" presStyleLbl="node1" presStyleIdx="0" presStyleCnt="3" custScaleX="116402" custScaleY="154878">
        <dgm:presLayoutVars>
          <dgm:chMax val="0"/>
          <dgm:bulletEnabled val="1"/>
        </dgm:presLayoutVars>
      </dgm:prSet>
      <dgm:spPr/>
    </dgm:pt>
    <dgm:pt modelId="{00AAE3C1-5592-43FA-9782-FF7709DD3D4E}" type="pres">
      <dgm:prSet presAssocID="{CC388686-6502-4E38-8F9F-A2791CD02560}" presName="negativeSpace" presStyleCnt="0"/>
      <dgm:spPr/>
    </dgm:pt>
    <dgm:pt modelId="{DEA7D741-35E2-4BD5-A47A-0FA40C3339C6}" type="pres">
      <dgm:prSet presAssocID="{CC388686-6502-4E38-8F9F-A2791CD02560}" presName="childText" presStyleLbl="conFgAcc1" presStyleIdx="0" presStyleCnt="3">
        <dgm:presLayoutVars>
          <dgm:bulletEnabled val="1"/>
        </dgm:presLayoutVars>
      </dgm:prSet>
      <dgm:spPr/>
    </dgm:pt>
    <dgm:pt modelId="{242CD83D-EDFD-48F3-BE87-CFA757120AB3}" type="pres">
      <dgm:prSet presAssocID="{432C1408-AABB-4E61-B3B9-EF6354C4AEE7}" presName="spaceBetweenRectangles" presStyleCnt="0"/>
      <dgm:spPr/>
    </dgm:pt>
    <dgm:pt modelId="{D94B1D77-2D6C-4C1B-B7A9-628F4AAA0CC7}" type="pres">
      <dgm:prSet presAssocID="{4A3FF635-739D-457A-9CBF-5D7BDEC72E11}" presName="parentLin" presStyleCnt="0"/>
      <dgm:spPr/>
    </dgm:pt>
    <dgm:pt modelId="{DC29834C-0E6A-40C1-B7C5-5CB9F8F69DAB}" type="pres">
      <dgm:prSet presAssocID="{4A3FF635-739D-457A-9CBF-5D7BDEC72E11}" presName="parentLeftMargin" presStyleLbl="node1" presStyleIdx="0" presStyleCnt="3"/>
      <dgm:spPr/>
    </dgm:pt>
    <dgm:pt modelId="{459B979B-C111-43D4-90E9-FDB9817185C0}" type="pres">
      <dgm:prSet presAssocID="{4A3FF635-739D-457A-9CBF-5D7BDEC72E11}" presName="parentText" presStyleLbl="node1" presStyleIdx="1" presStyleCnt="3" custScaleX="116402" custScaleY="129065">
        <dgm:presLayoutVars>
          <dgm:chMax val="0"/>
          <dgm:bulletEnabled val="1"/>
        </dgm:presLayoutVars>
      </dgm:prSet>
      <dgm:spPr/>
    </dgm:pt>
    <dgm:pt modelId="{F31EBE89-1562-4C3D-8CFF-15339FAF83D6}" type="pres">
      <dgm:prSet presAssocID="{4A3FF635-739D-457A-9CBF-5D7BDEC72E11}" presName="negativeSpace" presStyleCnt="0"/>
      <dgm:spPr/>
    </dgm:pt>
    <dgm:pt modelId="{B959D445-8770-43ED-A5D5-DC643C782D6F}" type="pres">
      <dgm:prSet presAssocID="{4A3FF635-739D-457A-9CBF-5D7BDEC72E11}" presName="childText" presStyleLbl="conFgAcc1" presStyleIdx="1" presStyleCnt="3">
        <dgm:presLayoutVars>
          <dgm:bulletEnabled val="1"/>
        </dgm:presLayoutVars>
      </dgm:prSet>
      <dgm:spPr/>
    </dgm:pt>
    <dgm:pt modelId="{AC870E33-2FAD-4B71-A594-C8D59E7F0FE6}" type="pres">
      <dgm:prSet presAssocID="{8CF4B948-E869-4751-B66D-EC7352BAD3B6}" presName="spaceBetweenRectangles" presStyleCnt="0"/>
      <dgm:spPr/>
    </dgm:pt>
    <dgm:pt modelId="{3C9A5D01-13D6-436B-9BBE-0097810D1883}" type="pres">
      <dgm:prSet presAssocID="{274E67CE-4D20-4AD7-9FF9-004A0F21DF03}" presName="parentLin" presStyleCnt="0"/>
      <dgm:spPr/>
    </dgm:pt>
    <dgm:pt modelId="{830AD736-60D8-4987-9FC7-18A835B908A0}" type="pres">
      <dgm:prSet presAssocID="{274E67CE-4D20-4AD7-9FF9-004A0F21DF03}" presName="parentLeftMargin" presStyleLbl="node1" presStyleIdx="1" presStyleCnt="3"/>
      <dgm:spPr/>
    </dgm:pt>
    <dgm:pt modelId="{D26B54AA-AB80-434F-BAEB-1548C655E71C}" type="pres">
      <dgm:prSet presAssocID="{274E67CE-4D20-4AD7-9FF9-004A0F21DF03}" presName="parentText" presStyleLbl="node1" presStyleIdx="2" presStyleCnt="3" custScaleX="113757">
        <dgm:presLayoutVars>
          <dgm:chMax val="0"/>
          <dgm:bulletEnabled val="1"/>
        </dgm:presLayoutVars>
      </dgm:prSet>
      <dgm:spPr/>
    </dgm:pt>
    <dgm:pt modelId="{5B284C77-2F0F-4A2C-B70A-CE0A4D8A804B}" type="pres">
      <dgm:prSet presAssocID="{274E67CE-4D20-4AD7-9FF9-004A0F21DF03}" presName="negativeSpace" presStyleCnt="0"/>
      <dgm:spPr/>
    </dgm:pt>
    <dgm:pt modelId="{5291FC3D-1F57-4949-84B4-3777B0D4595C}" type="pres">
      <dgm:prSet presAssocID="{274E67CE-4D20-4AD7-9FF9-004A0F21DF03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ECC11C15-7FD7-4F8D-AC04-F9277DC942A7}" type="presOf" srcId="{4A3FF635-739D-457A-9CBF-5D7BDEC72E11}" destId="{DC29834C-0E6A-40C1-B7C5-5CB9F8F69DAB}" srcOrd="0" destOrd="0" presId="urn:microsoft.com/office/officeart/2005/8/layout/list1"/>
    <dgm:cxn modelId="{56874A20-11DA-48C5-8398-3FE24F85C4EE}" type="presOf" srcId="{85678DBE-FFAF-4D5D-8E78-A96E57809982}" destId="{3DC4C4BD-1BC8-448D-AEFC-029017AF4C98}" srcOrd="0" destOrd="0" presId="urn:microsoft.com/office/officeart/2005/8/layout/list1"/>
    <dgm:cxn modelId="{2CDD6F21-2C2A-4BB0-9B72-E70242FEB670}" type="presOf" srcId="{A484481E-F7CD-4976-85AD-7D8A68E39D79}" destId="{DEA7D741-35E2-4BD5-A47A-0FA40C3339C6}" srcOrd="0" destOrd="3" presId="urn:microsoft.com/office/officeart/2005/8/layout/list1"/>
    <dgm:cxn modelId="{DBF2E924-1296-406E-AEAA-CBC8E7C78E1C}" type="presOf" srcId="{CC388686-6502-4E38-8F9F-A2791CD02560}" destId="{99A8A570-B3AE-4D9A-82AF-75B1094F656C}" srcOrd="0" destOrd="0" presId="urn:microsoft.com/office/officeart/2005/8/layout/list1"/>
    <dgm:cxn modelId="{C151E028-92BC-4653-B285-E8C01A40AC85}" type="presOf" srcId="{02FB98C2-A5FC-454A-A550-ED3B6E660E6F}" destId="{DEA7D741-35E2-4BD5-A47A-0FA40C3339C6}" srcOrd="0" destOrd="0" presId="urn:microsoft.com/office/officeart/2005/8/layout/list1"/>
    <dgm:cxn modelId="{E775862B-A64A-49BC-A7EA-829A0EA858E5}" type="presOf" srcId="{CC388686-6502-4E38-8F9F-A2791CD02560}" destId="{2F3ACF3F-F223-42C6-9906-2B9491E1EECC}" srcOrd="1" destOrd="0" presId="urn:microsoft.com/office/officeart/2005/8/layout/list1"/>
    <dgm:cxn modelId="{B3684035-95BB-4FAD-8E3B-9A0D40F55056}" srcId="{A970450E-6D18-4273-8624-553B7252E552}" destId="{A484481E-F7CD-4976-85AD-7D8A68E39D79}" srcOrd="0" destOrd="0" parTransId="{8E0164A1-1650-43B4-AC81-8D780256567E}" sibTransId="{7B65B4B6-2F5C-4AEE-B88D-46745ECFBDAF}"/>
    <dgm:cxn modelId="{276CB735-F29F-4876-A5FB-C6046BCD52A4}" srcId="{CC388686-6502-4E38-8F9F-A2791CD02560}" destId="{02FB98C2-A5FC-454A-A550-ED3B6E660E6F}" srcOrd="0" destOrd="0" parTransId="{13DC83E1-E0CE-4F3F-A460-1FADD5C5056A}" sibTransId="{23ADA421-B847-41C4-B945-D1BCC76315D2}"/>
    <dgm:cxn modelId="{C8EBE83B-5B02-4601-AD91-FE8F509229E2}" srcId="{85678DBE-FFAF-4D5D-8E78-A96E57809982}" destId="{274E67CE-4D20-4AD7-9FF9-004A0F21DF03}" srcOrd="2" destOrd="0" parTransId="{716DAE0D-BA02-438E-800B-481249CA9BCC}" sibTransId="{955B2E54-7F79-4370-B56E-03425A52803F}"/>
    <dgm:cxn modelId="{359A833D-51D9-47C7-A914-FEC53572BD56}" type="presOf" srcId="{A970450E-6D18-4273-8624-553B7252E552}" destId="{DEA7D741-35E2-4BD5-A47A-0FA40C3339C6}" srcOrd="0" destOrd="2" presId="urn:microsoft.com/office/officeart/2005/8/layout/list1"/>
    <dgm:cxn modelId="{B2374666-A698-4486-831A-3C12A94E3302}" type="presOf" srcId="{8F8B9874-10F3-4131-AE24-9EFE27EFC976}" destId="{B959D445-8770-43ED-A5D5-DC643C782D6F}" srcOrd="0" destOrd="0" presId="urn:microsoft.com/office/officeart/2005/8/layout/list1"/>
    <dgm:cxn modelId="{F9AF8147-1E0A-4B5B-BA06-31D689D47653}" srcId="{4A3FF635-739D-457A-9CBF-5D7BDEC72E11}" destId="{7577DA4F-716B-4B1E-AC75-B66AC3DA5F83}" srcOrd="2" destOrd="0" parTransId="{9C50737E-9FF1-47D7-A850-0439F44A8495}" sibTransId="{A6EBA4FA-EF45-415B-BE01-67BEACD14BD3}"/>
    <dgm:cxn modelId="{5917DC4C-2B8C-422C-990A-627120D093AD}" srcId="{85678DBE-FFAF-4D5D-8E78-A96E57809982}" destId="{4A3FF635-739D-457A-9CBF-5D7BDEC72E11}" srcOrd="1" destOrd="0" parTransId="{09C30ADB-D759-43C4-B9B3-15A6719A0EC7}" sibTransId="{8CF4B948-E869-4751-B66D-EC7352BAD3B6}"/>
    <dgm:cxn modelId="{4772AD6E-5900-46A5-A99F-7F6FBAF6445D}" type="presOf" srcId="{CE3475F2-E625-42BC-90D1-43DC26FFBD3D}" destId="{DEA7D741-35E2-4BD5-A47A-0FA40C3339C6}" srcOrd="0" destOrd="1" presId="urn:microsoft.com/office/officeart/2005/8/layout/list1"/>
    <dgm:cxn modelId="{97602954-6E6F-4572-B728-AB8F5B2A438A}" type="presOf" srcId="{2320C8DD-23E1-4C29-BB22-4725316DEA42}" destId="{DEA7D741-35E2-4BD5-A47A-0FA40C3339C6}" srcOrd="0" destOrd="5" presId="urn:microsoft.com/office/officeart/2005/8/layout/list1"/>
    <dgm:cxn modelId="{9CEEFC7E-F75B-4B4D-A3B0-28E35DA27DE2}" type="presOf" srcId="{875AD83F-4DDE-49EC-B06C-2EA3EF91F044}" destId="{B959D445-8770-43ED-A5D5-DC643C782D6F}" srcOrd="0" destOrd="1" presId="urn:microsoft.com/office/officeart/2005/8/layout/list1"/>
    <dgm:cxn modelId="{A62FA18D-4703-4356-A77B-6EFF9BBE08C9}" srcId="{CC388686-6502-4E38-8F9F-A2791CD02560}" destId="{2320C8DD-23E1-4C29-BB22-4725316DEA42}" srcOrd="3" destOrd="0" parTransId="{99887810-21EA-48D4-82AC-A923C65D6202}" sibTransId="{831B2919-89C8-45AA-887B-316382CF1B1E}"/>
    <dgm:cxn modelId="{23F59E9A-9C31-4016-AB9D-8AC71F1157EE}" srcId="{02FB98C2-A5FC-454A-A550-ED3B6E660E6F}" destId="{CE3475F2-E625-42BC-90D1-43DC26FFBD3D}" srcOrd="0" destOrd="0" parTransId="{BE02EB47-EF2F-4EB8-925E-9FE11369DA1E}" sibTransId="{F7506A8D-70BA-4E1E-9265-2BACC1C67317}"/>
    <dgm:cxn modelId="{0641509F-4C5E-480B-B3F7-7DD57BF11E0C}" type="presOf" srcId="{7577DA4F-716B-4B1E-AC75-B66AC3DA5F83}" destId="{B959D445-8770-43ED-A5D5-DC643C782D6F}" srcOrd="0" destOrd="2" presId="urn:microsoft.com/office/officeart/2005/8/layout/list1"/>
    <dgm:cxn modelId="{787F41A2-8ECA-4616-B0F7-6AE1E70C0079}" type="presOf" srcId="{274E67CE-4D20-4AD7-9FF9-004A0F21DF03}" destId="{830AD736-60D8-4987-9FC7-18A835B908A0}" srcOrd="0" destOrd="0" presId="urn:microsoft.com/office/officeart/2005/8/layout/list1"/>
    <dgm:cxn modelId="{386432AD-129E-4C78-8D94-D78F42DE4082}" type="presOf" srcId="{4A3FF635-739D-457A-9CBF-5D7BDEC72E11}" destId="{459B979B-C111-43D4-90E9-FDB9817185C0}" srcOrd="1" destOrd="0" presId="urn:microsoft.com/office/officeart/2005/8/layout/list1"/>
    <dgm:cxn modelId="{679C91C6-E10B-4FE9-A372-59F79867B7B7}" srcId="{85678DBE-FFAF-4D5D-8E78-A96E57809982}" destId="{CC388686-6502-4E38-8F9F-A2791CD02560}" srcOrd="0" destOrd="0" parTransId="{1E7894CF-89D1-4030-B4A2-B2E75C1F1161}" sibTransId="{432C1408-AABB-4E61-B3B9-EF6354C4AEE7}"/>
    <dgm:cxn modelId="{0CB470CC-75FC-45CA-8E26-0725B48FC88D}" type="presOf" srcId="{274E67CE-4D20-4AD7-9FF9-004A0F21DF03}" destId="{D26B54AA-AB80-434F-BAEB-1548C655E71C}" srcOrd="1" destOrd="0" presId="urn:microsoft.com/office/officeart/2005/8/layout/list1"/>
    <dgm:cxn modelId="{4C6AA1CC-6560-41E7-82CA-6B254B9CF0D0}" srcId="{274E67CE-4D20-4AD7-9FF9-004A0F21DF03}" destId="{686310D2-A3E3-47CD-948D-DDCB7FF37D1D}" srcOrd="0" destOrd="0" parTransId="{D221AC18-E203-4587-ABA9-C4971B0D071C}" sibTransId="{9E411652-F98C-45F6-87D5-E20BD5884BEB}"/>
    <dgm:cxn modelId="{3D915CD1-779D-4480-A9BF-CD2F50CBDFD6}" srcId="{4A3FF635-739D-457A-9CBF-5D7BDEC72E11}" destId="{8F8B9874-10F3-4131-AE24-9EFE27EFC976}" srcOrd="0" destOrd="0" parTransId="{0DD1B98A-EA3E-4422-B11F-A7195276CCF0}" sibTransId="{5846BCEB-CC1F-4446-B95D-F43B446ED0FE}"/>
    <dgm:cxn modelId="{399CFDD1-8EEF-415E-ADC1-1BE1FABF8355}" type="presOf" srcId="{686310D2-A3E3-47CD-948D-DDCB7FF37D1D}" destId="{5291FC3D-1F57-4949-84B4-3777B0D4595C}" srcOrd="0" destOrd="0" presId="urn:microsoft.com/office/officeart/2005/8/layout/list1"/>
    <dgm:cxn modelId="{C9EB8CD8-1C3D-49DD-92DA-7B4C7259AF3D}" type="presOf" srcId="{7BB7877B-B5E2-4700-A5C7-E6A3A24326DB}" destId="{DEA7D741-35E2-4BD5-A47A-0FA40C3339C6}" srcOrd="0" destOrd="4" presId="urn:microsoft.com/office/officeart/2005/8/layout/list1"/>
    <dgm:cxn modelId="{E818C8E1-DED8-44EE-ADED-DBCCA756E270}" srcId="{CC388686-6502-4E38-8F9F-A2791CD02560}" destId="{A970450E-6D18-4273-8624-553B7252E552}" srcOrd="1" destOrd="0" parTransId="{21F5B2BE-A2FD-42A7-AA9A-8EFA9C97A20E}" sibTransId="{6148D4BC-98E2-4C76-A1EB-123722AA47D7}"/>
    <dgm:cxn modelId="{6341C7F1-EDC3-4DAC-A352-BBC9C609BBD9}" srcId="{CC388686-6502-4E38-8F9F-A2791CD02560}" destId="{7BB7877B-B5E2-4700-A5C7-E6A3A24326DB}" srcOrd="2" destOrd="0" parTransId="{8B9400BA-5963-4A16-86EA-53BDB810A993}" sibTransId="{3CC5A4BB-D0C5-43A0-88BA-5624215AB4C1}"/>
    <dgm:cxn modelId="{008112F7-E20C-44A4-B78F-67F9B31318D3}" srcId="{4A3FF635-739D-457A-9CBF-5D7BDEC72E11}" destId="{875AD83F-4DDE-49EC-B06C-2EA3EF91F044}" srcOrd="1" destOrd="0" parTransId="{46F19E80-C57E-43A6-BFA8-3CF9ADE70560}" sibTransId="{F18E649C-CF37-47BD-BFBB-C5322415507E}"/>
    <dgm:cxn modelId="{555392B6-EB83-4C92-B76C-EF5D73C445D9}" type="presParOf" srcId="{3DC4C4BD-1BC8-448D-AEFC-029017AF4C98}" destId="{DA35AEA4-07DE-4854-B465-8CBB85406E6A}" srcOrd="0" destOrd="0" presId="urn:microsoft.com/office/officeart/2005/8/layout/list1"/>
    <dgm:cxn modelId="{12338120-43CC-4A48-9B16-673D8DA23108}" type="presParOf" srcId="{DA35AEA4-07DE-4854-B465-8CBB85406E6A}" destId="{99A8A570-B3AE-4D9A-82AF-75B1094F656C}" srcOrd="0" destOrd="0" presId="urn:microsoft.com/office/officeart/2005/8/layout/list1"/>
    <dgm:cxn modelId="{4240989C-17E0-4C99-AAD8-389536E9E129}" type="presParOf" srcId="{DA35AEA4-07DE-4854-B465-8CBB85406E6A}" destId="{2F3ACF3F-F223-42C6-9906-2B9491E1EECC}" srcOrd="1" destOrd="0" presId="urn:microsoft.com/office/officeart/2005/8/layout/list1"/>
    <dgm:cxn modelId="{251E4133-1C39-45D2-9E8D-A93B77609B9B}" type="presParOf" srcId="{3DC4C4BD-1BC8-448D-AEFC-029017AF4C98}" destId="{00AAE3C1-5592-43FA-9782-FF7709DD3D4E}" srcOrd="1" destOrd="0" presId="urn:microsoft.com/office/officeart/2005/8/layout/list1"/>
    <dgm:cxn modelId="{807C032B-9E04-4AF8-B69F-E838375E5E6F}" type="presParOf" srcId="{3DC4C4BD-1BC8-448D-AEFC-029017AF4C98}" destId="{DEA7D741-35E2-4BD5-A47A-0FA40C3339C6}" srcOrd="2" destOrd="0" presId="urn:microsoft.com/office/officeart/2005/8/layout/list1"/>
    <dgm:cxn modelId="{39854BFD-3DE4-477E-BE7E-777DF89C4F40}" type="presParOf" srcId="{3DC4C4BD-1BC8-448D-AEFC-029017AF4C98}" destId="{242CD83D-EDFD-48F3-BE87-CFA757120AB3}" srcOrd="3" destOrd="0" presId="urn:microsoft.com/office/officeart/2005/8/layout/list1"/>
    <dgm:cxn modelId="{86DA81FB-DC27-4B2E-A48E-ACEE385B78C9}" type="presParOf" srcId="{3DC4C4BD-1BC8-448D-AEFC-029017AF4C98}" destId="{D94B1D77-2D6C-4C1B-B7A9-628F4AAA0CC7}" srcOrd="4" destOrd="0" presId="urn:microsoft.com/office/officeart/2005/8/layout/list1"/>
    <dgm:cxn modelId="{F31CF9F7-6F9B-4D93-BFAC-8257E74988D5}" type="presParOf" srcId="{D94B1D77-2D6C-4C1B-B7A9-628F4AAA0CC7}" destId="{DC29834C-0E6A-40C1-B7C5-5CB9F8F69DAB}" srcOrd="0" destOrd="0" presId="urn:microsoft.com/office/officeart/2005/8/layout/list1"/>
    <dgm:cxn modelId="{5DA3E41D-B573-4077-BF62-66497604D275}" type="presParOf" srcId="{D94B1D77-2D6C-4C1B-B7A9-628F4AAA0CC7}" destId="{459B979B-C111-43D4-90E9-FDB9817185C0}" srcOrd="1" destOrd="0" presId="urn:microsoft.com/office/officeart/2005/8/layout/list1"/>
    <dgm:cxn modelId="{33607215-4BF4-4048-B028-5329AB895886}" type="presParOf" srcId="{3DC4C4BD-1BC8-448D-AEFC-029017AF4C98}" destId="{F31EBE89-1562-4C3D-8CFF-15339FAF83D6}" srcOrd="5" destOrd="0" presId="urn:microsoft.com/office/officeart/2005/8/layout/list1"/>
    <dgm:cxn modelId="{1725373D-C88D-494F-801A-B86EB475B752}" type="presParOf" srcId="{3DC4C4BD-1BC8-448D-AEFC-029017AF4C98}" destId="{B959D445-8770-43ED-A5D5-DC643C782D6F}" srcOrd="6" destOrd="0" presId="urn:microsoft.com/office/officeart/2005/8/layout/list1"/>
    <dgm:cxn modelId="{66217376-0598-4958-8516-E3B5AA4B3750}" type="presParOf" srcId="{3DC4C4BD-1BC8-448D-AEFC-029017AF4C98}" destId="{AC870E33-2FAD-4B71-A594-C8D59E7F0FE6}" srcOrd="7" destOrd="0" presId="urn:microsoft.com/office/officeart/2005/8/layout/list1"/>
    <dgm:cxn modelId="{324AE395-DD8B-4285-A2C0-FA59430DA594}" type="presParOf" srcId="{3DC4C4BD-1BC8-448D-AEFC-029017AF4C98}" destId="{3C9A5D01-13D6-436B-9BBE-0097810D1883}" srcOrd="8" destOrd="0" presId="urn:microsoft.com/office/officeart/2005/8/layout/list1"/>
    <dgm:cxn modelId="{22CF3806-159A-4CAD-9AC9-A68D2F943928}" type="presParOf" srcId="{3C9A5D01-13D6-436B-9BBE-0097810D1883}" destId="{830AD736-60D8-4987-9FC7-18A835B908A0}" srcOrd="0" destOrd="0" presId="urn:microsoft.com/office/officeart/2005/8/layout/list1"/>
    <dgm:cxn modelId="{508BB2F8-67FB-4CB8-AAA1-5BB80E8E92B6}" type="presParOf" srcId="{3C9A5D01-13D6-436B-9BBE-0097810D1883}" destId="{D26B54AA-AB80-434F-BAEB-1548C655E71C}" srcOrd="1" destOrd="0" presId="urn:microsoft.com/office/officeart/2005/8/layout/list1"/>
    <dgm:cxn modelId="{98E5DDA5-9541-4FD9-B177-8FED940CE566}" type="presParOf" srcId="{3DC4C4BD-1BC8-448D-AEFC-029017AF4C98}" destId="{5B284C77-2F0F-4A2C-B70A-CE0A4D8A804B}" srcOrd="9" destOrd="0" presId="urn:microsoft.com/office/officeart/2005/8/layout/list1"/>
    <dgm:cxn modelId="{88291443-772C-41E0-8BDC-1BB6F12E4778}" type="presParOf" srcId="{3DC4C4BD-1BC8-448D-AEFC-029017AF4C98}" destId="{5291FC3D-1F57-4949-84B4-3777B0D4595C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16.xml><?xml version="1.0" encoding="utf-8"?>
<dgm:dataModel xmlns:dgm="http://schemas.openxmlformats.org/drawingml/2006/diagram" xmlns:a="http://schemas.openxmlformats.org/drawingml/2006/main">
  <dgm:ptLst>
    <dgm:pt modelId="{5E545A83-7657-4107-8474-661659F8787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2F3E8BC-1504-472A-A4C0-F21C5AAC2692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Supporting Documents and Attachments</a:t>
          </a:r>
          <a:endParaRPr lang="en-US" sz="2400" dirty="0"/>
        </a:p>
      </dgm:t>
    </dgm:pt>
    <dgm:pt modelId="{FE72780E-8826-4015-A05A-E35C33B9DA00}" type="parTrans" cxnId="{35DBD36A-FA8B-4586-99F7-9DE3667A8586}">
      <dgm:prSet/>
      <dgm:spPr/>
      <dgm:t>
        <a:bodyPr/>
        <a:lstStyle/>
        <a:p>
          <a:endParaRPr lang="en-US"/>
        </a:p>
      </dgm:t>
    </dgm:pt>
    <dgm:pt modelId="{FC267A51-A190-4CF2-A9C6-24684C471FE4}" type="sibTrans" cxnId="{35DBD36A-FA8B-4586-99F7-9DE3667A8586}">
      <dgm:prSet/>
      <dgm:spPr/>
      <dgm:t>
        <a:bodyPr/>
        <a:lstStyle/>
        <a:p>
          <a:endParaRPr lang="en-US"/>
        </a:p>
      </dgm:t>
    </dgm:pt>
    <dgm:pt modelId="{8DF91961-625B-4ABA-8B96-08A723E15745}" type="pres">
      <dgm:prSet presAssocID="{5E545A83-7657-4107-8474-661659F87878}" presName="linear" presStyleCnt="0">
        <dgm:presLayoutVars>
          <dgm:animLvl val="lvl"/>
          <dgm:resizeHandles val="exact"/>
        </dgm:presLayoutVars>
      </dgm:prSet>
      <dgm:spPr/>
    </dgm:pt>
    <dgm:pt modelId="{7C746458-A74F-49B6-94C5-9D647038F981}" type="pres">
      <dgm:prSet presAssocID="{12F3E8BC-1504-472A-A4C0-F21C5AAC269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9EB1249-68B3-435F-B59D-2D331472F5EC}" type="presOf" srcId="{5E545A83-7657-4107-8474-661659F87878}" destId="{8DF91961-625B-4ABA-8B96-08A723E15745}" srcOrd="0" destOrd="0" presId="urn:microsoft.com/office/officeart/2005/8/layout/vList2"/>
    <dgm:cxn modelId="{35DBD36A-FA8B-4586-99F7-9DE3667A8586}" srcId="{5E545A83-7657-4107-8474-661659F87878}" destId="{12F3E8BC-1504-472A-A4C0-F21C5AAC2692}" srcOrd="0" destOrd="0" parTransId="{FE72780E-8826-4015-A05A-E35C33B9DA00}" sibTransId="{FC267A51-A190-4CF2-A9C6-24684C471FE4}"/>
    <dgm:cxn modelId="{37259B54-05AA-43B1-A58E-92BE1FA525CE}" type="presOf" srcId="{12F3E8BC-1504-472A-A4C0-F21C5AAC2692}" destId="{7C746458-A74F-49B6-94C5-9D647038F981}" srcOrd="0" destOrd="0" presId="urn:microsoft.com/office/officeart/2005/8/layout/vList2"/>
    <dgm:cxn modelId="{70D737FC-DE78-42C3-99E5-B621DF5FA35F}" type="presParOf" srcId="{8DF91961-625B-4ABA-8B96-08A723E15745}" destId="{7C746458-A74F-49B6-94C5-9D647038F98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17.xml><?xml version="1.0" encoding="utf-8"?>
<dgm:dataModel xmlns:dgm="http://schemas.openxmlformats.org/drawingml/2006/diagram" xmlns:a="http://schemas.openxmlformats.org/drawingml/2006/main">
  <dgm:ptLst>
    <dgm:pt modelId="{BEF0646A-9755-46AE-8FDB-79F9461D0944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18AD770-4AFE-4083-B37E-019F825F1503}">
      <dgm:prSet custT="1"/>
      <dgm:spPr/>
      <dgm:t>
        <a:bodyPr/>
        <a:lstStyle/>
        <a:p>
          <a:r>
            <a:rPr lang="en-US" sz="2000" b="1" dirty="0"/>
            <a:t>Supporting Documents</a:t>
          </a:r>
        </a:p>
      </dgm:t>
    </dgm:pt>
    <dgm:pt modelId="{A5DB1BCC-32A7-41E8-A594-4C9C8660F7B5}" type="parTrans" cxnId="{131F37FF-EADA-4BD7-914A-53BAA71AA355}">
      <dgm:prSet/>
      <dgm:spPr/>
      <dgm:t>
        <a:bodyPr/>
        <a:lstStyle/>
        <a:p>
          <a:endParaRPr lang="en-US"/>
        </a:p>
      </dgm:t>
    </dgm:pt>
    <dgm:pt modelId="{055C5319-6888-4CA0-9023-4B6B56ACF859}" type="sibTrans" cxnId="{131F37FF-EADA-4BD7-914A-53BAA71AA355}">
      <dgm:prSet/>
      <dgm:spPr/>
      <dgm:t>
        <a:bodyPr/>
        <a:lstStyle/>
        <a:p>
          <a:endParaRPr lang="en-US"/>
        </a:p>
      </dgm:t>
    </dgm:pt>
    <dgm:pt modelId="{6719905F-6C87-488F-B13D-BD011949B6A2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A list of required supporting documents displays</a:t>
          </a:r>
        </a:p>
      </dgm:t>
    </dgm:pt>
    <dgm:pt modelId="{A9624E83-A2ED-43CF-93D2-42D204702720}" type="parTrans" cxnId="{E1169078-0846-424A-A5B4-A1391E57AC1E}">
      <dgm:prSet/>
      <dgm:spPr/>
      <dgm:t>
        <a:bodyPr/>
        <a:lstStyle/>
        <a:p>
          <a:endParaRPr lang="en-US"/>
        </a:p>
      </dgm:t>
    </dgm:pt>
    <dgm:pt modelId="{6DBF872E-19D5-4328-86EB-D5442D152F81}" type="sibTrans" cxnId="{E1169078-0846-424A-A5B4-A1391E57AC1E}">
      <dgm:prSet/>
      <dgm:spPr/>
      <dgm:t>
        <a:bodyPr/>
        <a:lstStyle/>
        <a:p>
          <a:endParaRPr lang="en-US"/>
        </a:p>
      </dgm:t>
    </dgm:pt>
    <dgm:pt modelId="{887EE7A5-7469-4571-94B4-96619D872C21}">
      <dgm:prSet/>
      <dgm:spPr/>
      <dgm:t>
        <a:bodyPr/>
        <a:lstStyle/>
        <a:p>
          <a:r>
            <a:rPr lang="en-US" b="1" dirty="0"/>
            <a:t>Attachments</a:t>
          </a:r>
          <a:endParaRPr lang="en-US" dirty="0"/>
        </a:p>
      </dgm:t>
    </dgm:pt>
    <dgm:pt modelId="{BA31FD16-82D1-497B-86AA-D424AC3D2EFE}" type="parTrans" cxnId="{7F495A56-183E-4194-9185-0E1E23C366A2}">
      <dgm:prSet/>
      <dgm:spPr/>
      <dgm:t>
        <a:bodyPr/>
        <a:lstStyle/>
        <a:p>
          <a:endParaRPr lang="en-US"/>
        </a:p>
      </dgm:t>
    </dgm:pt>
    <dgm:pt modelId="{84A59878-2DEF-4FAA-A71A-2BB75A9FB36D}" type="sibTrans" cxnId="{7F495A56-183E-4194-9185-0E1E23C366A2}">
      <dgm:prSet/>
      <dgm:spPr/>
      <dgm:t>
        <a:bodyPr/>
        <a:lstStyle/>
        <a:p>
          <a:endParaRPr lang="en-US"/>
        </a:p>
      </dgm:t>
    </dgm:pt>
    <dgm:pt modelId="{90D332DC-3440-4AE2-BAEE-A886CB593E0B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Uploaded documents displays</a:t>
          </a:r>
        </a:p>
      </dgm:t>
    </dgm:pt>
    <dgm:pt modelId="{08CA4100-C90E-41DC-9D83-20F298D3AC2D}" type="parTrans" cxnId="{25DCEB9B-7E6F-444D-8104-32ECA5AC197D}">
      <dgm:prSet/>
      <dgm:spPr/>
      <dgm:t>
        <a:bodyPr/>
        <a:lstStyle/>
        <a:p>
          <a:endParaRPr lang="en-US"/>
        </a:p>
      </dgm:t>
    </dgm:pt>
    <dgm:pt modelId="{FB887491-2EB7-4725-A77D-F91F139904BF}" type="sibTrans" cxnId="{25DCEB9B-7E6F-444D-8104-32ECA5AC197D}">
      <dgm:prSet/>
      <dgm:spPr/>
      <dgm:t>
        <a:bodyPr/>
        <a:lstStyle/>
        <a:p>
          <a:endParaRPr lang="en-US"/>
        </a:p>
      </dgm:t>
    </dgm:pt>
    <dgm:pt modelId="{73F4B5EA-BA64-403D-B6FC-5D28DD39F35A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Admin must upload any missing documents</a:t>
          </a:r>
        </a:p>
      </dgm:t>
    </dgm:pt>
    <dgm:pt modelId="{D5B572AF-C10E-4763-984D-42F8BA6F27F2}" type="parTrans" cxnId="{70B52679-81CD-40FB-8610-D7669FEE92BF}">
      <dgm:prSet/>
      <dgm:spPr/>
      <dgm:t>
        <a:bodyPr/>
        <a:lstStyle/>
        <a:p>
          <a:endParaRPr lang="en-US"/>
        </a:p>
      </dgm:t>
    </dgm:pt>
    <dgm:pt modelId="{095A4A9F-04B4-4CE8-A319-31125554FCF8}" type="sibTrans" cxnId="{70B52679-81CD-40FB-8610-D7669FEE92BF}">
      <dgm:prSet/>
      <dgm:spPr/>
      <dgm:t>
        <a:bodyPr/>
        <a:lstStyle/>
        <a:p>
          <a:endParaRPr lang="en-US"/>
        </a:p>
      </dgm:t>
    </dgm:pt>
    <dgm:pt modelId="{2BD6C26D-A3E0-4033-8990-DD45DE195161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Select the Document Type to be uploaded</a:t>
          </a:r>
        </a:p>
      </dgm:t>
    </dgm:pt>
    <dgm:pt modelId="{740E01FD-46CC-42C5-9AE1-37AEEAAF5548}" type="parTrans" cxnId="{8A089CAF-EBE3-41B3-853B-41E46D8E49FD}">
      <dgm:prSet/>
      <dgm:spPr/>
      <dgm:t>
        <a:bodyPr/>
        <a:lstStyle/>
        <a:p>
          <a:endParaRPr lang="en-US"/>
        </a:p>
      </dgm:t>
    </dgm:pt>
    <dgm:pt modelId="{C785BFB2-A557-4351-BA08-6761F6097D14}" type="sibTrans" cxnId="{8A089CAF-EBE3-41B3-853B-41E46D8E49FD}">
      <dgm:prSet/>
      <dgm:spPr/>
      <dgm:t>
        <a:bodyPr/>
        <a:lstStyle/>
        <a:p>
          <a:endParaRPr lang="en-US"/>
        </a:p>
      </dgm:t>
    </dgm:pt>
    <dgm:pt modelId="{4ED4CB9C-9F56-4D35-90A9-000C1E124064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Click Upload File</a:t>
          </a:r>
        </a:p>
      </dgm:t>
    </dgm:pt>
    <dgm:pt modelId="{93DA4F6D-6117-4389-B48F-6C0801B80FB4}" type="parTrans" cxnId="{805EC338-13B6-42F2-9019-5E8B9D404862}">
      <dgm:prSet/>
      <dgm:spPr/>
      <dgm:t>
        <a:bodyPr/>
        <a:lstStyle/>
        <a:p>
          <a:endParaRPr lang="en-US"/>
        </a:p>
      </dgm:t>
    </dgm:pt>
    <dgm:pt modelId="{A2786BB9-63AD-458B-95DC-29C6FE57B8C5}" type="sibTrans" cxnId="{805EC338-13B6-42F2-9019-5E8B9D404862}">
      <dgm:prSet/>
      <dgm:spPr/>
      <dgm:t>
        <a:bodyPr/>
        <a:lstStyle/>
        <a:p>
          <a:endParaRPr lang="en-US"/>
        </a:p>
      </dgm:t>
    </dgm:pt>
    <dgm:pt modelId="{405FCDC6-E3E0-4D27-B811-96E9E458B105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Choose the file to upload from your hard drive</a:t>
          </a:r>
        </a:p>
      </dgm:t>
    </dgm:pt>
    <dgm:pt modelId="{D60655BE-E592-44F4-BFD3-AD03ED4D71DD}" type="parTrans" cxnId="{FD0E526E-A1B3-4877-9602-85C71BF89C48}">
      <dgm:prSet/>
      <dgm:spPr/>
      <dgm:t>
        <a:bodyPr/>
        <a:lstStyle/>
        <a:p>
          <a:endParaRPr lang="en-US"/>
        </a:p>
      </dgm:t>
    </dgm:pt>
    <dgm:pt modelId="{87157E3F-6C74-4515-85DA-508882E632AA}" type="sibTrans" cxnId="{FD0E526E-A1B3-4877-9602-85C71BF89C48}">
      <dgm:prSet/>
      <dgm:spPr/>
      <dgm:t>
        <a:bodyPr/>
        <a:lstStyle/>
        <a:p>
          <a:endParaRPr lang="en-US"/>
        </a:p>
      </dgm:t>
    </dgm:pt>
    <dgm:pt modelId="{5D934FA4-8B5C-42AB-9BFA-8C0996B7CF81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Click Upload</a:t>
          </a:r>
        </a:p>
      </dgm:t>
    </dgm:pt>
    <dgm:pt modelId="{1A632D48-4192-420B-93E1-1066B9B10390}" type="parTrans" cxnId="{37D767A0-AB84-48F2-A7EA-ED23E41CEBD9}">
      <dgm:prSet/>
      <dgm:spPr/>
      <dgm:t>
        <a:bodyPr/>
        <a:lstStyle/>
        <a:p>
          <a:endParaRPr lang="en-US"/>
        </a:p>
      </dgm:t>
    </dgm:pt>
    <dgm:pt modelId="{485889AB-0671-412F-B801-0CB4E3F72DA7}" type="sibTrans" cxnId="{37D767A0-AB84-48F2-A7EA-ED23E41CEBD9}">
      <dgm:prSet/>
      <dgm:spPr/>
      <dgm:t>
        <a:bodyPr/>
        <a:lstStyle/>
        <a:p>
          <a:endParaRPr lang="en-US"/>
        </a:p>
      </dgm:t>
    </dgm:pt>
    <dgm:pt modelId="{1D6640D4-D4EB-4D67-BC4D-44B691E0A810}" type="pres">
      <dgm:prSet presAssocID="{BEF0646A-9755-46AE-8FDB-79F9461D0944}" presName="Name0" presStyleCnt="0">
        <dgm:presLayoutVars>
          <dgm:dir/>
          <dgm:animLvl val="lvl"/>
          <dgm:resizeHandles val="exact"/>
        </dgm:presLayoutVars>
      </dgm:prSet>
      <dgm:spPr/>
    </dgm:pt>
    <dgm:pt modelId="{F48E36E8-3A6B-49F2-90C6-5F6F2FAE9AF6}" type="pres">
      <dgm:prSet presAssocID="{818AD770-4AFE-4083-B37E-019F825F1503}" presName="linNode" presStyleCnt="0"/>
      <dgm:spPr/>
    </dgm:pt>
    <dgm:pt modelId="{E7CD1210-6512-4921-8AA3-904881257DA3}" type="pres">
      <dgm:prSet presAssocID="{818AD770-4AFE-4083-B37E-019F825F1503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71559B2A-F4F8-4070-8888-C792F99D1E0A}" type="pres">
      <dgm:prSet presAssocID="{818AD770-4AFE-4083-B37E-019F825F1503}" presName="descendantText" presStyleLbl="alignAccFollowNode1" presStyleIdx="0" presStyleCnt="2">
        <dgm:presLayoutVars>
          <dgm:bulletEnabled val="1"/>
        </dgm:presLayoutVars>
      </dgm:prSet>
      <dgm:spPr/>
    </dgm:pt>
    <dgm:pt modelId="{62A682E3-FD53-4661-BF72-7F3FC3E39581}" type="pres">
      <dgm:prSet presAssocID="{055C5319-6888-4CA0-9023-4B6B56ACF859}" presName="sp" presStyleCnt="0"/>
      <dgm:spPr/>
    </dgm:pt>
    <dgm:pt modelId="{D35E3B8B-B656-483C-BF27-FF6DE1A52531}" type="pres">
      <dgm:prSet presAssocID="{887EE7A5-7469-4571-94B4-96619D872C21}" presName="linNode" presStyleCnt="0"/>
      <dgm:spPr/>
    </dgm:pt>
    <dgm:pt modelId="{55A3F583-319B-4B17-97F1-25B5A1A94BA3}" type="pres">
      <dgm:prSet presAssocID="{887EE7A5-7469-4571-94B4-96619D872C21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97684671-2378-4A49-805D-0A81009FA0A7}" type="pres">
      <dgm:prSet presAssocID="{887EE7A5-7469-4571-94B4-96619D872C21}" presName="descendantText" presStyleLbl="alignAccFollowNode1" presStyleIdx="1" presStyleCnt="2" custScaleY="118370">
        <dgm:presLayoutVars>
          <dgm:bulletEnabled val="1"/>
        </dgm:presLayoutVars>
      </dgm:prSet>
      <dgm:spPr/>
    </dgm:pt>
  </dgm:ptLst>
  <dgm:cxnLst>
    <dgm:cxn modelId="{BE465301-45D4-4A66-9FDD-292F1BF81365}" type="presOf" srcId="{5D934FA4-8B5C-42AB-9BFA-8C0996B7CF81}" destId="{97684671-2378-4A49-805D-0A81009FA0A7}" srcOrd="0" destOrd="5" presId="urn:microsoft.com/office/officeart/2005/8/layout/vList5"/>
    <dgm:cxn modelId="{42BE3F14-42AC-493F-A07D-029E61A8D338}" type="presOf" srcId="{6719905F-6C87-488F-B13D-BD011949B6A2}" destId="{71559B2A-F4F8-4070-8888-C792F99D1E0A}" srcOrd="0" destOrd="0" presId="urn:microsoft.com/office/officeart/2005/8/layout/vList5"/>
    <dgm:cxn modelId="{578C3A27-9E1B-4CB8-8356-388C5A0BC014}" type="presOf" srcId="{818AD770-4AFE-4083-B37E-019F825F1503}" destId="{E7CD1210-6512-4921-8AA3-904881257DA3}" srcOrd="0" destOrd="0" presId="urn:microsoft.com/office/officeart/2005/8/layout/vList5"/>
    <dgm:cxn modelId="{805EC338-13B6-42F2-9019-5E8B9D404862}" srcId="{90D332DC-3440-4AE2-BAEE-A886CB593E0B}" destId="{4ED4CB9C-9F56-4D35-90A9-000C1E124064}" srcOrd="2" destOrd="0" parTransId="{93DA4F6D-6117-4389-B48F-6C0801B80FB4}" sibTransId="{A2786BB9-63AD-458B-95DC-29C6FE57B8C5}"/>
    <dgm:cxn modelId="{BAF59268-8847-448E-826F-58E7D8D4B711}" type="presOf" srcId="{4ED4CB9C-9F56-4D35-90A9-000C1E124064}" destId="{97684671-2378-4A49-805D-0A81009FA0A7}" srcOrd="0" destOrd="3" presId="urn:microsoft.com/office/officeart/2005/8/layout/vList5"/>
    <dgm:cxn modelId="{FD0E526E-A1B3-4877-9602-85C71BF89C48}" srcId="{90D332DC-3440-4AE2-BAEE-A886CB593E0B}" destId="{405FCDC6-E3E0-4D27-B811-96E9E458B105}" srcOrd="3" destOrd="0" parTransId="{D60655BE-E592-44F4-BFD3-AD03ED4D71DD}" sibTransId="{87157E3F-6C74-4515-85DA-508882E632AA}"/>
    <dgm:cxn modelId="{7F495A56-183E-4194-9185-0E1E23C366A2}" srcId="{BEF0646A-9755-46AE-8FDB-79F9461D0944}" destId="{887EE7A5-7469-4571-94B4-96619D872C21}" srcOrd="1" destOrd="0" parTransId="{BA31FD16-82D1-497B-86AA-D424AC3D2EFE}" sibTransId="{84A59878-2DEF-4FAA-A71A-2BB75A9FB36D}"/>
    <dgm:cxn modelId="{E1169078-0846-424A-A5B4-A1391E57AC1E}" srcId="{818AD770-4AFE-4083-B37E-019F825F1503}" destId="{6719905F-6C87-488F-B13D-BD011949B6A2}" srcOrd="0" destOrd="0" parTransId="{A9624E83-A2ED-43CF-93D2-42D204702720}" sibTransId="{6DBF872E-19D5-4328-86EB-D5442D152F81}"/>
    <dgm:cxn modelId="{70B52679-81CD-40FB-8610-D7669FEE92BF}" srcId="{90D332DC-3440-4AE2-BAEE-A886CB593E0B}" destId="{73F4B5EA-BA64-403D-B6FC-5D28DD39F35A}" srcOrd="0" destOrd="0" parTransId="{D5B572AF-C10E-4763-984D-42F8BA6F27F2}" sibTransId="{095A4A9F-04B4-4CE8-A319-31125554FCF8}"/>
    <dgm:cxn modelId="{25DCEB9B-7E6F-444D-8104-32ECA5AC197D}" srcId="{887EE7A5-7469-4571-94B4-96619D872C21}" destId="{90D332DC-3440-4AE2-BAEE-A886CB593E0B}" srcOrd="0" destOrd="0" parTransId="{08CA4100-C90E-41DC-9D83-20F298D3AC2D}" sibTransId="{FB887491-2EB7-4725-A77D-F91F139904BF}"/>
    <dgm:cxn modelId="{37D767A0-AB84-48F2-A7EA-ED23E41CEBD9}" srcId="{90D332DC-3440-4AE2-BAEE-A886CB593E0B}" destId="{5D934FA4-8B5C-42AB-9BFA-8C0996B7CF81}" srcOrd="4" destOrd="0" parTransId="{1A632D48-4192-420B-93E1-1066B9B10390}" sibTransId="{485889AB-0671-412F-B801-0CB4E3F72DA7}"/>
    <dgm:cxn modelId="{123BF0AD-E3FE-410B-95FE-00CBFC1AAAA9}" type="presOf" srcId="{90D332DC-3440-4AE2-BAEE-A886CB593E0B}" destId="{97684671-2378-4A49-805D-0A81009FA0A7}" srcOrd="0" destOrd="0" presId="urn:microsoft.com/office/officeart/2005/8/layout/vList5"/>
    <dgm:cxn modelId="{8A089CAF-EBE3-41B3-853B-41E46D8E49FD}" srcId="{90D332DC-3440-4AE2-BAEE-A886CB593E0B}" destId="{2BD6C26D-A3E0-4033-8990-DD45DE195161}" srcOrd="1" destOrd="0" parTransId="{740E01FD-46CC-42C5-9AE1-37AEEAAF5548}" sibTransId="{C785BFB2-A557-4351-BA08-6761F6097D14}"/>
    <dgm:cxn modelId="{9D7DB5BE-009A-4F90-976E-E1C574C8B8F0}" type="presOf" srcId="{2BD6C26D-A3E0-4033-8990-DD45DE195161}" destId="{97684671-2378-4A49-805D-0A81009FA0A7}" srcOrd="0" destOrd="2" presId="urn:microsoft.com/office/officeart/2005/8/layout/vList5"/>
    <dgm:cxn modelId="{31BE3CD4-CB37-4AEC-B444-B068D8D68042}" type="presOf" srcId="{887EE7A5-7469-4571-94B4-96619D872C21}" destId="{55A3F583-319B-4B17-97F1-25B5A1A94BA3}" srcOrd="0" destOrd="0" presId="urn:microsoft.com/office/officeart/2005/8/layout/vList5"/>
    <dgm:cxn modelId="{20A425E6-6B8A-4EB2-B354-A2661233353F}" type="presOf" srcId="{BEF0646A-9755-46AE-8FDB-79F9461D0944}" destId="{1D6640D4-D4EB-4D67-BC4D-44B691E0A810}" srcOrd="0" destOrd="0" presId="urn:microsoft.com/office/officeart/2005/8/layout/vList5"/>
    <dgm:cxn modelId="{B7CBC0F8-2F98-4FA3-B446-C5849316C30E}" type="presOf" srcId="{73F4B5EA-BA64-403D-B6FC-5D28DD39F35A}" destId="{97684671-2378-4A49-805D-0A81009FA0A7}" srcOrd="0" destOrd="1" presId="urn:microsoft.com/office/officeart/2005/8/layout/vList5"/>
    <dgm:cxn modelId="{F1EF52FC-8E97-4A82-B2B5-433BE0BD41CA}" type="presOf" srcId="{405FCDC6-E3E0-4D27-B811-96E9E458B105}" destId="{97684671-2378-4A49-805D-0A81009FA0A7}" srcOrd="0" destOrd="4" presId="urn:microsoft.com/office/officeart/2005/8/layout/vList5"/>
    <dgm:cxn modelId="{131F37FF-EADA-4BD7-914A-53BAA71AA355}" srcId="{BEF0646A-9755-46AE-8FDB-79F9461D0944}" destId="{818AD770-4AFE-4083-B37E-019F825F1503}" srcOrd="0" destOrd="0" parTransId="{A5DB1BCC-32A7-41E8-A594-4C9C8660F7B5}" sibTransId="{055C5319-6888-4CA0-9023-4B6B56ACF859}"/>
    <dgm:cxn modelId="{15749B29-FDFB-489B-96FA-A816F059088D}" type="presParOf" srcId="{1D6640D4-D4EB-4D67-BC4D-44B691E0A810}" destId="{F48E36E8-3A6B-49F2-90C6-5F6F2FAE9AF6}" srcOrd="0" destOrd="0" presId="urn:microsoft.com/office/officeart/2005/8/layout/vList5"/>
    <dgm:cxn modelId="{5B5D91EC-49C7-413A-9BFC-B659D9CD41EE}" type="presParOf" srcId="{F48E36E8-3A6B-49F2-90C6-5F6F2FAE9AF6}" destId="{E7CD1210-6512-4921-8AA3-904881257DA3}" srcOrd="0" destOrd="0" presId="urn:microsoft.com/office/officeart/2005/8/layout/vList5"/>
    <dgm:cxn modelId="{DA97AD38-7C42-40FE-A083-79A0EED7AEF7}" type="presParOf" srcId="{F48E36E8-3A6B-49F2-90C6-5F6F2FAE9AF6}" destId="{71559B2A-F4F8-4070-8888-C792F99D1E0A}" srcOrd="1" destOrd="0" presId="urn:microsoft.com/office/officeart/2005/8/layout/vList5"/>
    <dgm:cxn modelId="{331412E5-D945-47A9-9839-9CC56CE32887}" type="presParOf" srcId="{1D6640D4-D4EB-4D67-BC4D-44B691E0A810}" destId="{62A682E3-FD53-4661-BF72-7F3FC3E39581}" srcOrd="1" destOrd="0" presId="urn:microsoft.com/office/officeart/2005/8/layout/vList5"/>
    <dgm:cxn modelId="{0761BAA6-6BF9-4389-A32B-5D791A86D956}" type="presParOf" srcId="{1D6640D4-D4EB-4D67-BC4D-44B691E0A810}" destId="{D35E3B8B-B656-483C-BF27-FF6DE1A52531}" srcOrd="2" destOrd="0" presId="urn:microsoft.com/office/officeart/2005/8/layout/vList5"/>
    <dgm:cxn modelId="{EE1C5D4C-359E-4E3E-BD63-6236AF00E6EF}" type="presParOf" srcId="{D35E3B8B-B656-483C-BF27-FF6DE1A52531}" destId="{55A3F583-319B-4B17-97F1-25B5A1A94BA3}" srcOrd="0" destOrd="0" presId="urn:microsoft.com/office/officeart/2005/8/layout/vList5"/>
    <dgm:cxn modelId="{F9100E38-F4C4-4F68-9E15-584FF3CA96CD}" type="presParOf" srcId="{D35E3B8B-B656-483C-BF27-FF6DE1A52531}" destId="{97684671-2378-4A49-805D-0A81009FA0A7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18.xml><?xml version="1.0" encoding="utf-8"?>
<dgm:dataModel xmlns:dgm="http://schemas.openxmlformats.org/drawingml/2006/diagram" xmlns:a="http://schemas.openxmlformats.org/drawingml/2006/main">
  <dgm:ptLst>
    <dgm:pt modelId="{14979936-EB25-45A0-89B4-16239BF9762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A6F4897-6610-485E-8834-DA8F161DB32A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Preview Offer Letter and Notes to Approver</a:t>
          </a:r>
          <a:endParaRPr lang="en-US" sz="2400" dirty="0"/>
        </a:p>
      </dgm:t>
    </dgm:pt>
    <dgm:pt modelId="{B8403A50-AF0B-48B0-A421-534396479D35}" type="parTrans" cxnId="{A7F7558E-D219-437C-8574-E517CF140A89}">
      <dgm:prSet/>
      <dgm:spPr/>
      <dgm:t>
        <a:bodyPr/>
        <a:lstStyle/>
        <a:p>
          <a:endParaRPr lang="en-US"/>
        </a:p>
      </dgm:t>
    </dgm:pt>
    <dgm:pt modelId="{D064EBF1-D744-462E-AFE8-ED020F6CFCAE}" type="sibTrans" cxnId="{A7F7558E-D219-437C-8574-E517CF140A89}">
      <dgm:prSet/>
      <dgm:spPr/>
      <dgm:t>
        <a:bodyPr/>
        <a:lstStyle/>
        <a:p>
          <a:endParaRPr lang="en-US"/>
        </a:p>
      </dgm:t>
    </dgm:pt>
    <dgm:pt modelId="{AEC766DF-1410-4C19-A731-AC408F8BDB6E}" type="pres">
      <dgm:prSet presAssocID="{14979936-EB25-45A0-89B4-16239BF97624}" presName="linear" presStyleCnt="0">
        <dgm:presLayoutVars>
          <dgm:animLvl val="lvl"/>
          <dgm:resizeHandles val="exact"/>
        </dgm:presLayoutVars>
      </dgm:prSet>
      <dgm:spPr/>
    </dgm:pt>
    <dgm:pt modelId="{808960A9-1967-4FE9-9D9F-3925F7BDD9F1}" type="pres">
      <dgm:prSet presAssocID="{EA6F4897-6610-485E-8834-DA8F161DB32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EF4EB10-DDCA-426A-9546-C060010AD4EA}" type="presOf" srcId="{14979936-EB25-45A0-89B4-16239BF97624}" destId="{AEC766DF-1410-4C19-A731-AC408F8BDB6E}" srcOrd="0" destOrd="0" presId="urn:microsoft.com/office/officeart/2005/8/layout/vList2"/>
    <dgm:cxn modelId="{1527503E-3D75-4ABB-AE52-33A015E08A87}" type="presOf" srcId="{EA6F4897-6610-485E-8834-DA8F161DB32A}" destId="{808960A9-1967-4FE9-9D9F-3925F7BDD9F1}" srcOrd="0" destOrd="0" presId="urn:microsoft.com/office/officeart/2005/8/layout/vList2"/>
    <dgm:cxn modelId="{A7F7558E-D219-437C-8574-E517CF140A89}" srcId="{14979936-EB25-45A0-89B4-16239BF97624}" destId="{EA6F4897-6610-485E-8834-DA8F161DB32A}" srcOrd="0" destOrd="0" parTransId="{B8403A50-AF0B-48B0-A421-534396479D35}" sibTransId="{D064EBF1-D744-462E-AFE8-ED020F6CFCAE}"/>
    <dgm:cxn modelId="{D712A048-2FD1-498D-98B2-AD471EEB030F}" type="presParOf" srcId="{AEC766DF-1410-4C19-A731-AC408F8BDB6E}" destId="{808960A9-1967-4FE9-9D9F-3925F7BDD9F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19.xml><?xml version="1.0" encoding="utf-8"?>
<dgm:dataModel xmlns:dgm="http://schemas.openxmlformats.org/drawingml/2006/diagram" xmlns:a="http://schemas.openxmlformats.org/drawingml/2006/main">
  <dgm:ptLst>
    <dgm:pt modelId="{E5A07DE1-7ADF-41D1-8F93-0BD91FF9BB90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1118485A-E898-487E-A0F6-E88587C89195}">
      <dgm:prSet/>
      <dgm:spPr/>
      <dgm:t>
        <a:bodyPr/>
        <a:lstStyle/>
        <a:p>
          <a:r>
            <a:rPr lang="en-US" b="1"/>
            <a:t>Preview Offer Letter link</a:t>
          </a:r>
          <a:endParaRPr lang="en-US"/>
        </a:p>
      </dgm:t>
    </dgm:pt>
    <dgm:pt modelId="{601C37C5-668E-468E-B0ED-55B677EFF585}" type="parTrans" cxnId="{CCAFC34F-621F-4A9F-9093-C93A5E719F37}">
      <dgm:prSet/>
      <dgm:spPr/>
      <dgm:t>
        <a:bodyPr/>
        <a:lstStyle/>
        <a:p>
          <a:endParaRPr lang="en-US"/>
        </a:p>
      </dgm:t>
    </dgm:pt>
    <dgm:pt modelId="{A69E4CC1-5F1A-4613-B56F-18F9A197FBBF}" type="sibTrans" cxnId="{CCAFC34F-621F-4A9F-9093-C93A5E719F37}">
      <dgm:prSet/>
      <dgm:spPr/>
      <dgm:t>
        <a:bodyPr/>
        <a:lstStyle/>
        <a:p>
          <a:endParaRPr lang="en-US"/>
        </a:p>
      </dgm:t>
    </dgm:pt>
    <dgm:pt modelId="{63BFA1E3-BEB9-49F4-89D6-02E399CF1214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Click Save</a:t>
          </a:r>
        </a:p>
      </dgm:t>
    </dgm:pt>
    <dgm:pt modelId="{0D587E69-B19F-4A46-BF08-2767166C025F}" type="parTrans" cxnId="{683EBE2D-39DA-423F-9ADA-D8E83423EBBD}">
      <dgm:prSet/>
      <dgm:spPr/>
      <dgm:t>
        <a:bodyPr/>
        <a:lstStyle/>
        <a:p>
          <a:endParaRPr lang="en-US"/>
        </a:p>
      </dgm:t>
    </dgm:pt>
    <dgm:pt modelId="{A58CBDFB-C47E-47B3-BDFE-427B60E136E8}" type="sibTrans" cxnId="{683EBE2D-39DA-423F-9ADA-D8E83423EBBD}">
      <dgm:prSet/>
      <dgm:spPr/>
      <dgm:t>
        <a:bodyPr/>
        <a:lstStyle/>
        <a:p>
          <a:endParaRPr lang="en-US"/>
        </a:p>
      </dgm:t>
    </dgm:pt>
    <dgm:pt modelId="{85007D62-68E6-4087-A51B-627B41182D11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Click “Preview Offer Letter” link</a:t>
          </a:r>
        </a:p>
      </dgm:t>
    </dgm:pt>
    <dgm:pt modelId="{FDEA540A-61ED-43E1-A0B0-EC096D5E82F2}" type="parTrans" cxnId="{8201F1EF-408B-4DD9-A0DE-FF8D35457B32}">
      <dgm:prSet/>
      <dgm:spPr/>
      <dgm:t>
        <a:bodyPr/>
        <a:lstStyle/>
        <a:p>
          <a:endParaRPr lang="en-US"/>
        </a:p>
      </dgm:t>
    </dgm:pt>
    <dgm:pt modelId="{93B15F04-D91E-4DED-8C46-55ED829880EB}" type="sibTrans" cxnId="{8201F1EF-408B-4DD9-A0DE-FF8D35457B32}">
      <dgm:prSet/>
      <dgm:spPr/>
      <dgm:t>
        <a:bodyPr/>
        <a:lstStyle/>
        <a:p>
          <a:endParaRPr lang="en-US"/>
        </a:p>
      </dgm:t>
    </dgm:pt>
    <dgm:pt modelId="{B3549B22-85FA-4F66-B4C5-EAECFE0E2B36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Review the Offer Letter for proper grammar, punctuation, and word flow where data entries populate the text</a:t>
          </a:r>
        </a:p>
      </dgm:t>
    </dgm:pt>
    <dgm:pt modelId="{69FD6974-753F-455C-9F73-7DCA52B127BA}" type="parTrans" cxnId="{9D554D08-E37D-41D0-89A1-2CF61AEAD0FB}">
      <dgm:prSet/>
      <dgm:spPr/>
      <dgm:t>
        <a:bodyPr/>
        <a:lstStyle/>
        <a:p>
          <a:endParaRPr lang="en-US"/>
        </a:p>
      </dgm:t>
    </dgm:pt>
    <dgm:pt modelId="{3FAA16E5-8C59-443A-A70E-D501A23B7278}" type="sibTrans" cxnId="{9D554D08-E37D-41D0-89A1-2CF61AEAD0FB}">
      <dgm:prSet/>
      <dgm:spPr/>
      <dgm:t>
        <a:bodyPr/>
        <a:lstStyle/>
        <a:p>
          <a:endParaRPr lang="en-US"/>
        </a:p>
      </dgm:t>
    </dgm:pt>
    <dgm:pt modelId="{74D6795B-DE5E-496B-B9BF-27F9903A0311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Revise data entry fields to correct word flow, punctuation, grammar, etc., where needed</a:t>
          </a:r>
        </a:p>
      </dgm:t>
    </dgm:pt>
    <dgm:pt modelId="{6B8F3D8D-E432-4E13-8E03-ED93D6FFA8DD}" type="parTrans" cxnId="{721ACB79-CCA5-4697-8375-28C58CEEA345}">
      <dgm:prSet/>
      <dgm:spPr/>
      <dgm:t>
        <a:bodyPr/>
        <a:lstStyle/>
        <a:p>
          <a:endParaRPr lang="en-US"/>
        </a:p>
      </dgm:t>
    </dgm:pt>
    <dgm:pt modelId="{92B3A75E-A613-4791-B01C-42EFD98751C7}" type="sibTrans" cxnId="{721ACB79-CCA5-4697-8375-28C58CEEA345}">
      <dgm:prSet/>
      <dgm:spPr/>
      <dgm:t>
        <a:bodyPr/>
        <a:lstStyle/>
        <a:p>
          <a:endParaRPr lang="en-US"/>
        </a:p>
      </dgm:t>
    </dgm:pt>
    <dgm:pt modelId="{1904A74A-41C9-4CF7-8348-BBAE0FA85196}">
      <dgm:prSet/>
      <dgm:spPr/>
      <dgm:t>
        <a:bodyPr/>
        <a:lstStyle/>
        <a:p>
          <a:r>
            <a:rPr lang="en-US" b="1" dirty="0"/>
            <a:t>Notes to Approver field </a:t>
          </a:r>
          <a:r>
            <a:rPr lang="en-US" dirty="0"/>
            <a:t>can be used to</a:t>
          </a:r>
        </a:p>
      </dgm:t>
    </dgm:pt>
    <dgm:pt modelId="{3FA03296-A94F-4B84-AC1F-AB0F8F1A7069}" type="parTrans" cxnId="{623D3D0A-DDD1-4690-BD8B-2ECA9A608647}">
      <dgm:prSet/>
      <dgm:spPr/>
      <dgm:t>
        <a:bodyPr/>
        <a:lstStyle/>
        <a:p>
          <a:endParaRPr lang="en-US"/>
        </a:p>
      </dgm:t>
    </dgm:pt>
    <dgm:pt modelId="{1DE8116B-5757-49F7-87DC-6EB697EE5BD7}" type="sibTrans" cxnId="{623D3D0A-DDD1-4690-BD8B-2ECA9A608647}">
      <dgm:prSet/>
      <dgm:spPr/>
      <dgm:t>
        <a:bodyPr/>
        <a:lstStyle/>
        <a:p>
          <a:endParaRPr lang="en-US"/>
        </a:p>
      </dgm:t>
    </dgm:pt>
    <dgm:pt modelId="{AD07C5B0-A946-412E-8BE8-6CA56419ED37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Explain unusual appointment terms to approver</a:t>
          </a:r>
        </a:p>
      </dgm:t>
    </dgm:pt>
    <dgm:pt modelId="{A800AC9D-4479-4529-A04C-F2F5CB341BA7}" type="parTrans" cxnId="{AE212786-59BA-469B-ADA1-C2CE4C1F219F}">
      <dgm:prSet/>
      <dgm:spPr/>
      <dgm:t>
        <a:bodyPr/>
        <a:lstStyle/>
        <a:p>
          <a:endParaRPr lang="en-US"/>
        </a:p>
      </dgm:t>
    </dgm:pt>
    <dgm:pt modelId="{A456B919-3515-49BE-AA11-57AD55C84884}" type="sibTrans" cxnId="{AE212786-59BA-469B-ADA1-C2CE4C1F219F}">
      <dgm:prSet/>
      <dgm:spPr/>
      <dgm:t>
        <a:bodyPr/>
        <a:lstStyle/>
        <a:p>
          <a:endParaRPr lang="en-US"/>
        </a:p>
      </dgm:t>
    </dgm:pt>
    <dgm:pt modelId="{1E383B67-9341-4234-9EC7-F73974FF29DF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Notify OPA of existing Student ID number</a:t>
          </a:r>
        </a:p>
      </dgm:t>
    </dgm:pt>
    <dgm:pt modelId="{D71C8232-B511-4256-909D-222F1E1CA547}" type="parTrans" cxnId="{D4C76356-F4F5-4CF6-9D9B-896B86E3C5D1}">
      <dgm:prSet/>
      <dgm:spPr/>
      <dgm:t>
        <a:bodyPr/>
        <a:lstStyle/>
        <a:p>
          <a:endParaRPr lang="en-US"/>
        </a:p>
      </dgm:t>
    </dgm:pt>
    <dgm:pt modelId="{9DD96576-8B6C-4D5B-A661-05780F2660D6}" type="sibTrans" cxnId="{D4C76356-F4F5-4CF6-9D9B-896B86E3C5D1}">
      <dgm:prSet/>
      <dgm:spPr/>
      <dgm:t>
        <a:bodyPr/>
        <a:lstStyle/>
        <a:p>
          <a:endParaRPr lang="en-US"/>
        </a:p>
      </dgm:t>
    </dgm:pt>
    <dgm:pt modelId="{5557CC67-BD32-4AC1-A0B8-55AB5A44F96E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Notify OPA of erroneous data to correct on the Data form</a:t>
          </a:r>
        </a:p>
      </dgm:t>
    </dgm:pt>
    <dgm:pt modelId="{098A34FC-EE3D-4967-8114-27F4341E4FDA}" type="parTrans" cxnId="{8DEA13EF-48BD-4FF4-A2B7-83AC6F9A473A}">
      <dgm:prSet/>
      <dgm:spPr/>
      <dgm:t>
        <a:bodyPr/>
        <a:lstStyle/>
        <a:p>
          <a:endParaRPr lang="en-US"/>
        </a:p>
      </dgm:t>
    </dgm:pt>
    <dgm:pt modelId="{7E83024C-A1EC-4BA8-B2AD-07713932C5A4}" type="sibTrans" cxnId="{8DEA13EF-48BD-4FF4-A2B7-83AC6F9A473A}">
      <dgm:prSet/>
      <dgm:spPr/>
      <dgm:t>
        <a:bodyPr/>
        <a:lstStyle/>
        <a:p>
          <a:endParaRPr lang="en-US"/>
        </a:p>
      </dgm:t>
    </dgm:pt>
    <dgm:pt modelId="{5F93CE03-E809-4F20-9A44-2E59CCD7E026}" type="pres">
      <dgm:prSet presAssocID="{E5A07DE1-7ADF-41D1-8F93-0BD91FF9BB90}" presName="Name0" presStyleCnt="0">
        <dgm:presLayoutVars>
          <dgm:dir/>
          <dgm:animLvl val="lvl"/>
          <dgm:resizeHandles val="exact"/>
        </dgm:presLayoutVars>
      </dgm:prSet>
      <dgm:spPr/>
    </dgm:pt>
    <dgm:pt modelId="{448E3A2A-1B28-4AC3-84FD-016F93F2F0FD}" type="pres">
      <dgm:prSet presAssocID="{1118485A-E898-487E-A0F6-E88587C89195}" presName="linNode" presStyleCnt="0"/>
      <dgm:spPr/>
    </dgm:pt>
    <dgm:pt modelId="{9FD16C8B-4A84-47D2-8651-1786608F8327}" type="pres">
      <dgm:prSet presAssocID="{1118485A-E898-487E-A0F6-E88587C89195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AF4F2B65-4BE2-4238-AF87-30E3849C9117}" type="pres">
      <dgm:prSet presAssocID="{1118485A-E898-487E-A0F6-E88587C89195}" presName="descendantText" presStyleLbl="alignAccFollowNode1" presStyleIdx="0" presStyleCnt="2" custScaleY="115454">
        <dgm:presLayoutVars>
          <dgm:bulletEnabled val="1"/>
        </dgm:presLayoutVars>
      </dgm:prSet>
      <dgm:spPr/>
    </dgm:pt>
    <dgm:pt modelId="{034F1A75-0D4C-4F60-BF88-EECF2B34C93F}" type="pres">
      <dgm:prSet presAssocID="{A69E4CC1-5F1A-4613-B56F-18F9A197FBBF}" presName="sp" presStyleCnt="0"/>
      <dgm:spPr/>
    </dgm:pt>
    <dgm:pt modelId="{6ACDB664-53F6-4264-8C16-A0D1E45668CD}" type="pres">
      <dgm:prSet presAssocID="{1904A74A-41C9-4CF7-8348-BBAE0FA85196}" presName="linNode" presStyleCnt="0"/>
      <dgm:spPr/>
    </dgm:pt>
    <dgm:pt modelId="{2442CD43-7CF2-4338-832A-3184F83F72F2}" type="pres">
      <dgm:prSet presAssocID="{1904A74A-41C9-4CF7-8348-BBAE0FA85196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441E6A79-4C6C-4ABF-AE84-A6F21A5038BB}" type="pres">
      <dgm:prSet presAssocID="{1904A74A-41C9-4CF7-8348-BBAE0FA85196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9D554D08-E37D-41D0-89A1-2CF61AEAD0FB}" srcId="{1118485A-E898-487E-A0F6-E88587C89195}" destId="{B3549B22-85FA-4F66-B4C5-EAECFE0E2B36}" srcOrd="2" destOrd="0" parTransId="{69FD6974-753F-455C-9F73-7DCA52B127BA}" sibTransId="{3FAA16E5-8C59-443A-A70E-D501A23B7278}"/>
    <dgm:cxn modelId="{623D3D0A-DDD1-4690-BD8B-2ECA9A608647}" srcId="{E5A07DE1-7ADF-41D1-8F93-0BD91FF9BB90}" destId="{1904A74A-41C9-4CF7-8348-BBAE0FA85196}" srcOrd="1" destOrd="0" parTransId="{3FA03296-A94F-4B84-AC1F-AB0F8F1A7069}" sibTransId="{1DE8116B-5757-49F7-87DC-6EB697EE5BD7}"/>
    <dgm:cxn modelId="{4EA8E226-A7AB-4561-B081-C4FBA2029549}" type="presOf" srcId="{1E383B67-9341-4234-9EC7-F73974FF29DF}" destId="{441E6A79-4C6C-4ABF-AE84-A6F21A5038BB}" srcOrd="0" destOrd="1" presId="urn:microsoft.com/office/officeart/2005/8/layout/vList5"/>
    <dgm:cxn modelId="{79D39A27-E53E-4348-8E23-F6D536B1F796}" type="presOf" srcId="{AD07C5B0-A946-412E-8BE8-6CA56419ED37}" destId="{441E6A79-4C6C-4ABF-AE84-A6F21A5038BB}" srcOrd="0" destOrd="0" presId="urn:microsoft.com/office/officeart/2005/8/layout/vList5"/>
    <dgm:cxn modelId="{683EBE2D-39DA-423F-9ADA-D8E83423EBBD}" srcId="{1118485A-E898-487E-A0F6-E88587C89195}" destId="{63BFA1E3-BEB9-49F4-89D6-02E399CF1214}" srcOrd="0" destOrd="0" parTransId="{0D587E69-B19F-4A46-BF08-2767166C025F}" sibTransId="{A58CBDFB-C47E-47B3-BDFE-427B60E136E8}"/>
    <dgm:cxn modelId="{C27A2631-4B51-499E-A400-36A455A7FE9F}" type="presOf" srcId="{1118485A-E898-487E-A0F6-E88587C89195}" destId="{9FD16C8B-4A84-47D2-8651-1786608F8327}" srcOrd="0" destOrd="0" presId="urn:microsoft.com/office/officeart/2005/8/layout/vList5"/>
    <dgm:cxn modelId="{BC654F31-0564-4BAF-86A2-35253E18FB75}" type="presOf" srcId="{74D6795B-DE5E-496B-B9BF-27F9903A0311}" destId="{AF4F2B65-4BE2-4238-AF87-30E3849C9117}" srcOrd="0" destOrd="3" presId="urn:microsoft.com/office/officeart/2005/8/layout/vList5"/>
    <dgm:cxn modelId="{389FAE46-2F7D-4295-90C3-5E483D22C0A1}" type="presOf" srcId="{5557CC67-BD32-4AC1-A0B8-55AB5A44F96E}" destId="{441E6A79-4C6C-4ABF-AE84-A6F21A5038BB}" srcOrd="0" destOrd="2" presId="urn:microsoft.com/office/officeart/2005/8/layout/vList5"/>
    <dgm:cxn modelId="{CCAFC34F-621F-4A9F-9093-C93A5E719F37}" srcId="{E5A07DE1-7ADF-41D1-8F93-0BD91FF9BB90}" destId="{1118485A-E898-487E-A0F6-E88587C89195}" srcOrd="0" destOrd="0" parTransId="{601C37C5-668E-468E-B0ED-55B677EFF585}" sibTransId="{A69E4CC1-5F1A-4613-B56F-18F9A197FBBF}"/>
    <dgm:cxn modelId="{E3D67775-9069-42AA-A6C9-FF879CD81EE0}" type="presOf" srcId="{85007D62-68E6-4087-A51B-627B41182D11}" destId="{AF4F2B65-4BE2-4238-AF87-30E3849C9117}" srcOrd="0" destOrd="1" presId="urn:microsoft.com/office/officeart/2005/8/layout/vList5"/>
    <dgm:cxn modelId="{D4C76356-F4F5-4CF6-9D9B-896B86E3C5D1}" srcId="{1904A74A-41C9-4CF7-8348-BBAE0FA85196}" destId="{1E383B67-9341-4234-9EC7-F73974FF29DF}" srcOrd="1" destOrd="0" parTransId="{D71C8232-B511-4256-909D-222F1E1CA547}" sibTransId="{9DD96576-8B6C-4D5B-A661-05780F2660D6}"/>
    <dgm:cxn modelId="{721ACB79-CCA5-4697-8375-28C58CEEA345}" srcId="{1118485A-E898-487E-A0F6-E88587C89195}" destId="{74D6795B-DE5E-496B-B9BF-27F9903A0311}" srcOrd="3" destOrd="0" parTransId="{6B8F3D8D-E432-4E13-8E03-ED93D6FFA8DD}" sibTransId="{92B3A75E-A613-4791-B01C-42EFD98751C7}"/>
    <dgm:cxn modelId="{5F42257D-4AE6-4B59-8BCC-B5555B4625D9}" type="presOf" srcId="{B3549B22-85FA-4F66-B4C5-EAECFE0E2B36}" destId="{AF4F2B65-4BE2-4238-AF87-30E3849C9117}" srcOrd="0" destOrd="2" presId="urn:microsoft.com/office/officeart/2005/8/layout/vList5"/>
    <dgm:cxn modelId="{AE212786-59BA-469B-ADA1-C2CE4C1F219F}" srcId="{1904A74A-41C9-4CF7-8348-BBAE0FA85196}" destId="{AD07C5B0-A946-412E-8BE8-6CA56419ED37}" srcOrd="0" destOrd="0" parTransId="{A800AC9D-4479-4529-A04C-F2F5CB341BA7}" sibTransId="{A456B919-3515-49BE-AA11-57AD55C84884}"/>
    <dgm:cxn modelId="{A5EE6D8E-CAA7-4E70-A686-D9701562131C}" type="presOf" srcId="{E5A07DE1-7ADF-41D1-8F93-0BD91FF9BB90}" destId="{5F93CE03-E809-4F20-9A44-2E59CCD7E026}" srcOrd="0" destOrd="0" presId="urn:microsoft.com/office/officeart/2005/8/layout/vList5"/>
    <dgm:cxn modelId="{7CCC0193-26C4-403A-8255-2ED54436DDF6}" type="presOf" srcId="{63BFA1E3-BEB9-49F4-89D6-02E399CF1214}" destId="{AF4F2B65-4BE2-4238-AF87-30E3849C9117}" srcOrd="0" destOrd="0" presId="urn:microsoft.com/office/officeart/2005/8/layout/vList5"/>
    <dgm:cxn modelId="{6273999A-9A35-4E96-B5E6-3AB4026FC429}" type="presOf" srcId="{1904A74A-41C9-4CF7-8348-BBAE0FA85196}" destId="{2442CD43-7CF2-4338-832A-3184F83F72F2}" srcOrd="0" destOrd="0" presId="urn:microsoft.com/office/officeart/2005/8/layout/vList5"/>
    <dgm:cxn modelId="{8DEA13EF-48BD-4FF4-A2B7-83AC6F9A473A}" srcId="{1904A74A-41C9-4CF7-8348-BBAE0FA85196}" destId="{5557CC67-BD32-4AC1-A0B8-55AB5A44F96E}" srcOrd="2" destOrd="0" parTransId="{098A34FC-EE3D-4967-8114-27F4341E4FDA}" sibTransId="{7E83024C-A1EC-4BA8-B2AD-07713932C5A4}"/>
    <dgm:cxn modelId="{8201F1EF-408B-4DD9-A0DE-FF8D35457B32}" srcId="{1118485A-E898-487E-A0F6-E88587C89195}" destId="{85007D62-68E6-4087-A51B-627B41182D11}" srcOrd="1" destOrd="0" parTransId="{FDEA540A-61ED-43E1-A0B0-EC096D5E82F2}" sibTransId="{93B15F04-D91E-4DED-8C46-55ED829880EB}"/>
    <dgm:cxn modelId="{53D51AB0-AAA1-4A1E-A9B2-8ACFD58D76D7}" type="presParOf" srcId="{5F93CE03-E809-4F20-9A44-2E59CCD7E026}" destId="{448E3A2A-1B28-4AC3-84FD-016F93F2F0FD}" srcOrd="0" destOrd="0" presId="urn:microsoft.com/office/officeart/2005/8/layout/vList5"/>
    <dgm:cxn modelId="{64B9F621-B066-43DB-8AD1-9E0FF0584DBB}" type="presParOf" srcId="{448E3A2A-1B28-4AC3-84FD-016F93F2F0FD}" destId="{9FD16C8B-4A84-47D2-8651-1786608F8327}" srcOrd="0" destOrd="0" presId="urn:microsoft.com/office/officeart/2005/8/layout/vList5"/>
    <dgm:cxn modelId="{790CBDE2-4F59-49AF-9231-520BE598A129}" type="presParOf" srcId="{448E3A2A-1B28-4AC3-84FD-016F93F2F0FD}" destId="{AF4F2B65-4BE2-4238-AF87-30E3849C9117}" srcOrd="1" destOrd="0" presId="urn:microsoft.com/office/officeart/2005/8/layout/vList5"/>
    <dgm:cxn modelId="{BD094E3D-00CA-412E-A209-33717A7407D9}" type="presParOf" srcId="{5F93CE03-E809-4F20-9A44-2E59CCD7E026}" destId="{034F1A75-0D4C-4F60-BF88-EECF2B34C93F}" srcOrd="1" destOrd="0" presId="urn:microsoft.com/office/officeart/2005/8/layout/vList5"/>
    <dgm:cxn modelId="{ADA86A0E-2E0F-4CB3-A093-DF672C03D059}" type="presParOf" srcId="{5F93CE03-E809-4F20-9A44-2E59CCD7E026}" destId="{6ACDB664-53F6-4264-8C16-A0D1E45668CD}" srcOrd="2" destOrd="0" presId="urn:microsoft.com/office/officeart/2005/8/layout/vList5"/>
    <dgm:cxn modelId="{6C5E550A-0606-4097-A8A7-020AD52FA101}" type="presParOf" srcId="{6ACDB664-53F6-4264-8C16-A0D1E45668CD}" destId="{2442CD43-7CF2-4338-832A-3184F83F72F2}" srcOrd="0" destOrd="0" presId="urn:microsoft.com/office/officeart/2005/8/layout/vList5"/>
    <dgm:cxn modelId="{59D83D09-3064-452D-BAEA-765308E17BFF}" type="presParOf" srcId="{6ACDB664-53F6-4264-8C16-A0D1E45668CD}" destId="{441E6A79-4C6C-4ABF-AE84-A6F21A5038B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3A0E91CE-4D4F-4EF0-AB15-AFCED8FE5CE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89554D2-E920-4697-969D-5B10DBFA1F5D}">
      <dgm:prSet custT="1"/>
      <dgm:spPr/>
      <dgm:t>
        <a:bodyPr/>
        <a:lstStyle/>
        <a:p>
          <a:r>
            <a:rPr lang="en-US" sz="3200" b="1" baseline="0" dirty="0"/>
            <a:t>Postdoc Admin: </a:t>
          </a:r>
          <a:br>
            <a:rPr lang="en-US" sz="3200" baseline="0" dirty="0"/>
          </a:br>
          <a:r>
            <a:rPr lang="en-US" sz="2400" baseline="0" dirty="0"/>
            <a:t>GFS Resources</a:t>
          </a:r>
          <a:endParaRPr lang="en-US" sz="2400" dirty="0"/>
        </a:p>
      </dgm:t>
    </dgm:pt>
    <dgm:pt modelId="{9276B09B-4EEF-442D-9610-8F4517557C1F}" type="parTrans" cxnId="{E6176EE9-70C2-4F7E-8E55-3283F5506CF5}">
      <dgm:prSet/>
      <dgm:spPr/>
      <dgm:t>
        <a:bodyPr/>
        <a:lstStyle/>
        <a:p>
          <a:endParaRPr lang="en-US"/>
        </a:p>
      </dgm:t>
    </dgm:pt>
    <dgm:pt modelId="{CC60B5AE-88B4-44AB-ACEE-B4A1F02BDEA6}" type="sibTrans" cxnId="{E6176EE9-70C2-4F7E-8E55-3283F5506CF5}">
      <dgm:prSet/>
      <dgm:spPr/>
      <dgm:t>
        <a:bodyPr/>
        <a:lstStyle/>
        <a:p>
          <a:endParaRPr lang="en-US"/>
        </a:p>
      </dgm:t>
    </dgm:pt>
    <dgm:pt modelId="{E0FE0256-35FC-4B1A-9BAE-F9C1450C0AEB}" type="pres">
      <dgm:prSet presAssocID="{3A0E91CE-4D4F-4EF0-AB15-AFCED8FE5CE4}" presName="linear" presStyleCnt="0">
        <dgm:presLayoutVars>
          <dgm:animLvl val="lvl"/>
          <dgm:resizeHandles val="exact"/>
        </dgm:presLayoutVars>
      </dgm:prSet>
      <dgm:spPr/>
    </dgm:pt>
    <dgm:pt modelId="{48CE4975-D124-4687-9E20-834270815E6A}" type="pres">
      <dgm:prSet presAssocID="{189554D2-E920-4697-969D-5B10DBFA1F5D}" presName="parentText" presStyleLbl="node1" presStyleIdx="0" presStyleCnt="1" custScaleY="190290" custLinFactNeighborX="0" custLinFactNeighborY="-11312">
        <dgm:presLayoutVars>
          <dgm:chMax val="0"/>
          <dgm:bulletEnabled val="1"/>
        </dgm:presLayoutVars>
      </dgm:prSet>
      <dgm:spPr/>
    </dgm:pt>
  </dgm:ptLst>
  <dgm:cxnLst>
    <dgm:cxn modelId="{5F88BA46-2FB7-404D-9BBA-91439BA76E3E}" type="presOf" srcId="{189554D2-E920-4697-969D-5B10DBFA1F5D}" destId="{48CE4975-D124-4687-9E20-834270815E6A}" srcOrd="0" destOrd="0" presId="urn:microsoft.com/office/officeart/2005/8/layout/vList2"/>
    <dgm:cxn modelId="{715435AA-5616-4815-B8A5-9502417753E9}" type="presOf" srcId="{3A0E91CE-4D4F-4EF0-AB15-AFCED8FE5CE4}" destId="{E0FE0256-35FC-4B1A-9BAE-F9C1450C0AEB}" srcOrd="0" destOrd="0" presId="urn:microsoft.com/office/officeart/2005/8/layout/vList2"/>
    <dgm:cxn modelId="{E6176EE9-70C2-4F7E-8E55-3283F5506CF5}" srcId="{3A0E91CE-4D4F-4EF0-AB15-AFCED8FE5CE4}" destId="{189554D2-E920-4697-969D-5B10DBFA1F5D}" srcOrd="0" destOrd="0" parTransId="{9276B09B-4EEF-442D-9610-8F4517557C1F}" sibTransId="{CC60B5AE-88B4-44AB-ACEE-B4A1F02BDEA6}"/>
    <dgm:cxn modelId="{0DCDDDA5-D07C-4BA8-A31D-3320DD569677}" type="presParOf" srcId="{E0FE0256-35FC-4B1A-9BAE-F9C1450C0AEB}" destId="{48CE4975-D124-4687-9E20-834270815E6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0.xml><?xml version="1.0" encoding="utf-8"?>
<dgm:dataModel xmlns:dgm="http://schemas.openxmlformats.org/drawingml/2006/diagram" xmlns:a="http://schemas.openxmlformats.org/drawingml/2006/main">
  <dgm:ptLst>
    <dgm:pt modelId="{47D7E335-A5AD-473E-9738-1AC3886C60D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2311718-50A0-452A-9A69-885888B5B2DE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Submission to Workflow</a:t>
          </a:r>
          <a:endParaRPr lang="en-US" sz="2400" dirty="0"/>
        </a:p>
      </dgm:t>
    </dgm:pt>
    <dgm:pt modelId="{78DDC6B5-242A-465C-BB48-2F9E1C0FE1CC}" type="parTrans" cxnId="{089A8C0F-8FF7-459F-8E19-9BC7E58D135D}">
      <dgm:prSet/>
      <dgm:spPr/>
      <dgm:t>
        <a:bodyPr/>
        <a:lstStyle/>
        <a:p>
          <a:endParaRPr lang="en-US"/>
        </a:p>
      </dgm:t>
    </dgm:pt>
    <dgm:pt modelId="{EEC7BF33-DBFD-473E-AB9E-C7D0CB9CE763}" type="sibTrans" cxnId="{089A8C0F-8FF7-459F-8E19-9BC7E58D135D}">
      <dgm:prSet/>
      <dgm:spPr/>
      <dgm:t>
        <a:bodyPr/>
        <a:lstStyle/>
        <a:p>
          <a:endParaRPr lang="en-US"/>
        </a:p>
      </dgm:t>
    </dgm:pt>
    <dgm:pt modelId="{57A53AE6-80AE-4466-A39B-88143BC931CC}" type="pres">
      <dgm:prSet presAssocID="{47D7E335-A5AD-473E-9738-1AC3886C60D2}" presName="linear" presStyleCnt="0">
        <dgm:presLayoutVars>
          <dgm:animLvl val="lvl"/>
          <dgm:resizeHandles val="exact"/>
        </dgm:presLayoutVars>
      </dgm:prSet>
      <dgm:spPr/>
    </dgm:pt>
    <dgm:pt modelId="{7932AF69-C154-4466-A3C6-BB7C9C367212}" type="pres">
      <dgm:prSet presAssocID="{82311718-50A0-452A-9A69-885888B5B2D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89A8C0F-8FF7-459F-8E19-9BC7E58D135D}" srcId="{47D7E335-A5AD-473E-9738-1AC3886C60D2}" destId="{82311718-50A0-452A-9A69-885888B5B2DE}" srcOrd="0" destOrd="0" parTransId="{78DDC6B5-242A-465C-BB48-2F9E1C0FE1CC}" sibTransId="{EEC7BF33-DBFD-473E-AB9E-C7D0CB9CE763}"/>
    <dgm:cxn modelId="{C90637A6-A096-47E5-AFB4-E5AC90D0C2DD}" type="presOf" srcId="{47D7E335-A5AD-473E-9738-1AC3886C60D2}" destId="{57A53AE6-80AE-4466-A39B-88143BC931CC}" srcOrd="0" destOrd="0" presId="urn:microsoft.com/office/officeart/2005/8/layout/vList2"/>
    <dgm:cxn modelId="{058090C3-1A05-40F2-BAFC-B62DDB5D0A28}" type="presOf" srcId="{82311718-50A0-452A-9A69-885888B5B2DE}" destId="{7932AF69-C154-4466-A3C6-BB7C9C367212}" srcOrd="0" destOrd="0" presId="urn:microsoft.com/office/officeart/2005/8/layout/vList2"/>
    <dgm:cxn modelId="{2AC3DACC-04CA-45BE-88AC-DF8FDB1B8789}" type="presParOf" srcId="{57A53AE6-80AE-4466-A39B-88143BC931CC}" destId="{7932AF69-C154-4466-A3C6-BB7C9C36721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21.xml><?xml version="1.0" encoding="utf-8"?>
<dgm:dataModel xmlns:dgm="http://schemas.openxmlformats.org/drawingml/2006/diagram" xmlns:a="http://schemas.openxmlformats.org/drawingml/2006/main">
  <dgm:ptLst>
    <dgm:pt modelId="{EEFBF6FF-FE46-4C3A-8985-D9527FF75EE7}" type="doc">
      <dgm:prSet loTypeId="urn:microsoft.com/office/officeart/2005/8/layout/hList9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A53B724-6681-4628-B47E-66B7AEDCD1C1}">
      <dgm:prSet/>
      <dgm:spPr/>
      <dgm:t>
        <a:bodyPr/>
        <a:lstStyle/>
        <a:p>
          <a:r>
            <a:rPr lang="en-US" b="1" dirty="0"/>
            <a:t>Click  “I confirm…” check box</a:t>
          </a:r>
          <a:endParaRPr lang="en-US" dirty="0"/>
        </a:p>
      </dgm:t>
    </dgm:pt>
    <dgm:pt modelId="{44010FA1-D9B2-429E-A873-EC6C6EE48D9E}" type="parTrans" cxnId="{E1017D3F-3EAB-4BF2-B2D5-F54C3EE6557F}">
      <dgm:prSet/>
      <dgm:spPr/>
      <dgm:t>
        <a:bodyPr/>
        <a:lstStyle/>
        <a:p>
          <a:endParaRPr lang="en-US"/>
        </a:p>
      </dgm:t>
    </dgm:pt>
    <dgm:pt modelId="{610741E0-DBD9-4290-8630-4FF1CA721BE3}" type="sibTrans" cxnId="{E1017D3F-3EAB-4BF2-B2D5-F54C3EE6557F}">
      <dgm:prSet/>
      <dgm:spPr/>
      <dgm:t>
        <a:bodyPr/>
        <a:lstStyle/>
        <a:p>
          <a:endParaRPr lang="en-US"/>
        </a:p>
      </dgm:t>
    </dgm:pt>
    <dgm:pt modelId="{DDE150C1-213C-46DB-A3B9-50910E40EC85}">
      <dgm:prSet custT="1"/>
      <dgm:spPr/>
      <dgm:t>
        <a:bodyPr/>
        <a:lstStyle/>
        <a:p>
          <a:r>
            <a:rPr lang="en-US" sz="2000" b="1" dirty="0">
              <a:solidFill>
                <a:schemeClr val="accent3"/>
              </a:solidFill>
            </a:rPr>
            <a:t>  Action Buttons</a:t>
          </a:r>
          <a:endParaRPr lang="en-US" sz="2000" dirty="0">
            <a:solidFill>
              <a:schemeClr val="accent3"/>
            </a:solidFill>
          </a:endParaRPr>
        </a:p>
      </dgm:t>
    </dgm:pt>
    <dgm:pt modelId="{0B5E8406-11AB-4763-9500-DF832252D852}" type="parTrans" cxnId="{832391AC-B52F-45B3-A93E-30D201047BDE}">
      <dgm:prSet/>
      <dgm:spPr/>
      <dgm:t>
        <a:bodyPr/>
        <a:lstStyle/>
        <a:p>
          <a:endParaRPr lang="en-US"/>
        </a:p>
      </dgm:t>
    </dgm:pt>
    <dgm:pt modelId="{6F75D4DC-87A5-4B5E-A238-5D1F21EB0DCE}" type="sibTrans" cxnId="{832391AC-B52F-45B3-A93E-30D201047BDE}">
      <dgm:prSet/>
      <dgm:spPr/>
      <dgm:t>
        <a:bodyPr/>
        <a:lstStyle/>
        <a:p>
          <a:endParaRPr lang="en-US"/>
        </a:p>
      </dgm:t>
    </dgm:pt>
    <dgm:pt modelId="{AAF55DB8-9A51-46E4-99A5-B754EBA83A9A}">
      <dgm:prSet custT="1"/>
      <dgm:spPr/>
      <dgm:t>
        <a:bodyPr/>
        <a:lstStyle/>
        <a:p>
          <a:r>
            <a:rPr lang="en-US" sz="1400" b="1" i="1" dirty="0">
              <a:solidFill>
                <a:schemeClr val="accent3"/>
              </a:solidFill>
            </a:rPr>
            <a:t>Save</a:t>
          </a:r>
        </a:p>
      </dgm:t>
    </dgm:pt>
    <dgm:pt modelId="{17601D7F-0BFC-4DDD-84EA-FD908A49674A}" type="parTrans" cxnId="{3A0836A2-B527-4FAE-B668-32BEDDD05581}">
      <dgm:prSet/>
      <dgm:spPr/>
      <dgm:t>
        <a:bodyPr/>
        <a:lstStyle/>
        <a:p>
          <a:endParaRPr lang="en-US"/>
        </a:p>
      </dgm:t>
    </dgm:pt>
    <dgm:pt modelId="{7BA6AC80-BCDB-4CE5-BD92-C223AD5847ED}" type="sibTrans" cxnId="{3A0836A2-B527-4FAE-B668-32BEDDD05581}">
      <dgm:prSet/>
      <dgm:spPr/>
      <dgm:t>
        <a:bodyPr/>
        <a:lstStyle/>
        <a:p>
          <a:endParaRPr lang="en-US"/>
        </a:p>
      </dgm:t>
    </dgm:pt>
    <dgm:pt modelId="{3A1B0CB1-9E5B-4E4F-81A6-16EB432470D4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Saves data entered in form</a:t>
          </a:r>
        </a:p>
      </dgm:t>
    </dgm:pt>
    <dgm:pt modelId="{39F1CB5A-9AF0-4C1B-8D9A-DDD8224B50D1}" type="parTrans" cxnId="{55591E31-7487-4CDD-9EAE-C2C85E676288}">
      <dgm:prSet/>
      <dgm:spPr/>
      <dgm:t>
        <a:bodyPr/>
        <a:lstStyle/>
        <a:p>
          <a:endParaRPr lang="en-US"/>
        </a:p>
      </dgm:t>
    </dgm:pt>
    <dgm:pt modelId="{A386B6F2-CED5-483F-968C-9F79E363E3E3}" type="sibTrans" cxnId="{55591E31-7487-4CDD-9EAE-C2C85E676288}">
      <dgm:prSet/>
      <dgm:spPr/>
      <dgm:t>
        <a:bodyPr/>
        <a:lstStyle/>
        <a:p>
          <a:endParaRPr lang="en-US"/>
        </a:p>
      </dgm:t>
    </dgm:pt>
    <dgm:pt modelId="{D5DC49F7-9C4E-4F42-B708-EB3EA1070BA1}">
      <dgm:prSet custT="1"/>
      <dgm:spPr/>
      <dgm:t>
        <a:bodyPr/>
        <a:lstStyle/>
        <a:p>
          <a:r>
            <a:rPr lang="en-US" sz="1400" b="1" i="1" dirty="0">
              <a:solidFill>
                <a:schemeClr val="accent3"/>
              </a:solidFill>
            </a:rPr>
            <a:t>Submit</a:t>
          </a:r>
        </a:p>
      </dgm:t>
    </dgm:pt>
    <dgm:pt modelId="{42A0B688-0CE6-4136-B406-502A6514106A}" type="parTrans" cxnId="{1BF44E74-754E-4FE0-922A-BED8E8E1F26B}">
      <dgm:prSet/>
      <dgm:spPr/>
      <dgm:t>
        <a:bodyPr/>
        <a:lstStyle/>
        <a:p>
          <a:endParaRPr lang="en-US"/>
        </a:p>
      </dgm:t>
    </dgm:pt>
    <dgm:pt modelId="{3A74EDFA-AD18-49AF-91A1-C8E52B61E124}" type="sibTrans" cxnId="{1BF44E74-754E-4FE0-922A-BED8E8E1F26B}">
      <dgm:prSet/>
      <dgm:spPr/>
      <dgm:t>
        <a:bodyPr/>
        <a:lstStyle/>
        <a:p>
          <a:endParaRPr lang="en-US"/>
        </a:p>
      </dgm:t>
    </dgm:pt>
    <dgm:pt modelId="{B695515A-C8C6-4668-A3D9-B9C6F9654990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Submits to Role #3 Department Manager/ DFA approval </a:t>
          </a:r>
        </a:p>
      </dgm:t>
    </dgm:pt>
    <dgm:pt modelId="{88D85210-EE19-4883-A081-656A6EB3C4F7}" type="parTrans" cxnId="{0791D062-1876-4730-9124-2AD4054EA160}">
      <dgm:prSet/>
      <dgm:spPr/>
      <dgm:t>
        <a:bodyPr/>
        <a:lstStyle/>
        <a:p>
          <a:endParaRPr lang="en-US"/>
        </a:p>
      </dgm:t>
    </dgm:pt>
    <dgm:pt modelId="{AEC5D5C0-B57B-4581-8D50-3D94A408B38A}" type="sibTrans" cxnId="{0791D062-1876-4730-9124-2AD4054EA160}">
      <dgm:prSet/>
      <dgm:spPr/>
      <dgm:t>
        <a:bodyPr/>
        <a:lstStyle/>
        <a:p>
          <a:endParaRPr lang="en-US"/>
        </a:p>
      </dgm:t>
    </dgm:pt>
    <dgm:pt modelId="{39B78A8D-5CD0-45E9-9BDF-A5F75CB15724}">
      <dgm:prSet custT="1"/>
      <dgm:spPr/>
      <dgm:t>
        <a:bodyPr/>
        <a:lstStyle/>
        <a:p>
          <a:r>
            <a:rPr lang="en-US" sz="1400" b="1" i="1" dirty="0">
              <a:solidFill>
                <a:schemeClr val="accent3"/>
              </a:solidFill>
            </a:rPr>
            <a:t>Back</a:t>
          </a:r>
        </a:p>
      </dgm:t>
    </dgm:pt>
    <dgm:pt modelId="{BF5F5E69-D1BA-4D41-A17E-C3936F29200A}" type="parTrans" cxnId="{30AD266F-6AED-46AB-8A96-55B9A404DF32}">
      <dgm:prSet/>
      <dgm:spPr/>
      <dgm:t>
        <a:bodyPr/>
        <a:lstStyle/>
        <a:p>
          <a:endParaRPr lang="en-US"/>
        </a:p>
      </dgm:t>
    </dgm:pt>
    <dgm:pt modelId="{F1761146-835E-48AF-A095-14332089D142}" type="sibTrans" cxnId="{30AD266F-6AED-46AB-8A96-55B9A404DF32}">
      <dgm:prSet/>
      <dgm:spPr/>
      <dgm:t>
        <a:bodyPr/>
        <a:lstStyle/>
        <a:p>
          <a:endParaRPr lang="en-US"/>
        </a:p>
      </dgm:t>
    </dgm:pt>
    <dgm:pt modelId="{568A4FD3-CB04-487B-AD3A-2F188BD29E9A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Return to previous screen</a:t>
          </a:r>
        </a:p>
      </dgm:t>
    </dgm:pt>
    <dgm:pt modelId="{6A5E9E32-D902-40B2-9782-2E361F00F921}" type="parTrans" cxnId="{C51F3E14-113E-452F-A5F1-46866BDD8DE3}">
      <dgm:prSet/>
      <dgm:spPr/>
      <dgm:t>
        <a:bodyPr/>
        <a:lstStyle/>
        <a:p>
          <a:endParaRPr lang="en-US"/>
        </a:p>
      </dgm:t>
    </dgm:pt>
    <dgm:pt modelId="{DB129773-52A6-4D8F-8410-C97E8AC9B6D8}" type="sibTrans" cxnId="{C51F3E14-113E-452F-A5F1-46866BDD8DE3}">
      <dgm:prSet/>
      <dgm:spPr/>
      <dgm:t>
        <a:bodyPr/>
        <a:lstStyle/>
        <a:p>
          <a:endParaRPr lang="en-US"/>
        </a:p>
      </dgm:t>
    </dgm:pt>
    <dgm:pt modelId="{0F54166E-CD73-4C92-9235-A9988F8BE71A}">
      <dgm:prSet custT="1"/>
      <dgm:spPr/>
      <dgm:t>
        <a:bodyPr/>
        <a:lstStyle/>
        <a:p>
          <a:r>
            <a:rPr lang="en-US" sz="1400" b="1" i="1" dirty="0">
              <a:solidFill>
                <a:schemeClr val="accent3"/>
              </a:solidFill>
            </a:rPr>
            <a:t>Print</a:t>
          </a:r>
        </a:p>
      </dgm:t>
    </dgm:pt>
    <dgm:pt modelId="{C3F28AF2-2811-4DB8-89FD-632F75515479}" type="parTrans" cxnId="{CA9BA17B-37F1-4A7E-90D4-E99C738AEFCF}">
      <dgm:prSet/>
      <dgm:spPr/>
      <dgm:t>
        <a:bodyPr/>
        <a:lstStyle/>
        <a:p>
          <a:endParaRPr lang="en-US"/>
        </a:p>
      </dgm:t>
    </dgm:pt>
    <dgm:pt modelId="{7FF4C919-8C78-4BC6-B0FB-A05DFAB6FC00}" type="sibTrans" cxnId="{CA9BA17B-37F1-4A7E-90D4-E99C738AEFCF}">
      <dgm:prSet/>
      <dgm:spPr/>
      <dgm:t>
        <a:bodyPr/>
        <a:lstStyle/>
        <a:p>
          <a:endParaRPr lang="en-US"/>
        </a:p>
      </dgm:t>
    </dgm:pt>
    <dgm:pt modelId="{5C83EF03-D47A-4CA9-867B-13A78C474A2A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Prints a copy for PDF or paper file</a:t>
          </a:r>
        </a:p>
      </dgm:t>
    </dgm:pt>
    <dgm:pt modelId="{0C184869-9075-4B30-B279-66C1AEEBD5E9}" type="parTrans" cxnId="{0A3FA275-1845-4D88-B203-5EEB4A235185}">
      <dgm:prSet/>
      <dgm:spPr/>
      <dgm:t>
        <a:bodyPr/>
        <a:lstStyle/>
        <a:p>
          <a:endParaRPr lang="en-US"/>
        </a:p>
      </dgm:t>
    </dgm:pt>
    <dgm:pt modelId="{B01B462D-8B0D-40E1-A384-220F8AE23DB7}" type="sibTrans" cxnId="{0A3FA275-1845-4D88-B203-5EEB4A235185}">
      <dgm:prSet/>
      <dgm:spPr/>
      <dgm:t>
        <a:bodyPr/>
        <a:lstStyle/>
        <a:p>
          <a:endParaRPr lang="en-US"/>
        </a:p>
      </dgm:t>
    </dgm:pt>
    <dgm:pt modelId="{D9E7E6D7-41AA-4E1F-8C6C-BA1043E3821F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Click Submit to send form to Workflow</a:t>
          </a:r>
        </a:p>
      </dgm:t>
    </dgm:pt>
    <dgm:pt modelId="{2E4A4E9A-C4E6-49B6-9F52-CEB04596A61F}" type="parTrans" cxnId="{DA508359-B05B-4A52-82FC-6EC65BAAD6A3}">
      <dgm:prSet/>
      <dgm:spPr/>
      <dgm:t>
        <a:bodyPr/>
        <a:lstStyle/>
        <a:p>
          <a:endParaRPr lang="en-US"/>
        </a:p>
      </dgm:t>
    </dgm:pt>
    <dgm:pt modelId="{4F85A4A1-97CC-479F-89E8-7E9922D89F4C}" type="sibTrans" cxnId="{DA508359-B05B-4A52-82FC-6EC65BAAD6A3}">
      <dgm:prSet/>
      <dgm:spPr/>
      <dgm:t>
        <a:bodyPr/>
        <a:lstStyle/>
        <a:p>
          <a:endParaRPr lang="en-US"/>
        </a:p>
      </dgm:t>
    </dgm:pt>
    <dgm:pt modelId="{C6986A03-9AEF-43A3-A920-09AD646DF8D5}" type="pres">
      <dgm:prSet presAssocID="{EEFBF6FF-FE46-4C3A-8985-D9527FF75EE7}" presName="list" presStyleCnt="0">
        <dgm:presLayoutVars>
          <dgm:dir/>
          <dgm:animLvl val="lvl"/>
        </dgm:presLayoutVars>
      </dgm:prSet>
      <dgm:spPr/>
    </dgm:pt>
    <dgm:pt modelId="{FA5E9F00-584C-44F3-9C98-03FB20051D99}" type="pres">
      <dgm:prSet presAssocID="{8A53B724-6681-4628-B47E-66B7AEDCD1C1}" presName="posSpace" presStyleCnt="0"/>
      <dgm:spPr/>
    </dgm:pt>
    <dgm:pt modelId="{541D9B60-777C-4670-8C22-5A0E343D8D37}" type="pres">
      <dgm:prSet presAssocID="{8A53B724-6681-4628-B47E-66B7AEDCD1C1}" presName="vertFlow" presStyleCnt="0"/>
      <dgm:spPr/>
    </dgm:pt>
    <dgm:pt modelId="{04E9A586-2559-4828-8A25-DCC74363F89D}" type="pres">
      <dgm:prSet presAssocID="{8A53B724-6681-4628-B47E-66B7AEDCD1C1}" presName="topSpace" presStyleCnt="0"/>
      <dgm:spPr/>
    </dgm:pt>
    <dgm:pt modelId="{ED4F493C-DB62-49F1-AC1E-D7322EDC492E}" type="pres">
      <dgm:prSet presAssocID="{8A53B724-6681-4628-B47E-66B7AEDCD1C1}" presName="firstComp" presStyleCnt="0"/>
      <dgm:spPr/>
    </dgm:pt>
    <dgm:pt modelId="{4B8130F7-C9BB-4707-A511-8912D335DC10}" type="pres">
      <dgm:prSet presAssocID="{8A53B724-6681-4628-B47E-66B7AEDCD1C1}" presName="firstChild" presStyleLbl="bgAccFollowNode1" presStyleIdx="0" presStyleCnt="1" custScaleX="109212" custScaleY="153643" custLinFactNeighborX="-5318" custLinFactNeighborY="13582"/>
      <dgm:spPr/>
    </dgm:pt>
    <dgm:pt modelId="{FFE50BF0-58EC-4B3E-8FC6-CDDA05D5A78D}" type="pres">
      <dgm:prSet presAssocID="{8A53B724-6681-4628-B47E-66B7AEDCD1C1}" presName="firstChildTx" presStyleLbl="bgAccFollowNode1" presStyleIdx="0" presStyleCnt="1">
        <dgm:presLayoutVars>
          <dgm:bulletEnabled val="1"/>
        </dgm:presLayoutVars>
      </dgm:prSet>
      <dgm:spPr/>
    </dgm:pt>
    <dgm:pt modelId="{C95E69F5-B28C-4273-B5E2-D5524E0845CA}" type="pres">
      <dgm:prSet presAssocID="{8A53B724-6681-4628-B47E-66B7AEDCD1C1}" presName="negSpace" presStyleCnt="0"/>
      <dgm:spPr/>
    </dgm:pt>
    <dgm:pt modelId="{52203884-BF24-490A-8FC1-55152FAE8B92}" type="pres">
      <dgm:prSet presAssocID="{8A53B724-6681-4628-B47E-66B7AEDCD1C1}" presName="circle" presStyleLbl="node1" presStyleIdx="0" presStyleCnt="1" custLinFactNeighborX="-11111" custLinFactNeighborY="-16499"/>
      <dgm:spPr/>
    </dgm:pt>
  </dgm:ptLst>
  <dgm:cxnLst>
    <dgm:cxn modelId="{26623905-D3A2-4B91-8B9C-BB826C9036D8}" type="presOf" srcId="{5C83EF03-D47A-4CA9-867B-13A78C474A2A}" destId="{4B8130F7-C9BB-4707-A511-8912D335DC10}" srcOrd="0" destOrd="8" presId="urn:microsoft.com/office/officeart/2005/8/layout/hList9"/>
    <dgm:cxn modelId="{C92B7408-CF84-4E95-9077-E3AF30F52E30}" type="presOf" srcId="{DDE150C1-213C-46DB-A3B9-50910E40EC85}" destId="{FFE50BF0-58EC-4B3E-8FC6-CDDA05D5A78D}" srcOrd="1" destOrd="0" presId="urn:microsoft.com/office/officeart/2005/8/layout/hList9"/>
    <dgm:cxn modelId="{EAD0630A-CC51-4A3B-9C24-0487EC483671}" type="presOf" srcId="{5C83EF03-D47A-4CA9-867B-13A78C474A2A}" destId="{FFE50BF0-58EC-4B3E-8FC6-CDDA05D5A78D}" srcOrd="1" destOrd="8" presId="urn:microsoft.com/office/officeart/2005/8/layout/hList9"/>
    <dgm:cxn modelId="{45D1800A-1BDB-4214-B9C3-09B8C804FC07}" type="presOf" srcId="{3A1B0CB1-9E5B-4E4F-81A6-16EB432470D4}" destId="{FFE50BF0-58EC-4B3E-8FC6-CDDA05D5A78D}" srcOrd="1" destOrd="2" presId="urn:microsoft.com/office/officeart/2005/8/layout/hList9"/>
    <dgm:cxn modelId="{C51F3E14-113E-452F-A5F1-46866BDD8DE3}" srcId="{39B78A8D-5CD0-45E9-9BDF-A5F75CB15724}" destId="{568A4FD3-CB04-487B-AD3A-2F188BD29E9A}" srcOrd="0" destOrd="0" parTransId="{6A5E9E32-D902-40B2-9782-2E361F00F921}" sibTransId="{DB129773-52A6-4D8F-8410-C97E8AC9B6D8}"/>
    <dgm:cxn modelId="{0804BB1E-8CCA-4519-834E-AF609E750F9B}" type="presOf" srcId="{568A4FD3-CB04-487B-AD3A-2F188BD29E9A}" destId="{FFE50BF0-58EC-4B3E-8FC6-CDDA05D5A78D}" srcOrd="1" destOrd="6" presId="urn:microsoft.com/office/officeart/2005/8/layout/hList9"/>
    <dgm:cxn modelId="{2725132A-F301-4A55-AADA-6BA400BF522A}" type="presOf" srcId="{0F54166E-CD73-4C92-9235-A9988F8BE71A}" destId="{FFE50BF0-58EC-4B3E-8FC6-CDDA05D5A78D}" srcOrd="1" destOrd="7" presId="urn:microsoft.com/office/officeart/2005/8/layout/hList9"/>
    <dgm:cxn modelId="{273B6A2C-0366-4065-A490-CBC819F202CE}" type="presOf" srcId="{EEFBF6FF-FE46-4C3A-8985-D9527FF75EE7}" destId="{C6986A03-9AEF-43A3-A920-09AD646DF8D5}" srcOrd="0" destOrd="0" presId="urn:microsoft.com/office/officeart/2005/8/layout/hList9"/>
    <dgm:cxn modelId="{55591E31-7487-4CDD-9EAE-C2C85E676288}" srcId="{AAF55DB8-9A51-46E4-99A5-B754EBA83A9A}" destId="{3A1B0CB1-9E5B-4E4F-81A6-16EB432470D4}" srcOrd="0" destOrd="0" parTransId="{39F1CB5A-9AF0-4C1B-8D9A-DDD8224B50D1}" sibTransId="{A386B6F2-CED5-483F-968C-9F79E363E3E3}"/>
    <dgm:cxn modelId="{E1017D3F-3EAB-4BF2-B2D5-F54C3EE6557F}" srcId="{EEFBF6FF-FE46-4C3A-8985-D9527FF75EE7}" destId="{8A53B724-6681-4628-B47E-66B7AEDCD1C1}" srcOrd="0" destOrd="0" parTransId="{44010FA1-D9B2-429E-A873-EC6C6EE48D9E}" sibTransId="{610741E0-DBD9-4290-8630-4FF1CA721BE3}"/>
    <dgm:cxn modelId="{0791D062-1876-4730-9124-2AD4054EA160}" srcId="{D5DC49F7-9C4E-4F42-B708-EB3EA1070BA1}" destId="{B695515A-C8C6-4668-A3D9-B9C6F9654990}" srcOrd="0" destOrd="0" parTransId="{88D85210-EE19-4883-A081-656A6EB3C4F7}" sibTransId="{AEC5D5C0-B57B-4581-8D50-3D94A408B38A}"/>
    <dgm:cxn modelId="{30AD266F-6AED-46AB-8A96-55B9A404DF32}" srcId="{DDE150C1-213C-46DB-A3B9-50910E40EC85}" destId="{39B78A8D-5CD0-45E9-9BDF-A5F75CB15724}" srcOrd="2" destOrd="0" parTransId="{BF5F5E69-D1BA-4D41-A17E-C3936F29200A}" sibTransId="{F1761146-835E-48AF-A095-14332089D142}"/>
    <dgm:cxn modelId="{31F8DA6F-9B0E-41C6-A760-4DD2A944EEBD}" type="presOf" srcId="{0F54166E-CD73-4C92-9235-A9988F8BE71A}" destId="{4B8130F7-C9BB-4707-A511-8912D335DC10}" srcOrd="0" destOrd="7" presId="urn:microsoft.com/office/officeart/2005/8/layout/hList9"/>
    <dgm:cxn modelId="{2AE16152-EF51-4184-884C-0AA5E618314F}" type="presOf" srcId="{D5DC49F7-9C4E-4F42-B708-EB3EA1070BA1}" destId="{FFE50BF0-58EC-4B3E-8FC6-CDDA05D5A78D}" srcOrd="1" destOrd="3" presId="urn:microsoft.com/office/officeart/2005/8/layout/hList9"/>
    <dgm:cxn modelId="{1BF44E74-754E-4FE0-922A-BED8E8E1F26B}" srcId="{DDE150C1-213C-46DB-A3B9-50910E40EC85}" destId="{D5DC49F7-9C4E-4F42-B708-EB3EA1070BA1}" srcOrd="1" destOrd="0" parTransId="{42A0B688-0CE6-4136-B406-502A6514106A}" sibTransId="{3A74EDFA-AD18-49AF-91A1-C8E52B61E124}"/>
    <dgm:cxn modelId="{12D91955-58E2-4520-A163-99E97B0AF085}" type="presOf" srcId="{39B78A8D-5CD0-45E9-9BDF-A5F75CB15724}" destId="{FFE50BF0-58EC-4B3E-8FC6-CDDA05D5A78D}" srcOrd="1" destOrd="5" presId="urn:microsoft.com/office/officeart/2005/8/layout/hList9"/>
    <dgm:cxn modelId="{0A3FA275-1845-4D88-B203-5EEB4A235185}" srcId="{0F54166E-CD73-4C92-9235-A9988F8BE71A}" destId="{5C83EF03-D47A-4CA9-867B-13A78C474A2A}" srcOrd="0" destOrd="0" parTransId="{0C184869-9075-4B30-B279-66C1AEEBD5E9}" sibTransId="{B01B462D-8B0D-40E1-A384-220F8AE23DB7}"/>
    <dgm:cxn modelId="{D79BDB56-245F-4E93-8C27-FEF1B2CB7F6F}" type="presOf" srcId="{D9E7E6D7-41AA-4E1F-8C6C-BA1043E3821F}" destId="{FFE50BF0-58EC-4B3E-8FC6-CDDA05D5A78D}" srcOrd="1" destOrd="9" presId="urn:microsoft.com/office/officeart/2005/8/layout/hList9"/>
    <dgm:cxn modelId="{DA508359-B05B-4A52-82FC-6EC65BAAD6A3}" srcId="{DDE150C1-213C-46DB-A3B9-50910E40EC85}" destId="{D9E7E6D7-41AA-4E1F-8C6C-BA1043E3821F}" srcOrd="4" destOrd="0" parTransId="{2E4A4E9A-C4E6-49B6-9F52-CEB04596A61F}" sibTransId="{4F85A4A1-97CC-479F-89E8-7E9922D89F4C}"/>
    <dgm:cxn modelId="{CA9BA17B-37F1-4A7E-90D4-E99C738AEFCF}" srcId="{DDE150C1-213C-46DB-A3B9-50910E40EC85}" destId="{0F54166E-CD73-4C92-9235-A9988F8BE71A}" srcOrd="3" destOrd="0" parTransId="{C3F28AF2-2811-4DB8-89FD-632F75515479}" sibTransId="{7FF4C919-8C78-4BC6-B0FB-A05DFAB6FC00}"/>
    <dgm:cxn modelId="{0A111D84-8630-432E-ABAC-23C2DD585390}" type="presOf" srcId="{B695515A-C8C6-4668-A3D9-B9C6F9654990}" destId="{FFE50BF0-58EC-4B3E-8FC6-CDDA05D5A78D}" srcOrd="1" destOrd="4" presId="urn:microsoft.com/office/officeart/2005/8/layout/hList9"/>
    <dgm:cxn modelId="{5DB2368C-DE1F-44E8-9517-9DE90D57C0CA}" type="presOf" srcId="{8A53B724-6681-4628-B47E-66B7AEDCD1C1}" destId="{52203884-BF24-490A-8FC1-55152FAE8B92}" srcOrd="0" destOrd="0" presId="urn:microsoft.com/office/officeart/2005/8/layout/hList9"/>
    <dgm:cxn modelId="{25F1FA99-D171-446D-8E02-58C3A42D2FA2}" type="presOf" srcId="{AAF55DB8-9A51-46E4-99A5-B754EBA83A9A}" destId="{4B8130F7-C9BB-4707-A511-8912D335DC10}" srcOrd="0" destOrd="1" presId="urn:microsoft.com/office/officeart/2005/8/layout/hList9"/>
    <dgm:cxn modelId="{89B2539D-6AFB-47CD-AD34-8E36AB9FBA63}" type="presOf" srcId="{AAF55DB8-9A51-46E4-99A5-B754EBA83A9A}" destId="{FFE50BF0-58EC-4B3E-8FC6-CDDA05D5A78D}" srcOrd="1" destOrd="1" presId="urn:microsoft.com/office/officeart/2005/8/layout/hList9"/>
    <dgm:cxn modelId="{53DF729F-ED14-4F14-B3A5-31411046C301}" type="presOf" srcId="{568A4FD3-CB04-487B-AD3A-2F188BD29E9A}" destId="{4B8130F7-C9BB-4707-A511-8912D335DC10}" srcOrd="0" destOrd="6" presId="urn:microsoft.com/office/officeart/2005/8/layout/hList9"/>
    <dgm:cxn modelId="{3A0836A2-B527-4FAE-B668-32BEDDD05581}" srcId="{DDE150C1-213C-46DB-A3B9-50910E40EC85}" destId="{AAF55DB8-9A51-46E4-99A5-B754EBA83A9A}" srcOrd="0" destOrd="0" parTransId="{17601D7F-0BFC-4DDD-84EA-FD908A49674A}" sibTransId="{7BA6AC80-BCDB-4CE5-BD92-C223AD5847ED}"/>
    <dgm:cxn modelId="{565EB5A7-9A87-4099-A9AF-12AE449DAB49}" type="presOf" srcId="{B695515A-C8C6-4668-A3D9-B9C6F9654990}" destId="{4B8130F7-C9BB-4707-A511-8912D335DC10}" srcOrd="0" destOrd="4" presId="urn:microsoft.com/office/officeart/2005/8/layout/hList9"/>
    <dgm:cxn modelId="{832391AC-B52F-45B3-A93E-30D201047BDE}" srcId="{8A53B724-6681-4628-B47E-66B7AEDCD1C1}" destId="{DDE150C1-213C-46DB-A3B9-50910E40EC85}" srcOrd="0" destOrd="0" parTransId="{0B5E8406-11AB-4763-9500-DF832252D852}" sibTransId="{6F75D4DC-87A5-4B5E-A238-5D1F21EB0DCE}"/>
    <dgm:cxn modelId="{E65EB0BA-F07F-45B0-B909-19F04D6A4049}" type="presOf" srcId="{39B78A8D-5CD0-45E9-9BDF-A5F75CB15724}" destId="{4B8130F7-C9BB-4707-A511-8912D335DC10}" srcOrd="0" destOrd="5" presId="urn:microsoft.com/office/officeart/2005/8/layout/hList9"/>
    <dgm:cxn modelId="{504D37BC-7B6F-47B4-8E3A-AA531CCB2D02}" type="presOf" srcId="{D5DC49F7-9C4E-4F42-B708-EB3EA1070BA1}" destId="{4B8130F7-C9BB-4707-A511-8912D335DC10}" srcOrd="0" destOrd="3" presId="urn:microsoft.com/office/officeart/2005/8/layout/hList9"/>
    <dgm:cxn modelId="{B58674D4-FF28-42A3-8C74-54201541D300}" type="presOf" srcId="{D9E7E6D7-41AA-4E1F-8C6C-BA1043E3821F}" destId="{4B8130F7-C9BB-4707-A511-8912D335DC10}" srcOrd="0" destOrd="9" presId="urn:microsoft.com/office/officeart/2005/8/layout/hList9"/>
    <dgm:cxn modelId="{4DD98CF5-FA23-45F7-8CC5-16C7F60BA4C2}" type="presOf" srcId="{3A1B0CB1-9E5B-4E4F-81A6-16EB432470D4}" destId="{4B8130F7-C9BB-4707-A511-8912D335DC10}" srcOrd="0" destOrd="2" presId="urn:microsoft.com/office/officeart/2005/8/layout/hList9"/>
    <dgm:cxn modelId="{44C73CFD-B48E-4694-8172-E61A1A9D9A4A}" type="presOf" srcId="{DDE150C1-213C-46DB-A3B9-50910E40EC85}" destId="{4B8130F7-C9BB-4707-A511-8912D335DC10}" srcOrd="0" destOrd="0" presId="urn:microsoft.com/office/officeart/2005/8/layout/hList9"/>
    <dgm:cxn modelId="{E99AC8D6-74CD-4612-87B2-EC5B24E27894}" type="presParOf" srcId="{C6986A03-9AEF-43A3-A920-09AD646DF8D5}" destId="{FA5E9F00-584C-44F3-9C98-03FB20051D99}" srcOrd="0" destOrd="0" presId="urn:microsoft.com/office/officeart/2005/8/layout/hList9"/>
    <dgm:cxn modelId="{30A4B804-8317-4DC8-9156-ACFA5D89742A}" type="presParOf" srcId="{C6986A03-9AEF-43A3-A920-09AD646DF8D5}" destId="{541D9B60-777C-4670-8C22-5A0E343D8D37}" srcOrd="1" destOrd="0" presId="urn:microsoft.com/office/officeart/2005/8/layout/hList9"/>
    <dgm:cxn modelId="{3C74DCE6-B51A-467A-AFBA-F10636D85F3C}" type="presParOf" srcId="{541D9B60-777C-4670-8C22-5A0E343D8D37}" destId="{04E9A586-2559-4828-8A25-DCC74363F89D}" srcOrd="0" destOrd="0" presId="urn:microsoft.com/office/officeart/2005/8/layout/hList9"/>
    <dgm:cxn modelId="{16E01CFC-4E2A-4A11-8C52-F67DF2CE73DC}" type="presParOf" srcId="{541D9B60-777C-4670-8C22-5A0E343D8D37}" destId="{ED4F493C-DB62-49F1-AC1E-D7322EDC492E}" srcOrd="1" destOrd="0" presId="urn:microsoft.com/office/officeart/2005/8/layout/hList9"/>
    <dgm:cxn modelId="{465F56D5-1C7F-437F-B7BE-68EB3E8E56A1}" type="presParOf" srcId="{ED4F493C-DB62-49F1-AC1E-D7322EDC492E}" destId="{4B8130F7-C9BB-4707-A511-8912D335DC10}" srcOrd="0" destOrd="0" presId="urn:microsoft.com/office/officeart/2005/8/layout/hList9"/>
    <dgm:cxn modelId="{8C980F49-6344-4C58-A562-8C03B14B6299}" type="presParOf" srcId="{ED4F493C-DB62-49F1-AC1E-D7322EDC492E}" destId="{FFE50BF0-58EC-4B3E-8FC6-CDDA05D5A78D}" srcOrd="1" destOrd="0" presId="urn:microsoft.com/office/officeart/2005/8/layout/hList9"/>
    <dgm:cxn modelId="{DB7794BA-5510-4ABF-94E1-74E1FB0BA2A1}" type="presParOf" srcId="{C6986A03-9AEF-43A3-A920-09AD646DF8D5}" destId="{C95E69F5-B28C-4273-B5E2-D5524E0845CA}" srcOrd="2" destOrd="0" presId="urn:microsoft.com/office/officeart/2005/8/layout/hList9"/>
    <dgm:cxn modelId="{4D265263-89E5-42AD-B35C-4C1FAB6A00EE}" type="presParOf" srcId="{C6986A03-9AEF-43A3-A920-09AD646DF8D5}" destId="{52203884-BF24-490A-8FC1-55152FAE8B92}" srcOrd="3" destOrd="0" presId="urn:microsoft.com/office/officeart/2005/8/layout/hList9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22.xml><?xml version="1.0" encoding="utf-8"?>
<dgm:dataModel xmlns:dgm="http://schemas.openxmlformats.org/drawingml/2006/diagram" xmlns:a="http://schemas.openxmlformats.org/drawingml/2006/main">
  <dgm:ptLst>
    <dgm:pt modelId="{CF4A5771-FB1C-4B94-A33A-DE421C733F0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F690D75-105B-43D6-B045-DCC346072A35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Role #3 Approver Receives Email Notice</a:t>
          </a:r>
          <a:endParaRPr lang="en-US" sz="2400" dirty="0"/>
        </a:p>
      </dgm:t>
    </dgm:pt>
    <dgm:pt modelId="{2C667C1E-8848-4C94-9DE1-CFC0717116A1}" type="parTrans" cxnId="{32876531-C9AA-43FF-B8A8-57211FA426F9}">
      <dgm:prSet/>
      <dgm:spPr/>
      <dgm:t>
        <a:bodyPr/>
        <a:lstStyle/>
        <a:p>
          <a:endParaRPr lang="en-US"/>
        </a:p>
      </dgm:t>
    </dgm:pt>
    <dgm:pt modelId="{D4027486-1432-4807-8396-6A4F8339429B}" type="sibTrans" cxnId="{32876531-C9AA-43FF-B8A8-57211FA426F9}">
      <dgm:prSet/>
      <dgm:spPr/>
      <dgm:t>
        <a:bodyPr/>
        <a:lstStyle/>
        <a:p>
          <a:endParaRPr lang="en-US"/>
        </a:p>
      </dgm:t>
    </dgm:pt>
    <dgm:pt modelId="{FC31912F-93B7-48AD-B1EB-FE411AFF06F0}" type="pres">
      <dgm:prSet presAssocID="{CF4A5771-FB1C-4B94-A33A-DE421C733F0B}" presName="linear" presStyleCnt="0">
        <dgm:presLayoutVars>
          <dgm:animLvl val="lvl"/>
          <dgm:resizeHandles val="exact"/>
        </dgm:presLayoutVars>
      </dgm:prSet>
      <dgm:spPr/>
    </dgm:pt>
    <dgm:pt modelId="{C6BB85E7-B2F6-4A05-AE41-208F41E0DA9C}" type="pres">
      <dgm:prSet presAssocID="{6F690D75-105B-43D6-B045-DCC346072A3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2876531-C9AA-43FF-B8A8-57211FA426F9}" srcId="{CF4A5771-FB1C-4B94-A33A-DE421C733F0B}" destId="{6F690D75-105B-43D6-B045-DCC346072A35}" srcOrd="0" destOrd="0" parTransId="{2C667C1E-8848-4C94-9DE1-CFC0717116A1}" sibTransId="{D4027486-1432-4807-8396-6A4F8339429B}"/>
    <dgm:cxn modelId="{C1B3CB31-24D4-483D-A34B-5B8EFE6C0586}" type="presOf" srcId="{6F690D75-105B-43D6-B045-DCC346072A35}" destId="{C6BB85E7-B2F6-4A05-AE41-208F41E0DA9C}" srcOrd="0" destOrd="0" presId="urn:microsoft.com/office/officeart/2005/8/layout/vList2"/>
    <dgm:cxn modelId="{A865B6DB-5366-4FB6-9B96-2C33971EFAE5}" type="presOf" srcId="{CF4A5771-FB1C-4B94-A33A-DE421C733F0B}" destId="{FC31912F-93B7-48AD-B1EB-FE411AFF06F0}" srcOrd="0" destOrd="0" presId="urn:microsoft.com/office/officeart/2005/8/layout/vList2"/>
    <dgm:cxn modelId="{93E229F8-D26B-40E0-8179-03FD8EE4666D}" type="presParOf" srcId="{FC31912F-93B7-48AD-B1EB-FE411AFF06F0}" destId="{C6BB85E7-B2F6-4A05-AE41-208F41E0DA9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3.xml><?xml version="1.0" encoding="utf-8"?>
<dgm:dataModel xmlns:dgm="http://schemas.openxmlformats.org/drawingml/2006/diagram" xmlns:a="http://schemas.openxmlformats.org/drawingml/2006/main">
  <dgm:ptLst>
    <dgm:pt modelId="{7599919F-A7CE-4632-8DBA-CF32756EF5F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2E53B96-A58D-43FF-8EAD-76DEDBD0F064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Role #3 Approver Reviews Recommendation Form</a:t>
          </a:r>
          <a:endParaRPr lang="en-US" sz="2400" dirty="0"/>
        </a:p>
      </dgm:t>
    </dgm:pt>
    <dgm:pt modelId="{9ABF7021-F2D2-49B3-A9F7-7230C49B563B}" type="parTrans" cxnId="{209DF9BA-9B08-4A8B-A8C9-414A7D730505}">
      <dgm:prSet/>
      <dgm:spPr/>
      <dgm:t>
        <a:bodyPr/>
        <a:lstStyle/>
        <a:p>
          <a:endParaRPr lang="en-US"/>
        </a:p>
      </dgm:t>
    </dgm:pt>
    <dgm:pt modelId="{F36CB139-B77C-48CF-9B7D-98141723410D}" type="sibTrans" cxnId="{209DF9BA-9B08-4A8B-A8C9-414A7D730505}">
      <dgm:prSet/>
      <dgm:spPr/>
      <dgm:t>
        <a:bodyPr/>
        <a:lstStyle/>
        <a:p>
          <a:endParaRPr lang="en-US"/>
        </a:p>
      </dgm:t>
    </dgm:pt>
    <dgm:pt modelId="{65CB18DD-75F9-4DBA-B719-2B3FA7A47F1D}" type="pres">
      <dgm:prSet presAssocID="{7599919F-A7CE-4632-8DBA-CF32756EF5FC}" presName="linear" presStyleCnt="0">
        <dgm:presLayoutVars>
          <dgm:animLvl val="lvl"/>
          <dgm:resizeHandles val="exact"/>
        </dgm:presLayoutVars>
      </dgm:prSet>
      <dgm:spPr/>
    </dgm:pt>
    <dgm:pt modelId="{4D290E1D-82FD-411E-9499-8CA0BA806357}" type="pres">
      <dgm:prSet presAssocID="{02E53B96-A58D-43FF-8EAD-76DEDBD0F06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D5B8A48-6CB8-4712-AA11-6BB178856A67}" type="presOf" srcId="{02E53B96-A58D-43FF-8EAD-76DEDBD0F064}" destId="{4D290E1D-82FD-411E-9499-8CA0BA806357}" srcOrd="0" destOrd="0" presId="urn:microsoft.com/office/officeart/2005/8/layout/vList2"/>
    <dgm:cxn modelId="{3FB5B2B2-AA7F-4965-99F0-652FDBDE9AE3}" type="presOf" srcId="{7599919F-A7CE-4632-8DBA-CF32756EF5FC}" destId="{65CB18DD-75F9-4DBA-B719-2B3FA7A47F1D}" srcOrd="0" destOrd="0" presId="urn:microsoft.com/office/officeart/2005/8/layout/vList2"/>
    <dgm:cxn modelId="{209DF9BA-9B08-4A8B-A8C9-414A7D730505}" srcId="{7599919F-A7CE-4632-8DBA-CF32756EF5FC}" destId="{02E53B96-A58D-43FF-8EAD-76DEDBD0F064}" srcOrd="0" destOrd="0" parTransId="{9ABF7021-F2D2-49B3-A9F7-7230C49B563B}" sibTransId="{F36CB139-B77C-48CF-9B7D-98141723410D}"/>
    <dgm:cxn modelId="{A29E20D9-ED4A-4B82-943A-19A4370FCB68}" type="presParOf" srcId="{65CB18DD-75F9-4DBA-B719-2B3FA7A47F1D}" destId="{4D290E1D-82FD-411E-9499-8CA0BA80635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4.xml><?xml version="1.0" encoding="utf-8"?>
<dgm:dataModel xmlns:dgm="http://schemas.openxmlformats.org/drawingml/2006/diagram" xmlns:a="http://schemas.openxmlformats.org/drawingml/2006/main">
  <dgm:ptLst>
    <dgm:pt modelId="{61C644C1-55BE-4163-AF4C-073CFFEE7EF8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535ED1AB-BF7D-4F3F-83DE-FE7086568FC8}">
      <dgm:prSet/>
      <dgm:spPr/>
      <dgm:t>
        <a:bodyPr/>
        <a:lstStyle/>
        <a:p>
          <a:pPr algn="ctr"/>
          <a:r>
            <a:rPr lang="en-US" b="1" baseline="0" dirty="0"/>
            <a:t>Role# 3 Approver Reviews </a:t>
          </a:r>
          <a:r>
            <a:rPr lang="en-US" b="1" u="sng" baseline="0" dirty="0"/>
            <a:t>Recommendation Form</a:t>
          </a:r>
          <a:endParaRPr lang="en-US" u="sng" dirty="0"/>
        </a:p>
      </dgm:t>
    </dgm:pt>
    <dgm:pt modelId="{49BA2EAC-5750-4C2B-A8FE-A106060470BA}" type="parTrans" cxnId="{E11CBB20-12C5-4025-B813-986BE0AFCB13}">
      <dgm:prSet/>
      <dgm:spPr/>
      <dgm:t>
        <a:bodyPr/>
        <a:lstStyle/>
        <a:p>
          <a:endParaRPr lang="en-US"/>
        </a:p>
      </dgm:t>
    </dgm:pt>
    <dgm:pt modelId="{43D71C21-1E73-44BC-930F-967EAA8BC1F9}" type="sibTrans" cxnId="{E11CBB20-12C5-4025-B813-986BE0AFCB13}">
      <dgm:prSet/>
      <dgm:spPr/>
      <dgm:t>
        <a:bodyPr/>
        <a:lstStyle/>
        <a:p>
          <a:endParaRPr lang="en-US"/>
        </a:p>
      </dgm:t>
    </dgm:pt>
    <dgm:pt modelId="{B65A16B3-1006-41A2-807B-4ABFDC641E34}" type="pres">
      <dgm:prSet presAssocID="{61C644C1-55BE-4163-AF4C-073CFFEE7EF8}" presName="linear" presStyleCnt="0">
        <dgm:presLayoutVars>
          <dgm:animLvl val="lvl"/>
          <dgm:resizeHandles val="exact"/>
        </dgm:presLayoutVars>
      </dgm:prSet>
      <dgm:spPr/>
    </dgm:pt>
    <dgm:pt modelId="{B1F70C12-F66F-4B07-8538-4A46E83FB04F}" type="pres">
      <dgm:prSet presAssocID="{535ED1AB-BF7D-4F3F-83DE-FE7086568FC8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E11CBB20-12C5-4025-B813-986BE0AFCB13}" srcId="{61C644C1-55BE-4163-AF4C-073CFFEE7EF8}" destId="{535ED1AB-BF7D-4F3F-83DE-FE7086568FC8}" srcOrd="0" destOrd="0" parTransId="{49BA2EAC-5750-4C2B-A8FE-A106060470BA}" sibTransId="{43D71C21-1E73-44BC-930F-967EAA8BC1F9}"/>
    <dgm:cxn modelId="{18080E77-EC2F-46AF-83B8-FF598D28E638}" type="presOf" srcId="{61C644C1-55BE-4163-AF4C-073CFFEE7EF8}" destId="{B65A16B3-1006-41A2-807B-4ABFDC641E34}" srcOrd="0" destOrd="0" presId="urn:microsoft.com/office/officeart/2005/8/layout/vList2"/>
    <dgm:cxn modelId="{06A5E478-9351-4EAB-BB9D-DC0D3D9AAE24}" type="presOf" srcId="{535ED1AB-BF7D-4F3F-83DE-FE7086568FC8}" destId="{B1F70C12-F66F-4B07-8538-4A46E83FB04F}" srcOrd="0" destOrd="0" presId="urn:microsoft.com/office/officeart/2005/8/layout/vList2"/>
    <dgm:cxn modelId="{583458D3-BA83-4D6E-B654-2DA9DCAAC9F7}" type="presParOf" srcId="{B65A16B3-1006-41A2-807B-4ABFDC641E34}" destId="{B1F70C12-F66F-4B07-8538-4A46E83FB04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25.xml><?xml version="1.0" encoding="utf-8"?>
<dgm:dataModel xmlns:dgm="http://schemas.openxmlformats.org/drawingml/2006/diagram" xmlns:a="http://schemas.openxmlformats.org/drawingml/2006/main">
  <dgm:ptLst>
    <dgm:pt modelId="{ED9B7777-2800-4EC2-AA56-1CB79A71C37A}" type="doc">
      <dgm:prSet loTypeId="urn:microsoft.com/office/officeart/2005/8/layout/hierarchy3" loCatId="hierarchy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AC739E0C-4C62-40EC-A9A4-FDB52FE13DDE}">
      <dgm:prSet/>
      <dgm:spPr/>
      <dgm:t>
        <a:bodyPr/>
        <a:lstStyle/>
        <a:p>
          <a:r>
            <a:rPr lang="en-US" b="1" dirty="0"/>
            <a:t>Approver can</a:t>
          </a:r>
          <a:endParaRPr lang="en-US" dirty="0"/>
        </a:p>
      </dgm:t>
    </dgm:pt>
    <dgm:pt modelId="{A161276C-AE58-48F6-AC44-5C705D1A645F}" type="parTrans" cxnId="{CB52C44F-F571-4B33-BEEE-2063A7B322AC}">
      <dgm:prSet/>
      <dgm:spPr/>
      <dgm:t>
        <a:bodyPr/>
        <a:lstStyle/>
        <a:p>
          <a:endParaRPr lang="en-US"/>
        </a:p>
      </dgm:t>
    </dgm:pt>
    <dgm:pt modelId="{8CE6A947-E3AC-46C7-8EDD-201578E1B829}" type="sibTrans" cxnId="{CB52C44F-F571-4B33-BEEE-2063A7B322AC}">
      <dgm:prSet/>
      <dgm:spPr/>
      <dgm:t>
        <a:bodyPr/>
        <a:lstStyle/>
        <a:p>
          <a:endParaRPr lang="en-US"/>
        </a:p>
      </dgm:t>
    </dgm:pt>
    <dgm:pt modelId="{A915D4E8-334E-4DE6-8E04-2386B091CEBC}">
      <dgm:prSet custT="1"/>
      <dgm:spPr/>
      <dgm:t>
        <a:bodyPr/>
        <a:lstStyle/>
        <a:p>
          <a:r>
            <a:rPr lang="en-US" sz="1800" b="1" dirty="0">
              <a:solidFill>
                <a:schemeClr val="accent4"/>
              </a:solidFill>
            </a:rPr>
            <a:t>Approve </a:t>
          </a:r>
          <a:endParaRPr lang="en-US" sz="1800" dirty="0">
            <a:solidFill>
              <a:schemeClr val="accent4"/>
            </a:solidFill>
          </a:endParaRPr>
        </a:p>
      </dgm:t>
    </dgm:pt>
    <dgm:pt modelId="{EC3761CE-8761-4A6D-A161-6591F7591CC1}" type="parTrans" cxnId="{78A38C8A-9D92-4C5B-AC65-BEDE61C0D70D}">
      <dgm:prSet/>
      <dgm:spPr/>
      <dgm:t>
        <a:bodyPr/>
        <a:lstStyle/>
        <a:p>
          <a:endParaRPr lang="en-US"/>
        </a:p>
      </dgm:t>
    </dgm:pt>
    <dgm:pt modelId="{A89A109F-0D88-4EF1-B4A3-5D13D083DA86}" type="sibTrans" cxnId="{78A38C8A-9D92-4C5B-AC65-BEDE61C0D70D}">
      <dgm:prSet/>
      <dgm:spPr/>
      <dgm:t>
        <a:bodyPr/>
        <a:lstStyle/>
        <a:p>
          <a:endParaRPr lang="en-US"/>
        </a:p>
      </dgm:t>
    </dgm:pt>
    <dgm:pt modelId="{E04D6F5C-048B-4E5B-AA18-7DB52A750213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Generates the offer letter</a:t>
          </a:r>
        </a:p>
      </dgm:t>
    </dgm:pt>
    <dgm:pt modelId="{8FFAB081-BB60-4900-8945-71C24DBD2A8F}" type="parTrans" cxnId="{B441859D-6322-49B3-9B1A-BA48DF4E2E4B}">
      <dgm:prSet/>
      <dgm:spPr/>
      <dgm:t>
        <a:bodyPr/>
        <a:lstStyle/>
        <a:p>
          <a:endParaRPr lang="en-US"/>
        </a:p>
      </dgm:t>
    </dgm:pt>
    <dgm:pt modelId="{8E9D1484-52A1-44A7-AE3B-DAA7DA61E021}" type="sibTrans" cxnId="{B441859D-6322-49B3-9B1A-BA48DF4E2E4B}">
      <dgm:prSet/>
      <dgm:spPr/>
      <dgm:t>
        <a:bodyPr/>
        <a:lstStyle/>
        <a:p>
          <a:endParaRPr lang="en-US"/>
        </a:p>
      </dgm:t>
    </dgm:pt>
    <dgm:pt modelId="{9A306A54-5208-4342-BCB7-446A125005F9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Return</a:t>
          </a:r>
          <a:endParaRPr lang="en-US" sz="1800" dirty="0">
            <a:solidFill>
              <a:schemeClr val="accent3"/>
            </a:solidFill>
          </a:endParaRPr>
        </a:p>
      </dgm:t>
    </dgm:pt>
    <dgm:pt modelId="{481C06A6-42B9-4A3D-B0E4-4BAF176D7834}" type="parTrans" cxnId="{C7B8F5BE-E284-46CA-B1E3-07F1FAA9EDAF}">
      <dgm:prSet/>
      <dgm:spPr/>
      <dgm:t>
        <a:bodyPr/>
        <a:lstStyle/>
        <a:p>
          <a:endParaRPr lang="en-US"/>
        </a:p>
      </dgm:t>
    </dgm:pt>
    <dgm:pt modelId="{AFC48A03-EA1C-443F-9FE1-D1AA2173E087}" type="sibTrans" cxnId="{C7B8F5BE-E284-46CA-B1E3-07F1FAA9EDAF}">
      <dgm:prSet/>
      <dgm:spPr/>
      <dgm:t>
        <a:bodyPr/>
        <a:lstStyle/>
        <a:p>
          <a:endParaRPr lang="en-US"/>
        </a:p>
      </dgm:t>
    </dgm:pt>
    <dgm:pt modelId="{8FA6655D-6E3F-4117-8E36-5C9C576F9496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To Postdoc Admin for revisions</a:t>
          </a:r>
        </a:p>
      </dgm:t>
    </dgm:pt>
    <dgm:pt modelId="{3413998D-D339-4620-80DB-E90D0D4EA166}" type="parTrans" cxnId="{22835078-724E-41A7-9326-60702569CAC3}">
      <dgm:prSet/>
      <dgm:spPr/>
      <dgm:t>
        <a:bodyPr/>
        <a:lstStyle/>
        <a:p>
          <a:endParaRPr lang="en-US"/>
        </a:p>
      </dgm:t>
    </dgm:pt>
    <dgm:pt modelId="{83520F66-162E-4954-81CC-3DBC631F99A4}" type="sibTrans" cxnId="{22835078-724E-41A7-9326-60702569CAC3}">
      <dgm:prSet/>
      <dgm:spPr/>
      <dgm:t>
        <a:bodyPr/>
        <a:lstStyle/>
        <a:p>
          <a:endParaRPr lang="en-US"/>
        </a:p>
      </dgm:t>
    </dgm:pt>
    <dgm:pt modelId="{3C781479-61CE-42F4-B80B-375936014B9A}">
      <dgm:prSet custT="1"/>
      <dgm:spPr/>
      <dgm:t>
        <a:bodyPr/>
        <a:lstStyle/>
        <a:p>
          <a:r>
            <a:rPr lang="en-US" sz="1800" b="1" dirty="0">
              <a:solidFill>
                <a:schemeClr val="accent5"/>
              </a:solidFill>
            </a:rPr>
            <a:t>Decline</a:t>
          </a:r>
          <a:endParaRPr lang="en-US" sz="1800" dirty="0">
            <a:solidFill>
              <a:schemeClr val="accent5"/>
            </a:solidFill>
          </a:endParaRPr>
        </a:p>
      </dgm:t>
    </dgm:pt>
    <dgm:pt modelId="{042245EE-5908-4E7F-902B-56424E79E462}" type="parTrans" cxnId="{E634AABC-6A3B-4114-A699-AF96084D6F11}">
      <dgm:prSet/>
      <dgm:spPr/>
      <dgm:t>
        <a:bodyPr/>
        <a:lstStyle/>
        <a:p>
          <a:endParaRPr lang="en-US"/>
        </a:p>
      </dgm:t>
    </dgm:pt>
    <dgm:pt modelId="{3B5E821F-08BD-43B1-92D7-485758356166}" type="sibTrans" cxnId="{E634AABC-6A3B-4114-A699-AF96084D6F11}">
      <dgm:prSet/>
      <dgm:spPr/>
      <dgm:t>
        <a:bodyPr/>
        <a:lstStyle/>
        <a:p>
          <a:endParaRPr lang="en-US"/>
        </a:p>
      </dgm:t>
    </dgm:pt>
    <dgm:pt modelId="{3E41C801-5549-47FD-A315-8C999F3B2DE3}">
      <dgm:prSet custT="1"/>
      <dgm:spPr/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Ends the appointment process</a:t>
          </a:r>
        </a:p>
      </dgm:t>
    </dgm:pt>
    <dgm:pt modelId="{03CCE0C3-7A1D-42AE-8AB7-6518C6465840}" type="parTrans" cxnId="{E4D91390-E94C-4917-8E54-4FDF07A84C7D}">
      <dgm:prSet/>
      <dgm:spPr/>
      <dgm:t>
        <a:bodyPr/>
        <a:lstStyle/>
        <a:p>
          <a:endParaRPr lang="en-US"/>
        </a:p>
      </dgm:t>
    </dgm:pt>
    <dgm:pt modelId="{51591FF7-ED31-4267-923C-C6AB43494674}" type="sibTrans" cxnId="{E4D91390-E94C-4917-8E54-4FDF07A84C7D}">
      <dgm:prSet/>
      <dgm:spPr/>
      <dgm:t>
        <a:bodyPr/>
        <a:lstStyle/>
        <a:p>
          <a:endParaRPr lang="en-US"/>
        </a:p>
      </dgm:t>
    </dgm:pt>
    <dgm:pt modelId="{C3BDECCD-06B1-473D-805A-49573A03F318}">
      <dgm:prSet custT="1"/>
      <dgm:spPr/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Decline only if candidate rejects offer</a:t>
          </a:r>
        </a:p>
      </dgm:t>
    </dgm:pt>
    <dgm:pt modelId="{86D410A5-4718-48FF-BBE5-5C6FC492153B}" type="parTrans" cxnId="{EC184258-DBC5-48DF-B910-93105008D574}">
      <dgm:prSet/>
      <dgm:spPr/>
      <dgm:t>
        <a:bodyPr/>
        <a:lstStyle/>
        <a:p>
          <a:endParaRPr lang="en-US"/>
        </a:p>
      </dgm:t>
    </dgm:pt>
    <dgm:pt modelId="{8E70A659-39F9-4D04-93B5-3D530105B1C4}" type="sibTrans" cxnId="{EC184258-DBC5-48DF-B910-93105008D574}">
      <dgm:prSet/>
      <dgm:spPr/>
      <dgm:t>
        <a:bodyPr/>
        <a:lstStyle/>
        <a:p>
          <a:endParaRPr lang="en-US"/>
        </a:p>
      </dgm:t>
    </dgm:pt>
    <dgm:pt modelId="{28BEBE95-3E80-452A-98BF-873AE5D953B4}" type="pres">
      <dgm:prSet presAssocID="{ED9B7777-2800-4EC2-AA56-1CB79A71C37A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7127D21-707E-4A64-88EA-C4A521C046A8}" type="pres">
      <dgm:prSet presAssocID="{AC739E0C-4C62-40EC-A9A4-FDB52FE13DDE}" presName="root" presStyleCnt="0"/>
      <dgm:spPr/>
    </dgm:pt>
    <dgm:pt modelId="{BC31C2DE-CE35-4649-94A2-01ABB7ED3180}" type="pres">
      <dgm:prSet presAssocID="{AC739E0C-4C62-40EC-A9A4-FDB52FE13DDE}" presName="rootComposite" presStyleCnt="0"/>
      <dgm:spPr/>
    </dgm:pt>
    <dgm:pt modelId="{66CA82AE-EA4F-45D9-B5FB-7EACB8A77EF3}" type="pres">
      <dgm:prSet presAssocID="{AC739E0C-4C62-40EC-A9A4-FDB52FE13DDE}" presName="rootText" presStyleLbl="node1" presStyleIdx="0" presStyleCnt="1" custScaleX="149071"/>
      <dgm:spPr/>
    </dgm:pt>
    <dgm:pt modelId="{58B5530C-B2FE-4896-BC52-82DFC0289EF0}" type="pres">
      <dgm:prSet presAssocID="{AC739E0C-4C62-40EC-A9A4-FDB52FE13DDE}" presName="rootConnector" presStyleLbl="node1" presStyleIdx="0" presStyleCnt="1"/>
      <dgm:spPr/>
    </dgm:pt>
    <dgm:pt modelId="{392BBA35-53FA-421F-AA08-2DAF81707CAD}" type="pres">
      <dgm:prSet presAssocID="{AC739E0C-4C62-40EC-A9A4-FDB52FE13DDE}" presName="childShape" presStyleCnt="0"/>
      <dgm:spPr/>
    </dgm:pt>
    <dgm:pt modelId="{A3A89CC0-EA88-4083-A897-BFDCF6DAA3E0}" type="pres">
      <dgm:prSet presAssocID="{EC3761CE-8761-4A6D-A161-6591F7591CC1}" presName="Name13" presStyleLbl="parChTrans1D2" presStyleIdx="0" presStyleCnt="3"/>
      <dgm:spPr/>
    </dgm:pt>
    <dgm:pt modelId="{99FF0239-0B60-4866-B7FF-05CD7C93C8CF}" type="pres">
      <dgm:prSet presAssocID="{A915D4E8-334E-4DE6-8E04-2386B091CEBC}" presName="childText" presStyleLbl="bgAcc1" presStyleIdx="0" presStyleCnt="3" custScaleX="228688">
        <dgm:presLayoutVars>
          <dgm:bulletEnabled val="1"/>
        </dgm:presLayoutVars>
      </dgm:prSet>
      <dgm:spPr/>
    </dgm:pt>
    <dgm:pt modelId="{3AB5155D-F7CD-4C71-8382-1700B36550D9}" type="pres">
      <dgm:prSet presAssocID="{481C06A6-42B9-4A3D-B0E4-4BAF176D7834}" presName="Name13" presStyleLbl="parChTrans1D2" presStyleIdx="1" presStyleCnt="3"/>
      <dgm:spPr/>
    </dgm:pt>
    <dgm:pt modelId="{E4A28D1C-1F9B-419B-966A-F5DEACC47AD8}" type="pres">
      <dgm:prSet presAssocID="{9A306A54-5208-4342-BCB7-446A125005F9}" presName="childText" presStyleLbl="bgAcc1" presStyleIdx="1" presStyleCnt="3" custScaleX="228688">
        <dgm:presLayoutVars>
          <dgm:bulletEnabled val="1"/>
        </dgm:presLayoutVars>
      </dgm:prSet>
      <dgm:spPr/>
    </dgm:pt>
    <dgm:pt modelId="{247283E7-32E7-4057-9CB8-44A30AE44ACE}" type="pres">
      <dgm:prSet presAssocID="{042245EE-5908-4E7F-902B-56424E79E462}" presName="Name13" presStyleLbl="parChTrans1D2" presStyleIdx="2" presStyleCnt="3"/>
      <dgm:spPr/>
    </dgm:pt>
    <dgm:pt modelId="{2C8C7B06-6028-491D-A75D-71EA6B39B856}" type="pres">
      <dgm:prSet presAssocID="{3C781479-61CE-42F4-B80B-375936014B9A}" presName="childText" presStyleLbl="bgAcc1" presStyleIdx="2" presStyleCnt="3" custScaleX="272487" custScaleY="121751">
        <dgm:presLayoutVars>
          <dgm:bulletEnabled val="1"/>
        </dgm:presLayoutVars>
      </dgm:prSet>
      <dgm:spPr/>
    </dgm:pt>
  </dgm:ptLst>
  <dgm:cxnLst>
    <dgm:cxn modelId="{BF79B406-5E85-4F34-8851-BAF90BAB089E}" type="presOf" srcId="{ED9B7777-2800-4EC2-AA56-1CB79A71C37A}" destId="{28BEBE95-3E80-452A-98BF-873AE5D953B4}" srcOrd="0" destOrd="0" presId="urn:microsoft.com/office/officeart/2005/8/layout/hierarchy3"/>
    <dgm:cxn modelId="{1BC22449-2561-41FA-8360-BC8D5B422F65}" type="presOf" srcId="{3E41C801-5549-47FD-A315-8C999F3B2DE3}" destId="{2C8C7B06-6028-491D-A75D-71EA6B39B856}" srcOrd="0" destOrd="1" presId="urn:microsoft.com/office/officeart/2005/8/layout/hierarchy3"/>
    <dgm:cxn modelId="{CB52C44F-F571-4B33-BEEE-2063A7B322AC}" srcId="{ED9B7777-2800-4EC2-AA56-1CB79A71C37A}" destId="{AC739E0C-4C62-40EC-A9A4-FDB52FE13DDE}" srcOrd="0" destOrd="0" parTransId="{A161276C-AE58-48F6-AC44-5C705D1A645F}" sibTransId="{8CE6A947-E3AC-46C7-8EDD-201578E1B829}"/>
    <dgm:cxn modelId="{AC41C970-5C65-4AFE-9EB3-BBEB3B77CCB3}" type="presOf" srcId="{AC739E0C-4C62-40EC-A9A4-FDB52FE13DDE}" destId="{66CA82AE-EA4F-45D9-B5FB-7EACB8A77EF3}" srcOrd="0" destOrd="0" presId="urn:microsoft.com/office/officeart/2005/8/layout/hierarchy3"/>
    <dgm:cxn modelId="{D76C2871-C0DF-4184-80B6-8EDB43F1BE9D}" type="presOf" srcId="{E04D6F5C-048B-4E5B-AA18-7DB52A750213}" destId="{99FF0239-0B60-4866-B7FF-05CD7C93C8CF}" srcOrd="0" destOrd="1" presId="urn:microsoft.com/office/officeart/2005/8/layout/hierarchy3"/>
    <dgm:cxn modelId="{EC184258-DBC5-48DF-B910-93105008D574}" srcId="{3C781479-61CE-42F4-B80B-375936014B9A}" destId="{C3BDECCD-06B1-473D-805A-49573A03F318}" srcOrd="1" destOrd="0" parTransId="{86D410A5-4718-48FF-BBE5-5C6FC492153B}" sibTransId="{8E70A659-39F9-4D04-93B5-3D530105B1C4}"/>
    <dgm:cxn modelId="{22835078-724E-41A7-9326-60702569CAC3}" srcId="{9A306A54-5208-4342-BCB7-446A125005F9}" destId="{8FA6655D-6E3F-4117-8E36-5C9C576F9496}" srcOrd="0" destOrd="0" parTransId="{3413998D-D339-4620-80DB-E90D0D4EA166}" sibTransId="{83520F66-162E-4954-81CC-3DBC631F99A4}"/>
    <dgm:cxn modelId="{A4BA3A87-5A67-44F0-AAC7-15035E617512}" type="presOf" srcId="{9A306A54-5208-4342-BCB7-446A125005F9}" destId="{E4A28D1C-1F9B-419B-966A-F5DEACC47AD8}" srcOrd="0" destOrd="0" presId="urn:microsoft.com/office/officeart/2005/8/layout/hierarchy3"/>
    <dgm:cxn modelId="{78A38C8A-9D92-4C5B-AC65-BEDE61C0D70D}" srcId="{AC739E0C-4C62-40EC-A9A4-FDB52FE13DDE}" destId="{A915D4E8-334E-4DE6-8E04-2386B091CEBC}" srcOrd="0" destOrd="0" parTransId="{EC3761CE-8761-4A6D-A161-6591F7591CC1}" sibTransId="{A89A109F-0D88-4EF1-B4A3-5D13D083DA86}"/>
    <dgm:cxn modelId="{DFE1F58F-F5DD-45EF-AC80-F14186F9CB79}" type="presOf" srcId="{042245EE-5908-4E7F-902B-56424E79E462}" destId="{247283E7-32E7-4057-9CB8-44A30AE44ACE}" srcOrd="0" destOrd="0" presId="urn:microsoft.com/office/officeart/2005/8/layout/hierarchy3"/>
    <dgm:cxn modelId="{E4D91390-E94C-4917-8E54-4FDF07A84C7D}" srcId="{3C781479-61CE-42F4-B80B-375936014B9A}" destId="{3E41C801-5549-47FD-A315-8C999F3B2DE3}" srcOrd="0" destOrd="0" parTransId="{03CCE0C3-7A1D-42AE-8AB7-6518C6465840}" sibTransId="{51591FF7-ED31-4267-923C-C6AB43494674}"/>
    <dgm:cxn modelId="{73480592-8E24-40A2-A56C-C075A6DBB1E2}" type="presOf" srcId="{8FA6655D-6E3F-4117-8E36-5C9C576F9496}" destId="{E4A28D1C-1F9B-419B-966A-F5DEACC47AD8}" srcOrd="0" destOrd="1" presId="urn:microsoft.com/office/officeart/2005/8/layout/hierarchy3"/>
    <dgm:cxn modelId="{B441859D-6322-49B3-9B1A-BA48DF4E2E4B}" srcId="{A915D4E8-334E-4DE6-8E04-2386B091CEBC}" destId="{E04D6F5C-048B-4E5B-AA18-7DB52A750213}" srcOrd="0" destOrd="0" parTransId="{8FFAB081-BB60-4900-8945-71C24DBD2A8F}" sibTransId="{8E9D1484-52A1-44A7-AE3B-DAA7DA61E021}"/>
    <dgm:cxn modelId="{E634AABC-6A3B-4114-A699-AF96084D6F11}" srcId="{AC739E0C-4C62-40EC-A9A4-FDB52FE13DDE}" destId="{3C781479-61CE-42F4-B80B-375936014B9A}" srcOrd="2" destOrd="0" parTransId="{042245EE-5908-4E7F-902B-56424E79E462}" sibTransId="{3B5E821F-08BD-43B1-92D7-485758356166}"/>
    <dgm:cxn modelId="{C7B8F5BE-E284-46CA-B1E3-07F1FAA9EDAF}" srcId="{AC739E0C-4C62-40EC-A9A4-FDB52FE13DDE}" destId="{9A306A54-5208-4342-BCB7-446A125005F9}" srcOrd="1" destOrd="0" parTransId="{481C06A6-42B9-4A3D-B0E4-4BAF176D7834}" sibTransId="{AFC48A03-EA1C-443F-9FE1-D1AA2173E087}"/>
    <dgm:cxn modelId="{DFA5D1C9-3A4F-4B95-914E-8AF3D1E3AB5B}" type="presOf" srcId="{A915D4E8-334E-4DE6-8E04-2386B091CEBC}" destId="{99FF0239-0B60-4866-B7FF-05CD7C93C8CF}" srcOrd="0" destOrd="0" presId="urn:microsoft.com/office/officeart/2005/8/layout/hierarchy3"/>
    <dgm:cxn modelId="{EA136ADE-011B-4A52-84F7-9FE33A72D044}" type="presOf" srcId="{C3BDECCD-06B1-473D-805A-49573A03F318}" destId="{2C8C7B06-6028-491D-A75D-71EA6B39B856}" srcOrd="0" destOrd="2" presId="urn:microsoft.com/office/officeart/2005/8/layout/hierarchy3"/>
    <dgm:cxn modelId="{FD3742E7-8AE7-4D14-B02C-71F3CCC47D62}" type="presOf" srcId="{AC739E0C-4C62-40EC-A9A4-FDB52FE13DDE}" destId="{58B5530C-B2FE-4896-BC52-82DFC0289EF0}" srcOrd="1" destOrd="0" presId="urn:microsoft.com/office/officeart/2005/8/layout/hierarchy3"/>
    <dgm:cxn modelId="{DAAC00F6-714C-4B97-B0E5-1FB63F6AFDEB}" type="presOf" srcId="{EC3761CE-8761-4A6D-A161-6591F7591CC1}" destId="{A3A89CC0-EA88-4083-A897-BFDCF6DAA3E0}" srcOrd="0" destOrd="0" presId="urn:microsoft.com/office/officeart/2005/8/layout/hierarchy3"/>
    <dgm:cxn modelId="{071C62F6-EEF5-4CD8-9F3C-1CBEA99B9A90}" type="presOf" srcId="{3C781479-61CE-42F4-B80B-375936014B9A}" destId="{2C8C7B06-6028-491D-A75D-71EA6B39B856}" srcOrd="0" destOrd="0" presId="urn:microsoft.com/office/officeart/2005/8/layout/hierarchy3"/>
    <dgm:cxn modelId="{014805F7-AF1A-4C5E-BAE0-E1363D476ACD}" type="presOf" srcId="{481C06A6-42B9-4A3D-B0E4-4BAF176D7834}" destId="{3AB5155D-F7CD-4C71-8382-1700B36550D9}" srcOrd="0" destOrd="0" presId="urn:microsoft.com/office/officeart/2005/8/layout/hierarchy3"/>
    <dgm:cxn modelId="{4D580D9D-A134-49DF-B33D-E973E9F0014D}" type="presParOf" srcId="{28BEBE95-3E80-452A-98BF-873AE5D953B4}" destId="{C7127D21-707E-4A64-88EA-C4A521C046A8}" srcOrd="0" destOrd="0" presId="urn:microsoft.com/office/officeart/2005/8/layout/hierarchy3"/>
    <dgm:cxn modelId="{126DFDE8-859A-4E11-A2B0-3A682828059B}" type="presParOf" srcId="{C7127D21-707E-4A64-88EA-C4A521C046A8}" destId="{BC31C2DE-CE35-4649-94A2-01ABB7ED3180}" srcOrd="0" destOrd="0" presId="urn:microsoft.com/office/officeart/2005/8/layout/hierarchy3"/>
    <dgm:cxn modelId="{560C458E-F3D8-4545-B5B1-942B5197C095}" type="presParOf" srcId="{BC31C2DE-CE35-4649-94A2-01ABB7ED3180}" destId="{66CA82AE-EA4F-45D9-B5FB-7EACB8A77EF3}" srcOrd="0" destOrd="0" presId="urn:microsoft.com/office/officeart/2005/8/layout/hierarchy3"/>
    <dgm:cxn modelId="{E538465E-0AB5-4C4A-B654-60A4809938AA}" type="presParOf" srcId="{BC31C2DE-CE35-4649-94A2-01ABB7ED3180}" destId="{58B5530C-B2FE-4896-BC52-82DFC0289EF0}" srcOrd="1" destOrd="0" presId="urn:microsoft.com/office/officeart/2005/8/layout/hierarchy3"/>
    <dgm:cxn modelId="{C9DA6479-C50C-4D36-A5FC-13C848F547C8}" type="presParOf" srcId="{C7127D21-707E-4A64-88EA-C4A521C046A8}" destId="{392BBA35-53FA-421F-AA08-2DAF81707CAD}" srcOrd="1" destOrd="0" presId="urn:microsoft.com/office/officeart/2005/8/layout/hierarchy3"/>
    <dgm:cxn modelId="{B7C73F30-DB4A-4A6D-8157-47C9B779E57A}" type="presParOf" srcId="{392BBA35-53FA-421F-AA08-2DAF81707CAD}" destId="{A3A89CC0-EA88-4083-A897-BFDCF6DAA3E0}" srcOrd="0" destOrd="0" presId="urn:microsoft.com/office/officeart/2005/8/layout/hierarchy3"/>
    <dgm:cxn modelId="{C42A1B17-D410-4D39-80B2-632ABAD95079}" type="presParOf" srcId="{392BBA35-53FA-421F-AA08-2DAF81707CAD}" destId="{99FF0239-0B60-4866-B7FF-05CD7C93C8CF}" srcOrd="1" destOrd="0" presId="urn:microsoft.com/office/officeart/2005/8/layout/hierarchy3"/>
    <dgm:cxn modelId="{8EC21B7C-D32C-4FAD-A8B6-571373979AED}" type="presParOf" srcId="{392BBA35-53FA-421F-AA08-2DAF81707CAD}" destId="{3AB5155D-F7CD-4C71-8382-1700B36550D9}" srcOrd="2" destOrd="0" presId="urn:microsoft.com/office/officeart/2005/8/layout/hierarchy3"/>
    <dgm:cxn modelId="{365D041A-734D-4231-858C-064540D32F11}" type="presParOf" srcId="{392BBA35-53FA-421F-AA08-2DAF81707CAD}" destId="{E4A28D1C-1F9B-419B-966A-F5DEACC47AD8}" srcOrd="3" destOrd="0" presId="urn:microsoft.com/office/officeart/2005/8/layout/hierarchy3"/>
    <dgm:cxn modelId="{30AAE2FE-F779-4995-B2BB-00F782F0E9F5}" type="presParOf" srcId="{392BBA35-53FA-421F-AA08-2DAF81707CAD}" destId="{247283E7-32E7-4057-9CB8-44A30AE44ACE}" srcOrd="4" destOrd="0" presId="urn:microsoft.com/office/officeart/2005/8/layout/hierarchy3"/>
    <dgm:cxn modelId="{5F1869CC-DF6C-4D81-A2F3-6069A5C583B8}" type="presParOf" srcId="{392BBA35-53FA-421F-AA08-2DAF81707CAD}" destId="{2C8C7B06-6028-491D-A75D-71EA6B39B856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26.xml><?xml version="1.0" encoding="utf-8"?>
<dgm:dataModel xmlns:dgm="http://schemas.openxmlformats.org/drawingml/2006/diagram" xmlns:a="http://schemas.openxmlformats.org/drawingml/2006/main">
  <dgm:ptLst>
    <dgm:pt modelId="{34C317D1-82F6-4250-8BA6-4AA7F28D75B8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2DBE1FC7-B483-4BE1-9069-08B4D6937B2D}">
      <dgm:prSet/>
      <dgm:spPr/>
      <dgm:t>
        <a:bodyPr/>
        <a:lstStyle/>
        <a:p>
          <a:pPr algn="ctr"/>
          <a:r>
            <a:rPr lang="en-US" b="1" baseline="0" dirty="0"/>
            <a:t>When Role# 3 clicks “Approve”, the Offer </a:t>
          </a:r>
          <a:r>
            <a:rPr lang="en-US" b="1" u="sng" baseline="0" dirty="0"/>
            <a:t>Letter is sent to Postdoc</a:t>
          </a:r>
          <a:endParaRPr lang="en-US" u="sng" dirty="0"/>
        </a:p>
      </dgm:t>
    </dgm:pt>
    <dgm:pt modelId="{6674AEC9-E5D9-420B-AFD2-EA653955600D}" type="parTrans" cxnId="{23718C37-7DEA-48C8-ABC4-C250F9ECD1E2}">
      <dgm:prSet/>
      <dgm:spPr/>
      <dgm:t>
        <a:bodyPr/>
        <a:lstStyle/>
        <a:p>
          <a:endParaRPr lang="en-US"/>
        </a:p>
      </dgm:t>
    </dgm:pt>
    <dgm:pt modelId="{A3CC88CF-61ED-47F8-BB42-9C2EBA768608}" type="sibTrans" cxnId="{23718C37-7DEA-48C8-ABC4-C250F9ECD1E2}">
      <dgm:prSet/>
      <dgm:spPr/>
      <dgm:t>
        <a:bodyPr/>
        <a:lstStyle/>
        <a:p>
          <a:endParaRPr lang="en-US"/>
        </a:p>
      </dgm:t>
    </dgm:pt>
    <dgm:pt modelId="{9DCBD23A-BEFF-416F-A2B7-537510D1CDBA}" type="pres">
      <dgm:prSet presAssocID="{34C317D1-82F6-4250-8BA6-4AA7F28D75B8}" presName="linear" presStyleCnt="0">
        <dgm:presLayoutVars>
          <dgm:animLvl val="lvl"/>
          <dgm:resizeHandles val="exact"/>
        </dgm:presLayoutVars>
      </dgm:prSet>
      <dgm:spPr/>
    </dgm:pt>
    <dgm:pt modelId="{7AC8D98E-B20B-447A-8F16-865E0719B9FD}" type="pres">
      <dgm:prSet presAssocID="{2DBE1FC7-B483-4BE1-9069-08B4D6937B2D}" presName="parentText" presStyleLbl="node1" presStyleIdx="0" presStyleCnt="1" custLinFactNeighborY="-9412">
        <dgm:presLayoutVars>
          <dgm:chMax val="0"/>
          <dgm:bulletEnabled val="1"/>
        </dgm:presLayoutVars>
      </dgm:prSet>
      <dgm:spPr/>
    </dgm:pt>
  </dgm:ptLst>
  <dgm:cxnLst>
    <dgm:cxn modelId="{FF0D3B11-2D59-45C2-9169-C724E510C4C2}" type="presOf" srcId="{34C317D1-82F6-4250-8BA6-4AA7F28D75B8}" destId="{9DCBD23A-BEFF-416F-A2B7-537510D1CDBA}" srcOrd="0" destOrd="0" presId="urn:microsoft.com/office/officeart/2005/8/layout/vList2"/>
    <dgm:cxn modelId="{23718C37-7DEA-48C8-ABC4-C250F9ECD1E2}" srcId="{34C317D1-82F6-4250-8BA6-4AA7F28D75B8}" destId="{2DBE1FC7-B483-4BE1-9069-08B4D6937B2D}" srcOrd="0" destOrd="0" parTransId="{6674AEC9-E5D9-420B-AFD2-EA653955600D}" sibTransId="{A3CC88CF-61ED-47F8-BB42-9C2EBA768608}"/>
    <dgm:cxn modelId="{F6C865E5-7D75-4CA2-8D3D-0DC72E25D60C}" type="presOf" srcId="{2DBE1FC7-B483-4BE1-9069-08B4D6937B2D}" destId="{7AC8D98E-B20B-447A-8F16-865E0719B9FD}" srcOrd="0" destOrd="0" presId="urn:microsoft.com/office/officeart/2005/8/layout/vList2"/>
    <dgm:cxn modelId="{847688AF-ED98-455C-9513-464DB2A88F0A}" type="presParOf" srcId="{9DCBD23A-BEFF-416F-A2B7-537510D1CDBA}" destId="{7AC8D98E-B20B-447A-8F16-865E0719B9F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21" minVer="http://schemas.openxmlformats.org/drawingml/2006/diagram"/>
    </a:ext>
  </dgm:extLst>
</dgm:dataModel>
</file>

<file path=ppt/diagrams/data227.xml><?xml version="1.0" encoding="utf-8"?>
<dgm:dataModel xmlns:dgm="http://schemas.openxmlformats.org/drawingml/2006/diagram" xmlns:a="http://schemas.openxmlformats.org/drawingml/2006/main">
  <dgm:ptLst>
    <dgm:pt modelId="{572E765F-0016-4092-BD94-FC02D9CF359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0CC3564-6E49-4E6E-B0D7-3207C8F2C10F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Role #3 Approval Triggers Emails</a:t>
          </a:r>
          <a:endParaRPr lang="en-US" sz="2400" dirty="0"/>
        </a:p>
      </dgm:t>
    </dgm:pt>
    <dgm:pt modelId="{712C9921-6D4E-4240-9C1A-F0F273859D39}" type="parTrans" cxnId="{1B917B5D-F058-4474-9D19-BECAB8AD6CCF}">
      <dgm:prSet/>
      <dgm:spPr/>
      <dgm:t>
        <a:bodyPr/>
        <a:lstStyle/>
        <a:p>
          <a:endParaRPr lang="en-US"/>
        </a:p>
      </dgm:t>
    </dgm:pt>
    <dgm:pt modelId="{A348CA9C-87CA-4E60-B8F7-141BDF0720CC}" type="sibTrans" cxnId="{1B917B5D-F058-4474-9D19-BECAB8AD6CCF}">
      <dgm:prSet/>
      <dgm:spPr/>
      <dgm:t>
        <a:bodyPr/>
        <a:lstStyle/>
        <a:p>
          <a:endParaRPr lang="en-US"/>
        </a:p>
      </dgm:t>
    </dgm:pt>
    <dgm:pt modelId="{904D037E-632F-4C25-B670-D37067602720}" type="pres">
      <dgm:prSet presAssocID="{572E765F-0016-4092-BD94-FC02D9CF3591}" presName="linear" presStyleCnt="0">
        <dgm:presLayoutVars>
          <dgm:animLvl val="lvl"/>
          <dgm:resizeHandles val="exact"/>
        </dgm:presLayoutVars>
      </dgm:prSet>
      <dgm:spPr/>
    </dgm:pt>
    <dgm:pt modelId="{E8E488F4-4451-4CBF-AAA1-CD0728A39180}" type="pres">
      <dgm:prSet presAssocID="{00CC3564-6E49-4E6E-B0D7-3207C8F2C10F}" presName="parentText" presStyleLbl="node1" presStyleIdx="0" presStyleCnt="1" custScaleY="194032" custLinFactNeighborY="-395">
        <dgm:presLayoutVars>
          <dgm:chMax val="0"/>
          <dgm:bulletEnabled val="1"/>
        </dgm:presLayoutVars>
      </dgm:prSet>
      <dgm:spPr/>
    </dgm:pt>
  </dgm:ptLst>
  <dgm:cxnLst>
    <dgm:cxn modelId="{1B917B5D-F058-4474-9D19-BECAB8AD6CCF}" srcId="{572E765F-0016-4092-BD94-FC02D9CF3591}" destId="{00CC3564-6E49-4E6E-B0D7-3207C8F2C10F}" srcOrd="0" destOrd="0" parTransId="{712C9921-6D4E-4240-9C1A-F0F273859D39}" sibTransId="{A348CA9C-87CA-4E60-B8F7-141BDF0720CC}"/>
    <dgm:cxn modelId="{70793C60-92B1-4657-9983-59C2F73D1994}" type="presOf" srcId="{572E765F-0016-4092-BD94-FC02D9CF3591}" destId="{904D037E-632F-4C25-B670-D37067602720}" srcOrd="0" destOrd="0" presId="urn:microsoft.com/office/officeart/2005/8/layout/vList2"/>
    <dgm:cxn modelId="{EB946557-F14E-4171-88B8-EF03917565E8}" type="presOf" srcId="{00CC3564-6E49-4E6E-B0D7-3207C8F2C10F}" destId="{E8E488F4-4451-4CBF-AAA1-CD0728A39180}" srcOrd="0" destOrd="0" presId="urn:microsoft.com/office/officeart/2005/8/layout/vList2"/>
    <dgm:cxn modelId="{1693B75C-F741-4F8C-B0BC-139FC9E9496D}" type="presParOf" srcId="{904D037E-632F-4C25-B670-D37067602720}" destId="{E8E488F4-4451-4CBF-AAA1-CD0728A3918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8.xml><?xml version="1.0" encoding="utf-8"?>
<dgm:dataModel xmlns:dgm="http://schemas.openxmlformats.org/drawingml/2006/diagram" xmlns:a="http://schemas.openxmlformats.org/drawingml/2006/main">
  <dgm:ptLst>
    <dgm:pt modelId="{4F8D2A5B-BD76-4409-BF53-AD61C422D426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7E7F28B5-B7BB-4703-A0FC-18580EB4FDD5}">
      <dgm:prSet custT="1"/>
      <dgm:spPr/>
      <dgm:t>
        <a:bodyPr/>
        <a:lstStyle/>
        <a:p>
          <a:pPr algn="ctr"/>
          <a:r>
            <a:rPr lang="en-US" sz="2400" b="1" u="sng" baseline="0" dirty="0"/>
            <a:t>Approval email to Faculty Sponsor</a:t>
          </a:r>
          <a:endParaRPr lang="en-US" sz="2400" u="sng" dirty="0"/>
        </a:p>
      </dgm:t>
    </dgm:pt>
    <dgm:pt modelId="{90614B47-F320-409C-8DCC-650459DA1858}" type="parTrans" cxnId="{9B334825-DDDC-435F-934D-74BD045DA433}">
      <dgm:prSet/>
      <dgm:spPr/>
      <dgm:t>
        <a:bodyPr/>
        <a:lstStyle/>
        <a:p>
          <a:endParaRPr lang="en-US"/>
        </a:p>
      </dgm:t>
    </dgm:pt>
    <dgm:pt modelId="{217CED61-42E9-46DD-9D1B-EF1199160D4C}" type="sibTrans" cxnId="{9B334825-DDDC-435F-934D-74BD045DA433}">
      <dgm:prSet/>
      <dgm:spPr/>
      <dgm:t>
        <a:bodyPr/>
        <a:lstStyle/>
        <a:p>
          <a:endParaRPr lang="en-US"/>
        </a:p>
      </dgm:t>
    </dgm:pt>
    <dgm:pt modelId="{914A73AA-9B48-4862-B513-1D5948FBAB92}" type="pres">
      <dgm:prSet presAssocID="{4F8D2A5B-BD76-4409-BF53-AD61C422D426}" presName="linear" presStyleCnt="0">
        <dgm:presLayoutVars>
          <dgm:animLvl val="lvl"/>
          <dgm:resizeHandles val="exact"/>
        </dgm:presLayoutVars>
      </dgm:prSet>
      <dgm:spPr/>
    </dgm:pt>
    <dgm:pt modelId="{99CBA935-9309-40F9-A836-BF33B38BE22F}" type="pres">
      <dgm:prSet presAssocID="{7E7F28B5-B7BB-4703-A0FC-18580EB4FDD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BE69201-AAF7-45D3-937E-5307A526DA6A}" type="presOf" srcId="{4F8D2A5B-BD76-4409-BF53-AD61C422D426}" destId="{914A73AA-9B48-4862-B513-1D5948FBAB92}" srcOrd="0" destOrd="0" presId="urn:microsoft.com/office/officeart/2005/8/layout/vList2"/>
    <dgm:cxn modelId="{9B334825-DDDC-435F-934D-74BD045DA433}" srcId="{4F8D2A5B-BD76-4409-BF53-AD61C422D426}" destId="{7E7F28B5-B7BB-4703-A0FC-18580EB4FDD5}" srcOrd="0" destOrd="0" parTransId="{90614B47-F320-409C-8DCC-650459DA1858}" sibTransId="{217CED61-42E9-46DD-9D1B-EF1199160D4C}"/>
    <dgm:cxn modelId="{0124B759-F465-4D62-937B-4EC787AFB8C5}" type="presOf" srcId="{7E7F28B5-B7BB-4703-A0FC-18580EB4FDD5}" destId="{99CBA935-9309-40F9-A836-BF33B38BE22F}" srcOrd="0" destOrd="0" presId="urn:microsoft.com/office/officeart/2005/8/layout/vList2"/>
    <dgm:cxn modelId="{2E8EBFAC-1F5B-4518-9CD7-9B089202DD60}" type="presParOf" srcId="{914A73AA-9B48-4862-B513-1D5948FBAB92}" destId="{99CBA935-9309-40F9-A836-BF33B38BE22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29.xml><?xml version="1.0" encoding="utf-8"?>
<dgm:dataModel xmlns:dgm="http://schemas.openxmlformats.org/drawingml/2006/diagram" xmlns:a="http://schemas.openxmlformats.org/drawingml/2006/main">
  <dgm:ptLst>
    <dgm:pt modelId="{DB099A0E-73E7-4552-BC9E-6EEE0AFF57C6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BF2F632D-2DEF-4EDF-A20C-8B46685DA359}">
      <dgm:prSet custT="1"/>
      <dgm:spPr/>
      <dgm:t>
        <a:bodyPr/>
        <a:lstStyle/>
        <a:p>
          <a:pPr algn="ctr"/>
          <a:r>
            <a:rPr lang="en-US" sz="2000" b="1" u="sng" baseline="0" dirty="0"/>
            <a:t>Email to candidate to review offer letter</a:t>
          </a:r>
          <a:endParaRPr lang="en-US" sz="2000" u="sng" dirty="0"/>
        </a:p>
      </dgm:t>
    </dgm:pt>
    <dgm:pt modelId="{05729182-D190-4E53-9D3F-F3D1CFB455BE}" type="parTrans" cxnId="{06769BEB-0F2B-4FA7-8F5B-39E23DDD1F59}">
      <dgm:prSet/>
      <dgm:spPr/>
      <dgm:t>
        <a:bodyPr/>
        <a:lstStyle/>
        <a:p>
          <a:endParaRPr lang="en-US"/>
        </a:p>
      </dgm:t>
    </dgm:pt>
    <dgm:pt modelId="{A47989BB-86DA-4FE9-8034-B3F014816A4C}" type="sibTrans" cxnId="{06769BEB-0F2B-4FA7-8F5B-39E23DDD1F59}">
      <dgm:prSet/>
      <dgm:spPr/>
      <dgm:t>
        <a:bodyPr/>
        <a:lstStyle/>
        <a:p>
          <a:endParaRPr lang="en-US"/>
        </a:p>
      </dgm:t>
    </dgm:pt>
    <dgm:pt modelId="{06AC4C4E-86BB-4588-993B-BB40AC1F297F}" type="pres">
      <dgm:prSet presAssocID="{DB099A0E-73E7-4552-BC9E-6EEE0AFF57C6}" presName="linear" presStyleCnt="0">
        <dgm:presLayoutVars>
          <dgm:animLvl val="lvl"/>
          <dgm:resizeHandles val="exact"/>
        </dgm:presLayoutVars>
      </dgm:prSet>
      <dgm:spPr/>
    </dgm:pt>
    <dgm:pt modelId="{AB27DBBD-1E9C-49D9-B14D-0A911A781CCC}" type="pres">
      <dgm:prSet presAssocID="{BF2F632D-2DEF-4EDF-A20C-8B46685DA359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3976E1F-E1D3-4DFE-B28C-273AC5232237}" type="presOf" srcId="{DB099A0E-73E7-4552-BC9E-6EEE0AFF57C6}" destId="{06AC4C4E-86BB-4588-993B-BB40AC1F297F}" srcOrd="0" destOrd="0" presId="urn:microsoft.com/office/officeart/2005/8/layout/vList2"/>
    <dgm:cxn modelId="{179DA3DD-9F92-4E5F-BF39-DE1FB4FC7455}" type="presOf" srcId="{BF2F632D-2DEF-4EDF-A20C-8B46685DA359}" destId="{AB27DBBD-1E9C-49D9-B14D-0A911A781CCC}" srcOrd="0" destOrd="0" presId="urn:microsoft.com/office/officeart/2005/8/layout/vList2"/>
    <dgm:cxn modelId="{06769BEB-0F2B-4FA7-8F5B-39E23DDD1F59}" srcId="{DB099A0E-73E7-4552-BC9E-6EEE0AFF57C6}" destId="{BF2F632D-2DEF-4EDF-A20C-8B46685DA359}" srcOrd="0" destOrd="0" parTransId="{05729182-D190-4E53-9D3F-F3D1CFB455BE}" sibTransId="{A47989BB-86DA-4FE9-8034-B3F014816A4C}"/>
    <dgm:cxn modelId="{766F624D-AC04-4D44-9902-4D81A567C5CA}" type="presParOf" srcId="{06AC4C4E-86BB-4588-993B-BB40AC1F297F}" destId="{AB27DBBD-1E9C-49D9-B14D-0A911A781CC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960C1826-CA53-4742-AA3C-BDB40E8D2642}" type="doc">
      <dgm:prSet loTypeId="urn:microsoft.com/office/officeart/2005/8/layout/orgChart1" loCatId="hierarchy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8335FED8-C5DE-4718-8481-A47BFFAF44D5}">
      <dgm:prSet custT="1"/>
      <dgm:spPr/>
      <dgm:t>
        <a:bodyPr/>
        <a:lstStyle/>
        <a:p>
          <a:r>
            <a:rPr lang="en-US" sz="3600" b="1" dirty="0"/>
            <a:t>GFS Help</a:t>
          </a:r>
          <a:endParaRPr lang="en-US" sz="3600" dirty="0"/>
        </a:p>
      </dgm:t>
    </dgm:pt>
    <dgm:pt modelId="{A25C4476-BBDB-427F-9DAC-E5FC9678C11A}" type="parTrans" cxnId="{B4F47B6D-DD9F-4F7A-8A4E-AF259B7467AC}">
      <dgm:prSet/>
      <dgm:spPr/>
      <dgm:t>
        <a:bodyPr/>
        <a:lstStyle/>
        <a:p>
          <a:endParaRPr lang="en-US"/>
        </a:p>
      </dgm:t>
    </dgm:pt>
    <dgm:pt modelId="{C7A42677-E46F-48DF-91D7-AF5A4DBDBA1E}" type="sibTrans" cxnId="{B4F47B6D-DD9F-4F7A-8A4E-AF259B7467AC}">
      <dgm:prSet/>
      <dgm:spPr/>
      <dgm:t>
        <a:bodyPr/>
        <a:lstStyle/>
        <a:p>
          <a:endParaRPr lang="en-US"/>
        </a:p>
      </dgm:t>
    </dgm:pt>
    <dgm:pt modelId="{95B03BFB-EFF9-4A62-A8E1-64061A5EB8CC}">
      <dgm:prSet custT="1"/>
      <dgm:spPr/>
      <dgm:t>
        <a:bodyPr/>
        <a:lstStyle/>
        <a:p>
          <a:r>
            <a:rPr lang="en-US" sz="2400" b="1" dirty="0">
              <a:hlinkClick xmlns:r="http://schemas.openxmlformats.org/officeDocument/2006/relationships" r:id="rId1"/>
            </a:rPr>
            <a:t>Service Now Help Ticket to GFS</a:t>
          </a:r>
          <a:endParaRPr lang="en-US" sz="2400" b="1" dirty="0"/>
        </a:p>
      </dgm:t>
    </dgm:pt>
    <dgm:pt modelId="{68847AD8-E04C-490C-8A56-05DED7E7101C}" type="parTrans" cxnId="{62FF6972-467A-4EEC-920C-F27514E8ECBF}">
      <dgm:prSet/>
      <dgm:spPr/>
      <dgm:t>
        <a:bodyPr/>
        <a:lstStyle/>
        <a:p>
          <a:endParaRPr lang="en-US"/>
        </a:p>
      </dgm:t>
    </dgm:pt>
    <dgm:pt modelId="{688F3254-A9DD-4B9E-BA71-9B256309A78D}" type="sibTrans" cxnId="{62FF6972-467A-4EEC-920C-F27514E8ECBF}">
      <dgm:prSet/>
      <dgm:spPr/>
      <dgm:t>
        <a:bodyPr/>
        <a:lstStyle/>
        <a:p>
          <a:endParaRPr lang="en-US"/>
        </a:p>
      </dgm:t>
    </dgm:pt>
    <dgm:pt modelId="{626D3C1B-2281-4AB1-8E95-9E8DE00A4BC8}">
      <dgm:prSet custT="1"/>
      <dgm:spPr/>
      <dgm:t>
        <a:bodyPr/>
        <a:lstStyle/>
        <a:p>
          <a:r>
            <a:rPr lang="en-US" sz="2400" b="1" dirty="0">
              <a:hlinkClick xmlns:r="http://schemas.openxmlformats.org/officeDocument/2006/relationships" r:id="rId2"/>
            </a:rPr>
            <a:t>GFS Help Page</a:t>
          </a:r>
          <a:endParaRPr lang="en-US" sz="2400" b="1" dirty="0"/>
        </a:p>
      </dgm:t>
    </dgm:pt>
    <dgm:pt modelId="{E9B41B56-E10B-4BD6-80D6-AB88104D079C}" type="parTrans" cxnId="{3EF163F6-3840-4399-8604-37F67220B8DB}">
      <dgm:prSet/>
      <dgm:spPr/>
      <dgm:t>
        <a:bodyPr/>
        <a:lstStyle/>
        <a:p>
          <a:endParaRPr lang="en-US"/>
        </a:p>
      </dgm:t>
    </dgm:pt>
    <dgm:pt modelId="{2BD82441-2738-4AE8-9838-12339A59711D}" type="sibTrans" cxnId="{3EF163F6-3840-4399-8604-37F67220B8DB}">
      <dgm:prSet/>
      <dgm:spPr/>
      <dgm:t>
        <a:bodyPr/>
        <a:lstStyle/>
        <a:p>
          <a:endParaRPr lang="en-US"/>
        </a:p>
      </dgm:t>
    </dgm:pt>
    <dgm:pt modelId="{CF3BEA39-B96B-493C-BEE0-3CDD270C9CFC}">
      <dgm:prSet custT="1"/>
      <dgm:spPr/>
      <dgm:t>
        <a:bodyPr/>
        <a:lstStyle/>
        <a:p>
          <a:r>
            <a:rPr lang="en-US" sz="2400" b="1" dirty="0">
              <a:hlinkClick xmlns:r="http://schemas.openxmlformats.org/officeDocument/2006/relationships" r:id="rId3"/>
            </a:rPr>
            <a:t>GFS How To… Job Aids</a:t>
          </a:r>
          <a:endParaRPr lang="en-US" sz="2400" b="1" dirty="0"/>
        </a:p>
      </dgm:t>
    </dgm:pt>
    <dgm:pt modelId="{16308FF0-F328-435C-9B65-4D41160BD243}" type="parTrans" cxnId="{B5E0B5C3-9C6B-496E-A0C6-149CE372C5B2}">
      <dgm:prSet/>
      <dgm:spPr/>
      <dgm:t>
        <a:bodyPr/>
        <a:lstStyle/>
        <a:p>
          <a:endParaRPr lang="en-US"/>
        </a:p>
      </dgm:t>
    </dgm:pt>
    <dgm:pt modelId="{FEC6443A-52C3-44BB-8A4C-838D7C7B6FD9}" type="sibTrans" cxnId="{B5E0B5C3-9C6B-496E-A0C6-149CE372C5B2}">
      <dgm:prSet/>
      <dgm:spPr/>
      <dgm:t>
        <a:bodyPr/>
        <a:lstStyle/>
        <a:p>
          <a:endParaRPr lang="en-US"/>
        </a:p>
      </dgm:t>
    </dgm:pt>
    <dgm:pt modelId="{EF938233-A3EF-4331-9677-AAF0AB79A277}">
      <dgm:prSet custT="1"/>
      <dgm:spPr/>
      <dgm:t>
        <a:bodyPr/>
        <a:lstStyle/>
        <a:p>
          <a:r>
            <a:rPr lang="en-US" sz="2400" b="1" dirty="0">
              <a:hlinkClick xmlns:r="http://schemas.openxmlformats.org/officeDocument/2006/relationships" r:id="rId4"/>
            </a:rPr>
            <a:t>PeopleSoft Training Center</a:t>
          </a:r>
          <a:endParaRPr lang="en-US" sz="2400" b="1" dirty="0"/>
        </a:p>
      </dgm:t>
    </dgm:pt>
    <dgm:pt modelId="{CA43B7EF-47D0-4606-8D57-0F0EBB6F7B25}" type="parTrans" cxnId="{68C82DCD-B304-48C0-BE96-4B1AFC14F89D}">
      <dgm:prSet/>
      <dgm:spPr/>
      <dgm:t>
        <a:bodyPr/>
        <a:lstStyle/>
        <a:p>
          <a:endParaRPr lang="en-US"/>
        </a:p>
      </dgm:t>
    </dgm:pt>
    <dgm:pt modelId="{7BB45477-9ADD-4AB3-A22A-A0A6A1A5A770}" type="sibTrans" cxnId="{68C82DCD-B304-48C0-BE96-4B1AFC14F89D}">
      <dgm:prSet/>
      <dgm:spPr/>
      <dgm:t>
        <a:bodyPr/>
        <a:lstStyle/>
        <a:p>
          <a:endParaRPr lang="en-US"/>
        </a:p>
      </dgm:t>
    </dgm:pt>
    <dgm:pt modelId="{AE02C64B-0618-4F29-9750-7451821FD3C4}" type="pres">
      <dgm:prSet presAssocID="{960C1826-CA53-4742-AA3C-BDB40E8D2642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E2DA9F42-7981-457A-84A5-5B4DBB92261F}" type="pres">
      <dgm:prSet presAssocID="{8335FED8-C5DE-4718-8481-A47BFFAF44D5}" presName="hierRoot1" presStyleCnt="0">
        <dgm:presLayoutVars>
          <dgm:hierBranch val="init"/>
        </dgm:presLayoutVars>
      </dgm:prSet>
      <dgm:spPr/>
    </dgm:pt>
    <dgm:pt modelId="{110E9D47-51A5-40C1-A17C-65D438EABF0A}" type="pres">
      <dgm:prSet presAssocID="{8335FED8-C5DE-4718-8481-A47BFFAF44D5}" presName="rootComposite1" presStyleCnt="0"/>
      <dgm:spPr/>
    </dgm:pt>
    <dgm:pt modelId="{302D3E6F-75FE-4CA1-BB12-49B4357C6C37}" type="pres">
      <dgm:prSet presAssocID="{8335FED8-C5DE-4718-8481-A47BFFAF44D5}" presName="rootText1" presStyleLbl="node0" presStyleIdx="0" presStyleCnt="1" custScaleX="106054" custScaleY="169686">
        <dgm:presLayoutVars>
          <dgm:chPref val="3"/>
        </dgm:presLayoutVars>
      </dgm:prSet>
      <dgm:spPr/>
    </dgm:pt>
    <dgm:pt modelId="{466A2DF7-1D68-4EAB-835D-0A1B289DD047}" type="pres">
      <dgm:prSet presAssocID="{8335FED8-C5DE-4718-8481-A47BFFAF44D5}" presName="rootConnector1" presStyleLbl="node1" presStyleIdx="0" presStyleCnt="0"/>
      <dgm:spPr/>
    </dgm:pt>
    <dgm:pt modelId="{03BCE589-632B-45B0-81D2-9027A5F0160F}" type="pres">
      <dgm:prSet presAssocID="{8335FED8-C5DE-4718-8481-A47BFFAF44D5}" presName="hierChild2" presStyleCnt="0"/>
      <dgm:spPr/>
    </dgm:pt>
    <dgm:pt modelId="{04603B18-E944-4016-BCE4-A10DE7151212}" type="pres">
      <dgm:prSet presAssocID="{68847AD8-E04C-490C-8A56-05DED7E7101C}" presName="Name37" presStyleLbl="parChTrans1D2" presStyleIdx="0" presStyleCnt="4"/>
      <dgm:spPr/>
    </dgm:pt>
    <dgm:pt modelId="{79DA0351-9D2C-4D22-A39A-BFC1290C51B7}" type="pres">
      <dgm:prSet presAssocID="{95B03BFB-EFF9-4A62-A8E1-64061A5EB8CC}" presName="hierRoot2" presStyleCnt="0">
        <dgm:presLayoutVars>
          <dgm:hierBranch val="init"/>
        </dgm:presLayoutVars>
      </dgm:prSet>
      <dgm:spPr/>
    </dgm:pt>
    <dgm:pt modelId="{69DEF777-F32A-4515-BB03-F3E3725C0A6B}" type="pres">
      <dgm:prSet presAssocID="{95B03BFB-EFF9-4A62-A8E1-64061A5EB8CC}" presName="rootComposite" presStyleCnt="0"/>
      <dgm:spPr/>
    </dgm:pt>
    <dgm:pt modelId="{77FAE115-18AB-4716-9884-03893C8B46E0}" type="pres">
      <dgm:prSet presAssocID="{95B03BFB-EFF9-4A62-A8E1-64061A5EB8CC}" presName="rootText" presStyleLbl="node2" presStyleIdx="0" presStyleCnt="4" custScaleY="161202">
        <dgm:presLayoutVars>
          <dgm:chPref val="3"/>
        </dgm:presLayoutVars>
      </dgm:prSet>
      <dgm:spPr/>
    </dgm:pt>
    <dgm:pt modelId="{6604A30A-760B-431A-88D1-0DACC18DE7B1}" type="pres">
      <dgm:prSet presAssocID="{95B03BFB-EFF9-4A62-A8E1-64061A5EB8CC}" presName="rootConnector" presStyleLbl="node2" presStyleIdx="0" presStyleCnt="4"/>
      <dgm:spPr/>
    </dgm:pt>
    <dgm:pt modelId="{42A6D308-149E-46D1-AA15-74B21A3C2568}" type="pres">
      <dgm:prSet presAssocID="{95B03BFB-EFF9-4A62-A8E1-64061A5EB8CC}" presName="hierChild4" presStyleCnt="0"/>
      <dgm:spPr/>
    </dgm:pt>
    <dgm:pt modelId="{4ECE11CC-5A18-4276-90DA-746B6BD354B5}" type="pres">
      <dgm:prSet presAssocID="{95B03BFB-EFF9-4A62-A8E1-64061A5EB8CC}" presName="hierChild5" presStyleCnt="0"/>
      <dgm:spPr/>
    </dgm:pt>
    <dgm:pt modelId="{73EC9645-BB78-4373-BFD2-1A2742503C9B}" type="pres">
      <dgm:prSet presAssocID="{E9B41B56-E10B-4BD6-80D6-AB88104D079C}" presName="Name37" presStyleLbl="parChTrans1D2" presStyleIdx="1" presStyleCnt="4"/>
      <dgm:spPr/>
    </dgm:pt>
    <dgm:pt modelId="{FDFC7828-DBBF-4B34-A89A-A29EB8FB0828}" type="pres">
      <dgm:prSet presAssocID="{626D3C1B-2281-4AB1-8E95-9E8DE00A4BC8}" presName="hierRoot2" presStyleCnt="0">
        <dgm:presLayoutVars>
          <dgm:hierBranch val="init"/>
        </dgm:presLayoutVars>
      </dgm:prSet>
      <dgm:spPr/>
    </dgm:pt>
    <dgm:pt modelId="{AF0DA1CB-ACEC-4AE5-AB48-84D296EAFCFD}" type="pres">
      <dgm:prSet presAssocID="{626D3C1B-2281-4AB1-8E95-9E8DE00A4BC8}" presName="rootComposite" presStyleCnt="0"/>
      <dgm:spPr/>
    </dgm:pt>
    <dgm:pt modelId="{1D675E5F-5F40-4B7B-AB72-247A38595EEF}" type="pres">
      <dgm:prSet presAssocID="{626D3C1B-2281-4AB1-8E95-9E8DE00A4BC8}" presName="rootText" presStyleLbl="node2" presStyleIdx="1" presStyleCnt="4" custScaleY="161202">
        <dgm:presLayoutVars>
          <dgm:chPref val="3"/>
        </dgm:presLayoutVars>
      </dgm:prSet>
      <dgm:spPr/>
    </dgm:pt>
    <dgm:pt modelId="{2A200968-5176-462C-AED3-043877658D9F}" type="pres">
      <dgm:prSet presAssocID="{626D3C1B-2281-4AB1-8E95-9E8DE00A4BC8}" presName="rootConnector" presStyleLbl="node2" presStyleIdx="1" presStyleCnt="4"/>
      <dgm:spPr/>
    </dgm:pt>
    <dgm:pt modelId="{37930220-8ECA-4068-AE9C-230FBBA2CA0B}" type="pres">
      <dgm:prSet presAssocID="{626D3C1B-2281-4AB1-8E95-9E8DE00A4BC8}" presName="hierChild4" presStyleCnt="0"/>
      <dgm:spPr/>
    </dgm:pt>
    <dgm:pt modelId="{370E889B-7952-47DB-A175-9536BF273B62}" type="pres">
      <dgm:prSet presAssocID="{626D3C1B-2281-4AB1-8E95-9E8DE00A4BC8}" presName="hierChild5" presStyleCnt="0"/>
      <dgm:spPr/>
    </dgm:pt>
    <dgm:pt modelId="{9B5BFBDC-17DF-4825-B48E-633D7CC662D3}" type="pres">
      <dgm:prSet presAssocID="{16308FF0-F328-435C-9B65-4D41160BD243}" presName="Name37" presStyleLbl="parChTrans1D2" presStyleIdx="2" presStyleCnt="4"/>
      <dgm:spPr/>
    </dgm:pt>
    <dgm:pt modelId="{0495128B-8C45-4CCB-A174-64E503E11393}" type="pres">
      <dgm:prSet presAssocID="{CF3BEA39-B96B-493C-BEE0-3CDD270C9CFC}" presName="hierRoot2" presStyleCnt="0">
        <dgm:presLayoutVars>
          <dgm:hierBranch val="init"/>
        </dgm:presLayoutVars>
      </dgm:prSet>
      <dgm:spPr/>
    </dgm:pt>
    <dgm:pt modelId="{9873682C-3292-40AC-8CDE-C90061D553B0}" type="pres">
      <dgm:prSet presAssocID="{CF3BEA39-B96B-493C-BEE0-3CDD270C9CFC}" presName="rootComposite" presStyleCnt="0"/>
      <dgm:spPr/>
    </dgm:pt>
    <dgm:pt modelId="{DF345024-DA28-4359-A413-5289A1898653}" type="pres">
      <dgm:prSet presAssocID="{CF3BEA39-B96B-493C-BEE0-3CDD270C9CFC}" presName="rootText" presStyleLbl="node2" presStyleIdx="2" presStyleCnt="4" custScaleY="161202">
        <dgm:presLayoutVars>
          <dgm:chPref val="3"/>
        </dgm:presLayoutVars>
      </dgm:prSet>
      <dgm:spPr/>
    </dgm:pt>
    <dgm:pt modelId="{F5830CF1-A174-420C-9604-B5B22D1349F9}" type="pres">
      <dgm:prSet presAssocID="{CF3BEA39-B96B-493C-BEE0-3CDD270C9CFC}" presName="rootConnector" presStyleLbl="node2" presStyleIdx="2" presStyleCnt="4"/>
      <dgm:spPr/>
    </dgm:pt>
    <dgm:pt modelId="{9679A320-8D1D-4FF8-8425-E5E906D5C5F4}" type="pres">
      <dgm:prSet presAssocID="{CF3BEA39-B96B-493C-BEE0-3CDD270C9CFC}" presName="hierChild4" presStyleCnt="0"/>
      <dgm:spPr/>
    </dgm:pt>
    <dgm:pt modelId="{F76B6926-8997-45A8-94BA-E75EA5BB8553}" type="pres">
      <dgm:prSet presAssocID="{CF3BEA39-B96B-493C-BEE0-3CDD270C9CFC}" presName="hierChild5" presStyleCnt="0"/>
      <dgm:spPr/>
    </dgm:pt>
    <dgm:pt modelId="{CE4F2FDA-9FBD-4659-9401-AA5F7F24DD5B}" type="pres">
      <dgm:prSet presAssocID="{CA43B7EF-47D0-4606-8D57-0F0EBB6F7B25}" presName="Name37" presStyleLbl="parChTrans1D2" presStyleIdx="3" presStyleCnt="4"/>
      <dgm:spPr/>
    </dgm:pt>
    <dgm:pt modelId="{584E53F3-CD82-44AD-B2C1-44D671772D8E}" type="pres">
      <dgm:prSet presAssocID="{EF938233-A3EF-4331-9677-AAF0AB79A277}" presName="hierRoot2" presStyleCnt="0">
        <dgm:presLayoutVars>
          <dgm:hierBranch val="init"/>
        </dgm:presLayoutVars>
      </dgm:prSet>
      <dgm:spPr/>
    </dgm:pt>
    <dgm:pt modelId="{BBDDF8AA-720E-44D0-8E91-830C3138867B}" type="pres">
      <dgm:prSet presAssocID="{EF938233-A3EF-4331-9677-AAF0AB79A277}" presName="rootComposite" presStyleCnt="0"/>
      <dgm:spPr/>
    </dgm:pt>
    <dgm:pt modelId="{E0966D3C-A529-4A65-8E28-022D197AD6EF}" type="pres">
      <dgm:prSet presAssocID="{EF938233-A3EF-4331-9677-AAF0AB79A277}" presName="rootText" presStyleLbl="node2" presStyleIdx="3" presStyleCnt="4" custScaleY="161202">
        <dgm:presLayoutVars>
          <dgm:chPref val="3"/>
        </dgm:presLayoutVars>
      </dgm:prSet>
      <dgm:spPr/>
    </dgm:pt>
    <dgm:pt modelId="{535D1DF2-272E-4B1D-9B16-81623C62C285}" type="pres">
      <dgm:prSet presAssocID="{EF938233-A3EF-4331-9677-AAF0AB79A277}" presName="rootConnector" presStyleLbl="node2" presStyleIdx="3" presStyleCnt="4"/>
      <dgm:spPr/>
    </dgm:pt>
    <dgm:pt modelId="{0CC53754-85B0-4A16-AA1D-A183FF4F825C}" type="pres">
      <dgm:prSet presAssocID="{EF938233-A3EF-4331-9677-AAF0AB79A277}" presName="hierChild4" presStyleCnt="0"/>
      <dgm:spPr/>
    </dgm:pt>
    <dgm:pt modelId="{0B0A8D6B-BB44-4FE4-9AC5-F77B0DC0CF18}" type="pres">
      <dgm:prSet presAssocID="{EF938233-A3EF-4331-9677-AAF0AB79A277}" presName="hierChild5" presStyleCnt="0"/>
      <dgm:spPr/>
    </dgm:pt>
    <dgm:pt modelId="{F971594A-B676-45EE-9346-10F881B18676}" type="pres">
      <dgm:prSet presAssocID="{8335FED8-C5DE-4718-8481-A47BFFAF44D5}" presName="hierChild3" presStyleCnt="0"/>
      <dgm:spPr/>
    </dgm:pt>
  </dgm:ptLst>
  <dgm:cxnLst>
    <dgm:cxn modelId="{9BE01D26-2237-4749-8B55-BF50B96DD36B}" type="presOf" srcId="{8335FED8-C5DE-4718-8481-A47BFFAF44D5}" destId="{466A2DF7-1D68-4EAB-835D-0A1B289DD047}" srcOrd="1" destOrd="0" presId="urn:microsoft.com/office/officeart/2005/8/layout/orgChart1"/>
    <dgm:cxn modelId="{85319E3C-00C8-410F-B9C4-EA6EC1C2263E}" type="presOf" srcId="{8335FED8-C5DE-4718-8481-A47BFFAF44D5}" destId="{302D3E6F-75FE-4CA1-BB12-49B4357C6C37}" srcOrd="0" destOrd="0" presId="urn:microsoft.com/office/officeart/2005/8/layout/orgChart1"/>
    <dgm:cxn modelId="{B41B1940-0D46-44EA-B488-35D3C433546E}" type="presOf" srcId="{68847AD8-E04C-490C-8A56-05DED7E7101C}" destId="{04603B18-E944-4016-BCE4-A10DE7151212}" srcOrd="0" destOrd="0" presId="urn:microsoft.com/office/officeart/2005/8/layout/orgChart1"/>
    <dgm:cxn modelId="{B1CA5E5B-07D4-4207-9F52-DB3356DD125F}" type="presOf" srcId="{960C1826-CA53-4742-AA3C-BDB40E8D2642}" destId="{AE02C64B-0618-4F29-9750-7451821FD3C4}" srcOrd="0" destOrd="0" presId="urn:microsoft.com/office/officeart/2005/8/layout/orgChart1"/>
    <dgm:cxn modelId="{4DBD3445-1415-4F05-BA40-459776154168}" type="presOf" srcId="{EF938233-A3EF-4331-9677-AAF0AB79A277}" destId="{E0966D3C-A529-4A65-8E28-022D197AD6EF}" srcOrd="0" destOrd="0" presId="urn:microsoft.com/office/officeart/2005/8/layout/orgChart1"/>
    <dgm:cxn modelId="{755E1C46-1A9C-415F-9292-BCA05C67BBFC}" type="presOf" srcId="{CF3BEA39-B96B-493C-BEE0-3CDD270C9CFC}" destId="{F5830CF1-A174-420C-9604-B5B22D1349F9}" srcOrd="1" destOrd="0" presId="urn:microsoft.com/office/officeart/2005/8/layout/orgChart1"/>
    <dgm:cxn modelId="{11583947-B0D8-4414-9309-8CD18A0BF345}" type="presOf" srcId="{95B03BFB-EFF9-4A62-A8E1-64061A5EB8CC}" destId="{6604A30A-760B-431A-88D1-0DACC18DE7B1}" srcOrd="1" destOrd="0" presId="urn:microsoft.com/office/officeart/2005/8/layout/orgChart1"/>
    <dgm:cxn modelId="{E77C9047-1CBB-44C9-9962-30C488302783}" type="presOf" srcId="{EF938233-A3EF-4331-9677-AAF0AB79A277}" destId="{535D1DF2-272E-4B1D-9B16-81623C62C285}" srcOrd="1" destOrd="0" presId="urn:microsoft.com/office/officeart/2005/8/layout/orgChart1"/>
    <dgm:cxn modelId="{B4F47B6D-DD9F-4F7A-8A4E-AF259B7467AC}" srcId="{960C1826-CA53-4742-AA3C-BDB40E8D2642}" destId="{8335FED8-C5DE-4718-8481-A47BFFAF44D5}" srcOrd="0" destOrd="0" parTransId="{A25C4476-BBDB-427F-9DAC-E5FC9678C11A}" sibTransId="{C7A42677-E46F-48DF-91D7-AF5A4DBDBA1E}"/>
    <dgm:cxn modelId="{62FF6972-467A-4EEC-920C-F27514E8ECBF}" srcId="{8335FED8-C5DE-4718-8481-A47BFFAF44D5}" destId="{95B03BFB-EFF9-4A62-A8E1-64061A5EB8CC}" srcOrd="0" destOrd="0" parTransId="{68847AD8-E04C-490C-8A56-05DED7E7101C}" sibTransId="{688F3254-A9DD-4B9E-BA71-9B256309A78D}"/>
    <dgm:cxn modelId="{FDB79275-65E6-491F-80EE-0E1B2E56E2F9}" type="presOf" srcId="{95B03BFB-EFF9-4A62-A8E1-64061A5EB8CC}" destId="{77FAE115-18AB-4716-9884-03893C8B46E0}" srcOrd="0" destOrd="0" presId="urn:microsoft.com/office/officeart/2005/8/layout/orgChart1"/>
    <dgm:cxn modelId="{1323E18B-3069-4059-84D7-8EB3D9E2A2D7}" type="presOf" srcId="{CF3BEA39-B96B-493C-BEE0-3CDD270C9CFC}" destId="{DF345024-DA28-4359-A413-5289A1898653}" srcOrd="0" destOrd="0" presId="urn:microsoft.com/office/officeart/2005/8/layout/orgChart1"/>
    <dgm:cxn modelId="{6A49BC93-6932-4B2F-868D-85D12EBF8DCA}" type="presOf" srcId="{16308FF0-F328-435C-9B65-4D41160BD243}" destId="{9B5BFBDC-17DF-4825-B48E-633D7CC662D3}" srcOrd="0" destOrd="0" presId="urn:microsoft.com/office/officeart/2005/8/layout/orgChart1"/>
    <dgm:cxn modelId="{4F26F9A6-7049-4EA8-B194-2DBCB943A6AB}" type="presOf" srcId="{CA43B7EF-47D0-4606-8D57-0F0EBB6F7B25}" destId="{CE4F2FDA-9FBD-4659-9401-AA5F7F24DD5B}" srcOrd="0" destOrd="0" presId="urn:microsoft.com/office/officeart/2005/8/layout/orgChart1"/>
    <dgm:cxn modelId="{378371AC-9127-450D-A443-21AB8FABC01A}" type="presOf" srcId="{626D3C1B-2281-4AB1-8E95-9E8DE00A4BC8}" destId="{1D675E5F-5F40-4B7B-AB72-247A38595EEF}" srcOrd="0" destOrd="0" presId="urn:microsoft.com/office/officeart/2005/8/layout/orgChart1"/>
    <dgm:cxn modelId="{9AFA90BD-3BCB-4AC9-84C8-85C1FA8FA09F}" type="presOf" srcId="{E9B41B56-E10B-4BD6-80D6-AB88104D079C}" destId="{73EC9645-BB78-4373-BFD2-1A2742503C9B}" srcOrd="0" destOrd="0" presId="urn:microsoft.com/office/officeart/2005/8/layout/orgChart1"/>
    <dgm:cxn modelId="{B5E0B5C3-9C6B-496E-A0C6-149CE372C5B2}" srcId="{8335FED8-C5DE-4718-8481-A47BFFAF44D5}" destId="{CF3BEA39-B96B-493C-BEE0-3CDD270C9CFC}" srcOrd="2" destOrd="0" parTransId="{16308FF0-F328-435C-9B65-4D41160BD243}" sibTransId="{FEC6443A-52C3-44BB-8A4C-838D7C7B6FD9}"/>
    <dgm:cxn modelId="{1EDF1FCB-8D1A-46D2-9E8F-226CBDFB487F}" type="presOf" srcId="{626D3C1B-2281-4AB1-8E95-9E8DE00A4BC8}" destId="{2A200968-5176-462C-AED3-043877658D9F}" srcOrd="1" destOrd="0" presId="urn:microsoft.com/office/officeart/2005/8/layout/orgChart1"/>
    <dgm:cxn modelId="{68C82DCD-B304-48C0-BE96-4B1AFC14F89D}" srcId="{8335FED8-C5DE-4718-8481-A47BFFAF44D5}" destId="{EF938233-A3EF-4331-9677-AAF0AB79A277}" srcOrd="3" destOrd="0" parTransId="{CA43B7EF-47D0-4606-8D57-0F0EBB6F7B25}" sibTransId="{7BB45477-9ADD-4AB3-A22A-A0A6A1A5A770}"/>
    <dgm:cxn modelId="{3EF163F6-3840-4399-8604-37F67220B8DB}" srcId="{8335FED8-C5DE-4718-8481-A47BFFAF44D5}" destId="{626D3C1B-2281-4AB1-8E95-9E8DE00A4BC8}" srcOrd="1" destOrd="0" parTransId="{E9B41B56-E10B-4BD6-80D6-AB88104D079C}" sibTransId="{2BD82441-2738-4AE8-9838-12339A59711D}"/>
    <dgm:cxn modelId="{11464922-196E-4A47-8473-193E3059C338}" type="presParOf" srcId="{AE02C64B-0618-4F29-9750-7451821FD3C4}" destId="{E2DA9F42-7981-457A-84A5-5B4DBB92261F}" srcOrd="0" destOrd="0" presId="urn:microsoft.com/office/officeart/2005/8/layout/orgChart1"/>
    <dgm:cxn modelId="{96EB8EA8-4E21-4C69-BE8A-8FB00C5C32C7}" type="presParOf" srcId="{E2DA9F42-7981-457A-84A5-5B4DBB92261F}" destId="{110E9D47-51A5-40C1-A17C-65D438EABF0A}" srcOrd="0" destOrd="0" presId="urn:microsoft.com/office/officeart/2005/8/layout/orgChart1"/>
    <dgm:cxn modelId="{086DD89C-A720-4937-8733-91150C312CBA}" type="presParOf" srcId="{110E9D47-51A5-40C1-A17C-65D438EABF0A}" destId="{302D3E6F-75FE-4CA1-BB12-49B4357C6C37}" srcOrd="0" destOrd="0" presId="urn:microsoft.com/office/officeart/2005/8/layout/orgChart1"/>
    <dgm:cxn modelId="{A846ED9D-D906-454E-98A9-CD539B067FA8}" type="presParOf" srcId="{110E9D47-51A5-40C1-A17C-65D438EABF0A}" destId="{466A2DF7-1D68-4EAB-835D-0A1B289DD047}" srcOrd="1" destOrd="0" presId="urn:microsoft.com/office/officeart/2005/8/layout/orgChart1"/>
    <dgm:cxn modelId="{E31FC0AB-427C-46B6-A635-15821AE0A8DF}" type="presParOf" srcId="{E2DA9F42-7981-457A-84A5-5B4DBB92261F}" destId="{03BCE589-632B-45B0-81D2-9027A5F0160F}" srcOrd="1" destOrd="0" presId="urn:microsoft.com/office/officeart/2005/8/layout/orgChart1"/>
    <dgm:cxn modelId="{7EEB17DB-96FD-4AC2-86D4-C276B04EB072}" type="presParOf" srcId="{03BCE589-632B-45B0-81D2-9027A5F0160F}" destId="{04603B18-E944-4016-BCE4-A10DE7151212}" srcOrd="0" destOrd="0" presId="urn:microsoft.com/office/officeart/2005/8/layout/orgChart1"/>
    <dgm:cxn modelId="{978F8524-1675-43EA-8E14-24DDC1BF0F07}" type="presParOf" srcId="{03BCE589-632B-45B0-81D2-9027A5F0160F}" destId="{79DA0351-9D2C-4D22-A39A-BFC1290C51B7}" srcOrd="1" destOrd="0" presId="urn:microsoft.com/office/officeart/2005/8/layout/orgChart1"/>
    <dgm:cxn modelId="{64E84D98-85F6-44ED-88CF-8C0F8CF7DD5D}" type="presParOf" srcId="{79DA0351-9D2C-4D22-A39A-BFC1290C51B7}" destId="{69DEF777-F32A-4515-BB03-F3E3725C0A6B}" srcOrd="0" destOrd="0" presId="urn:microsoft.com/office/officeart/2005/8/layout/orgChart1"/>
    <dgm:cxn modelId="{1849BFBD-14BF-4B87-8B8A-D6867A79A19B}" type="presParOf" srcId="{69DEF777-F32A-4515-BB03-F3E3725C0A6B}" destId="{77FAE115-18AB-4716-9884-03893C8B46E0}" srcOrd="0" destOrd="0" presId="urn:microsoft.com/office/officeart/2005/8/layout/orgChart1"/>
    <dgm:cxn modelId="{A55EC69B-4C5A-4E3D-A657-6BB334385B60}" type="presParOf" srcId="{69DEF777-F32A-4515-BB03-F3E3725C0A6B}" destId="{6604A30A-760B-431A-88D1-0DACC18DE7B1}" srcOrd="1" destOrd="0" presId="urn:microsoft.com/office/officeart/2005/8/layout/orgChart1"/>
    <dgm:cxn modelId="{BCA2DF1C-08D6-4DA1-BFB5-EEF4379A93D8}" type="presParOf" srcId="{79DA0351-9D2C-4D22-A39A-BFC1290C51B7}" destId="{42A6D308-149E-46D1-AA15-74B21A3C2568}" srcOrd="1" destOrd="0" presId="urn:microsoft.com/office/officeart/2005/8/layout/orgChart1"/>
    <dgm:cxn modelId="{776337F5-365C-4AC8-9FAB-B155FA89FFB5}" type="presParOf" srcId="{79DA0351-9D2C-4D22-A39A-BFC1290C51B7}" destId="{4ECE11CC-5A18-4276-90DA-746B6BD354B5}" srcOrd="2" destOrd="0" presId="urn:microsoft.com/office/officeart/2005/8/layout/orgChart1"/>
    <dgm:cxn modelId="{157F78F3-93F4-41B8-B0AE-8A3ECF277D62}" type="presParOf" srcId="{03BCE589-632B-45B0-81D2-9027A5F0160F}" destId="{73EC9645-BB78-4373-BFD2-1A2742503C9B}" srcOrd="2" destOrd="0" presId="urn:microsoft.com/office/officeart/2005/8/layout/orgChart1"/>
    <dgm:cxn modelId="{6294497B-8EAD-4C3C-9A7A-0230151454E9}" type="presParOf" srcId="{03BCE589-632B-45B0-81D2-9027A5F0160F}" destId="{FDFC7828-DBBF-4B34-A89A-A29EB8FB0828}" srcOrd="3" destOrd="0" presId="urn:microsoft.com/office/officeart/2005/8/layout/orgChart1"/>
    <dgm:cxn modelId="{9DB3C28A-FBBD-4A52-B671-4B281355FBEC}" type="presParOf" srcId="{FDFC7828-DBBF-4B34-A89A-A29EB8FB0828}" destId="{AF0DA1CB-ACEC-4AE5-AB48-84D296EAFCFD}" srcOrd="0" destOrd="0" presId="urn:microsoft.com/office/officeart/2005/8/layout/orgChart1"/>
    <dgm:cxn modelId="{418758C5-6808-4EAF-91E9-130366B91195}" type="presParOf" srcId="{AF0DA1CB-ACEC-4AE5-AB48-84D296EAFCFD}" destId="{1D675E5F-5F40-4B7B-AB72-247A38595EEF}" srcOrd="0" destOrd="0" presId="urn:microsoft.com/office/officeart/2005/8/layout/orgChart1"/>
    <dgm:cxn modelId="{F09F3655-8B3D-4F25-924F-F4F5D99859F2}" type="presParOf" srcId="{AF0DA1CB-ACEC-4AE5-AB48-84D296EAFCFD}" destId="{2A200968-5176-462C-AED3-043877658D9F}" srcOrd="1" destOrd="0" presId="urn:microsoft.com/office/officeart/2005/8/layout/orgChart1"/>
    <dgm:cxn modelId="{A8991E8A-B406-41A6-9350-7DB19E6BD11E}" type="presParOf" srcId="{FDFC7828-DBBF-4B34-A89A-A29EB8FB0828}" destId="{37930220-8ECA-4068-AE9C-230FBBA2CA0B}" srcOrd="1" destOrd="0" presId="urn:microsoft.com/office/officeart/2005/8/layout/orgChart1"/>
    <dgm:cxn modelId="{9D6318A3-07E0-4E86-A231-6591DA9C5D1A}" type="presParOf" srcId="{FDFC7828-DBBF-4B34-A89A-A29EB8FB0828}" destId="{370E889B-7952-47DB-A175-9536BF273B62}" srcOrd="2" destOrd="0" presId="urn:microsoft.com/office/officeart/2005/8/layout/orgChart1"/>
    <dgm:cxn modelId="{9353B42F-9630-44DD-8E43-E766E270D741}" type="presParOf" srcId="{03BCE589-632B-45B0-81D2-9027A5F0160F}" destId="{9B5BFBDC-17DF-4825-B48E-633D7CC662D3}" srcOrd="4" destOrd="0" presId="urn:microsoft.com/office/officeart/2005/8/layout/orgChart1"/>
    <dgm:cxn modelId="{CD3F3730-A9C7-4F0E-826C-2A24BEEC9CC8}" type="presParOf" srcId="{03BCE589-632B-45B0-81D2-9027A5F0160F}" destId="{0495128B-8C45-4CCB-A174-64E503E11393}" srcOrd="5" destOrd="0" presId="urn:microsoft.com/office/officeart/2005/8/layout/orgChart1"/>
    <dgm:cxn modelId="{3D89C8A6-4C29-4EB7-9A8D-83CE63F47037}" type="presParOf" srcId="{0495128B-8C45-4CCB-A174-64E503E11393}" destId="{9873682C-3292-40AC-8CDE-C90061D553B0}" srcOrd="0" destOrd="0" presId="urn:microsoft.com/office/officeart/2005/8/layout/orgChart1"/>
    <dgm:cxn modelId="{217C1AA0-9143-46FA-9FF4-2F324AEF2C3E}" type="presParOf" srcId="{9873682C-3292-40AC-8CDE-C90061D553B0}" destId="{DF345024-DA28-4359-A413-5289A1898653}" srcOrd="0" destOrd="0" presId="urn:microsoft.com/office/officeart/2005/8/layout/orgChart1"/>
    <dgm:cxn modelId="{C23ED165-E63E-4985-B96C-CC955D8C031B}" type="presParOf" srcId="{9873682C-3292-40AC-8CDE-C90061D553B0}" destId="{F5830CF1-A174-420C-9604-B5B22D1349F9}" srcOrd="1" destOrd="0" presId="urn:microsoft.com/office/officeart/2005/8/layout/orgChart1"/>
    <dgm:cxn modelId="{A03C2BC7-6D87-44F4-BCC5-D145235725B8}" type="presParOf" srcId="{0495128B-8C45-4CCB-A174-64E503E11393}" destId="{9679A320-8D1D-4FF8-8425-E5E906D5C5F4}" srcOrd="1" destOrd="0" presId="urn:microsoft.com/office/officeart/2005/8/layout/orgChart1"/>
    <dgm:cxn modelId="{1CDBC8DC-6910-47AD-9D5F-E25F2422AB5F}" type="presParOf" srcId="{0495128B-8C45-4CCB-A174-64E503E11393}" destId="{F76B6926-8997-45A8-94BA-E75EA5BB8553}" srcOrd="2" destOrd="0" presId="urn:microsoft.com/office/officeart/2005/8/layout/orgChart1"/>
    <dgm:cxn modelId="{3855D520-8D21-4DC4-8F63-8DFB24FF8633}" type="presParOf" srcId="{03BCE589-632B-45B0-81D2-9027A5F0160F}" destId="{CE4F2FDA-9FBD-4659-9401-AA5F7F24DD5B}" srcOrd="6" destOrd="0" presId="urn:microsoft.com/office/officeart/2005/8/layout/orgChart1"/>
    <dgm:cxn modelId="{66C8A1DB-68BE-4B90-934C-108667EED5E2}" type="presParOf" srcId="{03BCE589-632B-45B0-81D2-9027A5F0160F}" destId="{584E53F3-CD82-44AD-B2C1-44D671772D8E}" srcOrd="7" destOrd="0" presId="urn:microsoft.com/office/officeart/2005/8/layout/orgChart1"/>
    <dgm:cxn modelId="{C3D09973-5B36-4CD0-9B37-9116D9A98F98}" type="presParOf" srcId="{584E53F3-CD82-44AD-B2C1-44D671772D8E}" destId="{BBDDF8AA-720E-44D0-8E91-830C3138867B}" srcOrd="0" destOrd="0" presId="urn:microsoft.com/office/officeart/2005/8/layout/orgChart1"/>
    <dgm:cxn modelId="{95B9058D-570A-40CB-8319-A83560F262AB}" type="presParOf" srcId="{BBDDF8AA-720E-44D0-8E91-830C3138867B}" destId="{E0966D3C-A529-4A65-8E28-022D197AD6EF}" srcOrd="0" destOrd="0" presId="urn:microsoft.com/office/officeart/2005/8/layout/orgChart1"/>
    <dgm:cxn modelId="{BA8C946A-EF6B-47D1-9912-2E0543F95E80}" type="presParOf" srcId="{BBDDF8AA-720E-44D0-8E91-830C3138867B}" destId="{535D1DF2-272E-4B1D-9B16-81623C62C285}" srcOrd="1" destOrd="0" presId="urn:microsoft.com/office/officeart/2005/8/layout/orgChart1"/>
    <dgm:cxn modelId="{6FFD2074-456E-43C1-BF32-84E39CE634FC}" type="presParOf" srcId="{584E53F3-CD82-44AD-B2C1-44D671772D8E}" destId="{0CC53754-85B0-4A16-AA1D-A183FF4F825C}" srcOrd="1" destOrd="0" presId="urn:microsoft.com/office/officeart/2005/8/layout/orgChart1"/>
    <dgm:cxn modelId="{7F0B8F95-8559-4FF8-A112-E2B808DDB8CF}" type="presParOf" srcId="{584E53F3-CD82-44AD-B2C1-44D671772D8E}" destId="{0B0A8D6B-BB44-4FE4-9AC5-F77B0DC0CF18}" srcOrd="2" destOrd="0" presId="urn:microsoft.com/office/officeart/2005/8/layout/orgChart1"/>
    <dgm:cxn modelId="{46108EBF-43A7-44B8-83E7-95467FA92294}" type="presParOf" srcId="{E2DA9F42-7981-457A-84A5-5B4DBB92261F}" destId="{F971594A-B676-45EE-9346-10F881B18676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30.xml><?xml version="1.0" encoding="utf-8"?>
<dgm:dataModel xmlns:dgm="http://schemas.openxmlformats.org/drawingml/2006/diagram" xmlns:a="http://schemas.openxmlformats.org/drawingml/2006/main">
  <dgm:ptLst>
    <dgm:pt modelId="{38C59322-7B39-4E0C-AA3A-E01E2E55E262}" type="doc">
      <dgm:prSet loTypeId="urn:microsoft.com/office/officeart/2005/8/layout/h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988D96B-597F-4467-8839-85490B74968F}">
      <dgm:prSet/>
      <dgm:spPr/>
      <dgm:t>
        <a:bodyPr/>
        <a:lstStyle/>
        <a:p>
          <a:r>
            <a:rPr lang="en-US" b="1" i="1" baseline="0" dirty="0">
              <a:solidFill>
                <a:schemeClr val="bg1"/>
              </a:solidFill>
            </a:rPr>
            <a:t>New Appointment</a:t>
          </a:r>
          <a:endParaRPr lang="en-US" dirty="0">
            <a:solidFill>
              <a:schemeClr val="bg1"/>
            </a:solidFill>
          </a:endParaRPr>
        </a:p>
      </dgm:t>
    </dgm:pt>
    <dgm:pt modelId="{58AB74B8-1926-4E77-99B2-FDD6C574C92A}" type="parTrans" cxnId="{8E473868-ECEE-4DF0-B3DE-73E00001388F}">
      <dgm:prSet/>
      <dgm:spPr/>
      <dgm:t>
        <a:bodyPr/>
        <a:lstStyle/>
        <a:p>
          <a:endParaRPr lang="en-US"/>
        </a:p>
      </dgm:t>
    </dgm:pt>
    <dgm:pt modelId="{FCF377DC-1551-4665-8D2B-AD8F41BEEA0A}" type="sibTrans" cxnId="{8E473868-ECEE-4DF0-B3DE-73E00001388F}">
      <dgm:prSet/>
      <dgm:spPr/>
      <dgm:t>
        <a:bodyPr/>
        <a:lstStyle/>
        <a:p>
          <a:endParaRPr lang="en-US"/>
        </a:p>
      </dgm:t>
    </dgm:pt>
    <dgm:pt modelId="{984B7A6C-A9C2-4B30-A0C6-7013D871F6E4}" type="pres">
      <dgm:prSet presAssocID="{38C59322-7B39-4E0C-AA3A-E01E2E55E262}" presName="Name0" presStyleCnt="0">
        <dgm:presLayoutVars>
          <dgm:dir/>
          <dgm:animLvl val="lvl"/>
          <dgm:resizeHandles val="exact"/>
        </dgm:presLayoutVars>
      </dgm:prSet>
      <dgm:spPr/>
    </dgm:pt>
    <dgm:pt modelId="{1EF9785B-9439-45AD-8E47-D21EE7A38364}" type="pres">
      <dgm:prSet presAssocID="{38C59322-7B39-4E0C-AA3A-E01E2E55E262}" presName="dummy" presStyleCnt="0"/>
      <dgm:spPr/>
    </dgm:pt>
    <dgm:pt modelId="{BD48EC56-4340-4FF9-9598-F75C811DAFF5}" type="pres">
      <dgm:prSet presAssocID="{38C59322-7B39-4E0C-AA3A-E01E2E55E262}" presName="linH" presStyleCnt="0"/>
      <dgm:spPr/>
    </dgm:pt>
    <dgm:pt modelId="{2B09F5F0-E33E-4BB0-A507-4897B73782C4}" type="pres">
      <dgm:prSet presAssocID="{38C59322-7B39-4E0C-AA3A-E01E2E55E262}" presName="padding1" presStyleCnt="0"/>
      <dgm:spPr/>
    </dgm:pt>
    <dgm:pt modelId="{E801C7B1-253D-4436-BFBF-9313F114AD76}" type="pres">
      <dgm:prSet presAssocID="{F988D96B-597F-4467-8839-85490B74968F}" presName="linV" presStyleCnt="0"/>
      <dgm:spPr/>
    </dgm:pt>
    <dgm:pt modelId="{D711727F-1649-43EF-A71C-24610649C7A9}" type="pres">
      <dgm:prSet presAssocID="{F988D96B-597F-4467-8839-85490B74968F}" presName="spVertical1" presStyleCnt="0"/>
      <dgm:spPr/>
    </dgm:pt>
    <dgm:pt modelId="{E3155248-98ED-4C88-B4A4-3BB83B2ED980}" type="pres">
      <dgm:prSet presAssocID="{F988D96B-597F-4467-8839-85490B74968F}" presName="parTx" presStyleLbl="revTx" presStyleIdx="0" presStyleCnt="1">
        <dgm:presLayoutVars>
          <dgm:chMax val="0"/>
          <dgm:chPref val="0"/>
          <dgm:bulletEnabled val="1"/>
        </dgm:presLayoutVars>
      </dgm:prSet>
      <dgm:spPr/>
    </dgm:pt>
    <dgm:pt modelId="{D330180B-EAAB-4478-B4E5-85BD93E9161C}" type="pres">
      <dgm:prSet presAssocID="{F988D96B-597F-4467-8839-85490B74968F}" presName="spVertical2" presStyleCnt="0"/>
      <dgm:spPr/>
    </dgm:pt>
    <dgm:pt modelId="{50888220-4FF7-4FAB-BB07-BF6EB90DBB23}" type="pres">
      <dgm:prSet presAssocID="{F988D96B-597F-4467-8839-85490B74968F}" presName="spVertical3" presStyleCnt="0"/>
      <dgm:spPr/>
    </dgm:pt>
    <dgm:pt modelId="{C825BB0F-8D07-4741-AA12-4F01C843C3F2}" type="pres">
      <dgm:prSet presAssocID="{38C59322-7B39-4E0C-AA3A-E01E2E55E262}" presName="padding2" presStyleCnt="0"/>
      <dgm:spPr/>
    </dgm:pt>
    <dgm:pt modelId="{651D6076-FCFB-44E9-ACE6-36219C6F43F6}" type="pres">
      <dgm:prSet presAssocID="{38C59322-7B39-4E0C-AA3A-E01E2E55E262}" presName="negArrow" presStyleCnt="0"/>
      <dgm:spPr/>
    </dgm:pt>
    <dgm:pt modelId="{62886E4C-3FA4-48C4-AF52-CD6229426EBE}" type="pres">
      <dgm:prSet presAssocID="{38C59322-7B39-4E0C-AA3A-E01E2E55E262}" presName="backgroundArrow" presStyleLbl="node1" presStyleIdx="0" presStyleCnt="1"/>
      <dgm:spPr>
        <a:prstGeom prst="irregularSeal2">
          <a:avLst/>
        </a:prstGeom>
      </dgm:spPr>
    </dgm:pt>
  </dgm:ptLst>
  <dgm:cxnLst>
    <dgm:cxn modelId="{72328107-7B79-4978-96F7-9452CF587E5B}" type="presOf" srcId="{F988D96B-597F-4467-8839-85490B74968F}" destId="{E3155248-98ED-4C88-B4A4-3BB83B2ED980}" srcOrd="0" destOrd="0" presId="urn:microsoft.com/office/officeart/2005/8/layout/hProcess3"/>
    <dgm:cxn modelId="{8E473868-ECEE-4DF0-B3DE-73E00001388F}" srcId="{38C59322-7B39-4E0C-AA3A-E01E2E55E262}" destId="{F988D96B-597F-4467-8839-85490B74968F}" srcOrd="0" destOrd="0" parTransId="{58AB74B8-1926-4E77-99B2-FDD6C574C92A}" sibTransId="{FCF377DC-1551-4665-8D2B-AD8F41BEEA0A}"/>
    <dgm:cxn modelId="{BC7B48DC-982E-49E1-8F5E-48A342BE00A6}" type="presOf" srcId="{38C59322-7B39-4E0C-AA3A-E01E2E55E262}" destId="{984B7A6C-A9C2-4B30-A0C6-7013D871F6E4}" srcOrd="0" destOrd="0" presId="urn:microsoft.com/office/officeart/2005/8/layout/hProcess3"/>
    <dgm:cxn modelId="{90F35F21-737F-482F-93F7-3D72A1E71F0C}" type="presParOf" srcId="{984B7A6C-A9C2-4B30-A0C6-7013D871F6E4}" destId="{1EF9785B-9439-45AD-8E47-D21EE7A38364}" srcOrd="0" destOrd="0" presId="urn:microsoft.com/office/officeart/2005/8/layout/hProcess3"/>
    <dgm:cxn modelId="{618ABBAD-7CAA-4A86-9D79-B41607FED36B}" type="presParOf" srcId="{984B7A6C-A9C2-4B30-A0C6-7013D871F6E4}" destId="{BD48EC56-4340-4FF9-9598-F75C811DAFF5}" srcOrd="1" destOrd="0" presId="urn:microsoft.com/office/officeart/2005/8/layout/hProcess3"/>
    <dgm:cxn modelId="{97EE46C0-033E-495A-A0AF-08CEA77DC69B}" type="presParOf" srcId="{BD48EC56-4340-4FF9-9598-F75C811DAFF5}" destId="{2B09F5F0-E33E-4BB0-A507-4897B73782C4}" srcOrd="0" destOrd="0" presId="urn:microsoft.com/office/officeart/2005/8/layout/hProcess3"/>
    <dgm:cxn modelId="{197F19B9-FF32-4F52-AAE7-517AD1D30B04}" type="presParOf" srcId="{BD48EC56-4340-4FF9-9598-F75C811DAFF5}" destId="{E801C7B1-253D-4436-BFBF-9313F114AD76}" srcOrd="1" destOrd="0" presId="urn:microsoft.com/office/officeart/2005/8/layout/hProcess3"/>
    <dgm:cxn modelId="{4C574072-D98F-4011-97FF-1C6FA007E22C}" type="presParOf" srcId="{E801C7B1-253D-4436-BFBF-9313F114AD76}" destId="{D711727F-1649-43EF-A71C-24610649C7A9}" srcOrd="0" destOrd="0" presId="urn:microsoft.com/office/officeart/2005/8/layout/hProcess3"/>
    <dgm:cxn modelId="{E35A9BCB-DFD8-4630-888D-C050277F8ADF}" type="presParOf" srcId="{E801C7B1-253D-4436-BFBF-9313F114AD76}" destId="{E3155248-98ED-4C88-B4A4-3BB83B2ED980}" srcOrd="1" destOrd="0" presId="urn:microsoft.com/office/officeart/2005/8/layout/hProcess3"/>
    <dgm:cxn modelId="{FF164978-68DF-4780-8E0F-B107B2AA290F}" type="presParOf" srcId="{E801C7B1-253D-4436-BFBF-9313F114AD76}" destId="{D330180B-EAAB-4478-B4E5-85BD93E9161C}" srcOrd="2" destOrd="0" presId="urn:microsoft.com/office/officeart/2005/8/layout/hProcess3"/>
    <dgm:cxn modelId="{8D6B1868-3309-4A42-9836-F68365619FFF}" type="presParOf" srcId="{E801C7B1-253D-4436-BFBF-9313F114AD76}" destId="{50888220-4FF7-4FAB-BB07-BF6EB90DBB23}" srcOrd="3" destOrd="0" presId="urn:microsoft.com/office/officeart/2005/8/layout/hProcess3"/>
    <dgm:cxn modelId="{6E7F64DC-A2E3-4113-BB91-4E4BBADA2602}" type="presParOf" srcId="{BD48EC56-4340-4FF9-9598-F75C811DAFF5}" destId="{C825BB0F-8D07-4741-AA12-4F01C843C3F2}" srcOrd="2" destOrd="0" presId="urn:microsoft.com/office/officeart/2005/8/layout/hProcess3"/>
    <dgm:cxn modelId="{D9090E55-13EE-432E-A482-5FBD13C3B7D6}" type="presParOf" srcId="{BD48EC56-4340-4FF9-9598-F75C811DAFF5}" destId="{651D6076-FCFB-44E9-ACE6-36219C6F43F6}" srcOrd="3" destOrd="0" presId="urn:microsoft.com/office/officeart/2005/8/layout/hProcess3"/>
    <dgm:cxn modelId="{0D9BB4C8-5BE7-4DCD-BB05-1F325335E6AD}" type="presParOf" srcId="{BD48EC56-4340-4FF9-9598-F75C811DAFF5}" destId="{62886E4C-3FA4-48C4-AF52-CD6229426EBE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1.xml><?xml version="1.0" encoding="utf-8"?>
<dgm:dataModel xmlns:dgm="http://schemas.openxmlformats.org/drawingml/2006/diagram" xmlns:a="http://schemas.openxmlformats.org/drawingml/2006/main">
  <dgm:ptLst>
    <dgm:pt modelId="{155CC5DD-C8C5-4F1E-AD64-2DAA00B34F8A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C5A8D87-C1F0-4917-AEF0-8015FB07082E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Candidate: View of Offer Letter</a:t>
          </a:r>
          <a:endParaRPr lang="en-US" dirty="0">
            <a:solidFill>
              <a:schemeClr val="accent2"/>
            </a:solidFill>
          </a:endParaRPr>
        </a:p>
      </dgm:t>
    </dgm:pt>
    <dgm:pt modelId="{EF52AB69-1A73-44E2-AC72-63D9AFA90EBB}" type="parTrans" cxnId="{CA738236-8D84-4826-BF6C-03AD98283946}">
      <dgm:prSet/>
      <dgm:spPr/>
      <dgm:t>
        <a:bodyPr/>
        <a:lstStyle/>
        <a:p>
          <a:endParaRPr lang="en-US"/>
        </a:p>
      </dgm:t>
    </dgm:pt>
    <dgm:pt modelId="{853E006F-F3FB-49D9-A370-84E258CC2E71}" type="sibTrans" cxnId="{CA738236-8D84-4826-BF6C-03AD98283946}">
      <dgm:prSet/>
      <dgm:spPr/>
      <dgm:t>
        <a:bodyPr/>
        <a:lstStyle/>
        <a:p>
          <a:endParaRPr lang="en-US"/>
        </a:p>
      </dgm:t>
    </dgm:pt>
    <dgm:pt modelId="{80188C1A-C1AE-4B8C-BA66-5B4543BA8668}" type="pres">
      <dgm:prSet presAssocID="{155CC5DD-C8C5-4F1E-AD64-2DAA00B34F8A}" presName="Name0" presStyleCnt="0">
        <dgm:presLayoutVars>
          <dgm:chMax/>
          <dgm:chPref/>
          <dgm:dir/>
        </dgm:presLayoutVars>
      </dgm:prSet>
      <dgm:spPr/>
    </dgm:pt>
    <dgm:pt modelId="{EDAA8FF3-ADEB-4DD0-BE8C-EC78A90D042A}" type="pres">
      <dgm:prSet presAssocID="{CC5A8D87-C1F0-4917-AEF0-8015FB07082E}" presName="parenttextcomposite" presStyleCnt="0"/>
      <dgm:spPr/>
    </dgm:pt>
    <dgm:pt modelId="{D783C0C8-03DF-4D7C-B982-E284084EA098}" type="pres">
      <dgm:prSet presAssocID="{CC5A8D87-C1F0-4917-AEF0-8015FB07082E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632FA697-B1BA-4015-B086-C826CA60E63F}" type="pres">
      <dgm:prSet presAssocID="{CC5A8D87-C1F0-4917-AEF0-8015FB07082E}" presName="parallelogramComposite" presStyleCnt="0"/>
      <dgm:spPr/>
    </dgm:pt>
    <dgm:pt modelId="{6C1EE120-549D-4AC4-88C6-A27E5D75AF7D}" type="pres">
      <dgm:prSet presAssocID="{CC5A8D87-C1F0-4917-AEF0-8015FB07082E}" presName="parallelogram1" presStyleLbl="alignNode1" presStyleIdx="0" presStyleCnt="7"/>
      <dgm:spPr/>
    </dgm:pt>
    <dgm:pt modelId="{601104DC-0999-4952-AD8F-3165888486D5}" type="pres">
      <dgm:prSet presAssocID="{CC5A8D87-C1F0-4917-AEF0-8015FB07082E}" presName="parallelogram2" presStyleLbl="alignNode1" presStyleIdx="1" presStyleCnt="7"/>
      <dgm:spPr/>
    </dgm:pt>
    <dgm:pt modelId="{CA3728F1-E780-46CE-85ED-B44E86EBEFDA}" type="pres">
      <dgm:prSet presAssocID="{CC5A8D87-C1F0-4917-AEF0-8015FB07082E}" presName="parallelogram3" presStyleLbl="alignNode1" presStyleIdx="2" presStyleCnt="7"/>
      <dgm:spPr/>
    </dgm:pt>
    <dgm:pt modelId="{CB0D5DA5-6115-4198-A69B-B5DF0997E7A4}" type="pres">
      <dgm:prSet presAssocID="{CC5A8D87-C1F0-4917-AEF0-8015FB07082E}" presName="parallelogram4" presStyleLbl="alignNode1" presStyleIdx="3" presStyleCnt="7"/>
      <dgm:spPr/>
    </dgm:pt>
    <dgm:pt modelId="{7273F4A9-3B40-47C9-B2C6-E55C63E948DE}" type="pres">
      <dgm:prSet presAssocID="{CC5A8D87-C1F0-4917-AEF0-8015FB07082E}" presName="parallelogram5" presStyleLbl="alignNode1" presStyleIdx="4" presStyleCnt="7"/>
      <dgm:spPr/>
    </dgm:pt>
    <dgm:pt modelId="{065DEB6D-DABD-4C46-8FC4-4D7E9BE1E6D7}" type="pres">
      <dgm:prSet presAssocID="{CC5A8D87-C1F0-4917-AEF0-8015FB07082E}" presName="parallelogram6" presStyleLbl="alignNode1" presStyleIdx="5" presStyleCnt="7"/>
      <dgm:spPr/>
    </dgm:pt>
    <dgm:pt modelId="{B178B43F-F63E-4460-B4C5-98110E1362AB}" type="pres">
      <dgm:prSet presAssocID="{CC5A8D87-C1F0-4917-AEF0-8015FB07082E}" presName="parallelogram7" presStyleLbl="alignNode1" presStyleIdx="6" presStyleCnt="7"/>
      <dgm:spPr/>
    </dgm:pt>
  </dgm:ptLst>
  <dgm:cxnLst>
    <dgm:cxn modelId="{CA738236-8D84-4826-BF6C-03AD98283946}" srcId="{155CC5DD-C8C5-4F1E-AD64-2DAA00B34F8A}" destId="{CC5A8D87-C1F0-4917-AEF0-8015FB07082E}" srcOrd="0" destOrd="0" parTransId="{EF52AB69-1A73-44E2-AC72-63D9AFA90EBB}" sibTransId="{853E006F-F3FB-49D9-A370-84E258CC2E71}"/>
    <dgm:cxn modelId="{11D2B187-B9B8-4F97-BC07-9D27969DD0B6}" type="presOf" srcId="{CC5A8D87-C1F0-4917-AEF0-8015FB07082E}" destId="{D783C0C8-03DF-4D7C-B982-E284084EA098}" srcOrd="0" destOrd="0" presId="urn:microsoft.com/office/officeart/2008/layout/VerticalAccentList"/>
    <dgm:cxn modelId="{B3C1E297-4C18-4702-B256-41923642098B}" type="presOf" srcId="{155CC5DD-C8C5-4F1E-AD64-2DAA00B34F8A}" destId="{80188C1A-C1AE-4B8C-BA66-5B4543BA8668}" srcOrd="0" destOrd="0" presId="urn:microsoft.com/office/officeart/2008/layout/VerticalAccentList"/>
    <dgm:cxn modelId="{1022EF98-E6CF-4AC4-BB8C-FB41C5C8423E}" type="presParOf" srcId="{80188C1A-C1AE-4B8C-BA66-5B4543BA8668}" destId="{EDAA8FF3-ADEB-4DD0-BE8C-EC78A90D042A}" srcOrd="0" destOrd="0" presId="urn:microsoft.com/office/officeart/2008/layout/VerticalAccentList"/>
    <dgm:cxn modelId="{C801D532-FB38-4E80-BA25-B48870B55080}" type="presParOf" srcId="{EDAA8FF3-ADEB-4DD0-BE8C-EC78A90D042A}" destId="{D783C0C8-03DF-4D7C-B982-E284084EA098}" srcOrd="0" destOrd="0" presId="urn:microsoft.com/office/officeart/2008/layout/VerticalAccentList"/>
    <dgm:cxn modelId="{EFEEB51E-848F-4D07-939F-869DA280F6D5}" type="presParOf" srcId="{80188C1A-C1AE-4B8C-BA66-5B4543BA8668}" destId="{632FA697-B1BA-4015-B086-C826CA60E63F}" srcOrd="1" destOrd="0" presId="urn:microsoft.com/office/officeart/2008/layout/VerticalAccentList"/>
    <dgm:cxn modelId="{D267C2A5-BE7D-42D8-8C38-034322756DB5}" type="presParOf" srcId="{632FA697-B1BA-4015-B086-C826CA60E63F}" destId="{6C1EE120-549D-4AC4-88C6-A27E5D75AF7D}" srcOrd="0" destOrd="0" presId="urn:microsoft.com/office/officeart/2008/layout/VerticalAccentList"/>
    <dgm:cxn modelId="{83AC42B9-6112-46A1-86BC-39DA540D3451}" type="presParOf" srcId="{632FA697-B1BA-4015-B086-C826CA60E63F}" destId="{601104DC-0999-4952-AD8F-3165888486D5}" srcOrd="1" destOrd="0" presId="urn:microsoft.com/office/officeart/2008/layout/VerticalAccentList"/>
    <dgm:cxn modelId="{56C6A529-1278-4F0C-B29C-E5545F060E76}" type="presParOf" srcId="{632FA697-B1BA-4015-B086-C826CA60E63F}" destId="{CA3728F1-E780-46CE-85ED-B44E86EBEFDA}" srcOrd="2" destOrd="0" presId="urn:microsoft.com/office/officeart/2008/layout/VerticalAccentList"/>
    <dgm:cxn modelId="{3E096317-1FFE-43B9-AB22-4B5DDF7B98DF}" type="presParOf" srcId="{632FA697-B1BA-4015-B086-C826CA60E63F}" destId="{CB0D5DA5-6115-4198-A69B-B5DF0997E7A4}" srcOrd="3" destOrd="0" presId="urn:microsoft.com/office/officeart/2008/layout/VerticalAccentList"/>
    <dgm:cxn modelId="{7CE2B5E9-4E68-4E31-9001-CAED4AC20E79}" type="presParOf" srcId="{632FA697-B1BA-4015-B086-C826CA60E63F}" destId="{7273F4A9-3B40-47C9-B2C6-E55C63E948DE}" srcOrd="4" destOrd="0" presId="urn:microsoft.com/office/officeart/2008/layout/VerticalAccentList"/>
    <dgm:cxn modelId="{0A9B7B03-3AEC-47DD-BB2D-44DC081EF561}" type="presParOf" srcId="{632FA697-B1BA-4015-B086-C826CA60E63F}" destId="{065DEB6D-DABD-4C46-8FC4-4D7E9BE1E6D7}" srcOrd="5" destOrd="0" presId="urn:microsoft.com/office/officeart/2008/layout/VerticalAccentList"/>
    <dgm:cxn modelId="{FFCFD278-FE86-4122-A06C-6EB366D89189}" type="presParOf" srcId="{632FA697-B1BA-4015-B086-C826CA60E63F}" destId="{B178B43F-F63E-4460-B4C5-98110E1362AB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32.xml><?xml version="1.0" encoding="utf-8"?>
<dgm:dataModel xmlns:dgm="http://schemas.openxmlformats.org/drawingml/2006/diagram" xmlns:a="http://schemas.openxmlformats.org/drawingml/2006/main">
  <dgm:ptLst>
    <dgm:pt modelId="{B547B784-0A45-4B65-AEA4-C49166DFBD5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D6B1465-47A2-4211-98A2-4C4E794DA37A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Postdoc Candidate Returns to Secure Portal</a:t>
          </a:r>
          <a:endParaRPr lang="en-US" sz="2400" dirty="0"/>
        </a:p>
      </dgm:t>
    </dgm:pt>
    <dgm:pt modelId="{EBD4ED2E-02EB-4031-9529-A51E2EB8C968}" type="parTrans" cxnId="{4F3FF197-283E-4068-B297-D9C091351DA2}">
      <dgm:prSet/>
      <dgm:spPr/>
      <dgm:t>
        <a:bodyPr/>
        <a:lstStyle/>
        <a:p>
          <a:endParaRPr lang="en-US"/>
        </a:p>
      </dgm:t>
    </dgm:pt>
    <dgm:pt modelId="{ABE21CE2-688B-4D07-9E38-F97BC04D674F}" type="sibTrans" cxnId="{4F3FF197-283E-4068-B297-D9C091351DA2}">
      <dgm:prSet/>
      <dgm:spPr/>
      <dgm:t>
        <a:bodyPr/>
        <a:lstStyle/>
        <a:p>
          <a:endParaRPr lang="en-US"/>
        </a:p>
      </dgm:t>
    </dgm:pt>
    <dgm:pt modelId="{27309ACA-6642-4FDE-8E22-4029B939C136}" type="pres">
      <dgm:prSet presAssocID="{B547B784-0A45-4B65-AEA4-C49166DFBD51}" presName="linear" presStyleCnt="0">
        <dgm:presLayoutVars>
          <dgm:animLvl val="lvl"/>
          <dgm:resizeHandles val="exact"/>
        </dgm:presLayoutVars>
      </dgm:prSet>
      <dgm:spPr/>
    </dgm:pt>
    <dgm:pt modelId="{098952EA-65A6-4B23-B032-5DB3A5F28386}" type="pres">
      <dgm:prSet presAssocID="{8D6B1465-47A2-4211-98A2-4C4E794DA37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3BB6781-4501-4E3D-8704-A64CE9A941CE}" type="presOf" srcId="{B547B784-0A45-4B65-AEA4-C49166DFBD51}" destId="{27309ACA-6642-4FDE-8E22-4029B939C136}" srcOrd="0" destOrd="0" presId="urn:microsoft.com/office/officeart/2005/8/layout/vList2"/>
    <dgm:cxn modelId="{4F3FF197-283E-4068-B297-D9C091351DA2}" srcId="{B547B784-0A45-4B65-AEA4-C49166DFBD51}" destId="{8D6B1465-47A2-4211-98A2-4C4E794DA37A}" srcOrd="0" destOrd="0" parTransId="{EBD4ED2E-02EB-4031-9529-A51E2EB8C968}" sibTransId="{ABE21CE2-688B-4D07-9E38-F97BC04D674F}"/>
    <dgm:cxn modelId="{AB4FF2DF-C103-45E4-96AC-03821189F36F}" type="presOf" srcId="{8D6B1465-47A2-4211-98A2-4C4E794DA37A}" destId="{098952EA-65A6-4B23-B032-5DB3A5F28386}" srcOrd="0" destOrd="0" presId="urn:microsoft.com/office/officeart/2005/8/layout/vList2"/>
    <dgm:cxn modelId="{DD57FD23-DEBA-4FEA-95C4-8BB4C8ECD78C}" type="presParOf" srcId="{27309ACA-6642-4FDE-8E22-4029B939C136}" destId="{098952EA-65A6-4B23-B032-5DB3A5F2838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33.xml><?xml version="1.0" encoding="utf-8"?>
<dgm:dataModel xmlns:dgm="http://schemas.openxmlformats.org/drawingml/2006/diagram" xmlns:a="http://schemas.openxmlformats.org/drawingml/2006/main">
  <dgm:ptLst>
    <dgm:pt modelId="{34B4869D-F708-4A71-93E5-2538FC7B34C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E894572-C783-45CA-93D2-4B03E0D82A6A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Candidate’s View of the Offer Letter</a:t>
          </a:r>
          <a:endParaRPr lang="en-US" sz="2400" dirty="0"/>
        </a:p>
      </dgm:t>
    </dgm:pt>
    <dgm:pt modelId="{1317F96C-76EC-4232-8301-587A6E940B91}" type="parTrans" cxnId="{AC4C7901-7B57-44E6-B27A-8A07DDDB93C6}">
      <dgm:prSet/>
      <dgm:spPr/>
      <dgm:t>
        <a:bodyPr/>
        <a:lstStyle/>
        <a:p>
          <a:endParaRPr lang="en-US"/>
        </a:p>
      </dgm:t>
    </dgm:pt>
    <dgm:pt modelId="{F6CAE475-8DEE-4F13-A5EA-24CCAF97645B}" type="sibTrans" cxnId="{AC4C7901-7B57-44E6-B27A-8A07DDDB93C6}">
      <dgm:prSet/>
      <dgm:spPr/>
      <dgm:t>
        <a:bodyPr/>
        <a:lstStyle/>
        <a:p>
          <a:endParaRPr lang="en-US"/>
        </a:p>
      </dgm:t>
    </dgm:pt>
    <dgm:pt modelId="{EC8ED927-C933-4DCA-865B-FF78304DD855}" type="pres">
      <dgm:prSet presAssocID="{34B4869D-F708-4A71-93E5-2538FC7B34CD}" presName="linear" presStyleCnt="0">
        <dgm:presLayoutVars>
          <dgm:animLvl val="lvl"/>
          <dgm:resizeHandles val="exact"/>
        </dgm:presLayoutVars>
      </dgm:prSet>
      <dgm:spPr/>
    </dgm:pt>
    <dgm:pt modelId="{FBBE9027-E02B-4522-8885-18D82995B099}" type="pres">
      <dgm:prSet presAssocID="{FE894572-C783-45CA-93D2-4B03E0D82A6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C4C7901-7B57-44E6-B27A-8A07DDDB93C6}" srcId="{34B4869D-F708-4A71-93E5-2538FC7B34CD}" destId="{FE894572-C783-45CA-93D2-4B03E0D82A6A}" srcOrd="0" destOrd="0" parTransId="{1317F96C-76EC-4232-8301-587A6E940B91}" sibTransId="{F6CAE475-8DEE-4F13-A5EA-24CCAF97645B}"/>
    <dgm:cxn modelId="{A9736B62-B148-4493-AA40-3AF57EFC0074}" type="presOf" srcId="{FE894572-C783-45CA-93D2-4B03E0D82A6A}" destId="{FBBE9027-E02B-4522-8885-18D82995B099}" srcOrd="0" destOrd="0" presId="urn:microsoft.com/office/officeart/2005/8/layout/vList2"/>
    <dgm:cxn modelId="{7B9510EB-F17B-4CBA-96F8-DEAE2459F531}" type="presOf" srcId="{34B4869D-F708-4A71-93E5-2538FC7B34CD}" destId="{EC8ED927-C933-4DCA-865B-FF78304DD855}" srcOrd="0" destOrd="0" presId="urn:microsoft.com/office/officeart/2005/8/layout/vList2"/>
    <dgm:cxn modelId="{50BACC46-0B11-4CAE-8BE0-5CA561F5163F}" type="presParOf" srcId="{EC8ED927-C933-4DCA-865B-FF78304DD855}" destId="{FBBE9027-E02B-4522-8885-18D82995B09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4.xml><?xml version="1.0" encoding="utf-8"?>
<dgm:dataModel xmlns:dgm="http://schemas.openxmlformats.org/drawingml/2006/diagram" xmlns:a="http://schemas.openxmlformats.org/drawingml/2006/main">
  <dgm:ptLst>
    <dgm:pt modelId="{27423C12-DDE1-4B7D-BE71-8733EBE0DB6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3AD5501-FE8F-4FD6-859D-3C677E7D084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 Accepts or Rejects the Offer Letter</a:t>
          </a:r>
          <a:endParaRPr lang="en-US" sz="2400" dirty="0"/>
        </a:p>
      </dgm:t>
    </dgm:pt>
    <dgm:pt modelId="{028AD3FF-8644-491C-99FF-A93ADAA38774}" type="parTrans" cxnId="{667D25EE-A3AA-4094-B760-F57495F0873F}">
      <dgm:prSet/>
      <dgm:spPr/>
      <dgm:t>
        <a:bodyPr/>
        <a:lstStyle/>
        <a:p>
          <a:endParaRPr lang="en-US"/>
        </a:p>
      </dgm:t>
    </dgm:pt>
    <dgm:pt modelId="{3CF0F0D9-159D-4571-9F47-F89E257ACD08}" type="sibTrans" cxnId="{667D25EE-A3AA-4094-B760-F57495F0873F}">
      <dgm:prSet/>
      <dgm:spPr/>
      <dgm:t>
        <a:bodyPr/>
        <a:lstStyle/>
        <a:p>
          <a:endParaRPr lang="en-US"/>
        </a:p>
      </dgm:t>
    </dgm:pt>
    <dgm:pt modelId="{72825F72-223C-4F97-B7F8-8C9FBEF583C1}" type="pres">
      <dgm:prSet presAssocID="{27423C12-DDE1-4B7D-BE71-8733EBE0DB65}" presName="linear" presStyleCnt="0">
        <dgm:presLayoutVars>
          <dgm:animLvl val="lvl"/>
          <dgm:resizeHandles val="exact"/>
        </dgm:presLayoutVars>
      </dgm:prSet>
      <dgm:spPr/>
    </dgm:pt>
    <dgm:pt modelId="{30312C48-EA85-41C3-AC42-1585E19FC537}" type="pres">
      <dgm:prSet presAssocID="{E3AD5501-FE8F-4FD6-859D-3C677E7D084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9526B7C-EC16-4CA5-A442-89FC52EC82CA}" type="presOf" srcId="{27423C12-DDE1-4B7D-BE71-8733EBE0DB65}" destId="{72825F72-223C-4F97-B7F8-8C9FBEF583C1}" srcOrd="0" destOrd="0" presId="urn:microsoft.com/office/officeart/2005/8/layout/vList2"/>
    <dgm:cxn modelId="{75A8FFD7-9D65-4D51-85D6-FC65F7E42BA1}" type="presOf" srcId="{E3AD5501-FE8F-4FD6-859D-3C677E7D0841}" destId="{30312C48-EA85-41C3-AC42-1585E19FC537}" srcOrd="0" destOrd="0" presId="urn:microsoft.com/office/officeart/2005/8/layout/vList2"/>
    <dgm:cxn modelId="{667D25EE-A3AA-4094-B760-F57495F0873F}" srcId="{27423C12-DDE1-4B7D-BE71-8733EBE0DB65}" destId="{E3AD5501-FE8F-4FD6-859D-3C677E7D0841}" srcOrd="0" destOrd="0" parTransId="{028AD3FF-8644-491C-99FF-A93ADAA38774}" sibTransId="{3CF0F0D9-159D-4571-9F47-F89E257ACD08}"/>
    <dgm:cxn modelId="{8DFA1182-3814-4547-A782-B05298628977}" type="presParOf" srcId="{72825F72-223C-4F97-B7F8-8C9FBEF583C1}" destId="{30312C48-EA85-41C3-AC42-1585E19FC53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5.xml><?xml version="1.0" encoding="utf-8"?>
<dgm:dataModel xmlns:dgm="http://schemas.openxmlformats.org/drawingml/2006/diagram" xmlns:a="http://schemas.openxmlformats.org/drawingml/2006/main">
  <dgm:ptLst>
    <dgm:pt modelId="{B96B83DF-651A-4094-A622-BE7D1026FB7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2CF0F26-A015-45AB-9B99-B6595B0F3562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Confirmation of Offer Status</a:t>
          </a:r>
          <a:endParaRPr lang="en-US" sz="2400" dirty="0"/>
        </a:p>
      </dgm:t>
    </dgm:pt>
    <dgm:pt modelId="{5395E112-41D5-4798-8F08-E5A40C6E19A7}" type="parTrans" cxnId="{82E624BD-A187-440C-8A71-B238D4FB7B39}">
      <dgm:prSet/>
      <dgm:spPr/>
      <dgm:t>
        <a:bodyPr/>
        <a:lstStyle/>
        <a:p>
          <a:endParaRPr lang="en-US"/>
        </a:p>
      </dgm:t>
    </dgm:pt>
    <dgm:pt modelId="{3A52DF97-4244-4793-9FC1-34B4C2E549B0}" type="sibTrans" cxnId="{82E624BD-A187-440C-8A71-B238D4FB7B39}">
      <dgm:prSet/>
      <dgm:spPr/>
      <dgm:t>
        <a:bodyPr/>
        <a:lstStyle/>
        <a:p>
          <a:endParaRPr lang="en-US"/>
        </a:p>
      </dgm:t>
    </dgm:pt>
    <dgm:pt modelId="{5EB6E7EE-14AE-4D9E-8494-169B682A6DEA}" type="pres">
      <dgm:prSet presAssocID="{B96B83DF-651A-4094-A622-BE7D1026FB7A}" presName="linear" presStyleCnt="0">
        <dgm:presLayoutVars>
          <dgm:animLvl val="lvl"/>
          <dgm:resizeHandles val="exact"/>
        </dgm:presLayoutVars>
      </dgm:prSet>
      <dgm:spPr/>
    </dgm:pt>
    <dgm:pt modelId="{ECCEE170-FC52-4283-9B2F-04B7128784C0}" type="pres">
      <dgm:prSet presAssocID="{92CF0F26-A015-45AB-9B99-B6595B0F356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28F6855-53C8-41A3-AA49-7597F41A92F3}" type="presOf" srcId="{B96B83DF-651A-4094-A622-BE7D1026FB7A}" destId="{5EB6E7EE-14AE-4D9E-8494-169B682A6DEA}" srcOrd="0" destOrd="0" presId="urn:microsoft.com/office/officeart/2005/8/layout/vList2"/>
    <dgm:cxn modelId="{82E624BD-A187-440C-8A71-B238D4FB7B39}" srcId="{B96B83DF-651A-4094-A622-BE7D1026FB7A}" destId="{92CF0F26-A015-45AB-9B99-B6595B0F3562}" srcOrd="0" destOrd="0" parTransId="{5395E112-41D5-4798-8F08-E5A40C6E19A7}" sibTransId="{3A52DF97-4244-4793-9FC1-34B4C2E549B0}"/>
    <dgm:cxn modelId="{8C4666DA-836E-42D2-AF8E-27F09E5D95EF}" type="presOf" srcId="{92CF0F26-A015-45AB-9B99-B6595B0F3562}" destId="{ECCEE170-FC52-4283-9B2F-04B7128784C0}" srcOrd="0" destOrd="0" presId="urn:microsoft.com/office/officeart/2005/8/layout/vList2"/>
    <dgm:cxn modelId="{1272C67A-7E51-4040-BBFD-D0BA27C82A20}" type="presParOf" srcId="{5EB6E7EE-14AE-4D9E-8494-169B682A6DEA}" destId="{ECCEE170-FC52-4283-9B2F-04B7128784C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6.xml><?xml version="1.0" encoding="utf-8"?>
<dgm:dataModel xmlns:dgm="http://schemas.openxmlformats.org/drawingml/2006/diagram" xmlns:a="http://schemas.openxmlformats.org/drawingml/2006/main">
  <dgm:ptLst>
    <dgm:pt modelId="{95C6D059-8CA9-42A9-B902-4AB2C4E3AE1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A322DC9-1BE7-49E5-A54B-3EFB5CEBECD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Offer Letter Acceptance Notices</a:t>
          </a:r>
          <a:endParaRPr lang="en-US" sz="2400" dirty="0"/>
        </a:p>
      </dgm:t>
    </dgm:pt>
    <dgm:pt modelId="{375F9154-AB99-4FBA-971F-D15595A99FC7}" type="parTrans" cxnId="{3242B30D-4AAD-4D38-BE46-2098F79DB55A}">
      <dgm:prSet/>
      <dgm:spPr/>
      <dgm:t>
        <a:bodyPr/>
        <a:lstStyle/>
        <a:p>
          <a:endParaRPr lang="en-US"/>
        </a:p>
      </dgm:t>
    </dgm:pt>
    <dgm:pt modelId="{A2BAD499-EF05-4CF6-B9A2-0E9CA958C219}" type="sibTrans" cxnId="{3242B30D-4AAD-4D38-BE46-2098F79DB55A}">
      <dgm:prSet/>
      <dgm:spPr/>
      <dgm:t>
        <a:bodyPr/>
        <a:lstStyle/>
        <a:p>
          <a:endParaRPr lang="en-US"/>
        </a:p>
      </dgm:t>
    </dgm:pt>
    <dgm:pt modelId="{184DDE6E-CA54-4091-9DA5-2FFF12FA3B81}" type="pres">
      <dgm:prSet presAssocID="{95C6D059-8CA9-42A9-B902-4AB2C4E3AE15}" presName="linear" presStyleCnt="0">
        <dgm:presLayoutVars>
          <dgm:animLvl val="lvl"/>
          <dgm:resizeHandles val="exact"/>
        </dgm:presLayoutVars>
      </dgm:prSet>
      <dgm:spPr/>
    </dgm:pt>
    <dgm:pt modelId="{690ECBAA-9A14-4F54-B16D-EBD7A78CA15F}" type="pres">
      <dgm:prSet presAssocID="{7A322DC9-1BE7-49E5-A54B-3EFB5CEBECD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242B30D-4AAD-4D38-BE46-2098F79DB55A}" srcId="{95C6D059-8CA9-42A9-B902-4AB2C4E3AE15}" destId="{7A322DC9-1BE7-49E5-A54B-3EFB5CEBECD1}" srcOrd="0" destOrd="0" parTransId="{375F9154-AB99-4FBA-971F-D15595A99FC7}" sibTransId="{A2BAD499-EF05-4CF6-B9A2-0E9CA958C219}"/>
    <dgm:cxn modelId="{1AA68A57-DBC6-4EE3-B317-0A0B6F65D319}" type="presOf" srcId="{7A322DC9-1BE7-49E5-A54B-3EFB5CEBECD1}" destId="{690ECBAA-9A14-4F54-B16D-EBD7A78CA15F}" srcOrd="0" destOrd="0" presId="urn:microsoft.com/office/officeart/2005/8/layout/vList2"/>
    <dgm:cxn modelId="{CC0D1A84-B65B-444C-895C-ADA33AF6CCEC}" type="presOf" srcId="{95C6D059-8CA9-42A9-B902-4AB2C4E3AE15}" destId="{184DDE6E-CA54-4091-9DA5-2FFF12FA3B81}" srcOrd="0" destOrd="0" presId="urn:microsoft.com/office/officeart/2005/8/layout/vList2"/>
    <dgm:cxn modelId="{C7F057DA-C720-4B2A-935D-76CAB1CCDA8D}" type="presParOf" srcId="{184DDE6E-CA54-4091-9DA5-2FFF12FA3B81}" destId="{690ECBAA-9A14-4F54-B16D-EBD7A78CA15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37.xml><?xml version="1.0" encoding="utf-8"?>
<dgm:dataModel xmlns:dgm="http://schemas.openxmlformats.org/drawingml/2006/diagram" xmlns:a="http://schemas.openxmlformats.org/drawingml/2006/main">
  <dgm:ptLst>
    <dgm:pt modelId="{B8202F77-E0F6-4755-8B4D-C931A4C7A283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ADE7ACA8-28CA-47E1-9DD6-ED21FC2795F4}">
      <dgm:prSet custT="1"/>
      <dgm:spPr/>
      <dgm:t>
        <a:bodyPr/>
        <a:lstStyle/>
        <a:p>
          <a:pPr algn="ctr"/>
          <a:r>
            <a:rPr lang="en-US" sz="1600" b="1" u="sng" baseline="0" dirty="0"/>
            <a:t>Email Notice to Postdoc Confirming Offer Acceptance</a:t>
          </a:r>
          <a:endParaRPr lang="en-US" sz="1600" b="1" u="sng" dirty="0"/>
        </a:p>
      </dgm:t>
    </dgm:pt>
    <dgm:pt modelId="{0305DF2C-BE04-4589-8D3B-EB33F3C34BE0}" type="parTrans" cxnId="{739DD379-58CE-4FEA-A557-2AE407BD663E}">
      <dgm:prSet/>
      <dgm:spPr/>
      <dgm:t>
        <a:bodyPr/>
        <a:lstStyle/>
        <a:p>
          <a:endParaRPr lang="en-US"/>
        </a:p>
      </dgm:t>
    </dgm:pt>
    <dgm:pt modelId="{C1B8FEDB-4399-4A4C-B1E7-0F9E933F8A38}" type="sibTrans" cxnId="{739DD379-58CE-4FEA-A557-2AE407BD663E}">
      <dgm:prSet/>
      <dgm:spPr/>
      <dgm:t>
        <a:bodyPr/>
        <a:lstStyle/>
        <a:p>
          <a:endParaRPr lang="en-US"/>
        </a:p>
      </dgm:t>
    </dgm:pt>
    <dgm:pt modelId="{F0E3864F-0AE8-492F-BC14-5447955B0D25}" type="pres">
      <dgm:prSet presAssocID="{B8202F77-E0F6-4755-8B4D-C931A4C7A283}" presName="linear" presStyleCnt="0">
        <dgm:presLayoutVars>
          <dgm:animLvl val="lvl"/>
          <dgm:resizeHandles val="exact"/>
        </dgm:presLayoutVars>
      </dgm:prSet>
      <dgm:spPr/>
    </dgm:pt>
    <dgm:pt modelId="{2C43892E-0C86-40B0-BB84-EF4C377D7D08}" type="pres">
      <dgm:prSet presAssocID="{ADE7ACA8-28CA-47E1-9DD6-ED21FC2795F4}" presName="parentText" presStyleLbl="node1" presStyleIdx="0" presStyleCnt="1" custScaleY="69770">
        <dgm:presLayoutVars>
          <dgm:chMax val="0"/>
          <dgm:bulletEnabled val="1"/>
        </dgm:presLayoutVars>
      </dgm:prSet>
      <dgm:spPr/>
    </dgm:pt>
  </dgm:ptLst>
  <dgm:cxnLst>
    <dgm:cxn modelId="{331D076F-6E06-4345-84D3-F36CCC113D3B}" type="presOf" srcId="{B8202F77-E0F6-4755-8B4D-C931A4C7A283}" destId="{F0E3864F-0AE8-492F-BC14-5447955B0D25}" srcOrd="0" destOrd="0" presId="urn:microsoft.com/office/officeart/2005/8/layout/vList2"/>
    <dgm:cxn modelId="{739DD379-58CE-4FEA-A557-2AE407BD663E}" srcId="{B8202F77-E0F6-4755-8B4D-C931A4C7A283}" destId="{ADE7ACA8-28CA-47E1-9DD6-ED21FC2795F4}" srcOrd="0" destOrd="0" parTransId="{0305DF2C-BE04-4589-8D3B-EB33F3C34BE0}" sibTransId="{C1B8FEDB-4399-4A4C-B1E7-0F9E933F8A38}"/>
    <dgm:cxn modelId="{E6F6807E-A688-4773-8869-D04FB5EB330F}" type="presOf" srcId="{ADE7ACA8-28CA-47E1-9DD6-ED21FC2795F4}" destId="{2C43892E-0C86-40B0-BB84-EF4C377D7D08}" srcOrd="0" destOrd="0" presId="urn:microsoft.com/office/officeart/2005/8/layout/vList2"/>
    <dgm:cxn modelId="{FAB2A4BD-1F32-4CA3-B330-16D58EC552A6}" type="presParOf" srcId="{F0E3864F-0AE8-492F-BC14-5447955B0D25}" destId="{2C43892E-0C86-40B0-BB84-EF4C377D7D0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38.xml><?xml version="1.0" encoding="utf-8"?>
<dgm:dataModel xmlns:dgm="http://schemas.openxmlformats.org/drawingml/2006/diagram" xmlns:a="http://schemas.openxmlformats.org/drawingml/2006/main">
  <dgm:ptLst>
    <dgm:pt modelId="{A3D5C33C-CF2C-4969-B247-648ADA86D4E0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4EE0F12B-3D3F-41F5-B414-D284251279A5}">
      <dgm:prSet custT="1"/>
      <dgm:spPr/>
      <dgm:t>
        <a:bodyPr/>
        <a:lstStyle/>
        <a:p>
          <a:pPr algn="ctr"/>
          <a:r>
            <a:rPr lang="en-US" sz="1800" b="1" u="sng" baseline="0" dirty="0"/>
            <a:t>Email Notice to Admin of Postdoc Acceptance</a:t>
          </a:r>
          <a:endParaRPr lang="en-US" sz="1800" b="1" u="sng" dirty="0"/>
        </a:p>
      </dgm:t>
    </dgm:pt>
    <dgm:pt modelId="{4FE19358-E802-4411-AB88-9BA395DEE792}" type="parTrans" cxnId="{E0A00C48-B42F-4E3C-BB69-4CC5D935D10D}">
      <dgm:prSet/>
      <dgm:spPr/>
      <dgm:t>
        <a:bodyPr/>
        <a:lstStyle/>
        <a:p>
          <a:endParaRPr lang="en-US"/>
        </a:p>
      </dgm:t>
    </dgm:pt>
    <dgm:pt modelId="{D8AB3627-1AEE-4796-A329-9C110F925D9A}" type="sibTrans" cxnId="{E0A00C48-B42F-4E3C-BB69-4CC5D935D10D}">
      <dgm:prSet/>
      <dgm:spPr/>
      <dgm:t>
        <a:bodyPr/>
        <a:lstStyle/>
        <a:p>
          <a:endParaRPr lang="en-US"/>
        </a:p>
      </dgm:t>
    </dgm:pt>
    <dgm:pt modelId="{A5C1EF17-25AF-4CA6-BA3B-5D1CBA771356}" type="pres">
      <dgm:prSet presAssocID="{A3D5C33C-CF2C-4969-B247-648ADA86D4E0}" presName="linear" presStyleCnt="0">
        <dgm:presLayoutVars>
          <dgm:animLvl val="lvl"/>
          <dgm:resizeHandles val="exact"/>
        </dgm:presLayoutVars>
      </dgm:prSet>
      <dgm:spPr/>
    </dgm:pt>
    <dgm:pt modelId="{A35A174E-90F4-4410-9D91-931FE0D31604}" type="pres">
      <dgm:prSet presAssocID="{4EE0F12B-3D3F-41F5-B414-D284251279A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E0A00C48-B42F-4E3C-BB69-4CC5D935D10D}" srcId="{A3D5C33C-CF2C-4969-B247-648ADA86D4E0}" destId="{4EE0F12B-3D3F-41F5-B414-D284251279A5}" srcOrd="0" destOrd="0" parTransId="{4FE19358-E802-4411-AB88-9BA395DEE792}" sibTransId="{D8AB3627-1AEE-4796-A329-9C110F925D9A}"/>
    <dgm:cxn modelId="{750F1E98-71C7-4E98-B05C-A48A0F37BE8F}" type="presOf" srcId="{4EE0F12B-3D3F-41F5-B414-D284251279A5}" destId="{A35A174E-90F4-4410-9D91-931FE0D31604}" srcOrd="0" destOrd="0" presId="urn:microsoft.com/office/officeart/2005/8/layout/vList2"/>
    <dgm:cxn modelId="{999EC6F6-8CE6-4312-ACBB-D6254E2123E0}" type="presOf" srcId="{A3D5C33C-CF2C-4969-B247-648ADA86D4E0}" destId="{A5C1EF17-25AF-4CA6-BA3B-5D1CBA771356}" srcOrd="0" destOrd="0" presId="urn:microsoft.com/office/officeart/2005/8/layout/vList2"/>
    <dgm:cxn modelId="{1AD1D8B8-1988-4F86-8D82-B4CAC2C373B0}" type="presParOf" srcId="{A5C1EF17-25AF-4CA6-BA3B-5D1CBA771356}" destId="{A35A174E-90F4-4410-9D91-931FE0D3160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239.xml><?xml version="1.0" encoding="utf-8"?>
<dgm:dataModel xmlns:dgm="http://schemas.openxmlformats.org/drawingml/2006/diagram" xmlns:a="http://schemas.openxmlformats.org/drawingml/2006/main">
  <dgm:ptLst>
    <dgm:pt modelId="{D216C374-8E59-4476-A022-1A451DB3FE9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F24A4C2-0384-4253-8B3C-847940EC8579}">
      <dgm:prSet/>
      <dgm:spPr/>
      <dgm:t>
        <a:bodyPr/>
        <a:lstStyle/>
        <a:p>
          <a:r>
            <a:rPr lang="en-US" b="1" i="1" baseline="0" dirty="0"/>
            <a:t>New Appointment</a:t>
          </a:r>
          <a:endParaRPr lang="en-US" dirty="0"/>
        </a:p>
      </dgm:t>
    </dgm:pt>
    <dgm:pt modelId="{3D9E5756-0BC0-4CAF-B12E-A3553D9B6AC0}" type="parTrans" cxnId="{F54EAD44-89B8-407D-9BB5-316DF68442DC}">
      <dgm:prSet/>
      <dgm:spPr/>
      <dgm:t>
        <a:bodyPr/>
        <a:lstStyle/>
        <a:p>
          <a:endParaRPr lang="en-US"/>
        </a:p>
      </dgm:t>
    </dgm:pt>
    <dgm:pt modelId="{380EE932-13C2-4F3A-B843-E1BCCCBBDBC3}" type="sibTrans" cxnId="{F54EAD44-89B8-407D-9BB5-316DF68442DC}">
      <dgm:prSet/>
      <dgm:spPr/>
      <dgm:t>
        <a:bodyPr/>
        <a:lstStyle/>
        <a:p>
          <a:endParaRPr lang="en-US"/>
        </a:p>
      </dgm:t>
    </dgm:pt>
    <dgm:pt modelId="{4E888723-7555-4CBE-98FA-AC1A2CAD83C6}" type="pres">
      <dgm:prSet presAssocID="{D216C374-8E59-4476-A022-1A451DB3FE9A}" presName="linear" presStyleCnt="0">
        <dgm:presLayoutVars>
          <dgm:animLvl val="lvl"/>
          <dgm:resizeHandles val="exact"/>
        </dgm:presLayoutVars>
      </dgm:prSet>
      <dgm:spPr/>
    </dgm:pt>
    <dgm:pt modelId="{C77AA21B-8715-4EA5-93D3-C7F7E0963633}" type="pres">
      <dgm:prSet presAssocID="{FF24A4C2-0384-4253-8B3C-847940EC8579}" presName="parentText" presStyleLbl="node1" presStyleIdx="0" presStyleCnt="1" custScaleY="129164">
        <dgm:presLayoutVars>
          <dgm:chMax val="0"/>
          <dgm:bulletEnabled val="1"/>
        </dgm:presLayoutVars>
      </dgm:prSet>
      <dgm:spPr>
        <a:prstGeom prst="irregularSeal1">
          <a:avLst/>
        </a:prstGeom>
      </dgm:spPr>
    </dgm:pt>
  </dgm:ptLst>
  <dgm:cxnLst>
    <dgm:cxn modelId="{F54EAD44-89B8-407D-9BB5-316DF68442DC}" srcId="{D216C374-8E59-4476-A022-1A451DB3FE9A}" destId="{FF24A4C2-0384-4253-8B3C-847940EC8579}" srcOrd="0" destOrd="0" parTransId="{3D9E5756-0BC0-4CAF-B12E-A3553D9B6AC0}" sibTransId="{380EE932-13C2-4F3A-B843-E1BCCCBBDBC3}"/>
    <dgm:cxn modelId="{51DCA490-CCC4-448C-817F-81A8702B717E}" type="presOf" srcId="{D216C374-8E59-4476-A022-1A451DB3FE9A}" destId="{4E888723-7555-4CBE-98FA-AC1A2CAD83C6}" srcOrd="0" destOrd="0" presId="urn:microsoft.com/office/officeart/2005/8/layout/vList2"/>
    <dgm:cxn modelId="{F694A3A3-2FDD-4A53-B6A5-DF11E7E8A1A9}" type="presOf" srcId="{FF24A4C2-0384-4253-8B3C-847940EC8579}" destId="{C77AA21B-8715-4EA5-93D3-C7F7E0963633}" srcOrd="0" destOrd="0" presId="urn:microsoft.com/office/officeart/2005/8/layout/vList2"/>
    <dgm:cxn modelId="{5AB43618-352E-4810-BADF-F2E8C9494F53}" type="presParOf" srcId="{4E888723-7555-4CBE-98FA-AC1A2CAD83C6}" destId="{C77AA21B-8715-4EA5-93D3-C7F7E096363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4AA02AEB-50A4-4190-B373-A23A5DE90012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8B49FA0-8EB5-4DA5-8369-C58EE8D3C907}">
      <dgm:prSet/>
      <dgm:spPr/>
      <dgm:t>
        <a:bodyPr/>
        <a:lstStyle/>
        <a:p>
          <a:r>
            <a:rPr lang="en-US" b="1" i="1" baseline="0" dirty="0"/>
            <a:t>The Postdoctoral Appointment</a:t>
          </a:r>
          <a:endParaRPr lang="en-US" dirty="0"/>
        </a:p>
      </dgm:t>
    </dgm:pt>
    <dgm:pt modelId="{216E02C0-688D-43FA-AAF9-C23280D178C0}" type="parTrans" cxnId="{2207FA02-A44A-4D5C-9CD2-8EAF8A021D70}">
      <dgm:prSet/>
      <dgm:spPr/>
      <dgm:t>
        <a:bodyPr/>
        <a:lstStyle/>
        <a:p>
          <a:endParaRPr lang="en-US"/>
        </a:p>
      </dgm:t>
    </dgm:pt>
    <dgm:pt modelId="{C2E65D0E-CA9B-420A-B631-9D9136D7039A}" type="sibTrans" cxnId="{2207FA02-A44A-4D5C-9CD2-8EAF8A021D70}">
      <dgm:prSet/>
      <dgm:spPr/>
      <dgm:t>
        <a:bodyPr/>
        <a:lstStyle/>
        <a:p>
          <a:endParaRPr lang="en-US"/>
        </a:p>
      </dgm:t>
    </dgm:pt>
    <dgm:pt modelId="{495A466E-BCDE-4791-BA92-2F7C422F7249}" type="pres">
      <dgm:prSet presAssocID="{4AA02AEB-50A4-4190-B373-A23A5DE90012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CC759022-C4E0-4819-B64E-CB722F1AF767}" type="pres">
      <dgm:prSet presAssocID="{08B49FA0-8EB5-4DA5-8369-C58EE8D3C907}" presName="horFlow" presStyleCnt="0"/>
      <dgm:spPr/>
    </dgm:pt>
    <dgm:pt modelId="{CF720988-0E7F-4162-A398-CA26B9F06449}" type="pres">
      <dgm:prSet presAssocID="{08B49FA0-8EB5-4DA5-8369-C58EE8D3C907}" presName="bigChev" presStyleLbl="node1" presStyleIdx="0" presStyleCnt="1"/>
      <dgm:spPr>
        <a:prstGeom prst="irregularSeal2">
          <a:avLst/>
        </a:prstGeom>
      </dgm:spPr>
    </dgm:pt>
  </dgm:ptLst>
  <dgm:cxnLst>
    <dgm:cxn modelId="{2207FA02-A44A-4D5C-9CD2-8EAF8A021D70}" srcId="{4AA02AEB-50A4-4190-B373-A23A5DE90012}" destId="{08B49FA0-8EB5-4DA5-8369-C58EE8D3C907}" srcOrd="0" destOrd="0" parTransId="{216E02C0-688D-43FA-AAF9-C23280D178C0}" sibTransId="{C2E65D0E-CA9B-420A-B631-9D9136D7039A}"/>
    <dgm:cxn modelId="{EFEB035D-5B1B-4E43-9B78-C689B08FB6CD}" type="presOf" srcId="{4AA02AEB-50A4-4190-B373-A23A5DE90012}" destId="{495A466E-BCDE-4791-BA92-2F7C422F7249}" srcOrd="0" destOrd="0" presId="urn:microsoft.com/office/officeart/2005/8/layout/lProcess3"/>
    <dgm:cxn modelId="{641CD6D8-DEF0-43BF-A365-876E2518495C}" type="presOf" srcId="{08B49FA0-8EB5-4DA5-8369-C58EE8D3C907}" destId="{CF720988-0E7F-4162-A398-CA26B9F06449}" srcOrd="0" destOrd="0" presId="urn:microsoft.com/office/officeart/2005/8/layout/lProcess3"/>
    <dgm:cxn modelId="{62C044F5-EC31-48C0-B22D-128705D1ED15}" type="presParOf" srcId="{495A466E-BCDE-4791-BA92-2F7C422F7249}" destId="{CC759022-C4E0-4819-B64E-CB722F1AF767}" srcOrd="0" destOrd="0" presId="urn:microsoft.com/office/officeart/2005/8/layout/lProcess3"/>
    <dgm:cxn modelId="{4CB9E3B1-8738-4486-83EE-2127172756D9}" type="presParOf" srcId="{CC759022-C4E0-4819-B64E-CB722F1AF767}" destId="{CF720988-0E7F-4162-A398-CA26B9F06449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0.xml><?xml version="1.0" encoding="utf-8"?>
<dgm:dataModel xmlns:dgm="http://schemas.openxmlformats.org/drawingml/2006/diagram" xmlns:a="http://schemas.openxmlformats.org/drawingml/2006/main">
  <dgm:ptLst>
    <dgm:pt modelId="{0281B490-8F8B-487B-82EE-288C6BC9F9A0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B29E68F8-59D2-493D-9203-01EE90BFE0F1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Submit the Recommendation Form </a:t>
          </a:r>
          <a:endParaRPr lang="en-US" dirty="0">
            <a:solidFill>
              <a:schemeClr val="accent2"/>
            </a:solidFill>
          </a:endParaRPr>
        </a:p>
      </dgm:t>
    </dgm:pt>
    <dgm:pt modelId="{2F49D9FD-16FB-4C82-8368-1A411342216F}" type="parTrans" cxnId="{B9043BA4-6500-4792-B679-37EBF4C8D360}">
      <dgm:prSet/>
      <dgm:spPr/>
      <dgm:t>
        <a:bodyPr/>
        <a:lstStyle/>
        <a:p>
          <a:endParaRPr lang="en-US"/>
        </a:p>
      </dgm:t>
    </dgm:pt>
    <dgm:pt modelId="{431CA39D-4C7A-4332-825C-0B9180669393}" type="sibTrans" cxnId="{B9043BA4-6500-4792-B679-37EBF4C8D360}">
      <dgm:prSet/>
      <dgm:spPr/>
      <dgm:t>
        <a:bodyPr/>
        <a:lstStyle/>
        <a:p>
          <a:endParaRPr lang="en-US"/>
        </a:p>
      </dgm:t>
    </dgm:pt>
    <dgm:pt modelId="{7C9CFA78-03BD-4AC4-A638-D07D30C0F8A8}" type="pres">
      <dgm:prSet presAssocID="{0281B490-8F8B-487B-82EE-288C6BC9F9A0}" presName="Name0" presStyleCnt="0">
        <dgm:presLayoutVars>
          <dgm:chMax/>
          <dgm:chPref/>
          <dgm:dir/>
        </dgm:presLayoutVars>
      </dgm:prSet>
      <dgm:spPr/>
    </dgm:pt>
    <dgm:pt modelId="{E0C68238-505A-43F2-8A11-A764E332ABC5}" type="pres">
      <dgm:prSet presAssocID="{B29E68F8-59D2-493D-9203-01EE90BFE0F1}" presName="parenttextcomposite" presStyleCnt="0"/>
      <dgm:spPr/>
    </dgm:pt>
    <dgm:pt modelId="{3CCE6A26-92EE-483F-BBD0-F56447C1D4DC}" type="pres">
      <dgm:prSet presAssocID="{B29E68F8-59D2-493D-9203-01EE90BFE0F1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09787A08-3AF2-48B8-B507-D5F1F48EE8BE}" type="pres">
      <dgm:prSet presAssocID="{B29E68F8-59D2-493D-9203-01EE90BFE0F1}" presName="parallelogramComposite" presStyleCnt="0"/>
      <dgm:spPr/>
    </dgm:pt>
    <dgm:pt modelId="{F0DC3905-B8CE-443D-8C4F-E5858320800F}" type="pres">
      <dgm:prSet presAssocID="{B29E68F8-59D2-493D-9203-01EE90BFE0F1}" presName="parallelogram1" presStyleLbl="alignNode1" presStyleIdx="0" presStyleCnt="7"/>
      <dgm:spPr/>
    </dgm:pt>
    <dgm:pt modelId="{924C145E-A985-4F83-A486-AE5A3120DA28}" type="pres">
      <dgm:prSet presAssocID="{B29E68F8-59D2-493D-9203-01EE90BFE0F1}" presName="parallelogram2" presStyleLbl="alignNode1" presStyleIdx="1" presStyleCnt="7"/>
      <dgm:spPr/>
    </dgm:pt>
    <dgm:pt modelId="{125387B4-C445-4A03-8FB0-9551C9FD20A5}" type="pres">
      <dgm:prSet presAssocID="{B29E68F8-59D2-493D-9203-01EE90BFE0F1}" presName="parallelogram3" presStyleLbl="alignNode1" presStyleIdx="2" presStyleCnt="7"/>
      <dgm:spPr/>
    </dgm:pt>
    <dgm:pt modelId="{1F21E4D5-7948-42F0-AC6C-71A708A5B6E4}" type="pres">
      <dgm:prSet presAssocID="{B29E68F8-59D2-493D-9203-01EE90BFE0F1}" presName="parallelogram4" presStyleLbl="alignNode1" presStyleIdx="3" presStyleCnt="7"/>
      <dgm:spPr/>
    </dgm:pt>
    <dgm:pt modelId="{EA1A2DFF-FC33-4250-A7F3-882F4ACB48EE}" type="pres">
      <dgm:prSet presAssocID="{B29E68F8-59D2-493D-9203-01EE90BFE0F1}" presName="parallelogram5" presStyleLbl="alignNode1" presStyleIdx="4" presStyleCnt="7"/>
      <dgm:spPr/>
    </dgm:pt>
    <dgm:pt modelId="{3B89E45C-9985-4A65-BDBB-370850816FA3}" type="pres">
      <dgm:prSet presAssocID="{B29E68F8-59D2-493D-9203-01EE90BFE0F1}" presName="parallelogram6" presStyleLbl="alignNode1" presStyleIdx="5" presStyleCnt="7"/>
      <dgm:spPr/>
    </dgm:pt>
    <dgm:pt modelId="{A80E0910-09A6-43A7-86B1-936EAABC0216}" type="pres">
      <dgm:prSet presAssocID="{B29E68F8-59D2-493D-9203-01EE90BFE0F1}" presName="parallelogram7" presStyleLbl="alignNode1" presStyleIdx="6" presStyleCnt="7"/>
      <dgm:spPr/>
    </dgm:pt>
  </dgm:ptLst>
  <dgm:cxnLst>
    <dgm:cxn modelId="{C02AD22A-F2F9-4DC2-A413-ACC6C5DA4EBA}" type="presOf" srcId="{B29E68F8-59D2-493D-9203-01EE90BFE0F1}" destId="{3CCE6A26-92EE-483F-BBD0-F56447C1D4DC}" srcOrd="0" destOrd="0" presId="urn:microsoft.com/office/officeart/2008/layout/VerticalAccentList"/>
    <dgm:cxn modelId="{891F8F69-7A53-4D4F-A7CE-CDC7E513F46D}" type="presOf" srcId="{0281B490-8F8B-487B-82EE-288C6BC9F9A0}" destId="{7C9CFA78-03BD-4AC4-A638-D07D30C0F8A8}" srcOrd="0" destOrd="0" presId="urn:microsoft.com/office/officeart/2008/layout/VerticalAccentList"/>
    <dgm:cxn modelId="{B9043BA4-6500-4792-B679-37EBF4C8D360}" srcId="{0281B490-8F8B-487B-82EE-288C6BC9F9A0}" destId="{B29E68F8-59D2-493D-9203-01EE90BFE0F1}" srcOrd="0" destOrd="0" parTransId="{2F49D9FD-16FB-4C82-8368-1A411342216F}" sibTransId="{431CA39D-4C7A-4332-825C-0B9180669393}"/>
    <dgm:cxn modelId="{8E5084A3-2A9C-46A5-9C5B-F3259B953674}" type="presParOf" srcId="{7C9CFA78-03BD-4AC4-A638-D07D30C0F8A8}" destId="{E0C68238-505A-43F2-8A11-A764E332ABC5}" srcOrd="0" destOrd="0" presId="urn:microsoft.com/office/officeart/2008/layout/VerticalAccentList"/>
    <dgm:cxn modelId="{9D85D2D5-9CA2-4AD6-9FF9-C0C69C8031A0}" type="presParOf" srcId="{E0C68238-505A-43F2-8A11-A764E332ABC5}" destId="{3CCE6A26-92EE-483F-BBD0-F56447C1D4DC}" srcOrd="0" destOrd="0" presId="urn:microsoft.com/office/officeart/2008/layout/VerticalAccentList"/>
    <dgm:cxn modelId="{40058C2A-9B0D-4C59-9AC2-998D5BD781A3}" type="presParOf" srcId="{7C9CFA78-03BD-4AC4-A638-D07D30C0F8A8}" destId="{09787A08-3AF2-48B8-B507-D5F1F48EE8BE}" srcOrd="1" destOrd="0" presId="urn:microsoft.com/office/officeart/2008/layout/VerticalAccentList"/>
    <dgm:cxn modelId="{358F9541-168B-4B99-9A16-C82FDC2BFC9C}" type="presParOf" srcId="{09787A08-3AF2-48B8-B507-D5F1F48EE8BE}" destId="{F0DC3905-B8CE-443D-8C4F-E5858320800F}" srcOrd="0" destOrd="0" presId="urn:microsoft.com/office/officeart/2008/layout/VerticalAccentList"/>
    <dgm:cxn modelId="{A4195F9F-73C1-4960-9C5F-62EBEFBEBFCA}" type="presParOf" srcId="{09787A08-3AF2-48B8-B507-D5F1F48EE8BE}" destId="{924C145E-A985-4F83-A486-AE5A3120DA28}" srcOrd="1" destOrd="0" presId="urn:microsoft.com/office/officeart/2008/layout/VerticalAccentList"/>
    <dgm:cxn modelId="{4818B171-6974-4DEB-8167-8C0AE7E7883C}" type="presParOf" srcId="{09787A08-3AF2-48B8-B507-D5F1F48EE8BE}" destId="{125387B4-C445-4A03-8FB0-9551C9FD20A5}" srcOrd="2" destOrd="0" presId="urn:microsoft.com/office/officeart/2008/layout/VerticalAccentList"/>
    <dgm:cxn modelId="{196B1100-D01E-4D73-9CFD-AE6605B2EA7E}" type="presParOf" srcId="{09787A08-3AF2-48B8-B507-D5F1F48EE8BE}" destId="{1F21E4D5-7948-42F0-AC6C-71A708A5B6E4}" srcOrd="3" destOrd="0" presId="urn:microsoft.com/office/officeart/2008/layout/VerticalAccentList"/>
    <dgm:cxn modelId="{186A245E-39FE-4834-AD19-0FA157852B11}" type="presParOf" srcId="{09787A08-3AF2-48B8-B507-D5F1F48EE8BE}" destId="{EA1A2DFF-FC33-4250-A7F3-882F4ACB48EE}" srcOrd="4" destOrd="0" presId="urn:microsoft.com/office/officeart/2008/layout/VerticalAccentList"/>
    <dgm:cxn modelId="{0A2D2594-8D60-4624-925A-9FA74E7194AA}" type="presParOf" srcId="{09787A08-3AF2-48B8-B507-D5F1F48EE8BE}" destId="{3B89E45C-9985-4A65-BDBB-370850816FA3}" srcOrd="5" destOrd="0" presId="urn:microsoft.com/office/officeart/2008/layout/VerticalAccentList"/>
    <dgm:cxn modelId="{C8D13640-E3B3-4D28-AEDF-70FEF9972F41}" type="presParOf" srcId="{09787A08-3AF2-48B8-B507-D5F1F48EE8BE}" destId="{A80E0910-09A6-43A7-86B1-936EAABC0216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41.xml><?xml version="1.0" encoding="utf-8"?>
<dgm:dataModel xmlns:dgm="http://schemas.openxmlformats.org/drawingml/2006/diagram" xmlns:a="http://schemas.openxmlformats.org/drawingml/2006/main">
  <dgm:ptLst>
    <dgm:pt modelId="{924A4CC5-94F8-45C8-9346-2EC61C47513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A33C109-158B-4F60-8F6C-BDDF870F2885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Return to Workflow to Verify and Submit to OPA</a:t>
          </a:r>
          <a:endParaRPr lang="en-US" sz="2400" dirty="0"/>
        </a:p>
      </dgm:t>
    </dgm:pt>
    <dgm:pt modelId="{D0EF1DFF-D134-4268-87D0-B15A02A78873}" type="parTrans" cxnId="{4656B707-0BE2-480D-9F5C-7E9F0ED7809B}">
      <dgm:prSet/>
      <dgm:spPr/>
      <dgm:t>
        <a:bodyPr/>
        <a:lstStyle/>
        <a:p>
          <a:endParaRPr lang="en-US"/>
        </a:p>
      </dgm:t>
    </dgm:pt>
    <dgm:pt modelId="{33E4FF4A-D294-446C-8B14-FF4E6F69504D}" type="sibTrans" cxnId="{4656B707-0BE2-480D-9F5C-7E9F0ED7809B}">
      <dgm:prSet/>
      <dgm:spPr/>
      <dgm:t>
        <a:bodyPr/>
        <a:lstStyle/>
        <a:p>
          <a:endParaRPr lang="en-US"/>
        </a:p>
      </dgm:t>
    </dgm:pt>
    <dgm:pt modelId="{D79D8E5A-B972-46AF-9153-6D8FA1322D79}" type="pres">
      <dgm:prSet presAssocID="{924A4CC5-94F8-45C8-9346-2EC61C475133}" presName="linear" presStyleCnt="0">
        <dgm:presLayoutVars>
          <dgm:animLvl val="lvl"/>
          <dgm:resizeHandles val="exact"/>
        </dgm:presLayoutVars>
      </dgm:prSet>
      <dgm:spPr/>
    </dgm:pt>
    <dgm:pt modelId="{41619193-BFEB-4089-A7D5-DB0CD8FAA936}" type="pres">
      <dgm:prSet presAssocID="{EA33C109-158B-4F60-8F6C-BDDF870F288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656B707-0BE2-480D-9F5C-7E9F0ED7809B}" srcId="{924A4CC5-94F8-45C8-9346-2EC61C475133}" destId="{EA33C109-158B-4F60-8F6C-BDDF870F2885}" srcOrd="0" destOrd="0" parTransId="{D0EF1DFF-D134-4268-87D0-B15A02A78873}" sibTransId="{33E4FF4A-D294-446C-8B14-FF4E6F69504D}"/>
    <dgm:cxn modelId="{79D30B89-3A99-407A-8045-4521206EB6C3}" type="presOf" srcId="{EA33C109-158B-4F60-8F6C-BDDF870F2885}" destId="{41619193-BFEB-4089-A7D5-DB0CD8FAA936}" srcOrd="0" destOrd="0" presId="urn:microsoft.com/office/officeart/2005/8/layout/vList2"/>
    <dgm:cxn modelId="{43A22CAC-ECA2-43FD-8646-9F509258D985}" type="presOf" srcId="{924A4CC5-94F8-45C8-9346-2EC61C475133}" destId="{D79D8E5A-B972-46AF-9153-6D8FA1322D79}" srcOrd="0" destOrd="0" presId="urn:microsoft.com/office/officeart/2005/8/layout/vList2"/>
    <dgm:cxn modelId="{18C796CD-5736-427A-B193-502B12C1D62D}" type="presParOf" srcId="{D79D8E5A-B972-46AF-9153-6D8FA1322D79}" destId="{41619193-BFEB-4089-A7D5-DB0CD8FAA93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42.xml><?xml version="1.0" encoding="utf-8"?>
<dgm:dataModel xmlns:dgm="http://schemas.openxmlformats.org/drawingml/2006/diagram" xmlns:a="http://schemas.openxmlformats.org/drawingml/2006/main">
  <dgm:ptLst>
    <dgm:pt modelId="{0AA9F093-7ECB-4A1E-8BE4-758F8E83E117}" type="doc">
      <dgm:prSet loTypeId="urn:microsoft.com/office/officeart/2005/8/layout/hProcess4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BF2D9FB-CB68-47FA-8FF2-AEBB48D19B47}">
      <dgm:prSet/>
      <dgm:spPr/>
      <dgm:t>
        <a:bodyPr/>
        <a:lstStyle/>
        <a:p>
          <a:r>
            <a:rPr lang="en-US" b="1" dirty="0"/>
            <a:t>Admin MUST return to workflow for final Verify approval to</a:t>
          </a:r>
          <a:endParaRPr lang="en-US" dirty="0"/>
        </a:p>
      </dgm:t>
    </dgm:pt>
    <dgm:pt modelId="{DB946856-35A0-437B-BA26-C0E7F78BF3E6}" type="parTrans" cxnId="{23D5FED7-0CA8-49C5-A8CF-7286AF0494C6}">
      <dgm:prSet/>
      <dgm:spPr/>
      <dgm:t>
        <a:bodyPr/>
        <a:lstStyle/>
        <a:p>
          <a:endParaRPr lang="en-US"/>
        </a:p>
      </dgm:t>
    </dgm:pt>
    <dgm:pt modelId="{97D506A2-0C32-449A-A471-E3FDE43D105A}" type="sibTrans" cxnId="{23D5FED7-0CA8-49C5-A8CF-7286AF0494C6}">
      <dgm:prSet/>
      <dgm:spPr/>
      <dgm:t>
        <a:bodyPr/>
        <a:lstStyle/>
        <a:p>
          <a:endParaRPr lang="en-US"/>
        </a:p>
      </dgm:t>
    </dgm:pt>
    <dgm:pt modelId="{D807D621-5AF0-4C69-A58E-BDCC15AF5B82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Confirm appointment terms are accurate</a:t>
          </a:r>
        </a:p>
      </dgm:t>
    </dgm:pt>
    <dgm:pt modelId="{7C5EC5EE-EAFD-425A-91DB-B60A6D41DE34}" type="parTrans" cxnId="{4E10E842-5770-420A-B04D-DF79C7F2DF8F}">
      <dgm:prSet/>
      <dgm:spPr/>
      <dgm:t>
        <a:bodyPr/>
        <a:lstStyle/>
        <a:p>
          <a:endParaRPr lang="en-US"/>
        </a:p>
      </dgm:t>
    </dgm:pt>
    <dgm:pt modelId="{4E59969C-8F6D-4211-9581-900419C1A13F}" type="sibTrans" cxnId="{4E10E842-5770-420A-B04D-DF79C7F2DF8F}">
      <dgm:prSet/>
      <dgm:spPr/>
      <dgm:t>
        <a:bodyPr/>
        <a:lstStyle/>
        <a:p>
          <a:endParaRPr lang="en-US"/>
        </a:p>
      </dgm:t>
    </dgm:pt>
    <dgm:pt modelId="{BA0C114A-0A68-4AE2-ADDC-DE9A684E3C77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Confirm all required supporting documents are uploaded</a:t>
          </a:r>
        </a:p>
      </dgm:t>
    </dgm:pt>
    <dgm:pt modelId="{5FA27C70-9876-401B-94AE-7FA5CDE0D3E1}" type="parTrans" cxnId="{5D608ADB-137C-4793-9801-F0B046812543}">
      <dgm:prSet/>
      <dgm:spPr/>
      <dgm:t>
        <a:bodyPr/>
        <a:lstStyle/>
        <a:p>
          <a:endParaRPr lang="en-US"/>
        </a:p>
      </dgm:t>
    </dgm:pt>
    <dgm:pt modelId="{3FC62682-201B-4737-BFAA-B8492F376DE0}" type="sibTrans" cxnId="{5D608ADB-137C-4793-9801-F0B046812543}">
      <dgm:prSet/>
      <dgm:spPr/>
      <dgm:t>
        <a:bodyPr/>
        <a:lstStyle/>
        <a:p>
          <a:endParaRPr lang="en-US"/>
        </a:p>
      </dgm:t>
    </dgm:pt>
    <dgm:pt modelId="{BCB865A7-0008-4A4E-AF83-7ACE3ADEB126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Submit to workflow</a:t>
          </a:r>
        </a:p>
      </dgm:t>
    </dgm:pt>
    <dgm:pt modelId="{E662F48F-732D-402D-A53B-7CCB30E63FD8}" type="parTrans" cxnId="{D6FA35A2-4260-4414-B20C-453324F63B75}">
      <dgm:prSet/>
      <dgm:spPr/>
      <dgm:t>
        <a:bodyPr/>
        <a:lstStyle/>
        <a:p>
          <a:endParaRPr lang="en-US"/>
        </a:p>
      </dgm:t>
    </dgm:pt>
    <dgm:pt modelId="{12FDF489-DB26-4504-8046-FFBCEF290DD3}" type="sibTrans" cxnId="{D6FA35A2-4260-4414-B20C-453324F63B75}">
      <dgm:prSet/>
      <dgm:spPr/>
      <dgm:t>
        <a:bodyPr/>
        <a:lstStyle/>
        <a:p>
          <a:endParaRPr lang="en-US"/>
        </a:p>
      </dgm:t>
    </dgm:pt>
    <dgm:pt modelId="{F0E22720-4C93-4253-BBD6-F116BCDEBD64}">
      <dgm:prSet/>
      <dgm:spPr/>
      <dgm:t>
        <a:bodyPr/>
        <a:lstStyle/>
        <a:p>
          <a:r>
            <a:rPr lang="en-US" b="1" u="sng" dirty="0"/>
            <a:t>Good to Know</a:t>
          </a:r>
          <a:endParaRPr lang="en-US" dirty="0"/>
        </a:p>
      </dgm:t>
    </dgm:pt>
    <dgm:pt modelId="{9EA9BECF-249F-4BC0-B093-C18BCBCAF59F}" type="parTrans" cxnId="{81DBD830-22A2-4519-9E21-36B0DA8F4156}">
      <dgm:prSet/>
      <dgm:spPr/>
      <dgm:t>
        <a:bodyPr/>
        <a:lstStyle/>
        <a:p>
          <a:endParaRPr lang="en-US"/>
        </a:p>
      </dgm:t>
    </dgm:pt>
    <dgm:pt modelId="{76D71558-5347-4D25-8EBA-4DBCA7B6A8AC}" type="sibTrans" cxnId="{81DBD830-22A2-4519-9E21-36B0DA8F4156}">
      <dgm:prSet/>
      <dgm:spPr/>
      <dgm:t>
        <a:bodyPr/>
        <a:lstStyle/>
        <a:p>
          <a:endParaRPr lang="en-US"/>
        </a:p>
      </dgm:t>
    </dgm:pt>
    <dgm:pt modelId="{EBAF9DEF-7D65-4913-978A-70A13FA86F0E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A DISABLED/GREYED OUT “APPROVE” BUTTON </a:t>
          </a:r>
          <a:r>
            <a:rPr lang="en-US" sz="1400" dirty="0">
              <a:solidFill>
                <a:schemeClr val="accent4"/>
              </a:solidFill>
            </a:rPr>
            <a:t>indicates the Postdoc has NOT accepted the online offer letter</a:t>
          </a:r>
        </a:p>
      </dgm:t>
    </dgm:pt>
    <dgm:pt modelId="{03E7E428-C26E-4C88-9966-9CA6DB58228B}" type="parTrans" cxnId="{5DB18691-31AE-49AE-AB33-30F59032832C}">
      <dgm:prSet/>
      <dgm:spPr/>
      <dgm:t>
        <a:bodyPr/>
        <a:lstStyle/>
        <a:p>
          <a:endParaRPr lang="en-US"/>
        </a:p>
      </dgm:t>
    </dgm:pt>
    <dgm:pt modelId="{925AA436-FF82-488F-8A25-0B38C9381941}" type="sibTrans" cxnId="{5DB18691-31AE-49AE-AB33-30F59032832C}">
      <dgm:prSet/>
      <dgm:spPr/>
      <dgm:t>
        <a:bodyPr/>
        <a:lstStyle/>
        <a:p>
          <a:endParaRPr lang="en-US"/>
        </a:p>
      </dgm:t>
    </dgm:pt>
    <dgm:pt modelId="{38A445DE-0023-43D3-B5C5-E335D8E1EC1F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Appointment cannot proceed until Postdoc accepts the offer letter</a:t>
          </a:r>
        </a:p>
      </dgm:t>
    </dgm:pt>
    <dgm:pt modelId="{730A62AF-34F7-4814-BA07-FD1714DD4C58}" type="parTrans" cxnId="{1B6C3633-B274-4006-A22A-8729EF8070D9}">
      <dgm:prSet/>
      <dgm:spPr/>
      <dgm:t>
        <a:bodyPr/>
        <a:lstStyle/>
        <a:p>
          <a:endParaRPr lang="en-US"/>
        </a:p>
      </dgm:t>
    </dgm:pt>
    <dgm:pt modelId="{E98E6544-BC5D-4F59-818C-0FBEE6B2BD55}" type="sibTrans" cxnId="{1B6C3633-B274-4006-A22A-8729EF8070D9}">
      <dgm:prSet/>
      <dgm:spPr/>
      <dgm:t>
        <a:bodyPr/>
        <a:lstStyle/>
        <a:p>
          <a:endParaRPr lang="en-US"/>
        </a:p>
      </dgm:t>
    </dgm:pt>
    <dgm:pt modelId="{6ECBE328-F571-4FAD-BC68-74DFD602ECEE}">
      <dgm:prSet custT="1"/>
      <dgm:spPr/>
      <dgm:t>
        <a:bodyPr/>
        <a:lstStyle/>
        <a:p>
          <a:r>
            <a:rPr lang="en-US" sz="900" b="1" dirty="0">
              <a:hlinkClick xmlns:r="http://schemas.openxmlformats.org/officeDocument/2006/relationships" r:id="rId1"/>
            </a:rPr>
            <a:t>https://axess.sahr.stanford.edu/</a:t>
          </a:r>
          <a:endParaRPr lang="en-US" sz="900" b="1" dirty="0"/>
        </a:p>
      </dgm:t>
    </dgm:pt>
    <dgm:pt modelId="{C8ED76B9-B2C7-4E2B-BD2E-9D2310C0CEA6}" type="parTrans" cxnId="{2D1343AA-A8D7-4826-AF60-077B3B688D89}">
      <dgm:prSet/>
      <dgm:spPr/>
      <dgm:t>
        <a:bodyPr/>
        <a:lstStyle/>
        <a:p>
          <a:endParaRPr lang="en-US"/>
        </a:p>
      </dgm:t>
    </dgm:pt>
    <dgm:pt modelId="{34C1CF3D-592C-455E-8DB2-7AF78A91962A}" type="sibTrans" cxnId="{2D1343AA-A8D7-4826-AF60-077B3B688D89}">
      <dgm:prSet/>
      <dgm:spPr/>
      <dgm:t>
        <a:bodyPr/>
        <a:lstStyle/>
        <a:p>
          <a:endParaRPr lang="en-US"/>
        </a:p>
      </dgm:t>
    </dgm:pt>
    <dgm:pt modelId="{CE0B4702-C987-4BBF-AA35-E35F0A5F7064}" type="pres">
      <dgm:prSet presAssocID="{0AA9F093-7ECB-4A1E-8BE4-758F8E83E117}" presName="Name0" presStyleCnt="0">
        <dgm:presLayoutVars>
          <dgm:dir/>
          <dgm:animLvl val="lvl"/>
          <dgm:resizeHandles val="exact"/>
        </dgm:presLayoutVars>
      </dgm:prSet>
      <dgm:spPr/>
    </dgm:pt>
    <dgm:pt modelId="{67345B1C-0865-4DFB-8589-A3A3201D7DD8}" type="pres">
      <dgm:prSet presAssocID="{0AA9F093-7ECB-4A1E-8BE4-758F8E83E117}" presName="tSp" presStyleCnt="0"/>
      <dgm:spPr/>
    </dgm:pt>
    <dgm:pt modelId="{74F5040D-B95C-40CE-9B26-197C7B211545}" type="pres">
      <dgm:prSet presAssocID="{0AA9F093-7ECB-4A1E-8BE4-758F8E83E117}" presName="bSp" presStyleCnt="0"/>
      <dgm:spPr/>
    </dgm:pt>
    <dgm:pt modelId="{63780D5A-7043-4B67-B39F-BD072240BD37}" type="pres">
      <dgm:prSet presAssocID="{0AA9F093-7ECB-4A1E-8BE4-758F8E83E117}" presName="process" presStyleCnt="0"/>
      <dgm:spPr/>
    </dgm:pt>
    <dgm:pt modelId="{F952A4DE-F71F-4158-B3FC-8A9CE2C1364F}" type="pres">
      <dgm:prSet presAssocID="{9BF2D9FB-CB68-47FA-8FF2-AEBB48D19B47}" presName="composite1" presStyleCnt="0"/>
      <dgm:spPr/>
    </dgm:pt>
    <dgm:pt modelId="{015C686A-D1E4-45B6-B2BA-A00641850F6D}" type="pres">
      <dgm:prSet presAssocID="{9BF2D9FB-CB68-47FA-8FF2-AEBB48D19B47}" presName="dummyNode1" presStyleLbl="node1" presStyleIdx="0" presStyleCnt="2"/>
      <dgm:spPr/>
    </dgm:pt>
    <dgm:pt modelId="{1735AF67-B751-4327-B626-57593898A8FC}" type="pres">
      <dgm:prSet presAssocID="{9BF2D9FB-CB68-47FA-8FF2-AEBB48D19B47}" presName="childNode1" presStyleLbl="bgAcc1" presStyleIdx="0" presStyleCnt="2" custLinFactNeighborX="-77" custLinFactNeighborY="-4718">
        <dgm:presLayoutVars>
          <dgm:bulletEnabled val="1"/>
        </dgm:presLayoutVars>
      </dgm:prSet>
      <dgm:spPr/>
    </dgm:pt>
    <dgm:pt modelId="{A30DCB1E-2CD3-414A-90CD-737FA56422F0}" type="pres">
      <dgm:prSet presAssocID="{9BF2D9FB-CB68-47FA-8FF2-AEBB48D19B47}" presName="childNode1tx" presStyleLbl="bgAcc1" presStyleIdx="0" presStyleCnt="2">
        <dgm:presLayoutVars>
          <dgm:bulletEnabled val="1"/>
        </dgm:presLayoutVars>
      </dgm:prSet>
      <dgm:spPr/>
    </dgm:pt>
    <dgm:pt modelId="{FF489B05-FF4B-4BA9-80E8-8C22A26ECE98}" type="pres">
      <dgm:prSet presAssocID="{9BF2D9FB-CB68-47FA-8FF2-AEBB48D19B47}" presName="parentNode1" presStyleLbl="node1" presStyleIdx="0" presStyleCnt="2">
        <dgm:presLayoutVars>
          <dgm:chMax val="1"/>
          <dgm:bulletEnabled val="1"/>
        </dgm:presLayoutVars>
      </dgm:prSet>
      <dgm:spPr/>
    </dgm:pt>
    <dgm:pt modelId="{1DB81F95-93B4-422F-BE92-4568F3908162}" type="pres">
      <dgm:prSet presAssocID="{9BF2D9FB-CB68-47FA-8FF2-AEBB48D19B47}" presName="connSite1" presStyleCnt="0"/>
      <dgm:spPr/>
    </dgm:pt>
    <dgm:pt modelId="{24B0EC8D-3850-42FE-8A52-EB944671194D}" type="pres">
      <dgm:prSet presAssocID="{97D506A2-0C32-449A-A471-E3FDE43D105A}" presName="Name9" presStyleLbl="sibTrans2D1" presStyleIdx="0" presStyleCnt="1" custAng="265539" custLinFactNeighborX="-27732" custLinFactNeighborY="15039"/>
      <dgm:spPr/>
    </dgm:pt>
    <dgm:pt modelId="{9BFD30DF-96A7-43B7-9AB4-EF8B5240357F}" type="pres">
      <dgm:prSet presAssocID="{F0E22720-4C93-4253-BBD6-F116BCDEBD64}" presName="composite2" presStyleCnt="0"/>
      <dgm:spPr/>
    </dgm:pt>
    <dgm:pt modelId="{4CE35C2E-A0BD-41C5-B5B4-2A793AEB686A}" type="pres">
      <dgm:prSet presAssocID="{F0E22720-4C93-4253-BBD6-F116BCDEBD64}" presName="dummyNode2" presStyleLbl="node1" presStyleIdx="0" presStyleCnt="2"/>
      <dgm:spPr/>
    </dgm:pt>
    <dgm:pt modelId="{621FD4F6-A68A-46F2-96D1-0558CFF0E3B7}" type="pres">
      <dgm:prSet presAssocID="{F0E22720-4C93-4253-BBD6-F116BCDEBD64}" presName="childNode2" presStyleLbl="bgAcc1" presStyleIdx="1" presStyleCnt="2" custScaleY="173154">
        <dgm:presLayoutVars>
          <dgm:bulletEnabled val="1"/>
        </dgm:presLayoutVars>
      </dgm:prSet>
      <dgm:spPr/>
    </dgm:pt>
    <dgm:pt modelId="{301D32B3-DCBC-4F5F-A26E-5FA036088577}" type="pres">
      <dgm:prSet presAssocID="{F0E22720-4C93-4253-BBD6-F116BCDEBD64}" presName="childNode2tx" presStyleLbl="bgAcc1" presStyleIdx="1" presStyleCnt="2">
        <dgm:presLayoutVars>
          <dgm:bulletEnabled val="1"/>
        </dgm:presLayoutVars>
      </dgm:prSet>
      <dgm:spPr/>
    </dgm:pt>
    <dgm:pt modelId="{FA8AA6AF-DDA9-4C7E-8CF4-1DAE15748BE0}" type="pres">
      <dgm:prSet presAssocID="{F0E22720-4C93-4253-BBD6-F116BCDEBD64}" presName="parentNode2" presStyleLbl="node1" presStyleIdx="1" presStyleCnt="2" custLinFactNeighborX="-5102" custLinFactNeighborY="-64305">
        <dgm:presLayoutVars>
          <dgm:chMax val="0"/>
          <dgm:bulletEnabled val="1"/>
        </dgm:presLayoutVars>
      </dgm:prSet>
      <dgm:spPr/>
    </dgm:pt>
    <dgm:pt modelId="{3AF65AC5-F92A-4059-9867-15DC5DB920AF}" type="pres">
      <dgm:prSet presAssocID="{F0E22720-4C93-4253-BBD6-F116BCDEBD64}" presName="connSite2" presStyleCnt="0"/>
      <dgm:spPr/>
    </dgm:pt>
  </dgm:ptLst>
  <dgm:cxnLst>
    <dgm:cxn modelId="{5A4BDF22-C2CA-407F-AD59-34380C98A062}" type="presOf" srcId="{97D506A2-0C32-449A-A471-E3FDE43D105A}" destId="{24B0EC8D-3850-42FE-8A52-EB944671194D}" srcOrd="0" destOrd="0" presId="urn:microsoft.com/office/officeart/2005/8/layout/hProcess4"/>
    <dgm:cxn modelId="{0D323524-1892-4B8D-BEE1-5337783F2B7F}" type="presOf" srcId="{EBAF9DEF-7D65-4913-978A-70A13FA86F0E}" destId="{301D32B3-DCBC-4F5F-A26E-5FA036088577}" srcOrd="1" destOrd="0" presId="urn:microsoft.com/office/officeart/2005/8/layout/hProcess4"/>
    <dgm:cxn modelId="{92959326-A063-48AF-AD98-0EF221B87746}" type="presOf" srcId="{6ECBE328-F571-4FAD-BC68-74DFD602ECEE}" destId="{301D32B3-DCBC-4F5F-A26E-5FA036088577}" srcOrd="1" destOrd="2" presId="urn:microsoft.com/office/officeart/2005/8/layout/hProcess4"/>
    <dgm:cxn modelId="{81DBD830-22A2-4519-9E21-36B0DA8F4156}" srcId="{0AA9F093-7ECB-4A1E-8BE4-758F8E83E117}" destId="{F0E22720-4C93-4253-BBD6-F116BCDEBD64}" srcOrd="1" destOrd="0" parTransId="{9EA9BECF-249F-4BC0-B093-C18BCBCAF59F}" sibTransId="{76D71558-5347-4D25-8EBA-4DBCA7B6A8AC}"/>
    <dgm:cxn modelId="{1B6C3633-B274-4006-A22A-8729EF8070D9}" srcId="{F0E22720-4C93-4253-BBD6-F116BCDEBD64}" destId="{38A445DE-0023-43D3-B5C5-E335D8E1EC1F}" srcOrd="1" destOrd="0" parTransId="{730A62AF-34F7-4814-BA07-FD1714DD4C58}" sibTransId="{E98E6544-BC5D-4F59-818C-0FBEE6B2BD55}"/>
    <dgm:cxn modelId="{FBCD993D-5D88-4201-A030-F1D1BAD75819}" type="presOf" srcId="{D807D621-5AF0-4C69-A58E-BDCC15AF5B82}" destId="{1735AF67-B751-4327-B626-57593898A8FC}" srcOrd="0" destOrd="0" presId="urn:microsoft.com/office/officeart/2005/8/layout/hProcess4"/>
    <dgm:cxn modelId="{03B99E5B-EFC8-4ACF-B223-7CC70D82231D}" type="presOf" srcId="{6ECBE328-F571-4FAD-BC68-74DFD602ECEE}" destId="{621FD4F6-A68A-46F2-96D1-0558CFF0E3B7}" srcOrd="0" destOrd="2" presId="urn:microsoft.com/office/officeart/2005/8/layout/hProcess4"/>
    <dgm:cxn modelId="{4E10E842-5770-420A-B04D-DF79C7F2DF8F}" srcId="{9BF2D9FB-CB68-47FA-8FF2-AEBB48D19B47}" destId="{D807D621-5AF0-4C69-A58E-BDCC15AF5B82}" srcOrd="0" destOrd="0" parTransId="{7C5EC5EE-EAFD-425A-91DB-B60A6D41DE34}" sibTransId="{4E59969C-8F6D-4211-9581-900419C1A13F}"/>
    <dgm:cxn modelId="{C72F2484-5780-4E59-B9FC-ADACB60E63F5}" type="presOf" srcId="{BCB865A7-0008-4A4E-AF83-7ACE3ADEB126}" destId="{A30DCB1E-2CD3-414A-90CD-737FA56422F0}" srcOrd="1" destOrd="2" presId="urn:microsoft.com/office/officeart/2005/8/layout/hProcess4"/>
    <dgm:cxn modelId="{5DB18691-31AE-49AE-AB33-30F59032832C}" srcId="{F0E22720-4C93-4253-BBD6-F116BCDEBD64}" destId="{EBAF9DEF-7D65-4913-978A-70A13FA86F0E}" srcOrd="0" destOrd="0" parTransId="{03E7E428-C26E-4C88-9966-9CA6DB58228B}" sibTransId="{925AA436-FF82-488F-8A25-0B38C9381941}"/>
    <dgm:cxn modelId="{D6FA35A2-4260-4414-B20C-453324F63B75}" srcId="{9BF2D9FB-CB68-47FA-8FF2-AEBB48D19B47}" destId="{BCB865A7-0008-4A4E-AF83-7ACE3ADEB126}" srcOrd="2" destOrd="0" parTransId="{E662F48F-732D-402D-A53B-7CCB30E63FD8}" sibTransId="{12FDF489-DB26-4504-8046-FFBCEF290DD3}"/>
    <dgm:cxn modelId="{8DFC10A5-593A-4F3F-B9F7-5D62DBB72C1E}" type="presOf" srcId="{9BF2D9FB-CB68-47FA-8FF2-AEBB48D19B47}" destId="{FF489B05-FF4B-4BA9-80E8-8C22A26ECE98}" srcOrd="0" destOrd="0" presId="urn:microsoft.com/office/officeart/2005/8/layout/hProcess4"/>
    <dgm:cxn modelId="{66E211A7-9B8C-498B-9035-6DED277FDB81}" type="presOf" srcId="{38A445DE-0023-43D3-B5C5-E335D8E1EC1F}" destId="{621FD4F6-A68A-46F2-96D1-0558CFF0E3B7}" srcOrd="0" destOrd="1" presId="urn:microsoft.com/office/officeart/2005/8/layout/hProcess4"/>
    <dgm:cxn modelId="{2D1343AA-A8D7-4826-AF60-077B3B688D89}" srcId="{38A445DE-0023-43D3-B5C5-E335D8E1EC1F}" destId="{6ECBE328-F571-4FAD-BC68-74DFD602ECEE}" srcOrd="0" destOrd="0" parTransId="{C8ED76B9-B2C7-4E2B-BD2E-9D2310C0CEA6}" sibTransId="{34C1CF3D-592C-455E-8DB2-7AF78A91962A}"/>
    <dgm:cxn modelId="{45C226BE-7B3D-442A-B743-BAA82334E2C2}" type="presOf" srcId="{EBAF9DEF-7D65-4913-978A-70A13FA86F0E}" destId="{621FD4F6-A68A-46F2-96D1-0558CFF0E3B7}" srcOrd="0" destOrd="0" presId="urn:microsoft.com/office/officeart/2005/8/layout/hProcess4"/>
    <dgm:cxn modelId="{E0CD21C2-1A5C-48C7-8C1D-C207234E283F}" type="presOf" srcId="{D807D621-5AF0-4C69-A58E-BDCC15AF5B82}" destId="{A30DCB1E-2CD3-414A-90CD-737FA56422F0}" srcOrd="1" destOrd="0" presId="urn:microsoft.com/office/officeart/2005/8/layout/hProcess4"/>
    <dgm:cxn modelId="{DDECF1C5-EAFC-4C0D-A9AD-E8C07716361F}" type="presOf" srcId="{BA0C114A-0A68-4AE2-ADDC-DE9A684E3C77}" destId="{A30DCB1E-2CD3-414A-90CD-737FA56422F0}" srcOrd="1" destOrd="1" presId="urn:microsoft.com/office/officeart/2005/8/layout/hProcess4"/>
    <dgm:cxn modelId="{23D5FED7-0CA8-49C5-A8CF-7286AF0494C6}" srcId="{0AA9F093-7ECB-4A1E-8BE4-758F8E83E117}" destId="{9BF2D9FB-CB68-47FA-8FF2-AEBB48D19B47}" srcOrd="0" destOrd="0" parTransId="{DB946856-35A0-437B-BA26-C0E7F78BF3E6}" sibTransId="{97D506A2-0C32-449A-A471-E3FDE43D105A}"/>
    <dgm:cxn modelId="{5D608ADB-137C-4793-9801-F0B046812543}" srcId="{9BF2D9FB-CB68-47FA-8FF2-AEBB48D19B47}" destId="{BA0C114A-0A68-4AE2-ADDC-DE9A684E3C77}" srcOrd="1" destOrd="0" parTransId="{5FA27C70-9876-401B-94AE-7FA5CDE0D3E1}" sibTransId="{3FC62682-201B-4737-BFAA-B8492F376DE0}"/>
    <dgm:cxn modelId="{F71015DE-D244-41F1-835E-6D28040722EF}" type="presOf" srcId="{F0E22720-4C93-4253-BBD6-F116BCDEBD64}" destId="{FA8AA6AF-DDA9-4C7E-8CF4-1DAE15748BE0}" srcOrd="0" destOrd="0" presId="urn:microsoft.com/office/officeart/2005/8/layout/hProcess4"/>
    <dgm:cxn modelId="{EDB07CE7-CA2B-4252-820F-D3FEA84027A3}" type="presOf" srcId="{BA0C114A-0A68-4AE2-ADDC-DE9A684E3C77}" destId="{1735AF67-B751-4327-B626-57593898A8FC}" srcOrd="0" destOrd="1" presId="urn:microsoft.com/office/officeart/2005/8/layout/hProcess4"/>
    <dgm:cxn modelId="{8BB279EB-912C-4991-A4EF-5A522A53736E}" type="presOf" srcId="{0AA9F093-7ECB-4A1E-8BE4-758F8E83E117}" destId="{CE0B4702-C987-4BBF-AA35-E35F0A5F7064}" srcOrd="0" destOrd="0" presId="urn:microsoft.com/office/officeart/2005/8/layout/hProcess4"/>
    <dgm:cxn modelId="{6F1B9FEB-9DF0-48A1-8391-54090ED1AD60}" type="presOf" srcId="{38A445DE-0023-43D3-B5C5-E335D8E1EC1F}" destId="{301D32B3-DCBC-4F5F-A26E-5FA036088577}" srcOrd="1" destOrd="1" presId="urn:microsoft.com/office/officeart/2005/8/layout/hProcess4"/>
    <dgm:cxn modelId="{06D9A7F2-FA3C-4E2E-A257-F1407A6A2568}" type="presOf" srcId="{BCB865A7-0008-4A4E-AF83-7ACE3ADEB126}" destId="{1735AF67-B751-4327-B626-57593898A8FC}" srcOrd="0" destOrd="2" presId="urn:microsoft.com/office/officeart/2005/8/layout/hProcess4"/>
    <dgm:cxn modelId="{92CC77E9-D8D1-4725-AF7D-2BBEB9243AEE}" type="presParOf" srcId="{CE0B4702-C987-4BBF-AA35-E35F0A5F7064}" destId="{67345B1C-0865-4DFB-8589-A3A3201D7DD8}" srcOrd="0" destOrd="0" presId="urn:microsoft.com/office/officeart/2005/8/layout/hProcess4"/>
    <dgm:cxn modelId="{B9E839B0-1085-401C-B111-F0CCC49AD31D}" type="presParOf" srcId="{CE0B4702-C987-4BBF-AA35-E35F0A5F7064}" destId="{74F5040D-B95C-40CE-9B26-197C7B211545}" srcOrd="1" destOrd="0" presId="urn:microsoft.com/office/officeart/2005/8/layout/hProcess4"/>
    <dgm:cxn modelId="{894231F9-E9DD-4F47-9F22-67C0D62373FE}" type="presParOf" srcId="{CE0B4702-C987-4BBF-AA35-E35F0A5F7064}" destId="{63780D5A-7043-4B67-B39F-BD072240BD37}" srcOrd="2" destOrd="0" presId="urn:microsoft.com/office/officeart/2005/8/layout/hProcess4"/>
    <dgm:cxn modelId="{17734630-7ED6-48B5-A272-27449C84C6FA}" type="presParOf" srcId="{63780D5A-7043-4B67-B39F-BD072240BD37}" destId="{F952A4DE-F71F-4158-B3FC-8A9CE2C1364F}" srcOrd="0" destOrd="0" presId="urn:microsoft.com/office/officeart/2005/8/layout/hProcess4"/>
    <dgm:cxn modelId="{112EB658-B500-4B6C-A4E4-F6D770EC6484}" type="presParOf" srcId="{F952A4DE-F71F-4158-B3FC-8A9CE2C1364F}" destId="{015C686A-D1E4-45B6-B2BA-A00641850F6D}" srcOrd="0" destOrd="0" presId="urn:microsoft.com/office/officeart/2005/8/layout/hProcess4"/>
    <dgm:cxn modelId="{90658849-A883-45DE-987B-AE093555B7CC}" type="presParOf" srcId="{F952A4DE-F71F-4158-B3FC-8A9CE2C1364F}" destId="{1735AF67-B751-4327-B626-57593898A8FC}" srcOrd="1" destOrd="0" presId="urn:microsoft.com/office/officeart/2005/8/layout/hProcess4"/>
    <dgm:cxn modelId="{976DA39F-EBA4-4DD2-9BB2-5A57A9474B3A}" type="presParOf" srcId="{F952A4DE-F71F-4158-B3FC-8A9CE2C1364F}" destId="{A30DCB1E-2CD3-414A-90CD-737FA56422F0}" srcOrd="2" destOrd="0" presId="urn:microsoft.com/office/officeart/2005/8/layout/hProcess4"/>
    <dgm:cxn modelId="{E7ABF9AC-EE2F-4DD8-BD06-C40C29CBBEE8}" type="presParOf" srcId="{F952A4DE-F71F-4158-B3FC-8A9CE2C1364F}" destId="{FF489B05-FF4B-4BA9-80E8-8C22A26ECE98}" srcOrd="3" destOrd="0" presId="urn:microsoft.com/office/officeart/2005/8/layout/hProcess4"/>
    <dgm:cxn modelId="{0B99AC6B-63C1-4649-8E87-0993AC3491B2}" type="presParOf" srcId="{F952A4DE-F71F-4158-B3FC-8A9CE2C1364F}" destId="{1DB81F95-93B4-422F-BE92-4568F3908162}" srcOrd="4" destOrd="0" presId="urn:microsoft.com/office/officeart/2005/8/layout/hProcess4"/>
    <dgm:cxn modelId="{576ECD01-361D-4B50-8EFE-2DB201FB0D66}" type="presParOf" srcId="{63780D5A-7043-4B67-B39F-BD072240BD37}" destId="{24B0EC8D-3850-42FE-8A52-EB944671194D}" srcOrd="1" destOrd="0" presId="urn:microsoft.com/office/officeart/2005/8/layout/hProcess4"/>
    <dgm:cxn modelId="{A8723017-8968-4A38-819F-795F1BDD45D6}" type="presParOf" srcId="{63780D5A-7043-4B67-B39F-BD072240BD37}" destId="{9BFD30DF-96A7-43B7-9AB4-EF8B5240357F}" srcOrd="2" destOrd="0" presId="urn:microsoft.com/office/officeart/2005/8/layout/hProcess4"/>
    <dgm:cxn modelId="{292EFA0F-8560-4096-B8F0-85769927AF3A}" type="presParOf" srcId="{9BFD30DF-96A7-43B7-9AB4-EF8B5240357F}" destId="{4CE35C2E-A0BD-41C5-B5B4-2A793AEB686A}" srcOrd="0" destOrd="0" presId="urn:microsoft.com/office/officeart/2005/8/layout/hProcess4"/>
    <dgm:cxn modelId="{1585DA31-5151-48D3-B68D-D8698172318F}" type="presParOf" srcId="{9BFD30DF-96A7-43B7-9AB4-EF8B5240357F}" destId="{621FD4F6-A68A-46F2-96D1-0558CFF0E3B7}" srcOrd="1" destOrd="0" presId="urn:microsoft.com/office/officeart/2005/8/layout/hProcess4"/>
    <dgm:cxn modelId="{B441A90F-2B57-4CEC-9941-69B1BB0B85A9}" type="presParOf" srcId="{9BFD30DF-96A7-43B7-9AB4-EF8B5240357F}" destId="{301D32B3-DCBC-4F5F-A26E-5FA036088577}" srcOrd="2" destOrd="0" presId="urn:microsoft.com/office/officeart/2005/8/layout/hProcess4"/>
    <dgm:cxn modelId="{890DD2DB-8F13-475C-983D-80818A3604E9}" type="presParOf" srcId="{9BFD30DF-96A7-43B7-9AB4-EF8B5240357F}" destId="{FA8AA6AF-DDA9-4C7E-8CF4-1DAE15748BE0}" srcOrd="3" destOrd="0" presId="urn:microsoft.com/office/officeart/2005/8/layout/hProcess4"/>
    <dgm:cxn modelId="{2FC1F73C-EDF4-4480-976E-54347646FFCD}" type="presParOf" srcId="{9BFD30DF-96A7-43B7-9AB4-EF8B5240357F}" destId="{3AF65AC5-F92A-4059-9867-15DC5DB920AF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43.xml><?xml version="1.0" encoding="utf-8"?>
<dgm:dataModel xmlns:dgm="http://schemas.openxmlformats.org/drawingml/2006/diagram" xmlns:a="http://schemas.openxmlformats.org/drawingml/2006/main">
  <dgm:ptLst>
    <dgm:pt modelId="{1592F14E-AA7C-4D5C-9B2D-338EB269322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E49A939-870C-40AF-92D9-FE4C4D3CE685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="1" baseline="0" dirty="0"/>
            <a:t>HOLD IT! </a:t>
          </a:r>
          <a:r>
            <a:rPr lang="en-US" sz="2400" baseline="0" dirty="0"/>
            <a:t>Are </a:t>
          </a:r>
          <a:r>
            <a:rPr lang="en-US" sz="2400" i="1" baseline="0" dirty="0"/>
            <a:t>All</a:t>
          </a:r>
          <a:r>
            <a:rPr lang="en-US" sz="2400" baseline="0" dirty="0"/>
            <a:t> Required Documents Uploaded?</a:t>
          </a:r>
          <a:endParaRPr lang="en-US" sz="2400" dirty="0"/>
        </a:p>
      </dgm:t>
    </dgm:pt>
    <dgm:pt modelId="{22998E70-FB63-410C-BC88-E60AD3D15CD2}" type="parTrans" cxnId="{7693D489-790A-4CEF-9522-88CB8940B23E}">
      <dgm:prSet/>
      <dgm:spPr/>
      <dgm:t>
        <a:bodyPr/>
        <a:lstStyle/>
        <a:p>
          <a:endParaRPr lang="en-US"/>
        </a:p>
      </dgm:t>
    </dgm:pt>
    <dgm:pt modelId="{52949B52-0F2C-4D9B-A002-19CD7B4B8BA2}" type="sibTrans" cxnId="{7693D489-790A-4CEF-9522-88CB8940B23E}">
      <dgm:prSet/>
      <dgm:spPr/>
      <dgm:t>
        <a:bodyPr/>
        <a:lstStyle/>
        <a:p>
          <a:endParaRPr lang="en-US"/>
        </a:p>
      </dgm:t>
    </dgm:pt>
    <dgm:pt modelId="{AC3686BB-406D-4CDD-8AAF-E0C56F2F54C5}" type="pres">
      <dgm:prSet presAssocID="{1592F14E-AA7C-4D5C-9B2D-338EB269322C}" presName="linear" presStyleCnt="0">
        <dgm:presLayoutVars>
          <dgm:animLvl val="lvl"/>
          <dgm:resizeHandles val="exact"/>
        </dgm:presLayoutVars>
      </dgm:prSet>
      <dgm:spPr/>
    </dgm:pt>
    <dgm:pt modelId="{962FBC74-60C9-4B47-A0D7-CC8D562E3D39}" type="pres">
      <dgm:prSet presAssocID="{4E49A939-870C-40AF-92D9-FE4C4D3CE685}" presName="parentText" presStyleLbl="node1" presStyleIdx="0" presStyleCnt="1" custScaleY="206023">
        <dgm:presLayoutVars>
          <dgm:chMax val="0"/>
          <dgm:bulletEnabled val="1"/>
        </dgm:presLayoutVars>
      </dgm:prSet>
      <dgm:spPr/>
    </dgm:pt>
  </dgm:ptLst>
  <dgm:cxnLst>
    <dgm:cxn modelId="{C9D86D3D-3350-4B98-9815-2BD10C54F3C0}" type="presOf" srcId="{4E49A939-870C-40AF-92D9-FE4C4D3CE685}" destId="{962FBC74-60C9-4B47-A0D7-CC8D562E3D39}" srcOrd="0" destOrd="0" presId="urn:microsoft.com/office/officeart/2005/8/layout/vList2"/>
    <dgm:cxn modelId="{7693D489-790A-4CEF-9522-88CB8940B23E}" srcId="{1592F14E-AA7C-4D5C-9B2D-338EB269322C}" destId="{4E49A939-870C-40AF-92D9-FE4C4D3CE685}" srcOrd="0" destOrd="0" parTransId="{22998E70-FB63-410C-BC88-E60AD3D15CD2}" sibTransId="{52949B52-0F2C-4D9B-A002-19CD7B4B8BA2}"/>
    <dgm:cxn modelId="{C6F228B4-EF03-446C-9A79-97A0DFF503F9}" type="presOf" srcId="{1592F14E-AA7C-4D5C-9B2D-338EB269322C}" destId="{AC3686BB-406D-4CDD-8AAF-E0C56F2F54C5}" srcOrd="0" destOrd="0" presId="urn:microsoft.com/office/officeart/2005/8/layout/vList2"/>
    <dgm:cxn modelId="{4E16404E-FC08-4B0D-9439-CB301E25DACB}" type="presParOf" srcId="{AC3686BB-406D-4CDD-8AAF-E0C56F2F54C5}" destId="{962FBC74-60C9-4B47-A0D7-CC8D562E3D3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4.xml><?xml version="1.0" encoding="utf-8"?>
<dgm:dataModel xmlns:dgm="http://schemas.openxmlformats.org/drawingml/2006/diagram" xmlns:a="http://schemas.openxmlformats.org/drawingml/2006/main">
  <dgm:ptLst>
    <dgm:pt modelId="{EE96B7F9-6867-4430-ADC0-5B0ED9F4AC4D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5E21A00C-0FD4-46E9-9CBE-8CC2DEC449EF}">
      <dgm:prSet/>
      <dgm:spPr/>
      <dgm:t>
        <a:bodyPr/>
        <a:lstStyle/>
        <a:p>
          <a:r>
            <a:rPr lang="en-US" b="1" dirty="0"/>
            <a:t>Documents Uploaded by Candidate</a:t>
          </a:r>
          <a:endParaRPr lang="en-US" dirty="0"/>
        </a:p>
      </dgm:t>
    </dgm:pt>
    <dgm:pt modelId="{182F9D4F-DF41-441E-9E15-8FBDFED1B76C}" type="parTrans" cxnId="{035A0071-07AA-41DE-A60B-9DE5ED15173D}">
      <dgm:prSet/>
      <dgm:spPr/>
      <dgm:t>
        <a:bodyPr/>
        <a:lstStyle/>
        <a:p>
          <a:endParaRPr lang="en-US"/>
        </a:p>
      </dgm:t>
    </dgm:pt>
    <dgm:pt modelId="{8BEF7802-DEC6-4D31-8CB2-2E6A3AFCA58B}" type="sibTrans" cxnId="{035A0071-07AA-41DE-A60B-9DE5ED15173D}">
      <dgm:prSet/>
      <dgm:spPr/>
      <dgm:t>
        <a:bodyPr/>
        <a:lstStyle/>
        <a:p>
          <a:endParaRPr lang="en-US"/>
        </a:p>
      </dgm:t>
    </dgm:pt>
    <dgm:pt modelId="{381C72B6-D751-4F53-B747-EF5E5702E75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Doctoral diploma or Letter of Completion</a:t>
          </a:r>
        </a:p>
      </dgm:t>
    </dgm:pt>
    <dgm:pt modelId="{7C8BA450-0DD4-4C0A-86C5-554BA78E6DE2}" type="parTrans" cxnId="{10BF2597-2BB0-4527-89C9-6B8B388D9666}">
      <dgm:prSet/>
      <dgm:spPr/>
      <dgm:t>
        <a:bodyPr/>
        <a:lstStyle/>
        <a:p>
          <a:endParaRPr lang="en-US"/>
        </a:p>
      </dgm:t>
    </dgm:pt>
    <dgm:pt modelId="{BAD48764-67F1-4F4E-93F8-C8F6451D7E49}" type="sibTrans" cxnId="{10BF2597-2BB0-4527-89C9-6B8B388D9666}">
      <dgm:prSet/>
      <dgm:spPr/>
      <dgm:t>
        <a:bodyPr/>
        <a:lstStyle/>
        <a:p>
          <a:endParaRPr lang="en-US"/>
        </a:p>
      </dgm:t>
    </dgm:pt>
    <dgm:pt modelId="{1C1455E3-0F09-4B89-8731-AFB588060BC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Current CV</a:t>
          </a:r>
        </a:p>
      </dgm:t>
    </dgm:pt>
    <dgm:pt modelId="{290C9A8D-7969-4509-BF32-28C08E4D4A10}" type="parTrans" cxnId="{FBBDCC5A-89B5-4D41-BA60-16CACD5C0980}">
      <dgm:prSet/>
      <dgm:spPr/>
      <dgm:t>
        <a:bodyPr/>
        <a:lstStyle/>
        <a:p>
          <a:endParaRPr lang="en-US"/>
        </a:p>
      </dgm:t>
    </dgm:pt>
    <dgm:pt modelId="{98BA756E-94E7-453F-9F60-C5C95983DF7C}" type="sibTrans" cxnId="{FBBDCC5A-89B5-4D41-BA60-16CACD5C0980}">
      <dgm:prSet/>
      <dgm:spPr/>
      <dgm:t>
        <a:bodyPr/>
        <a:lstStyle/>
        <a:p>
          <a:endParaRPr lang="en-US"/>
        </a:p>
      </dgm:t>
    </dgm:pt>
    <dgm:pt modelId="{B36BA6FB-F522-446E-9E84-563A5CD76A5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International:</a:t>
          </a:r>
        </a:p>
      </dgm:t>
    </dgm:pt>
    <dgm:pt modelId="{72BCEBF7-3B24-41DD-A6EE-492C555AF307}" type="parTrans" cxnId="{0A38BEC1-444D-4F85-8020-99F6DAB5A2BB}">
      <dgm:prSet/>
      <dgm:spPr/>
      <dgm:t>
        <a:bodyPr/>
        <a:lstStyle/>
        <a:p>
          <a:endParaRPr lang="en-US"/>
        </a:p>
      </dgm:t>
    </dgm:pt>
    <dgm:pt modelId="{F57F29C4-0C89-4C23-A6EC-3089CF6B7571}" type="sibTrans" cxnId="{0A38BEC1-444D-4F85-8020-99F6DAB5A2BB}">
      <dgm:prSet/>
      <dgm:spPr/>
      <dgm:t>
        <a:bodyPr/>
        <a:lstStyle/>
        <a:p>
          <a:endParaRPr lang="en-US"/>
        </a:p>
      </dgm:t>
    </dgm:pt>
    <dgm:pt modelId="{4224ABC1-3362-49FE-9A94-339EB90BD4A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Passport AND:</a:t>
          </a:r>
        </a:p>
      </dgm:t>
    </dgm:pt>
    <dgm:pt modelId="{E2B51CC2-05A4-4427-9B24-2D555AF1E2C4}" type="parTrans" cxnId="{18FA3D4F-F68D-4B1E-8494-7F3B62B63651}">
      <dgm:prSet/>
      <dgm:spPr/>
      <dgm:t>
        <a:bodyPr/>
        <a:lstStyle/>
        <a:p>
          <a:endParaRPr lang="en-US"/>
        </a:p>
      </dgm:t>
    </dgm:pt>
    <dgm:pt modelId="{E92EB53A-4985-435A-92B2-ACBB8FD6791F}" type="sibTrans" cxnId="{18FA3D4F-F68D-4B1E-8494-7F3B62B63651}">
      <dgm:prSet/>
      <dgm:spPr/>
      <dgm:t>
        <a:bodyPr/>
        <a:lstStyle/>
        <a:p>
          <a:endParaRPr lang="en-US"/>
        </a:p>
      </dgm:t>
    </dgm:pt>
    <dgm:pt modelId="{AB62B3CC-9CBC-4801-B23B-E0FF59A70888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EAD Card or application (if F1 OPT)</a:t>
          </a:r>
        </a:p>
      </dgm:t>
    </dgm:pt>
    <dgm:pt modelId="{C4CDCCC9-60DC-4A35-A965-DE271B284596}" type="parTrans" cxnId="{7AB768B3-A3F3-4F7E-A066-E284CCEBB4EE}">
      <dgm:prSet/>
      <dgm:spPr/>
      <dgm:t>
        <a:bodyPr/>
        <a:lstStyle/>
        <a:p>
          <a:endParaRPr lang="en-US"/>
        </a:p>
      </dgm:t>
    </dgm:pt>
    <dgm:pt modelId="{3BDD256D-77A3-4AFA-9340-6FF744085808}" type="sibTrans" cxnId="{7AB768B3-A3F3-4F7E-A066-E284CCEBB4EE}">
      <dgm:prSet/>
      <dgm:spPr/>
      <dgm:t>
        <a:bodyPr/>
        <a:lstStyle/>
        <a:p>
          <a:endParaRPr lang="en-US"/>
        </a:p>
      </dgm:t>
    </dgm:pt>
    <dgm:pt modelId="{B4A39A3E-A162-4B98-97DF-4B7AFDB245C6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Green Card (if Permanent Resident)</a:t>
          </a:r>
        </a:p>
      </dgm:t>
    </dgm:pt>
    <dgm:pt modelId="{24B9A378-D25E-4772-B7FF-4E41F977AFCD}" type="parTrans" cxnId="{58CF2325-E139-4310-B35E-7621F297B790}">
      <dgm:prSet/>
      <dgm:spPr/>
      <dgm:t>
        <a:bodyPr/>
        <a:lstStyle/>
        <a:p>
          <a:endParaRPr lang="en-US"/>
        </a:p>
      </dgm:t>
    </dgm:pt>
    <dgm:pt modelId="{D2A28D05-F6B6-4832-A96D-EC582BF38FF1}" type="sibTrans" cxnId="{58CF2325-E139-4310-B35E-7621F297B790}">
      <dgm:prSet/>
      <dgm:spPr/>
      <dgm:t>
        <a:bodyPr/>
        <a:lstStyle/>
        <a:p>
          <a:endParaRPr lang="en-US"/>
        </a:p>
      </dgm:t>
    </dgm:pt>
    <dgm:pt modelId="{77630569-C9EE-4859-9A9A-0A074942112B}">
      <dgm:prSet/>
      <dgm:spPr/>
      <dgm:t>
        <a:bodyPr/>
        <a:lstStyle/>
        <a:p>
          <a:r>
            <a:rPr lang="en-US">
              <a:solidFill>
                <a:schemeClr val="accent3"/>
              </a:solidFill>
            </a:rPr>
            <a:t>I-797 Approval Notice (if H-1B status)</a:t>
          </a:r>
        </a:p>
      </dgm:t>
    </dgm:pt>
    <dgm:pt modelId="{80E95CCE-89FC-4FF5-97A3-FE04A6A6E1A5}" type="parTrans" cxnId="{9C9EAFDC-9A04-49F8-9428-BE1934C7E44F}">
      <dgm:prSet/>
      <dgm:spPr/>
      <dgm:t>
        <a:bodyPr/>
        <a:lstStyle/>
        <a:p>
          <a:endParaRPr lang="en-US"/>
        </a:p>
      </dgm:t>
    </dgm:pt>
    <dgm:pt modelId="{155A7B8C-D4D7-4980-BA62-70C7CFE6CB4D}" type="sibTrans" cxnId="{9C9EAFDC-9A04-49F8-9428-BE1934C7E44F}">
      <dgm:prSet/>
      <dgm:spPr/>
      <dgm:t>
        <a:bodyPr/>
        <a:lstStyle/>
        <a:p>
          <a:endParaRPr lang="en-US"/>
        </a:p>
      </dgm:t>
    </dgm:pt>
    <dgm:pt modelId="{AC99D53C-F72A-4D8A-AF8A-97F926F42B7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Copy of DS-2019 (if sponsored by other institution)</a:t>
          </a:r>
        </a:p>
      </dgm:t>
    </dgm:pt>
    <dgm:pt modelId="{E27337E2-9A41-4B5B-BD47-581EE307F2D7}" type="parTrans" cxnId="{98BFCECA-BF63-49F1-B258-9266079BCAF3}">
      <dgm:prSet/>
      <dgm:spPr/>
      <dgm:t>
        <a:bodyPr/>
        <a:lstStyle/>
        <a:p>
          <a:endParaRPr lang="en-US"/>
        </a:p>
      </dgm:t>
    </dgm:pt>
    <dgm:pt modelId="{F9292C55-0F9B-4CAD-AB82-0718EF9B285A}" type="sibTrans" cxnId="{98BFCECA-BF63-49F1-B258-9266079BCAF3}">
      <dgm:prSet/>
      <dgm:spPr/>
      <dgm:t>
        <a:bodyPr/>
        <a:lstStyle/>
        <a:p>
          <a:endParaRPr lang="en-US"/>
        </a:p>
      </dgm:t>
    </dgm:pt>
    <dgm:pt modelId="{49C009A4-1D49-44BD-A7ED-F4E123F5DF0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Outside Funding Letter(s)</a:t>
          </a:r>
        </a:p>
      </dgm:t>
    </dgm:pt>
    <dgm:pt modelId="{42A179BE-E6D1-4136-92EB-A07589695710}" type="parTrans" cxnId="{FB12EBF4-C349-4C6A-A7D1-B3B2F5427E67}">
      <dgm:prSet/>
      <dgm:spPr/>
      <dgm:t>
        <a:bodyPr/>
        <a:lstStyle/>
        <a:p>
          <a:endParaRPr lang="en-US"/>
        </a:p>
      </dgm:t>
    </dgm:pt>
    <dgm:pt modelId="{C449880C-BE63-4C1C-9718-578DD15F03CE}" type="sibTrans" cxnId="{FB12EBF4-C349-4C6A-A7D1-B3B2F5427E67}">
      <dgm:prSet/>
      <dgm:spPr/>
      <dgm:t>
        <a:bodyPr/>
        <a:lstStyle/>
        <a:p>
          <a:endParaRPr lang="en-US"/>
        </a:p>
      </dgm:t>
    </dgm:pt>
    <dgm:pt modelId="{CAB3D431-24E2-49E2-A16E-4101CBB3D16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applicable</a:t>
          </a:r>
        </a:p>
      </dgm:t>
    </dgm:pt>
    <dgm:pt modelId="{58EEE1C3-AC13-468E-B7F5-D2273A4621D4}" type="parTrans" cxnId="{70BE1CBB-B987-4D58-AAF8-2C383401E439}">
      <dgm:prSet/>
      <dgm:spPr/>
      <dgm:t>
        <a:bodyPr/>
        <a:lstStyle/>
        <a:p>
          <a:endParaRPr lang="en-US"/>
        </a:p>
      </dgm:t>
    </dgm:pt>
    <dgm:pt modelId="{3F1CF5E0-EF48-40EF-993F-C5D76224F5D9}" type="sibTrans" cxnId="{70BE1CBB-B987-4D58-AAF8-2C383401E439}">
      <dgm:prSet/>
      <dgm:spPr/>
      <dgm:t>
        <a:bodyPr/>
        <a:lstStyle/>
        <a:p>
          <a:endParaRPr lang="en-US"/>
        </a:p>
      </dgm:t>
    </dgm:pt>
    <dgm:pt modelId="{CF73AA53-D44E-4A84-AAFC-A501CF01DE74}" type="pres">
      <dgm:prSet presAssocID="{EE96B7F9-6867-4430-ADC0-5B0ED9F4AC4D}" presName="Name0" presStyleCnt="0">
        <dgm:presLayoutVars>
          <dgm:dir/>
          <dgm:animLvl val="lvl"/>
          <dgm:resizeHandles val="exact"/>
        </dgm:presLayoutVars>
      </dgm:prSet>
      <dgm:spPr/>
    </dgm:pt>
    <dgm:pt modelId="{C7AC7CF6-934D-44B4-9957-48CB1C3C1C54}" type="pres">
      <dgm:prSet presAssocID="{5E21A00C-0FD4-46E9-9CBE-8CC2DEC449EF}" presName="linNode" presStyleCnt="0"/>
      <dgm:spPr/>
    </dgm:pt>
    <dgm:pt modelId="{B4E240EC-8E86-42D4-B2FF-93317BA707A7}" type="pres">
      <dgm:prSet presAssocID="{5E21A00C-0FD4-46E9-9CBE-8CC2DEC449EF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50CCAE29-CD78-48DC-8FA8-17B44D0E83BB}" type="pres">
      <dgm:prSet presAssocID="{5E21A00C-0FD4-46E9-9CBE-8CC2DEC449EF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B9281B06-F562-4143-9AEB-E6B41D68E3E3}" type="presOf" srcId="{1C1455E3-0F09-4B89-8731-AFB588060BC3}" destId="{50CCAE29-CD78-48DC-8FA8-17B44D0E83BB}" srcOrd="0" destOrd="1" presId="urn:microsoft.com/office/officeart/2005/8/layout/vList5"/>
    <dgm:cxn modelId="{3FA77E09-6A83-4107-9421-224A330E19F2}" type="presOf" srcId="{B36BA6FB-F522-446E-9E84-563A5CD76A52}" destId="{50CCAE29-CD78-48DC-8FA8-17B44D0E83BB}" srcOrd="0" destOrd="2" presId="urn:microsoft.com/office/officeart/2005/8/layout/vList5"/>
    <dgm:cxn modelId="{D081030B-016C-4E6F-9985-C1F41E78C3CD}" type="presOf" srcId="{381C72B6-D751-4F53-B747-EF5E5702E755}" destId="{50CCAE29-CD78-48DC-8FA8-17B44D0E83BB}" srcOrd="0" destOrd="0" presId="urn:microsoft.com/office/officeart/2005/8/layout/vList5"/>
    <dgm:cxn modelId="{58CF2325-E139-4310-B35E-7621F297B790}" srcId="{4224ABC1-3362-49FE-9A94-339EB90BD4AA}" destId="{B4A39A3E-A162-4B98-97DF-4B7AFDB245C6}" srcOrd="1" destOrd="0" parTransId="{24B9A378-D25E-4772-B7FF-4E41F977AFCD}" sibTransId="{D2A28D05-F6B6-4832-A96D-EC582BF38FF1}"/>
    <dgm:cxn modelId="{AFCFF229-33BA-4F4C-AD37-139BC2777996}" type="presOf" srcId="{EE96B7F9-6867-4430-ADC0-5B0ED9F4AC4D}" destId="{CF73AA53-D44E-4A84-AAFC-A501CF01DE74}" srcOrd="0" destOrd="0" presId="urn:microsoft.com/office/officeart/2005/8/layout/vList5"/>
    <dgm:cxn modelId="{1E6AE337-A1E1-4048-9B59-DAD62246C7F5}" type="presOf" srcId="{AB62B3CC-9CBC-4801-B23B-E0FF59A70888}" destId="{50CCAE29-CD78-48DC-8FA8-17B44D0E83BB}" srcOrd="0" destOrd="4" presId="urn:microsoft.com/office/officeart/2005/8/layout/vList5"/>
    <dgm:cxn modelId="{18FA3D4F-F68D-4B1E-8494-7F3B62B63651}" srcId="{B36BA6FB-F522-446E-9E84-563A5CD76A52}" destId="{4224ABC1-3362-49FE-9A94-339EB90BD4AA}" srcOrd="0" destOrd="0" parTransId="{E2B51CC2-05A4-4427-9B24-2D555AF1E2C4}" sibTransId="{E92EB53A-4985-435A-92B2-ACBB8FD6791F}"/>
    <dgm:cxn modelId="{035A0071-07AA-41DE-A60B-9DE5ED15173D}" srcId="{EE96B7F9-6867-4430-ADC0-5B0ED9F4AC4D}" destId="{5E21A00C-0FD4-46E9-9CBE-8CC2DEC449EF}" srcOrd="0" destOrd="0" parTransId="{182F9D4F-DF41-441E-9E15-8FBDFED1B76C}" sibTransId="{8BEF7802-DEC6-4D31-8CB2-2E6A3AFCA58B}"/>
    <dgm:cxn modelId="{FBBDCC5A-89B5-4D41-BA60-16CACD5C0980}" srcId="{5E21A00C-0FD4-46E9-9CBE-8CC2DEC449EF}" destId="{1C1455E3-0F09-4B89-8731-AFB588060BC3}" srcOrd="1" destOrd="0" parTransId="{290C9A8D-7969-4509-BF32-28C08E4D4A10}" sibTransId="{98BA756E-94E7-453F-9F60-C5C95983DF7C}"/>
    <dgm:cxn modelId="{10BF2597-2BB0-4527-89C9-6B8B388D9666}" srcId="{5E21A00C-0FD4-46E9-9CBE-8CC2DEC449EF}" destId="{381C72B6-D751-4F53-B747-EF5E5702E755}" srcOrd="0" destOrd="0" parTransId="{7C8BA450-0DD4-4C0A-86C5-554BA78E6DE2}" sibTransId="{BAD48764-67F1-4F4E-93F8-C8F6451D7E49}"/>
    <dgm:cxn modelId="{530C1BAD-D1F0-46F6-865C-B6EE8AC12BED}" type="presOf" srcId="{77630569-C9EE-4859-9A9A-0A074942112B}" destId="{50CCAE29-CD78-48DC-8FA8-17B44D0E83BB}" srcOrd="0" destOrd="6" presId="urn:microsoft.com/office/officeart/2005/8/layout/vList5"/>
    <dgm:cxn modelId="{AF3821AD-1739-43E6-B71F-06683DA8193E}" type="presOf" srcId="{CAB3D431-24E2-49E2-A16E-4101CBB3D163}" destId="{50CCAE29-CD78-48DC-8FA8-17B44D0E83BB}" srcOrd="0" destOrd="9" presId="urn:microsoft.com/office/officeart/2005/8/layout/vList5"/>
    <dgm:cxn modelId="{7AB768B3-A3F3-4F7E-A066-E284CCEBB4EE}" srcId="{4224ABC1-3362-49FE-9A94-339EB90BD4AA}" destId="{AB62B3CC-9CBC-4801-B23B-E0FF59A70888}" srcOrd="0" destOrd="0" parTransId="{C4CDCCC9-60DC-4A35-A965-DE271B284596}" sibTransId="{3BDD256D-77A3-4AFA-9340-6FF744085808}"/>
    <dgm:cxn modelId="{EAFF7AB6-1793-4CEE-A0ED-3A66490DC6F9}" type="presOf" srcId="{49C009A4-1D49-44BD-A7ED-F4E123F5DF02}" destId="{50CCAE29-CD78-48DC-8FA8-17B44D0E83BB}" srcOrd="0" destOrd="8" presId="urn:microsoft.com/office/officeart/2005/8/layout/vList5"/>
    <dgm:cxn modelId="{70BE1CBB-B987-4D58-AAF8-2C383401E439}" srcId="{49C009A4-1D49-44BD-A7ED-F4E123F5DF02}" destId="{CAB3D431-24E2-49E2-A16E-4101CBB3D163}" srcOrd="0" destOrd="0" parTransId="{58EEE1C3-AC13-468E-B7F5-D2273A4621D4}" sibTransId="{3F1CF5E0-EF48-40EF-993F-C5D76224F5D9}"/>
    <dgm:cxn modelId="{0A38BEC1-444D-4F85-8020-99F6DAB5A2BB}" srcId="{5E21A00C-0FD4-46E9-9CBE-8CC2DEC449EF}" destId="{B36BA6FB-F522-446E-9E84-563A5CD76A52}" srcOrd="2" destOrd="0" parTransId="{72BCEBF7-3B24-41DD-A6EE-492C555AF307}" sibTransId="{F57F29C4-0C89-4C23-A6EC-3089CF6B7571}"/>
    <dgm:cxn modelId="{98BFCECA-BF63-49F1-B258-9266079BCAF3}" srcId="{4224ABC1-3362-49FE-9A94-339EB90BD4AA}" destId="{AC99D53C-F72A-4D8A-AF8A-97F926F42B7F}" srcOrd="3" destOrd="0" parTransId="{E27337E2-9A41-4B5B-BD47-581EE307F2D7}" sibTransId="{F9292C55-0F9B-4CAD-AB82-0718EF9B285A}"/>
    <dgm:cxn modelId="{61C5BCD9-0A3E-4F0A-95DE-D57B849F247C}" type="presOf" srcId="{B4A39A3E-A162-4B98-97DF-4B7AFDB245C6}" destId="{50CCAE29-CD78-48DC-8FA8-17B44D0E83BB}" srcOrd="0" destOrd="5" presId="urn:microsoft.com/office/officeart/2005/8/layout/vList5"/>
    <dgm:cxn modelId="{9C9EAFDC-9A04-49F8-9428-BE1934C7E44F}" srcId="{4224ABC1-3362-49FE-9A94-339EB90BD4AA}" destId="{77630569-C9EE-4859-9A9A-0A074942112B}" srcOrd="2" destOrd="0" parTransId="{80E95CCE-89FC-4FF5-97A3-FE04A6A6E1A5}" sibTransId="{155A7B8C-D4D7-4980-BA62-70C7CFE6CB4D}"/>
    <dgm:cxn modelId="{39D972DE-38D2-426D-BFBC-331E8DB13D71}" type="presOf" srcId="{4224ABC1-3362-49FE-9A94-339EB90BD4AA}" destId="{50CCAE29-CD78-48DC-8FA8-17B44D0E83BB}" srcOrd="0" destOrd="3" presId="urn:microsoft.com/office/officeart/2005/8/layout/vList5"/>
    <dgm:cxn modelId="{8ADA3FF3-8EC6-48E4-809E-C4EEE0BC3E80}" type="presOf" srcId="{AC99D53C-F72A-4D8A-AF8A-97F926F42B7F}" destId="{50CCAE29-CD78-48DC-8FA8-17B44D0E83BB}" srcOrd="0" destOrd="7" presId="urn:microsoft.com/office/officeart/2005/8/layout/vList5"/>
    <dgm:cxn modelId="{FB12EBF4-C349-4C6A-A7D1-B3B2F5427E67}" srcId="{5E21A00C-0FD4-46E9-9CBE-8CC2DEC449EF}" destId="{49C009A4-1D49-44BD-A7ED-F4E123F5DF02}" srcOrd="3" destOrd="0" parTransId="{42A179BE-E6D1-4136-92EB-A07589695710}" sibTransId="{C449880C-BE63-4C1C-9718-578DD15F03CE}"/>
    <dgm:cxn modelId="{1620B7F8-EA22-41E4-9EC5-1788E2646D11}" type="presOf" srcId="{5E21A00C-0FD4-46E9-9CBE-8CC2DEC449EF}" destId="{B4E240EC-8E86-42D4-B2FF-93317BA707A7}" srcOrd="0" destOrd="0" presId="urn:microsoft.com/office/officeart/2005/8/layout/vList5"/>
    <dgm:cxn modelId="{121465BD-4C57-47B6-8566-F28381A3CEF3}" type="presParOf" srcId="{CF73AA53-D44E-4A84-AAFC-A501CF01DE74}" destId="{C7AC7CF6-934D-44B4-9957-48CB1C3C1C54}" srcOrd="0" destOrd="0" presId="urn:microsoft.com/office/officeart/2005/8/layout/vList5"/>
    <dgm:cxn modelId="{B4E36E3B-ED9B-4D02-9398-CD6AD8AA5A99}" type="presParOf" srcId="{C7AC7CF6-934D-44B4-9957-48CB1C3C1C54}" destId="{B4E240EC-8E86-42D4-B2FF-93317BA707A7}" srcOrd="0" destOrd="0" presId="urn:microsoft.com/office/officeart/2005/8/layout/vList5"/>
    <dgm:cxn modelId="{62E04748-617C-4532-8F08-3F0CCA29F2E7}" type="presParOf" srcId="{C7AC7CF6-934D-44B4-9957-48CB1C3C1C54}" destId="{50CCAE29-CD78-48DC-8FA8-17B44D0E83B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45.xml><?xml version="1.0" encoding="utf-8"?>
<dgm:dataModel xmlns:dgm="http://schemas.openxmlformats.org/drawingml/2006/diagram" xmlns:a="http://schemas.openxmlformats.org/drawingml/2006/main">
  <dgm:ptLst>
    <dgm:pt modelId="{95C38543-1707-406D-A3C4-DF8BF30D2461}" type="doc">
      <dgm:prSet loTypeId="urn:microsoft.com/office/officeart/2005/8/layout/vProcess5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09B6AC3-C597-4AD5-B057-8C6BB7BB9A39}">
      <dgm:prSet custT="1"/>
      <dgm:spPr/>
      <dgm:t>
        <a:bodyPr/>
        <a:lstStyle/>
        <a:p>
          <a:r>
            <a:rPr lang="en-US" sz="2000" b="1" baseline="0" dirty="0"/>
            <a:t>Web forms will not submit without all required supporting documents!</a:t>
          </a:r>
          <a:endParaRPr lang="en-US" sz="2000" dirty="0"/>
        </a:p>
      </dgm:t>
    </dgm:pt>
    <dgm:pt modelId="{0F6B8E41-7BE8-48D9-A806-DD0D8B268BCC}" type="parTrans" cxnId="{1D65EC6E-7B6E-4766-8AEE-B98202D8F304}">
      <dgm:prSet/>
      <dgm:spPr/>
      <dgm:t>
        <a:bodyPr/>
        <a:lstStyle/>
        <a:p>
          <a:endParaRPr lang="en-US"/>
        </a:p>
      </dgm:t>
    </dgm:pt>
    <dgm:pt modelId="{C60E83F9-50E4-4EFB-B7A9-477DCF6628E8}" type="sibTrans" cxnId="{1D65EC6E-7B6E-4766-8AEE-B98202D8F304}">
      <dgm:prSet/>
      <dgm:spPr/>
      <dgm:t>
        <a:bodyPr/>
        <a:lstStyle/>
        <a:p>
          <a:endParaRPr lang="en-US"/>
        </a:p>
      </dgm:t>
    </dgm:pt>
    <dgm:pt modelId="{80F68266-461C-4DCF-B485-682DC6F7C43B}" type="pres">
      <dgm:prSet presAssocID="{95C38543-1707-406D-A3C4-DF8BF30D2461}" presName="outerComposite" presStyleCnt="0">
        <dgm:presLayoutVars>
          <dgm:chMax val="5"/>
          <dgm:dir/>
          <dgm:resizeHandles val="exact"/>
        </dgm:presLayoutVars>
      </dgm:prSet>
      <dgm:spPr/>
    </dgm:pt>
    <dgm:pt modelId="{4613E686-8DF5-4C0A-B617-C15C22E31DA5}" type="pres">
      <dgm:prSet presAssocID="{95C38543-1707-406D-A3C4-DF8BF30D2461}" presName="dummyMaxCanvas" presStyleCnt="0">
        <dgm:presLayoutVars/>
      </dgm:prSet>
      <dgm:spPr/>
    </dgm:pt>
    <dgm:pt modelId="{D0B4FCBD-F5E3-4F6C-8D71-A1F76BD4C8F1}" type="pres">
      <dgm:prSet presAssocID="{95C38543-1707-406D-A3C4-DF8BF30D2461}" presName="OneNode_1" presStyleLbl="node1" presStyleIdx="0" presStyleCnt="1" custScaleY="141186">
        <dgm:presLayoutVars>
          <dgm:bulletEnabled val="1"/>
        </dgm:presLayoutVars>
      </dgm:prSet>
      <dgm:spPr/>
    </dgm:pt>
  </dgm:ptLst>
  <dgm:cxnLst>
    <dgm:cxn modelId="{1D65EC6E-7B6E-4766-8AEE-B98202D8F304}" srcId="{95C38543-1707-406D-A3C4-DF8BF30D2461}" destId="{909B6AC3-C597-4AD5-B057-8C6BB7BB9A39}" srcOrd="0" destOrd="0" parTransId="{0F6B8E41-7BE8-48D9-A806-DD0D8B268BCC}" sibTransId="{C60E83F9-50E4-4EFB-B7A9-477DCF6628E8}"/>
    <dgm:cxn modelId="{75FB45AF-D675-440B-86D2-0BC2637E175A}" type="presOf" srcId="{909B6AC3-C597-4AD5-B057-8C6BB7BB9A39}" destId="{D0B4FCBD-F5E3-4F6C-8D71-A1F76BD4C8F1}" srcOrd="0" destOrd="0" presId="urn:microsoft.com/office/officeart/2005/8/layout/vProcess5"/>
    <dgm:cxn modelId="{3DDF84BC-F441-493C-8BA3-B9ABA4EA1594}" type="presOf" srcId="{95C38543-1707-406D-A3C4-DF8BF30D2461}" destId="{80F68266-461C-4DCF-B485-682DC6F7C43B}" srcOrd="0" destOrd="0" presId="urn:microsoft.com/office/officeart/2005/8/layout/vProcess5"/>
    <dgm:cxn modelId="{4638F4B9-2C02-4209-8C7D-426C6120C246}" type="presParOf" srcId="{80F68266-461C-4DCF-B485-682DC6F7C43B}" destId="{4613E686-8DF5-4C0A-B617-C15C22E31DA5}" srcOrd="0" destOrd="0" presId="urn:microsoft.com/office/officeart/2005/8/layout/vProcess5"/>
    <dgm:cxn modelId="{09B6FD45-07CE-4F10-9632-46EE2FD42258}" type="presParOf" srcId="{80F68266-461C-4DCF-B485-682DC6F7C43B}" destId="{D0B4FCBD-F5E3-4F6C-8D71-A1F76BD4C8F1}" srcOrd="1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46.xml><?xml version="1.0" encoding="utf-8"?>
<dgm:dataModel xmlns:dgm="http://schemas.openxmlformats.org/drawingml/2006/diagram" xmlns:a="http://schemas.openxmlformats.org/drawingml/2006/main">
  <dgm:ptLst>
    <dgm:pt modelId="{F4E87027-D596-43EE-9159-D5AF51B78FD2}" type="doc">
      <dgm:prSet loTypeId="urn:microsoft.com/office/officeart/2005/8/layout/vList5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ACC7B235-B43C-49FA-987E-AE2AF968BFD0}">
      <dgm:prSet/>
      <dgm:spPr/>
      <dgm:t>
        <a:bodyPr/>
        <a:lstStyle/>
        <a:p>
          <a:r>
            <a:rPr lang="en-US" b="1"/>
            <a:t>Documents Uploaded by Postdoc Admin</a:t>
          </a:r>
          <a:endParaRPr lang="en-US"/>
        </a:p>
      </dgm:t>
    </dgm:pt>
    <dgm:pt modelId="{18358F01-B004-450A-B6FC-B3930CE3A2BD}" type="parTrans" cxnId="{C79AC845-8AA4-4933-951F-832F92077A55}">
      <dgm:prSet/>
      <dgm:spPr/>
      <dgm:t>
        <a:bodyPr/>
        <a:lstStyle/>
        <a:p>
          <a:endParaRPr lang="en-US"/>
        </a:p>
      </dgm:t>
    </dgm:pt>
    <dgm:pt modelId="{5B6F4D5F-A295-4016-8414-68370696E5AF}" type="sibTrans" cxnId="{C79AC845-8AA4-4933-951F-832F92077A55}">
      <dgm:prSet/>
      <dgm:spPr/>
      <dgm:t>
        <a:bodyPr/>
        <a:lstStyle/>
        <a:p>
          <a:endParaRPr lang="en-US"/>
        </a:p>
      </dgm:t>
    </dgm:pt>
    <dgm:pt modelId="{1292D193-73CC-4A37-984C-963EB2E2D289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Any missing or previously unavailable documents</a:t>
          </a:r>
        </a:p>
      </dgm:t>
    </dgm:pt>
    <dgm:pt modelId="{978AF0EB-1D52-426C-84D0-8FEDCB5D5457}" type="parTrans" cxnId="{DF61FE0B-7DC3-4D21-A52F-FF5E1582A8B6}">
      <dgm:prSet/>
      <dgm:spPr/>
      <dgm:t>
        <a:bodyPr/>
        <a:lstStyle/>
        <a:p>
          <a:endParaRPr lang="en-US"/>
        </a:p>
      </dgm:t>
    </dgm:pt>
    <dgm:pt modelId="{D9FD6837-E441-48F0-93CE-D7EFD329B268}" type="sibTrans" cxnId="{DF61FE0B-7DC3-4D21-A52F-FF5E1582A8B6}">
      <dgm:prSet/>
      <dgm:spPr/>
      <dgm:t>
        <a:bodyPr/>
        <a:lstStyle/>
        <a:p>
          <a:endParaRPr lang="en-US"/>
        </a:p>
      </dgm:t>
    </dgm:pt>
    <dgm:pt modelId="{C320FBCF-6438-43CF-83CA-43196E0BAB8A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Currency Conversion printout</a:t>
          </a:r>
        </a:p>
      </dgm:t>
    </dgm:pt>
    <dgm:pt modelId="{D48C404E-4B63-41A3-9F7F-46114E8A7F4F}" type="parTrans" cxnId="{BB1C255C-F7D7-4746-9181-DDC06E07C523}">
      <dgm:prSet/>
      <dgm:spPr/>
      <dgm:t>
        <a:bodyPr/>
        <a:lstStyle/>
        <a:p>
          <a:endParaRPr lang="en-US"/>
        </a:p>
      </dgm:t>
    </dgm:pt>
    <dgm:pt modelId="{6D600DF6-4310-44D7-AB6C-1E8B6A488093}" type="sibTrans" cxnId="{BB1C255C-F7D7-4746-9181-DDC06E07C523}">
      <dgm:prSet/>
      <dgm:spPr/>
      <dgm:t>
        <a:bodyPr/>
        <a:lstStyle/>
        <a:p>
          <a:endParaRPr lang="en-US"/>
        </a:p>
      </dgm:t>
    </dgm:pt>
    <dgm:pt modelId="{1AAAEDE2-D0B9-4534-8BC5-4B309275FEFE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if foreign currency is noted in outside funding letter</a:t>
          </a:r>
        </a:p>
      </dgm:t>
    </dgm:pt>
    <dgm:pt modelId="{0438D6A0-89B0-4396-85DE-DB9DBA089FD2}" type="parTrans" cxnId="{0A8A315F-8E21-4A72-A4DA-3B5FA7665E02}">
      <dgm:prSet/>
      <dgm:spPr/>
      <dgm:t>
        <a:bodyPr/>
        <a:lstStyle/>
        <a:p>
          <a:endParaRPr lang="en-US"/>
        </a:p>
      </dgm:t>
    </dgm:pt>
    <dgm:pt modelId="{1C33545C-0DED-435B-9856-16781FE508B0}" type="sibTrans" cxnId="{0A8A315F-8E21-4A72-A4DA-3B5FA7665E02}">
      <dgm:prSet/>
      <dgm:spPr/>
      <dgm:t>
        <a:bodyPr/>
        <a:lstStyle/>
        <a:p>
          <a:endParaRPr lang="en-US"/>
        </a:p>
      </dgm:t>
    </dgm:pt>
    <dgm:pt modelId="{B98E6F89-C957-4E32-BB52-2B4219C3DAA2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Outside funded benefits coverage approval email</a:t>
          </a:r>
        </a:p>
      </dgm:t>
    </dgm:pt>
    <dgm:pt modelId="{CA6BE4A2-2CDA-4F45-B34D-D70218FFD8C1}" type="parTrans" cxnId="{34412F53-E377-4960-9758-3B515CBC27C5}">
      <dgm:prSet/>
      <dgm:spPr/>
      <dgm:t>
        <a:bodyPr/>
        <a:lstStyle/>
        <a:p>
          <a:endParaRPr lang="en-US"/>
        </a:p>
      </dgm:t>
    </dgm:pt>
    <dgm:pt modelId="{E8509E12-A10C-4078-ADE5-53AD5B65521C}" type="sibTrans" cxnId="{34412F53-E377-4960-9758-3B515CBC27C5}">
      <dgm:prSet/>
      <dgm:spPr/>
      <dgm:t>
        <a:bodyPr/>
        <a:lstStyle/>
        <a:p>
          <a:endParaRPr lang="en-US"/>
        </a:p>
      </dgm:t>
    </dgm:pt>
    <dgm:pt modelId="{CBCA48A6-46FC-4BE4-9C1C-9795018D1083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if applicable</a:t>
          </a:r>
        </a:p>
      </dgm:t>
    </dgm:pt>
    <dgm:pt modelId="{42085622-35BA-40D4-9243-CE9706792005}" type="parTrans" cxnId="{B8AA49A1-55D8-4A3B-A078-7B81D76A2049}">
      <dgm:prSet/>
      <dgm:spPr/>
      <dgm:t>
        <a:bodyPr/>
        <a:lstStyle/>
        <a:p>
          <a:endParaRPr lang="en-US"/>
        </a:p>
      </dgm:t>
    </dgm:pt>
    <dgm:pt modelId="{C65EEC46-B14F-4A85-A4EC-CF8BC9A54F4B}" type="sibTrans" cxnId="{B8AA49A1-55D8-4A3B-A078-7B81D76A2049}">
      <dgm:prSet/>
      <dgm:spPr/>
      <dgm:t>
        <a:bodyPr/>
        <a:lstStyle/>
        <a:p>
          <a:endParaRPr lang="en-US"/>
        </a:p>
      </dgm:t>
    </dgm:pt>
    <dgm:pt modelId="{758BE34C-8607-444B-93B1-DFB72F51A9F1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Signed Patient Care form</a:t>
          </a:r>
        </a:p>
      </dgm:t>
    </dgm:pt>
    <dgm:pt modelId="{654517D3-3B1C-459A-81FD-1D194CFE1370}" type="parTrans" cxnId="{6038AAE0-C7F6-4C68-9024-223D01015B3C}">
      <dgm:prSet/>
      <dgm:spPr/>
      <dgm:t>
        <a:bodyPr/>
        <a:lstStyle/>
        <a:p>
          <a:endParaRPr lang="en-US"/>
        </a:p>
      </dgm:t>
    </dgm:pt>
    <dgm:pt modelId="{3FECCC11-926A-4642-BA70-CF6D5E089D64}" type="sibTrans" cxnId="{6038AAE0-C7F6-4C68-9024-223D01015B3C}">
      <dgm:prSet/>
      <dgm:spPr/>
      <dgm:t>
        <a:bodyPr/>
        <a:lstStyle/>
        <a:p>
          <a:endParaRPr lang="en-US"/>
        </a:p>
      </dgm:t>
    </dgm:pt>
    <dgm:pt modelId="{DCCF2738-BEC5-4B20-852A-191ED950D535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SOM clinical appts only</a:t>
          </a:r>
        </a:p>
      </dgm:t>
    </dgm:pt>
    <dgm:pt modelId="{985398A8-1104-4DF6-96D3-A5D8E24568C8}" type="parTrans" cxnId="{81C9EA2A-0009-41EA-8EA5-3BCB6E1573C5}">
      <dgm:prSet/>
      <dgm:spPr/>
      <dgm:t>
        <a:bodyPr/>
        <a:lstStyle/>
        <a:p>
          <a:endParaRPr lang="en-US"/>
        </a:p>
      </dgm:t>
    </dgm:pt>
    <dgm:pt modelId="{2C11A690-E069-422A-B517-2AFA3961E717}" type="sibTrans" cxnId="{81C9EA2A-0009-41EA-8EA5-3BCB6E1573C5}">
      <dgm:prSet/>
      <dgm:spPr/>
      <dgm:t>
        <a:bodyPr/>
        <a:lstStyle/>
        <a:p>
          <a:endParaRPr lang="en-US"/>
        </a:p>
      </dgm:t>
    </dgm:pt>
    <dgm:pt modelId="{5B14027C-F757-47F5-8B32-F88DD66AF337}" type="pres">
      <dgm:prSet presAssocID="{F4E87027-D596-43EE-9159-D5AF51B78FD2}" presName="Name0" presStyleCnt="0">
        <dgm:presLayoutVars>
          <dgm:dir/>
          <dgm:animLvl val="lvl"/>
          <dgm:resizeHandles val="exact"/>
        </dgm:presLayoutVars>
      </dgm:prSet>
      <dgm:spPr/>
    </dgm:pt>
    <dgm:pt modelId="{0CBBBCDC-6734-424D-9FA7-53F3E72DAD69}" type="pres">
      <dgm:prSet presAssocID="{ACC7B235-B43C-49FA-987E-AE2AF968BFD0}" presName="linNode" presStyleCnt="0"/>
      <dgm:spPr/>
    </dgm:pt>
    <dgm:pt modelId="{779D84C1-008C-4FF5-8DC8-65D569A1EE24}" type="pres">
      <dgm:prSet presAssocID="{ACC7B235-B43C-49FA-987E-AE2AF968BFD0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F78A91BF-C1A9-4A19-B163-B61A6F20DEC8}" type="pres">
      <dgm:prSet presAssocID="{ACC7B235-B43C-49FA-987E-AE2AF968BFD0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DF61FE0B-7DC3-4D21-A52F-FF5E1582A8B6}" srcId="{ACC7B235-B43C-49FA-987E-AE2AF968BFD0}" destId="{1292D193-73CC-4A37-984C-963EB2E2D289}" srcOrd="0" destOrd="0" parTransId="{978AF0EB-1D52-426C-84D0-8FEDCB5D5457}" sibTransId="{D9FD6837-E441-48F0-93CE-D7EFD329B268}"/>
    <dgm:cxn modelId="{E90B1A13-5D4A-4AD0-B020-F8180219C3F7}" type="presOf" srcId="{CBCA48A6-46FC-4BE4-9C1C-9795018D1083}" destId="{F78A91BF-C1A9-4A19-B163-B61A6F20DEC8}" srcOrd="0" destOrd="4" presId="urn:microsoft.com/office/officeart/2005/8/layout/vList5"/>
    <dgm:cxn modelId="{81C9EA2A-0009-41EA-8EA5-3BCB6E1573C5}" srcId="{758BE34C-8607-444B-93B1-DFB72F51A9F1}" destId="{DCCF2738-BEC5-4B20-852A-191ED950D535}" srcOrd="0" destOrd="0" parTransId="{985398A8-1104-4DF6-96D3-A5D8E24568C8}" sibTransId="{2C11A690-E069-422A-B517-2AFA3961E717}"/>
    <dgm:cxn modelId="{BB1C255C-F7D7-4746-9181-DDC06E07C523}" srcId="{ACC7B235-B43C-49FA-987E-AE2AF968BFD0}" destId="{C320FBCF-6438-43CF-83CA-43196E0BAB8A}" srcOrd="1" destOrd="0" parTransId="{D48C404E-4B63-41A3-9F7F-46114E8A7F4F}" sibTransId="{6D600DF6-4310-44D7-AB6C-1E8B6A488093}"/>
    <dgm:cxn modelId="{0A8A315F-8E21-4A72-A4DA-3B5FA7665E02}" srcId="{C320FBCF-6438-43CF-83CA-43196E0BAB8A}" destId="{1AAAEDE2-D0B9-4534-8BC5-4B309275FEFE}" srcOrd="0" destOrd="0" parTransId="{0438D6A0-89B0-4396-85DE-DB9DBA089FD2}" sibTransId="{1C33545C-0DED-435B-9856-16781FE508B0}"/>
    <dgm:cxn modelId="{C79AC845-8AA4-4933-951F-832F92077A55}" srcId="{F4E87027-D596-43EE-9159-D5AF51B78FD2}" destId="{ACC7B235-B43C-49FA-987E-AE2AF968BFD0}" srcOrd="0" destOrd="0" parTransId="{18358F01-B004-450A-B6FC-B3930CE3A2BD}" sibTransId="{5B6F4D5F-A295-4016-8414-68370696E5AF}"/>
    <dgm:cxn modelId="{6A53D845-EC14-44B2-967D-352F9F53A65C}" type="presOf" srcId="{B98E6F89-C957-4E32-BB52-2B4219C3DAA2}" destId="{F78A91BF-C1A9-4A19-B163-B61A6F20DEC8}" srcOrd="0" destOrd="3" presId="urn:microsoft.com/office/officeart/2005/8/layout/vList5"/>
    <dgm:cxn modelId="{4230A26E-9299-4C87-A5E1-ACE16FFB6A4A}" type="presOf" srcId="{C320FBCF-6438-43CF-83CA-43196E0BAB8A}" destId="{F78A91BF-C1A9-4A19-B163-B61A6F20DEC8}" srcOrd="0" destOrd="1" presId="urn:microsoft.com/office/officeart/2005/8/layout/vList5"/>
    <dgm:cxn modelId="{34412F53-E377-4960-9758-3B515CBC27C5}" srcId="{ACC7B235-B43C-49FA-987E-AE2AF968BFD0}" destId="{B98E6F89-C957-4E32-BB52-2B4219C3DAA2}" srcOrd="2" destOrd="0" parTransId="{CA6BE4A2-2CDA-4F45-B34D-D70218FFD8C1}" sibTransId="{E8509E12-A10C-4078-ADE5-53AD5B65521C}"/>
    <dgm:cxn modelId="{B8AA49A1-55D8-4A3B-A078-7B81D76A2049}" srcId="{B98E6F89-C957-4E32-BB52-2B4219C3DAA2}" destId="{CBCA48A6-46FC-4BE4-9C1C-9795018D1083}" srcOrd="0" destOrd="0" parTransId="{42085622-35BA-40D4-9243-CE9706792005}" sibTransId="{C65EEC46-B14F-4A85-A4EC-CF8BC9A54F4B}"/>
    <dgm:cxn modelId="{29861DB0-6EA9-40ED-AD67-1A11F3DFA1DF}" type="presOf" srcId="{1292D193-73CC-4A37-984C-963EB2E2D289}" destId="{F78A91BF-C1A9-4A19-B163-B61A6F20DEC8}" srcOrd="0" destOrd="0" presId="urn:microsoft.com/office/officeart/2005/8/layout/vList5"/>
    <dgm:cxn modelId="{4E5813D5-A255-4B82-8472-B0EEC1E05057}" type="presOf" srcId="{DCCF2738-BEC5-4B20-852A-191ED950D535}" destId="{F78A91BF-C1A9-4A19-B163-B61A6F20DEC8}" srcOrd="0" destOrd="6" presId="urn:microsoft.com/office/officeart/2005/8/layout/vList5"/>
    <dgm:cxn modelId="{AAB2E3D6-3A2E-4E78-A6B1-C9A348C99E6B}" type="presOf" srcId="{1AAAEDE2-D0B9-4534-8BC5-4B309275FEFE}" destId="{F78A91BF-C1A9-4A19-B163-B61A6F20DEC8}" srcOrd="0" destOrd="2" presId="urn:microsoft.com/office/officeart/2005/8/layout/vList5"/>
    <dgm:cxn modelId="{6038AAE0-C7F6-4C68-9024-223D01015B3C}" srcId="{ACC7B235-B43C-49FA-987E-AE2AF968BFD0}" destId="{758BE34C-8607-444B-93B1-DFB72F51A9F1}" srcOrd="3" destOrd="0" parTransId="{654517D3-3B1C-459A-81FD-1D194CFE1370}" sibTransId="{3FECCC11-926A-4642-BA70-CF6D5E089D64}"/>
    <dgm:cxn modelId="{DC1395E8-434F-421C-8639-D608BEF2D4E6}" type="presOf" srcId="{ACC7B235-B43C-49FA-987E-AE2AF968BFD0}" destId="{779D84C1-008C-4FF5-8DC8-65D569A1EE24}" srcOrd="0" destOrd="0" presId="urn:microsoft.com/office/officeart/2005/8/layout/vList5"/>
    <dgm:cxn modelId="{FA5FDDFC-8DFC-4659-A1A1-D8F097443878}" type="presOf" srcId="{F4E87027-D596-43EE-9159-D5AF51B78FD2}" destId="{5B14027C-F757-47F5-8B32-F88DD66AF337}" srcOrd="0" destOrd="0" presId="urn:microsoft.com/office/officeart/2005/8/layout/vList5"/>
    <dgm:cxn modelId="{010B48FD-40AC-4782-816A-554B589C686C}" type="presOf" srcId="{758BE34C-8607-444B-93B1-DFB72F51A9F1}" destId="{F78A91BF-C1A9-4A19-B163-B61A6F20DEC8}" srcOrd="0" destOrd="5" presId="urn:microsoft.com/office/officeart/2005/8/layout/vList5"/>
    <dgm:cxn modelId="{15E85829-2DD0-4924-A94A-4AAB6D31F195}" type="presParOf" srcId="{5B14027C-F757-47F5-8B32-F88DD66AF337}" destId="{0CBBBCDC-6734-424D-9FA7-53F3E72DAD69}" srcOrd="0" destOrd="0" presId="urn:microsoft.com/office/officeart/2005/8/layout/vList5"/>
    <dgm:cxn modelId="{A747A7D8-4D19-46BD-BAF1-96A4A3F4ACBD}" type="presParOf" srcId="{0CBBBCDC-6734-424D-9FA7-53F3E72DAD69}" destId="{779D84C1-008C-4FF5-8DC8-65D569A1EE24}" srcOrd="0" destOrd="0" presId="urn:microsoft.com/office/officeart/2005/8/layout/vList5"/>
    <dgm:cxn modelId="{202BB5D8-B8D7-4809-B12E-D3EAA1AA06B2}" type="presParOf" srcId="{0CBBBCDC-6734-424D-9FA7-53F3E72DAD69}" destId="{F78A91BF-C1A9-4A19-B163-B61A6F20DEC8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21" minVer="http://schemas.openxmlformats.org/drawingml/2006/diagram"/>
    </a:ext>
  </dgm:extLst>
</dgm:dataModel>
</file>

<file path=ppt/diagrams/data247.xml><?xml version="1.0" encoding="utf-8"?>
<dgm:dataModel xmlns:dgm="http://schemas.openxmlformats.org/drawingml/2006/diagram" xmlns:a="http://schemas.openxmlformats.org/drawingml/2006/main">
  <dgm:ptLst>
    <dgm:pt modelId="{1545855F-8D32-4E18-A316-5950FEF7A75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A771F64-60F0-4B5B-BC76-B35D34FF347A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aseline="0" dirty="0"/>
          </a:br>
          <a:r>
            <a:rPr lang="en-US" sz="2800" baseline="0" dirty="0"/>
            <a:t>Submit the Recommendation Form</a:t>
          </a:r>
          <a:endParaRPr lang="en-US" sz="2800" dirty="0"/>
        </a:p>
      </dgm:t>
    </dgm:pt>
    <dgm:pt modelId="{C3AD1430-C9A7-4A5A-844E-BB55910BF3DE}" type="parTrans" cxnId="{124403CE-29A6-4BBE-8AB3-9A0CAD4ECE25}">
      <dgm:prSet/>
      <dgm:spPr/>
      <dgm:t>
        <a:bodyPr/>
        <a:lstStyle/>
        <a:p>
          <a:endParaRPr lang="en-US"/>
        </a:p>
      </dgm:t>
    </dgm:pt>
    <dgm:pt modelId="{7ED6D3A9-E5E5-4F98-B131-7CA64DE3245F}" type="sibTrans" cxnId="{124403CE-29A6-4BBE-8AB3-9A0CAD4ECE25}">
      <dgm:prSet/>
      <dgm:spPr/>
      <dgm:t>
        <a:bodyPr/>
        <a:lstStyle/>
        <a:p>
          <a:endParaRPr lang="en-US"/>
        </a:p>
      </dgm:t>
    </dgm:pt>
    <dgm:pt modelId="{61B7A60E-D709-4897-8BA8-4952C65B7493}" type="pres">
      <dgm:prSet presAssocID="{1545855F-8D32-4E18-A316-5950FEF7A751}" presName="linear" presStyleCnt="0">
        <dgm:presLayoutVars>
          <dgm:animLvl val="lvl"/>
          <dgm:resizeHandles val="exact"/>
        </dgm:presLayoutVars>
      </dgm:prSet>
      <dgm:spPr/>
    </dgm:pt>
    <dgm:pt modelId="{91E31B0F-3354-4918-8919-2856D75B7762}" type="pres">
      <dgm:prSet presAssocID="{AA771F64-60F0-4B5B-BC76-B35D34FF347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C0ABD32-DF70-49E4-9DA0-341A0DBF53C8}" type="presOf" srcId="{1545855F-8D32-4E18-A316-5950FEF7A751}" destId="{61B7A60E-D709-4897-8BA8-4952C65B7493}" srcOrd="0" destOrd="0" presId="urn:microsoft.com/office/officeart/2005/8/layout/vList2"/>
    <dgm:cxn modelId="{D07ABD9D-CF5F-49B1-99CC-5B5C015EED7A}" type="presOf" srcId="{AA771F64-60F0-4B5B-BC76-B35D34FF347A}" destId="{91E31B0F-3354-4918-8919-2856D75B7762}" srcOrd="0" destOrd="0" presId="urn:microsoft.com/office/officeart/2005/8/layout/vList2"/>
    <dgm:cxn modelId="{124403CE-29A6-4BBE-8AB3-9A0CAD4ECE25}" srcId="{1545855F-8D32-4E18-A316-5950FEF7A751}" destId="{AA771F64-60F0-4B5B-BC76-B35D34FF347A}" srcOrd="0" destOrd="0" parTransId="{C3AD1430-C9A7-4A5A-844E-BB55910BF3DE}" sibTransId="{7ED6D3A9-E5E5-4F98-B131-7CA64DE3245F}"/>
    <dgm:cxn modelId="{5FEA519C-571E-4314-90AF-48FFA830232F}" type="presParOf" srcId="{61B7A60E-D709-4897-8BA8-4952C65B7493}" destId="{91E31B0F-3354-4918-8919-2856D75B776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8.xml><?xml version="1.0" encoding="utf-8"?>
<dgm:dataModel xmlns:dgm="http://schemas.openxmlformats.org/drawingml/2006/diagram" xmlns:a="http://schemas.openxmlformats.org/drawingml/2006/main">
  <dgm:ptLst>
    <dgm:pt modelId="{DACA3A04-F641-4129-9574-5D8985CEEE42}" type="doc">
      <dgm:prSet loTypeId="urn:microsoft.com/office/officeart/2005/8/layout/vList2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B6CCC187-B5D1-4141-A827-8B96B77A5314}">
      <dgm:prSet custT="1"/>
      <dgm:spPr/>
      <dgm:t>
        <a:bodyPr/>
        <a:lstStyle/>
        <a:p>
          <a:pPr algn="ctr"/>
          <a:r>
            <a:rPr lang="en-US" sz="1600" b="1" baseline="0" dirty="0"/>
            <a:t>If all required supporting documents are uploaded, </a:t>
          </a:r>
          <a:r>
            <a:rPr lang="en-US" sz="1600" b="1" u="sng" baseline="0" dirty="0"/>
            <a:t>click Approve; c</a:t>
          </a:r>
          <a:r>
            <a:rPr lang="en-US" sz="1600" b="0" u="sng" baseline="0" dirty="0"/>
            <a:t>omments can be added</a:t>
          </a:r>
          <a:endParaRPr lang="en-US" sz="1600" u="sng" dirty="0"/>
        </a:p>
      </dgm:t>
    </dgm:pt>
    <dgm:pt modelId="{13DC9F32-17ED-44C3-9ED0-E85CC2E68884}" type="parTrans" cxnId="{FCB45137-BAAB-46BD-B969-ACBF5B2CEA54}">
      <dgm:prSet/>
      <dgm:spPr/>
      <dgm:t>
        <a:bodyPr/>
        <a:lstStyle/>
        <a:p>
          <a:endParaRPr lang="en-US"/>
        </a:p>
      </dgm:t>
    </dgm:pt>
    <dgm:pt modelId="{421CC56F-1F8A-4CEF-B7BE-D81022689D7F}" type="sibTrans" cxnId="{FCB45137-BAAB-46BD-B969-ACBF5B2CEA54}">
      <dgm:prSet/>
      <dgm:spPr/>
      <dgm:t>
        <a:bodyPr/>
        <a:lstStyle/>
        <a:p>
          <a:endParaRPr lang="en-US"/>
        </a:p>
      </dgm:t>
    </dgm:pt>
    <dgm:pt modelId="{E7588DDB-9BA0-49E9-B61E-0550ACBA24C4}" type="pres">
      <dgm:prSet presAssocID="{DACA3A04-F641-4129-9574-5D8985CEEE42}" presName="linear" presStyleCnt="0">
        <dgm:presLayoutVars>
          <dgm:animLvl val="lvl"/>
          <dgm:resizeHandles val="exact"/>
        </dgm:presLayoutVars>
      </dgm:prSet>
      <dgm:spPr/>
    </dgm:pt>
    <dgm:pt modelId="{F58A43F3-6E54-4CB5-B012-291618524DA6}" type="pres">
      <dgm:prSet presAssocID="{B6CCC187-B5D1-4141-A827-8B96B77A5314}" presName="parentText" presStyleLbl="node1" presStyleIdx="0" presStyleCnt="1" custScaleY="60118">
        <dgm:presLayoutVars>
          <dgm:chMax val="0"/>
          <dgm:bulletEnabled val="1"/>
        </dgm:presLayoutVars>
      </dgm:prSet>
      <dgm:spPr/>
    </dgm:pt>
  </dgm:ptLst>
  <dgm:cxnLst>
    <dgm:cxn modelId="{FCB45137-BAAB-46BD-B969-ACBF5B2CEA54}" srcId="{DACA3A04-F641-4129-9574-5D8985CEEE42}" destId="{B6CCC187-B5D1-4141-A827-8B96B77A5314}" srcOrd="0" destOrd="0" parTransId="{13DC9F32-17ED-44C3-9ED0-E85CC2E68884}" sibTransId="{421CC56F-1F8A-4CEF-B7BE-D81022689D7F}"/>
    <dgm:cxn modelId="{A1F93860-6C2E-45A8-865D-CC301191474F}" type="presOf" srcId="{B6CCC187-B5D1-4141-A827-8B96B77A5314}" destId="{F58A43F3-6E54-4CB5-B012-291618524DA6}" srcOrd="0" destOrd="0" presId="urn:microsoft.com/office/officeart/2005/8/layout/vList2"/>
    <dgm:cxn modelId="{8B06AA7A-1B55-499F-9271-EA28D8F20B2B}" type="presOf" srcId="{DACA3A04-F641-4129-9574-5D8985CEEE42}" destId="{E7588DDB-9BA0-49E9-B61E-0550ACBA24C4}" srcOrd="0" destOrd="0" presId="urn:microsoft.com/office/officeart/2005/8/layout/vList2"/>
    <dgm:cxn modelId="{BD03BE04-45A4-4156-9802-626B7AE01B67}" type="presParOf" srcId="{E7588DDB-9BA0-49E9-B61E-0550ACBA24C4}" destId="{F58A43F3-6E54-4CB5-B012-291618524DA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49.xml><?xml version="1.0" encoding="utf-8"?>
<dgm:dataModel xmlns:dgm="http://schemas.openxmlformats.org/drawingml/2006/diagram" xmlns:a="http://schemas.openxmlformats.org/drawingml/2006/main">
  <dgm:ptLst>
    <dgm:pt modelId="{C00270F9-68E8-4507-A003-E7CC2A431337}" type="doc">
      <dgm:prSet loTypeId="urn:microsoft.com/office/officeart/2005/8/layout/vList2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2E7D431E-FE63-4AB0-B042-EF53401B9A5B}">
      <dgm:prSet custT="1"/>
      <dgm:spPr/>
      <dgm:t>
        <a:bodyPr/>
        <a:lstStyle/>
        <a:p>
          <a:pPr algn="ctr"/>
          <a:r>
            <a:rPr lang="en-US" sz="2400" b="1" u="sng" baseline="0" dirty="0"/>
            <a:t>Confirmation of Submission</a:t>
          </a:r>
          <a:endParaRPr lang="en-US" sz="2400" b="1" u="sng" dirty="0"/>
        </a:p>
      </dgm:t>
    </dgm:pt>
    <dgm:pt modelId="{DFF0B8AD-0F22-47EE-B053-E0ABDFC49BD7}" type="parTrans" cxnId="{079D828C-630C-42FD-9401-820B023E058D}">
      <dgm:prSet/>
      <dgm:spPr/>
      <dgm:t>
        <a:bodyPr/>
        <a:lstStyle/>
        <a:p>
          <a:endParaRPr lang="en-US"/>
        </a:p>
      </dgm:t>
    </dgm:pt>
    <dgm:pt modelId="{597D4883-279E-49D5-94E5-BD97B1A71A38}" type="sibTrans" cxnId="{079D828C-630C-42FD-9401-820B023E058D}">
      <dgm:prSet/>
      <dgm:spPr/>
      <dgm:t>
        <a:bodyPr/>
        <a:lstStyle/>
        <a:p>
          <a:endParaRPr lang="en-US"/>
        </a:p>
      </dgm:t>
    </dgm:pt>
    <dgm:pt modelId="{D8BE3655-B2F0-4C93-9CC8-C302E37D7909}" type="pres">
      <dgm:prSet presAssocID="{C00270F9-68E8-4507-A003-E7CC2A431337}" presName="linear" presStyleCnt="0">
        <dgm:presLayoutVars>
          <dgm:animLvl val="lvl"/>
          <dgm:resizeHandles val="exact"/>
        </dgm:presLayoutVars>
      </dgm:prSet>
      <dgm:spPr/>
    </dgm:pt>
    <dgm:pt modelId="{1EDEBEBC-D6DD-476A-AD7C-BE428026870C}" type="pres">
      <dgm:prSet presAssocID="{2E7D431E-FE63-4AB0-B042-EF53401B9A5B}" presName="parentText" presStyleLbl="node1" presStyleIdx="0" presStyleCnt="1" custScaleY="211227">
        <dgm:presLayoutVars>
          <dgm:chMax val="0"/>
          <dgm:bulletEnabled val="1"/>
        </dgm:presLayoutVars>
      </dgm:prSet>
      <dgm:spPr/>
    </dgm:pt>
  </dgm:ptLst>
  <dgm:cxnLst>
    <dgm:cxn modelId="{6E2CB34B-0222-4D3E-BB3F-6E9892587650}" type="presOf" srcId="{2E7D431E-FE63-4AB0-B042-EF53401B9A5B}" destId="{1EDEBEBC-D6DD-476A-AD7C-BE428026870C}" srcOrd="0" destOrd="0" presId="urn:microsoft.com/office/officeart/2005/8/layout/vList2"/>
    <dgm:cxn modelId="{079D828C-630C-42FD-9401-820B023E058D}" srcId="{C00270F9-68E8-4507-A003-E7CC2A431337}" destId="{2E7D431E-FE63-4AB0-B042-EF53401B9A5B}" srcOrd="0" destOrd="0" parTransId="{DFF0B8AD-0F22-47EE-B053-E0ABDFC49BD7}" sibTransId="{597D4883-279E-49D5-94E5-BD97B1A71A38}"/>
    <dgm:cxn modelId="{9CFA4F93-4D45-4DCB-BD46-BA98D6FAB015}" type="presOf" srcId="{C00270F9-68E8-4507-A003-E7CC2A431337}" destId="{D8BE3655-B2F0-4C93-9CC8-C302E37D7909}" srcOrd="0" destOrd="0" presId="urn:microsoft.com/office/officeart/2005/8/layout/vList2"/>
    <dgm:cxn modelId="{AF7A491A-1150-45AF-9ED1-5377165BDAFF}" type="presParOf" srcId="{D8BE3655-B2F0-4C93-9CC8-C302E37D7909}" destId="{1EDEBEBC-D6DD-476A-AD7C-BE428026870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3421A799-E83D-4C50-A35A-497B3515C449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3880643-AE91-406A-A574-42F0119FCBCD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Criteria, Processing Timelines, </a:t>
          </a:r>
          <a:r>
            <a:rPr lang="en-US" baseline="0" dirty="0" err="1">
              <a:solidFill>
                <a:schemeClr val="accent2"/>
              </a:solidFill>
            </a:rPr>
            <a:t>SUNet</a:t>
          </a:r>
          <a:r>
            <a:rPr lang="en-US" baseline="0" dirty="0">
              <a:solidFill>
                <a:schemeClr val="accent2"/>
              </a:solidFill>
            </a:rPr>
            <a:t> ID Sponsorship</a:t>
          </a:r>
          <a:endParaRPr lang="en-US" dirty="0">
            <a:solidFill>
              <a:schemeClr val="accent2"/>
            </a:solidFill>
          </a:endParaRPr>
        </a:p>
      </dgm:t>
    </dgm:pt>
    <dgm:pt modelId="{E2E6FE4F-FFB7-4FB9-8AAD-82406605518A}" type="parTrans" cxnId="{EC7A6F04-1886-48B7-BE62-948CA076CE8D}">
      <dgm:prSet/>
      <dgm:spPr/>
      <dgm:t>
        <a:bodyPr/>
        <a:lstStyle/>
        <a:p>
          <a:endParaRPr lang="en-US"/>
        </a:p>
      </dgm:t>
    </dgm:pt>
    <dgm:pt modelId="{F87AEE23-8D83-4F48-B972-47004F304C2B}" type="sibTrans" cxnId="{EC7A6F04-1886-48B7-BE62-948CA076CE8D}">
      <dgm:prSet/>
      <dgm:spPr/>
      <dgm:t>
        <a:bodyPr/>
        <a:lstStyle/>
        <a:p>
          <a:endParaRPr lang="en-US"/>
        </a:p>
      </dgm:t>
    </dgm:pt>
    <dgm:pt modelId="{3E257D65-C497-4694-9731-930E63C7492A}" type="pres">
      <dgm:prSet presAssocID="{3421A799-E83D-4C50-A35A-497B3515C449}" presName="Name0" presStyleCnt="0">
        <dgm:presLayoutVars>
          <dgm:chMax/>
          <dgm:chPref/>
          <dgm:dir/>
        </dgm:presLayoutVars>
      </dgm:prSet>
      <dgm:spPr/>
    </dgm:pt>
    <dgm:pt modelId="{6E534676-4064-4D9B-BCDD-E07DB9042EEA}" type="pres">
      <dgm:prSet presAssocID="{23880643-AE91-406A-A574-42F0119FCBCD}" presName="parenttextcomposite" presStyleCnt="0"/>
      <dgm:spPr/>
    </dgm:pt>
    <dgm:pt modelId="{6AF65ACB-7CDC-4FED-9E7A-61D6443775BF}" type="pres">
      <dgm:prSet presAssocID="{23880643-AE91-406A-A574-42F0119FCBCD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E796CA5B-84A1-4706-9DBD-D4555845E047}" type="pres">
      <dgm:prSet presAssocID="{23880643-AE91-406A-A574-42F0119FCBCD}" presName="parallelogramComposite" presStyleCnt="0"/>
      <dgm:spPr/>
    </dgm:pt>
    <dgm:pt modelId="{A35B4D18-481D-417E-95D8-ABFE0689D7D3}" type="pres">
      <dgm:prSet presAssocID="{23880643-AE91-406A-A574-42F0119FCBCD}" presName="parallelogram1" presStyleLbl="alignNode1" presStyleIdx="0" presStyleCnt="7"/>
      <dgm:spPr/>
    </dgm:pt>
    <dgm:pt modelId="{E2A0A988-07FD-461C-88B9-699DF4D5FA48}" type="pres">
      <dgm:prSet presAssocID="{23880643-AE91-406A-A574-42F0119FCBCD}" presName="parallelogram2" presStyleLbl="alignNode1" presStyleIdx="1" presStyleCnt="7"/>
      <dgm:spPr/>
    </dgm:pt>
    <dgm:pt modelId="{2F2CAC46-0D0B-404C-AEB8-66165BCCDB67}" type="pres">
      <dgm:prSet presAssocID="{23880643-AE91-406A-A574-42F0119FCBCD}" presName="parallelogram3" presStyleLbl="alignNode1" presStyleIdx="2" presStyleCnt="7"/>
      <dgm:spPr/>
    </dgm:pt>
    <dgm:pt modelId="{A269AA5B-AF40-40B5-B79D-D077619D3D98}" type="pres">
      <dgm:prSet presAssocID="{23880643-AE91-406A-A574-42F0119FCBCD}" presName="parallelogram4" presStyleLbl="alignNode1" presStyleIdx="3" presStyleCnt="7"/>
      <dgm:spPr/>
    </dgm:pt>
    <dgm:pt modelId="{77903DEC-97C9-435F-B8A0-3CB059F43F62}" type="pres">
      <dgm:prSet presAssocID="{23880643-AE91-406A-A574-42F0119FCBCD}" presName="parallelogram5" presStyleLbl="alignNode1" presStyleIdx="4" presStyleCnt="7"/>
      <dgm:spPr/>
    </dgm:pt>
    <dgm:pt modelId="{A327DCC9-B39B-4728-8E48-B5A2E8BF6729}" type="pres">
      <dgm:prSet presAssocID="{23880643-AE91-406A-A574-42F0119FCBCD}" presName="parallelogram6" presStyleLbl="alignNode1" presStyleIdx="5" presStyleCnt="7"/>
      <dgm:spPr/>
    </dgm:pt>
    <dgm:pt modelId="{63E0DE76-FE3D-4C90-A80A-3586DA5297DE}" type="pres">
      <dgm:prSet presAssocID="{23880643-AE91-406A-A574-42F0119FCBCD}" presName="parallelogram7" presStyleLbl="alignNode1" presStyleIdx="6" presStyleCnt="7"/>
      <dgm:spPr/>
    </dgm:pt>
  </dgm:ptLst>
  <dgm:cxnLst>
    <dgm:cxn modelId="{EC7A6F04-1886-48B7-BE62-948CA076CE8D}" srcId="{3421A799-E83D-4C50-A35A-497B3515C449}" destId="{23880643-AE91-406A-A574-42F0119FCBCD}" srcOrd="0" destOrd="0" parTransId="{E2E6FE4F-FFB7-4FB9-8AAD-82406605518A}" sibTransId="{F87AEE23-8D83-4F48-B972-47004F304C2B}"/>
    <dgm:cxn modelId="{BBEFE163-92A8-4413-8FE0-5C0BE6942EF5}" type="presOf" srcId="{23880643-AE91-406A-A574-42F0119FCBCD}" destId="{6AF65ACB-7CDC-4FED-9E7A-61D6443775BF}" srcOrd="0" destOrd="0" presId="urn:microsoft.com/office/officeart/2008/layout/VerticalAccentList"/>
    <dgm:cxn modelId="{3A6ACA82-067E-49C3-B06B-6759364A1645}" type="presOf" srcId="{3421A799-E83D-4C50-A35A-497B3515C449}" destId="{3E257D65-C497-4694-9731-930E63C7492A}" srcOrd="0" destOrd="0" presId="urn:microsoft.com/office/officeart/2008/layout/VerticalAccentList"/>
    <dgm:cxn modelId="{DF28AEF2-C7CC-4688-BF13-0CA1614EF6FE}" type="presParOf" srcId="{3E257D65-C497-4694-9731-930E63C7492A}" destId="{6E534676-4064-4D9B-BCDD-E07DB9042EEA}" srcOrd="0" destOrd="0" presId="urn:microsoft.com/office/officeart/2008/layout/VerticalAccentList"/>
    <dgm:cxn modelId="{4A259215-5981-4D1F-847E-8637ED3F2476}" type="presParOf" srcId="{6E534676-4064-4D9B-BCDD-E07DB9042EEA}" destId="{6AF65ACB-7CDC-4FED-9E7A-61D6443775BF}" srcOrd="0" destOrd="0" presId="urn:microsoft.com/office/officeart/2008/layout/VerticalAccentList"/>
    <dgm:cxn modelId="{70C5D5FB-0177-4087-808D-93DBA72D5759}" type="presParOf" srcId="{3E257D65-C497-4694-9731-930E63C7492A}" destId="{E796CA5B-84A1-4706-9DBD-D4555845E047}" srcOrd="1" destOrd="0" presId="urn:microsoft.com/office/officeart/2008/layout/VerticalAccentList"/>
    <dgm:cxn modelId="{2E25E03B-7DF7-482B-A3FD-C4AFEFABEF6A}" type="presParOf" srcId="{E796CA5B-84A1-4706-9DBD-D4555845E047}" destId="{A35B4D18-481D-417E-95D8-ABFE0689D7D3}" srcOrd="0" destOrd="0" presId="urn:microsoft.com/office/officeart/2008/layout/VerticalAccentList"/>
    <dgm:cxn modelId="{CFE7916C-4E6E-4F6A-833B-B9159BD3AB23}" type="presParOf" srcId="{E796CA5B-84A1-4706-9DBD-D4555845E047}" destId="{E2A0A988-07FD-461C-88B9-699DF4D5FA48}" srcOrd="1" destOrd="0" presId="urn:microsoft.com/office/officeart/2008/layout/VerticalAccentList"/>
    <dgm:cxn modelId="{0077A959-0E36-45A4-B646-08B9778D967F}" type="presParOf" srcId="{E796CA5B-84A1-4706-9DBD-D4555845E047}" destId="{2F2CAC46-0D0B-404C-AEB8-66165BCCDB67}" srcOrd="2" destOrd="0" presId="urn:microsoft.com/office/officeart/2008/layout/VerticalAccentList"/>
    <dgm:cxn modelId="{28EAE6FA-4FBB-4955-9ACF-F42C0ACA0714}" type="presParOf" srcId="{E796CA5B-84A1-4706-9DBD-D4555845E047}" destId="{A269AA5B-AF40-40B5-B79D-D077619D3D98}" srcOrd="3" destOrd="0" presId="urn:microsoft.com/office/officeart/2008/layout/VerticalAccentList"/>
    <dgm:cxn modelId="{369D1F38-ADC7-40CE-A0FD-52726809194F}" type="presParOf" srcId="{E796CA5B-84A1-4706-9DBD-D4555845E047}" destId="{77903DEC-97C9-435F-B8A0-3CB059F43F62}" srcOrd="4" destOrd="0" presId="urn:microsoft.com/office/officeart/2008/layout/VerticalAccentList"/>
    <dgm:cxn modelId="{A96B1376-6D12-4BCC-B814-D4083D9C97B1}" type="presParOf" srcId="{E796CA5B-84A1-4706-9DBD-D4555845E047}" destId="{A327DCC9-B39B-4728-8E48-B5A2E8BF6729}" srcOrd="5" destOrd="0" presId="urn:microsoft.com/office/officeart/2008/layout/VerticalAccentList"/>
    <dgm:cxn modelId="{1919B7F6-7CEC-4804-9A3F-3C4E0731A815}" type="presParOf" srcId="{E796CA5B-84A1-4706-9DBD-D4555845E047}" destId="{63E0DE76-FE3D-4C90-A80A-3586DA5297DE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50.xml><?xml version="1.0" encoding="utf-8"?>
<dgm:dataModel xmlns:dgm="http://schemas.openxmlformats.org/drawingml/2006/diagram" xmlns:a="http://schemas.openxmlformats.org/drawingml/2006/main">
  <dgm:ptLst>
    <dgm:pt modelId="{E1FA1CDF-AE4E-4236-A1B0-80A6CD95039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149AD68-B8E3-43E1-B219-F3E8F6A23C58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OPA Approval Notices</a:t>
          </a:r>
          <a:endParaRPr lang="en-US" sz="2400" dirty="0"/>
        </a:p>
      </dgm:t>
    </dgm:pt>
    <dgm:pt modelId="{7256498D-5488-411F-9356-9D4779C5B0BC}" type="parTrans" cxnId="{C4B79F8F-6AC9-4A2C-9DA6-915E1CCB9045}">
      <dgm:prSet/>
      <dgm:spPr/>
      <dgm:t>
        <a:bodyPr/>
        <a:lstStyle/>
        <a:p>
          <a:endParaRPr lang="en-US"/>
        </a:p>
      </dgm:t>
    </dgm:pt>
    <dgm:pt modelId="{C540976A-93EC-42BB-BDD3-6B1AD414FA30}" type="sibTrans" cxnId="{C4B79F8F-6AC9-4A2C-9DA6-915E1CCB9045}">
      <dgm:prSet/>
      <dgm:spPr/>
      <dgm:t>
        <a:bodyPr/>
        <a:lstStyle/>
        <a:p>
          <a:endParaRPr lang="en-US"/>
        </a:p>
      </dgm:t>
    </dgm:pt>
    <dgm:pt modelId="{7E237D52-041C-427F-BCAC-B487575E2E4E}" type="pres">
      <dgm:prSet presAssocID="{E1FA1CDF-AE4E-4236-A1B0-80A6CD95039A}" presName="linear" presStyleCnt="0">
        <dgm:presLayoutVars>
          <dgm:animLvl val="lvl"/>
          <dgm:resizeHandles val="exact"/>
        </dgm:presLayoutVars>
      </dgm:prSet>
      <dgm:spPr/>
    </dgm:pt>
    <dgm:pt modelId="{89BA5138-2681-4BAB-BD39-92C198BB71AD}" type="pres">
      <dgm:prSet presAssocID="{B149AD68-B8E3-43E1-B219-F3E8F6A23C58}" presName="parentText" presStyleLbl="node1" presStyleIdx="0" presStyleCnt="1" custScaleY="207486">
        <dgm:presLayoutVars>
          <dgm:chMax val="0"/>
          <dgm:bulletEnabled val="1"/>
        </dgm:presLayoutVars>
      </dgm:prSet>
      <dgm:spPr/>
    </dgm:pt>
  </dgm:ptLst>
  <dgm:cxnLst>
    <dgm:cxn modelId="{F353B127-98FE-43F4-9766-DEE321211911}" type="presOf" srcId="{E1FA1CDF-AE4E-4236-A1B0-80A6CD95039A}" destId="{7E237D52-041C-427F-BCAC-B487575E2E4E}" srcOrd="0" destOrd="0" presId="urn:microsoft.com/office/officeart/2005/8/layout/vList2"/>
    <dgm:cxn modelId="{C4B79F8F-6AC9-4A2C-9DA6-915E1CCB9045}" srcId="{E1FA1CDF-AE4E-4236-A1B0-80A6CD95039A}" destId="{B149AD68-B8E3-43E1-B219-F3E8F6A23C58}" srcOrd="0" destOrd="0" parTransId="{7256498D-5488-411F-9356-9D4779C5B0BC}" sibTransId="{C540976A-93EC-42BB-BDD3-6B1AD414FA30}"/>
    <dgm:cxn modelId="{82270CD2-BB7E-47A6-8D4F-8C7CE8BAAD1A}" type="presOf" srcId="{B149AD68-B8E3-43E1-B219-F3E8F6A23C58}" destId="{89BA5138-2681-4BAB-BD39-92C198BB71AD}" srcOrd="0" destOrd="0" presId="urn:microsoft.com/office/officeart/2005/8/layout/vList2"/>
    <dgm:cxn modelId="{2BAD66E9-A11B-46DB-879C-A9E28EF4C05C}" type="presParOf" srcId="{7E237D52-041C-427F-BCAC-B487575E2E4E}" destId="{89BA5138-2681-4BAB-BD39-92C198BB71A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51.xml><?xml version="1.0" encoding="utf-8"?>
<dgm:dataModel xmlns:dgm="http://schemas.openxmlformats.org/drawingml/2006/diagram" xmlns:a="http://schemas.openxmlformats.org/drawingml/2006/main">
  <dgm:ptLst>
    <dgm:pt modelId="{7C54CCA4-C493-48A8-A549-9F0211B48A7F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DFE2A1F8-6264-4370-B2C4-2BDE9309B17B}">
      <dgm:prSet custT="1"/>
      <dgm:spPr/>
      <dgm:t>
        <a:bodyPr/>
        <a:lstStyle/>
        <a:p>
          <a:pPr algn="ctr"/>
          <a:r>
            <a:rPr lang="en-US" sz="2400" b="1" u="sng" baseline="0" dirty="0"/>
            <a:t>Approval Notice to Admin</a:t>
          </a:r>
          <a:endParaRPr lang="en-US" sz="2400" b="1" u="sng" dirty="0"/>
        </a:p>
      </dgm:t>
    </dgm:pt>
    <dgm:pt modelId="{DA9170F3-2529-44B2-B2C9-D49D47366C35}" type="parTrans" cxnId="{10F29A1F-1BD2-4CDB-9BE5-3176470C16C9}">
      <dgm:prSet/>
      <dgm:spPr/>
      <dgm:t>
        <a:bodyPr/>
        <a:lstStyle/>
        <a:p>
          <a:endParaRPr lang="en-US"/>
        </a:p>
      </dgm:t>
    </dgm:pt>
    <dgm:pt modelId="{9A66BC6E-6902-4E26-80BB-7C864DD49749}" type="sibTrans" cxnId="{10F29A1F-1BD2-4CDB-9BE5-3176470C16C9}">
      <dgm:prSet/>
      <dgm:spPr/>
      <dgm:t>
        <a:bodyPr/>
        <a:lstStyle/>
        <a:p>
          <a:endParaRPr lang="en-US"/>
        </a:p>
      </dgm:t>
    </dgm:pt>
    <dgm:pt modelId="{A0D3E307-17A4-45F0-9A04-E060D8E2F4D3}" type="pres">
      <dgm:prSet presAssocID="{7C54CCA4-C493-48A8-A549-9F0211B48A7F}" presName="linear" presStyleCnt="0">
        <dgm:presLayoutVars>
          <dgm:animLvl val="lvl"/>
          <dgm:resizeHandles val="exact"/>
        </dgm:presLayoutVars>
      </dgm:prSet>
      <dgm:spPr/>
    </dgm:pt>
    <dgm:pt modelId="{BDA30349-C3A7-420C-A443-D489C8F95ABA}" type="pres">
      <dgm:prSet presAssocID="{DFE2A1F8-6264-4370-B2C4-2BDE9309B17B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0F29A1F-1BD2-4CDB-9BE5-3176470C16C9}" srcId="{7C54CCA4-C493-48A8-A549-9F0211B48A7F}" destId="{DFE2A1F8-6264-4370-B2C4-2BDE9309B17B}" srcOrd="0" destOrd="0" parTransId="{DA9170F3-2529-44B2-B2C9-D49D47366C35}" sibTransId="{9A66BC6E-6902-4E26-80BB-7C864DD49749}"/>
    <dgm:cxn modelId="{C7D476B7-F7C2-4245-B216-83AB96DCD09D}" type="presOf" srcId="{7C54CCA4-C493-48A8-A549-9F0211B48A7F}" destId="{A0D3E307-17A4-45F0-9A04-E060D8E2F4D3}" srcOrd="0" destOrd="0" presId="urn:microsoft.com/office/officeart/2005/8/layout/vList2"/>
    <dgm:cxn modelId="{357353DB-673C-4C56-AB2B-E4057C20921B}" type="presOf" srcId="{DFE2A1F8-6264-4370-B2C4-2BDE9309B17B}" destId="{BDA30349-C3A7-420C-A443-D489C8F95ABA}" srcOrd="0" destOrd="0" presId="urn:microsoft.com/office/officeart/2005/8/layout/vList2"/>
    <dgm:cxn modelId="{3535DC4A-391B-4361-81A4-CCA528266503}" type="presParOf" srcId="{A0D3E307-17A4-45F0-9A04-E060D8E2F4D3}" destId="{BDA30349-C3A7-420C-A443-D489C8F95AB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52.xml><?xml version="1.0" encoding="utf-8"?>
<dgm:dataModel xmlns:dgm="http://schemas.openxmlformats.org/drawingml/2006/diagram" xmlns:a="http://schemas.openxmlformats.org/drawingml/2006/main">
  <dgm:ptLst>
    <dgm:pt modelId="{2B42DD38-B76E-4615-B6C7-75DF42163A12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E5FFC6F3-B1EE-4CE1-8BA2-BF10CB10961C}">
      <dgm:prSet custT="1"/>
      <dgm:spPr/>
      <dgm:t>
        <a:bodyPr/>
        <a:lstStyle/>
        <a:p>
          <a:pPr algn="ctr"/>
          <a:r>
            <a:rPr lang="en-US" sz="2400" b="1" u="sng" baseline="0" dirty="0"/>
            <a:t>Approval Notice to Postdoc</a:t>
          </a:r>
          <a:endParaRPr lang="en-US" sz="2400" b="1" u="sng" dirty="0"/>
        </a:p>
      </dgm:t>
    </dgm:pt>
    <dgm:pt modelId="{3E0E9B65-0414-44B5-9B80-82DB6A9F242C}" type="parTrans" cxnId="{1FC81B91-DEE5-41D6-A522-E73255871765}">
      <dgm:prSet/>
      <dgm:spPr/>
      <dgm:t>
        <a:bodyPr/>
        <a:lstStyle/>
        <a:p>
          <a:endParaRPr lang="en-US"/>
        </a:p>
      </dgm:t>
    </dgm:pt>
    <dgm:pt modelId="{3FA6D9F1-22CC-4A18-AA69-BE6E003EDB1A}" type="sibTrans" cxnId="{1FC81B91-DEE5-41D6-A522-E73255871765}">
      <dgm:prSet/>
      <dgm:spPr/>
      <dgm:t>
        <a:bodyPr/>
        <a:lstStyle/>
        <a:p>
          <a:endParaRPr lang="en-US"/>
        </a:p>
      </dgm:t>
    </dgm:pt>
    <dgm:pt modelId="{DBC5F2B4-786A-44C0-8125-F15C18AEF0F4}" type="pres">
      <dgm:prSet presAssocID="{2B42DD38-B76E-4615-B6C7-75DF42163A12}" presName="linear" presStyleCnt="0">
        <dgm:presLayoutVars>
          <dgm:animLvl val="lvl"/>
          <dgm:resizeHandles val="exact"/>
        </dgm:presLayoutVars>
      </dgm:prSet>
      <dgm:spPr/>
    </dgm:pt>
    <dgm:pt modelId="{ED9A4208-2476-423E-98E6-AC2DD9BAD7A0}" type="pres">
      <dgm:prSet presAssocID="{E5FFC6F3-B1EE-4CE1-8BA2-BF10CB10961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FC81B91-DEE5-41D6-A522-E73255871765}" srcId="{2B42DD38-B76E-4615-B6C7-75DF42163A12}" destId="{E5FFC6F3-B1EE-4CE1-8BA2-BF10CB10961C}" srcOrd="0" destOrd="0" parTransId="{3E0E9B65-0414-44B5-9B80-82DB6A9F242C}" sibTransId="{3FA6D9F1-22CC-4A18-AA69-BE6E003EDB1A}"/>
    <dgm:cxn modelId="{8F5C4F9F-3BFA-48C6-A32E-48CE2FC741F4}" type="presOf" srcId="{E5FFC6F3-B1EE-4CE1-8BA2-BF10CB10961C}" destId="{ED9A4208-2476-423E-98E6-AC2DD9BAD7A0}" srcOrd="0" destOrd="0" presId="urn:microsoft.com/office/officeart/2005/8/layout/vList2"/>
    <dgm:cxn modelId="{F0BA16E0-84F6-40B3-BC09-AAAE7CD32D9E}" type="presOf" srcId="{2B42DD38-B76E-4615-B6C7-75DF42163A12}" destId="{DBC5F2B4-786A-44C0-8125-F15C18AEF0F4}" srcOrd="0" destOrd="0" presId="urn:microsoft.com/office/officeart/2005/8/layout/vList2"/>
    <dgm:cxn modelId="{06417F08-858F-48AF-ACA5-31BCCC2EDDFD}" type="presParOf" srcId="{DBC5F2B4-786A-44C0-8125-F15C18AEF0F4}" destId="{ED9A4208-2476-423E-98E6-AC2DD9BAD7A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253.xml><?xml version="1.0" encoding="utf-8"?>
<dgm:dataModel xmlns:dgm="http://schemas.openxmlformats.org/drawingml/2006/diagram" xmlns:a="http://schemas.openxmlformats.org/drawingml/2006/main">
  <dgm:ptLst>
    <dgm:pt modelId="{5825D3B0-D64F-49CC-9B33-D94BA99828F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4FB8900-C5B2-45C3-B593-CCFAC0916D7F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Common Reasons OPA Will Return Rec Form or Delay Approval</a:t>
          </a:r>
          <a:endParaRPr lang="en-US" sz="2400" dirty="0"/>
        </a:p>
      </dgm:t>
    </dgm:pt>
    <dgm:pt modelId="{459E00A9-A588-45A4-BEC5-C965A2C3840B}" type="parTrans" cxnId="{0677307F-B370-4E4D-9DD7-23E501CC5370}">
      <dgm:prSet/>
      <dgm:spPr/>
      <dgm:t>
        <a:bodyPr/>
        <a:lstStyle/>
        <a:p>
          <a:endParaRPr lang="en-US"/>
        </a:p>
      </dgm:t>
    </dgm:pt>
    <dgm:pt modelId="{0461DD52-2A22-4F54-BC11-B708868AED07}" type="sibTrans" cxnId="{0677307F-B370-4E4D-9DD7-23E501CC5370}">
      <dgm:prSet/>
      <dgm:spPr/>
      <dgm:t>
        <a:bodyPr/>
        <a:lstStyle/>
        <a:p>
          <a:endParaRPr lang="en-US"/>
        </a:p>
      </dgm:t>
    </dgm:pt>
    <dgm:pt modelId="{B6DEFCA8-6263-422B-A589-8EE4736E9481}" type="pres">
      <dgm:prSet presAssocID="{5825D3B0-D64F-49CC-9B33-D94BA99828F8}" presName="linear" presStyleCnt="0">
        <dgm:presLayoutVars>
          <dgm:animLvl val="lvl"/>
          <dgm:resizeHandles val="exact"/>
        </dgm:presLayoutVars>
      </dgm:prSet>
      <dgm:spPr/>
    </dgm:pt>
    <dgm:pt modelId="{DAE49CF7-C16E-486F-9063-CB8E8A4B4DE5}" type="pres">
      <dgm:prSet presAssocID="{74FB8900-C5B2-45C3-B593-CCFAC0916D7F}" presName="parentText" presStyleLbl="node1" presStyleIdx="0" presStyleCnt="1" custLinFactNeighborX="-6538" custLinFactNeighborY="5056">
        <dgm:presLayoutVars>
          <dgm:chMax val="0"/>
          <dgm:bulletEnabled val="1"/>
        </dgm:presLayoutVars>
      </dgm:prSet>
      <dgm:spPr/>
    </dgm:pt>
  </dgm:ptLst>
  <dgm:cxnLst>
    <dgm:cxn modelId="{48F1CF34-E5EA-4F9C-8D28-10381CABC0FB}" type="presOf" srcId="{5825D3B0-D64F-49CC-9B33-D94BA99828F8}" destId="{B6DEFCA8-6263-422B-A589-8EE4736E9481}" srcOrd="0" destOrd="0" presId="urn:microsoft.com/office/officeart/2005/8/layout/vList2"/>
    <dgm:cxn modelId="{0677307F-B370-4E4D-9DD7-23E501CC5370}" srcId="{5825D3B0-D64F-49CC-9B33-D94BA99828F8}" destId="{74FB8900-C5B2-45C3-B593-CCFAC0916D7F}" srcOrd="0" destOrd="0" parTransId="{459E00A9-A588-45A4-BEC5-C965A2C3840B}" sibTransId="{0461DD52-2A22-4F54-BC11-B708868AED07}"/>
    <dgm:cxn modelId="{0A7365B3-9609-4C0B-B30C-8525161C5CA9}" type="presOf" srcId="{74FB8900-C5B2-45C3-B593-CCFAC0916D7F}" destId="{DAE49CF7-C16E-486F-9063-CB8E8A4B4DE5}" srcOrd="0" destOrd="0" presId="urn:microsoft.com/office/officeart/2005/8/layout/vList2"/>
    <dgm:cxn modelId="{67D8F662-7443-4E71-A65B-0FA206BCD6D3}" type="presParOf" srcId="{B6DEFCA8-6263-422B-A589-8EE4736E9481}" destId="{DAE49CF7-C16E-486F-9063-CB8E8A4B4DE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54.xml><?xml version="1.0" encoding="utf-8"?>
<dgm:dataModel xmlns:dgm="http://schemas.openxmlformats.org/drawingml/2006/diagram" xmlns:a="http://schemas.openxmlformats.org/drawingml/2006/main">
  <dgm:ptLst>
    <dgm:pt modelId="{CAA8DAE1-1ED7-4EB9-BF6E-9ACE1613E176}" type="doc">
      <dgm:prSet loTypeId="urn:diagrams.loki3.com/BracketList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5B6B5C6E-1FC1-424B-BF0F-6331800A342F}">
      <dgm:prSet custT="1"/>
      <dgm:spPr/>
      <dgm:t>
        <a:bodyPr/>
        <a:lstStyle/>
        <a:p>
          <a:pPr algn="ctr"/>
          <a:r>
            <a:rPr lang="en-US" sz="2000" b="1" dirty="0">
              <a:solidFill>
                <a:schemeClr val="accent3"/>
              </a:solidFill>
            </a:rPr>
            <a:t>Reasons for OPA Return of Recommendation Form</a:t>
          </a:r>
          <a:endParaRPr lang="en-US" sz="2000" dirty="0">
            <a:solidFill>
              <a:schemeClr val="accent3"/>
            </a:solidFill>
          </a:endParaRPr>
        </a:p>
      </dgm:t>
    </dgm:pt>
    <dgm:pt modelId="{71EC18FE-1917-43F3-B9EE-CAE93F062ACF}" type="parTrans" cxnId="{2A730C6D-2B17-4E9F-BB0B-591A085568FC}">
      <dgm:prSet/>
      <dgm:spPr/>
      <dgm:t>
        <a:bodyPr/>
        <a:lstStyle/>
        <a:p>
          <a:endParaRPr lang="en-US"/>
        </a:p>
      </dgm:t>
    </dgm:pt>
    <dgm:pt modelId="{22A27052-99C1-47B3-8F38-721E6BEE0D42}" type="sibTrans" cxnId="{2A730C6D-2B17-4E9F-BB0B-591A085568FC}">
      <dgm:prSet/>
      <dgm:spPr/>
      <dgm:t>
        <a:bodyPr/>
        <a:lstStyle/>
        <a:p>
          <a:endParaRPr lang="en-US"/>
        </a:p>
      </dgm:t>
    </dgm:pt>
    <dgm:pt modelId="{0C27CBBD-FC4F-4EF9-9F25-EED2FBCD44AE}">
      <dgm:prSet/>
      <dgm:spPr/>
      <dgm:t>
        <a:bodyPr/>
        <a:lstStyle/>
        <a:p>
          <a:r>
            <a:rPr lang="en-US" dirty="0"/>
            <a:t>Faculty sponsor is not eligible to appoint a postdoc</a:t>
          </a:r>
        </a:p>
      </dgm:t>
    </dgm:pt>
    <dgm:pt modelId="{DD19BEB9-19E8-4248-9A09-091F4A595FFE}" type="parTrans" cxnId="{DE645103-A346-47F4-AA82-51759F570EC1}">
      <dgm:prSet/>
      <dgm:spPr/>
      <dgm:t>
        <a:bodyPr/>
        <a:lstStyle/>
        <a:p>
          <a:endParaRPr lang="en-US"/>
        </a:p>
      </dgm:t>
    </dgm:pt>
    <dgm:pt modelId="{615FB468-ABAA-47F6-B23F-093D6883F309}" type="sibTrans" cxnId="{DE645103-A346-47F4-AA82-51759F570EC1}">
      <dgm:prSet/>
      <dgm:spPr/>
      <dgm:t>
        <a:bodyPr/>
        <a:lstStyle/>
        <a:p>
          <a:endParaRPr lang="en-US"/>
        </a:p>
      </dgm:t>
    </dgm:pt>
    <dgm:pt modelId="{30F9D039-1744-4C95-91DC-FAA322EA6016}">
      <dgm:prSet/>
      <dgm:spPr/>
      <dgm:t>
        <a:bodyPr/>
        <a:lstStyle/>
        <a:p>
          <a:r>
            <a:rPr lang="en-US"/>
            <a:t>Incorrect Career, Program, Plan, Sub-plan, or Other Association</a:t>
          </a:r>
        </a:p>
      </dgm:t>
    </dgm:pt>
    <dgm:pt modelId="{AC68FF2C-7EF7-4126-B9D9-472A605A61F1}" type="parTrans" cxnId="{37AA5599-9757-4C6E-86F0-C7B9CDB47BCC}">
      <dgm:prSet/>
      <dgm:spPr/>
      <dgm:t>
        <a:bodyPr/>
        <a:lstStyle/>
        <a:p>
          <a:endParaRPr lang="en-US"/>
        </a:p>
      </dgm:t>
    </dgm:pt>
    <dgm:pt modelId="{B6847E2F-8137-490D-8DC5-EE3CC802D010}" type="sibTrans" cxnId="{37AA5599-9757-4C6E-86F0-C7B9CDB47BCC}">
      <dgm:prSet/>
      <dgm:spPr/>
      <dgm:t>
        <a:bodyPr/>
        <a:lstStyle/>
        <a:p>
          <a:endParaRPr lang="en-US"/>
        </a:p>
      </dgm:t>
    </dgm:pt>
    <dgm:pt modelId="{6899ED47-B394-43DE-87BE-C566708E6127}">
      <dgm:prSet/>
      <dgm:spPr/>
      <dgm:t>
        <a:bodyPr/>
        <a:lstStyle/>
        <a:p>
          <a:r>
            <a:rPr lang="en-US"/>
            <a:t>Postdoc candidate is not eligible (appointment or employment elsewhere; more than 5 years postdoctoral research experience, etc.)</a:t>
          </a:r>
        </a:p>
      </dgm:t>
    </dgm:pt>
    <dgm:pt modelId="{BEFE243A-E4E6-4957-A82F-B4F0FCA4298F}" type="parTrans" cxnId="{B725E626-D9D3-4CF5-A60A-5A19B4CA049B}">
      <dgm:prSet/>
      <dgm:spPr/>
      <dgm:t>
        <a:bodyPr/>
        <a:lstStyle/>
        <a:p>
          <a:endParaRPr lang="en-US"/>
        </a:p>
      </dgm:t>
    </dgm:pt>
    <dgm:pt modelId="{9E8C1ACB-8299-46A2-97C8-996C15A019AA}" type="sibTrans" cxnId="{B725E626-D9D3-4CF5-A60A-5A19B4CA049B}">
      <dgm:prSet/>
      <dgm:spPr/>
      <dgm:t>
        <a:bodyPr/>
        <a:lstStyle/>
        <a:p>
          <a:endParaRPr lang="en-US"/>
        </a:p>
      </dgm:t>
    </dgm:pt>
    <dgm:pt modelId="{D4174A8B-DE64-4BD2-BCF6-25CF49FEACCC}">
      <dgm:prSet/>
      <dgm:spPr/>
      <dgm:t>
        <a:bodyPr/>
        <a:lstStyle/>
        <a:p>
          <a:r>
            <a:rPr lang="en-US"/>
            <a:t>Appointment start date not feasible (e.g., timeline too short for visa processing)</a:t>
          </a:r>
        </a:p>
      </dgm:t>
    </dgm:pt>
    <dgm:pt modelId="{913EB84E-26FF-45AF-8E96-FDC348602A8C}" type="parTrans" cxnId="{15C8FEA6-BF39-4176-97BC-5B8B99FB1040}">
      <dgm:prSet/>
      <dgm:spPr/>
      <dgm:t>
        <a:bodyPr/>
        <a:lstStyle/>
        <a:p>
          <a:endParaRPr lang="en-US"/>
        </a:p>
      </dgm:t>
    </dgm:pt>
    <dgm:pt modelId="{E2A5F432-9B9E-42E7-89A0-E1D3EDBC0112}" type="sibTrans" cxnId="{15C8FEA6-BF39-4176-97BC-5B8B99FB1040}">
      <dgm:prSet/>
      <dgm:spPr/>
      <dgm:t>
        <a:bodyPr/>
        <a:lstStyle/>
        <a:p>
          <a:endParaRPr lang="en-US"/>
        </a:p>
      </dgm:t>
    </dgm:pt>
    <dgm:pt modelId="{8BCBDDCB-D3F1-425D-B80A-F15698DD0171}">
      <dgm:prSet/>
      <dgm:spPr/>
      <dgm:t>
        <a:bodyPr/>
        <a:lstStyle/>
        <a:p>
          <a:r>
            <a:rPr lang="en-US"/>
            <a:t>Incorrect research experience noted by department</a:t>
          </a:r>
        </a:p>
      </dgm:t>
    </dgm:pt>
    <dgm:pt modelId="{A30665A7-2314-41D1-BE67-D4DECAA90C5D}" type="parTrans" cxnId="{27B0E8D5-102F-469A-906B-0762DC58331E}">
      <dgm:prSet/>
      <dgm:spPr/>
      <dgm:t>
        <a:bodyPr/>
        <a:lstStyle/>
        <a:p>
          <a:endParaRPr lang="en-US"/>
        </a:p>
      </dgm:t>
    </dgm:pt>
    <dgm:pt modelId="{CF05D52A-8B65-46DB-BDD9-BC5E5D8CF97B}" type="sibTrans" cxnId="{27B0E8D5-102F-469A-906B-0762DC58331E}">
      <dgm:prSet/>
      <dgm:spPr/>
      <dgm:t>
        <a:bodyPr/>
        <a:lstStyle/>
        <a:p>
          <a:endParaRPr lang="en-US"/>
        </a:p>
      </dgm:t>
    </dgm:pt>
    <dgm:pt modelId="{D43D7901-89C7-4F0E-A213-90F1F4068291}">
      <dgm:prSet/>
      <dgm:spPr/>
      <dgm:t>
        <a:bodyPr/>
        <a:lstStyle/>
        <a:p>
          <a:r>
            <a:rPr lang="en-US"/>
            <a:t>Additional details added to offer letter that are contrary to </a:t>
          </a:r>
          <a:r>
            <a:rPr lang="en-US">
              <a:hlinkClick xmlns:r="http://schemas.openxmlformats.org/officeDocument/2006/relationships" r:id="rId1"/>
            </a:rPr>
            <a:t>Postdoc Policy</a:t>
          </a:r>
          <a:endParaRPr lang="en-US"/>
        </a:p>
      </dgm:t>
    </dgm:pt>
    <dgm:pt modelId="{DF3312EA-E018-4259-88B6-B92E9259DF69}" type="parTrans" cxnId="{017E0EA7-7A9C-47E6-A38D-E58086225195}">
      <dgm:prSet/>
      <dgm:spPr/>
      <dgm:t>
        <a:bodyPr/>
        <a:lstStyle/>
        <a:p>
          <a:endParaRPr lang="en-US"/>
        </a:p>
      </dgm:t>
    </dgm:pt>
    <dgm:pt modelId="{69FDAAA6-75C0-4F4C-BF18-B8EE3DE008E3}" type="sibTrans" cxnId="{017E0EA7-7A9C-47E6-A38D-E58086225195}">
      <dgm:prSet/>
      <dgm:spPr/>
      <dgm:t>
        <a:bodyPr/>
        <a:lstStyle/>
        <a:p>
          <a:endParaRPr lang="en-US"/>
        </a:p>
      </dgm:t>
    </dgm:pt>
    <dgm:pt modelId="{A81BC998-BD13-4B61-9DEC-536EF126B546}">
      <dgm:prSet/>
      <dgm:spPr/>
      <dgm:t>
        <a:bodyPr/>
        <a:lstStyle/>
        <a:p>
          <a:r>
            <a:rPr lang="en-US"/>
            <a:t>Incorrect Funding</a:t>
          </a:r>
        </a:p>
      </dgm:t>
    </dgm:pt>
    <dgm:pt modelId="{F8AC066A-2DAC-4878-A8C6-3C020F972AB8}" type="parTrans" cxnId="{B85A7188-4771-48D4-91E0-EC5CA6070A76}">
      <dgm:prSet/>
      <dgm:spPr/>
      <dgm:t>
        <a:bodyPr/>
        <a:lstStyle/>
        <a:p>
          <a:endParaRPr lang="en-US"/>
        </a:p>
      </dgm:t>
    </dgm:pt>
    <dgm:pt modelId="{AE9956E6-C44F-43F9-8D96-1FBAB3F44A60}" type="sibTrans" cxnId="{B85A7188-4771-48D4-91E0-EC5CA6070A76}">
      <dgm:prSet/>
      <dgm:spPr/>
      <dgm:t>
        <a:bodyPr/>
        <a:lstStyle/>
        <a:p>
          <a:endParaRPr lang="en-US"/>
        </a:p>
      </dgm:t>
    </dgm:pt>
    <dgm:pt modelId="{560B70DC-BDB9-435F-A72E-42C27D699511}">
      <dgm:prSet/>
      <dgm:spPr/>
      <dgm:t>
        <a:bodyPr/>
        <a:lstStyle/>
        <a:p>
          <a:r>
            <a:rPr lang="en-US" dirty="0"/>
            <a:t>Amount listed is not the annual rate</a:t>
          </a:r>
        </a:p>
      </dgm:t>
    </dgm:pt>
    <dgm:pt modelId="{C7C2E20A-32D5-4865-AFB1-46904968D266}" type="parTrans" cxnId="{77424385-129E-45BA-989E-30413C35D09C}">
      <dgm:prSet/>
      <dgm:spPr/>
      <dgm:t>
        <a:bodyPr/>
        <a:lstStyle/>
        <a:p>
          <a:endParaRPr lang="en-US"/>
        </a:p>
      </dgm:t>
    </dgm:pt>
    <dgm:pt modelId="{C9818710-3EA6-4BF3-8C94-DE0E2A486114}" type="sibTrans" cxnId="{77424385-129E-45BA-989E-30413C35D09C}">
      <dgm:prSet/>
      <dgm:spPr/>
      <dgm:t>
        <a:bodyPr/>
        <a:lstStyle/>
        <a:p>
          <a:endParaRPr lang="en-US"/>
        </a:p>
      </dgm:t>
    </dgm:pt>
    <dgm:pt modelId="{DB661384-85B0-48EC-866E-8872A2AAF678}">
      <dgm:prSet/>
      <dgm:spPr/>
      <dgm:t>
        <a:bodyPr/>
        <a:lstStyle/>
        <a:p>
          <a:r>
            <a:rPr lang="en-US" dirty="0"/>
            <a:t>Annual rate include benefits, allowances, or other non-salary amounts</a:t>
          </a:r>
        </a:p>
      </dgm:t>
    </dgm:pt>
    <dgm:pt modelId="{E525A042-D95B-432A-BA91-A4C6210E4FBE}" type="parTrans" cxnId="{CA1006F5-3923-46EE-AEE4-6851653AE140}">
      <dgm:prSet/>
      <dgm:spPr/>
      <dgm:t>
        <a:bodyPr/>
        <a:lstStyle/>
        <a:p>
          <a:endParaRPr lang="en-US"/>
        </a:p>
      </dgm:t>
    </dgm:pt>
    <dgm:pt modelId="{3490B572-2B99-4922-85FA-09C0A17FE1BD}" type="sibTrans" cxnId="{CA1006F5-3923-46EE-AEE4-6851653AE140}">
      <dgm:prSet/>
      <dgm:spPr/>
      <dgm:t>
        <a:bodyPr/>
        <a:lstStyle/>
        <a:p>
          <a:endParaRPr lang="en-US"/>
        </a:p>
      </dgm:t>
    </dgm:pt>
    <dgm:pt modelId="{17477C39-4DB9-476D-9574-5B1100DEA14E}">
      <dgm:prSet custT="1"/>
      <dgm:spPr/>
      <dgm:t>
        <a:bodyPr/>
        <a:lstStyle/>
        <a:p>
          <a:pPr algn="ctr"/>
          <a:r>
            <a:rPr lang="en-US" sz="2000" b="1" dirty="0">
              <a:solidFill>
                <a:schemeClr val="accent4"/>
              </a:solidFill>
            </a:rPr>
            <a:t>Recommendation Form remains pending at OPA until issue resolved</a:t>
          </a:r>
          <a:endParaRPr lang="en-US" sz="2000" dirty="0">
            <a:solidFill>
              <a:schemeClr val="accent4"/>
            </a:solidFill>
          </a:endParaRPr>
        </a:p>
      </dgm:t>
    </dgm:pt>
    <dgm:pt modelId="{94BE12D1-4B85-41E1-96A9-8752CB2EDE22}" type="parTrans" cxnId="{CEED06ED-4A2F-4E2D-A4C7-2B8BC42134B3}">
      <dgm:prSet/>
      <dgm:spPr/>
      <dgm:t>
        <a:bodyPr/>
        <a:lstStyle/>
        <a:p>
          <a:endParaRPr lang="en-US"/>
        </a:p>
      </dgm:t>
    </dgm:pt>
    <dgm:pt modelId="{B2649501-BC10-4A6C-A064-24A3F78BE10D}" type="sibTrans" cxnId="{CEED06ED-4A2F-4E2D-A4C7-2B8BC42134B3}">
      <dgm:prSet/>
      <dgm:spPr/>
      <dgm:t>
        <a:bodyPr/>
        <a:lstStyle/>
        <a:p>
          <a:endParaRPr lang="en-US"/>
        </a:p>
      </dgm:t>
    </dgm:pt>
    <dgm:pt modelId="{507EBEC6-F1D5-45D5-B674-9603C64932D2}">
      <dgm:prSet/>
      <dgm:spPr/>
      <dgm:t>
        <a:bodyPr/>
        <a:lstStyle/>
        <a:p>
          <a:r>
            <a:rPr lang="en-US"/>
            <a:t>Insufficient proof of degree (letter of completion does not meet requirements)</a:t>
          </a:r>
        </a:p>
      </dgm:t>
    </dgm:pt>
    <dgm:pt modelId="{A448FF2D-5A03-4DE7-A360-152D2D6BE543}" type="parTrans" cxnId="{A75BF325-3F4A-4163-A40E-F732598D79AD}">
      <dgm:prSet/>
      <dgm:spPr/>
      <dgm:t>
        <a:bodyPr/>
        <a:lstStyle/>
        <a:p>
          <a:endParaRPr lang="en-US"/>
        </a:p>
      </dgm:t>
    </dgm:pt>
    <dgm:pt modelId="{F8E89E86-B465-400B-AD61-BCA02BB301FC}" type="sibTrans" cxnId="{A75BF325-3F4A-4163-A40E-F732598D79AD}">
      <dgm:prSet/>
      <dgm:spPr/>
      <dgm:t>
        <a:bodyPr/>
        <a:lstStyle/>
        <a:p>
          <a:endParaRPr lang="en-US"/>
        </a:p>
      </dgm:t>
    </dgm:pt>
    <dgm:pt modelId="{CA039B3E-0413-4FDF-B9C5-B2B8FFEB8742}">
      <dgm:prSet/>
      <dgm:spPr/>
      <dgm:t>
        <a:bodyPr/>
        <a:lstStyle/>
        <a:p>
          <a:r>
            <a:rPr lang="en-US"/>
            <a:t>Missing one or more required supporting documents</a:t>
          </a:r>
        </a:p>
      </dgm:t>
    </dgm:pt>
    <dgm:pt modelId="{C8AE9DEE-9DEB-4BC0-BEE5-ACF01D651D05}" type="parTrans" cxnId="{1D1A2822-C832-4B33-A835-4D2BDC471E92}">
      <dgm:prSet/>
      <dgm:spPr/>
      <dgm:t>
        <a:bodyPr/>
        <a:lstStyle/>
        <a:p>
          <a:endParaRPr lang="en-US"/>
        </a:p>
      </dgm:t>
    </dgm:pt>
    <dgm:pt modelId="{1A0BAA8D-F40C-44A4-A873-66708739967B}" type="sibTrans" cxnId="{1D1A2822-C832-4B33-A835-4D2BDC471E92}">
      <dgm:prSet/>
      <dgm:spPr/>
      <dgm:t>
        <a:bodyPr/>
        <a:lstStyle/>
        <a:p>
          <a:endParaRPr lang="en-US"/>
        </a:p>
      </dgm:t>
    </dgm:pt>
    <dgm:pt modelId="{E8A6541D-6B09-4907-A6D3-D20C86F25934}">
      <dgm:prSet/>
      <dgm:spPr/>
      <dgm:t>
        <a:bodyPr/>
        <a:lstStyle/>
        <a:p>
          <a:r>
            <a:rPr lang="en-US"/>
            <a:t>Appointment dates/funding are mismatched with visa dates/funding</a:t>
          </a:r>
        </a:p>
      </dgm:t>
    </dgm:pt>
    <dgm:pt modelId="{D0E4AD6B-E336-48BA-88D4-9B19C9309D3F}" type="parTrans" cxnId="{DA68E155-C463-476A-BCB6-BC06F22E05F9}">
      <dgm:prSet/>
      <dgm:spPr/>
      <dgm:t>
        <a:bodyPr/>
        <a:lstStyle/>
        <a:p>
          <a:endParaRPr lang="en-US"/>
        </a:p>
      </dgm:t>
    </dgm:pt>
    <dgm:pt modelId="{1BABAAD5-5D43-414A-96C7-EF64BEC50DAB}" type="sibTrans" cxnId="{DA68E155-C463-476A-BCB6-BC06F22E05F9}">
      <dgm:prSet/>
      <dgm:spPr/>
      <dgm:t>
        <a:bodyPr/>
        <a:lstStyle/>
        <a:p>
          <a:endParaRPr lang="en-US"/>
        </a:p>
      </dgm:t>
    </dgm:pt>
    <dgm:pt modelId="{7E605F86-2AB5-4CB2-9386-0E5B4923450E}" type="pres">
      <dgm:prSet presAssocID="{CAA8DAE1-1ED7-4EB9-BF6E-9ACE1613E176}" presName="Name0" presStyleCnt="0">
        <dgm:presLayoutVars>
          <dgm:dir/>
          <dgm:animLvl val="lvl"/>
          <dgm:resizeHandles val="exact"/>
        </dgm:presLayoutVars>
      </dgm:prSet>
      <dgm:spPr/>
    </dgm:pt>
    <dgm:pt modelId="{5F8CFA6D-7717-475C-8844-E737DBD5B651}" type="pres">
      <dgm:prSet presAssocID="{5B6B5C6E-1FC1-424B-BF0F-6331800A342F}" presName="linNode" presStyleCnt="0"/>
      <dgm:spPr/>
    </dgm:pt>
    <dgm:pt modelId="{5B3B83A4-59B5-4C3B-BBB6-5FDBDBAC84E3}" type="pres">
      <dgm:prSet presAssocID="{5B6B5C6E-1FC1-424B-BF0F-6331800A342F}" presName="parTx" presStyleLbl="revTx" presStyleIdx="0" presStyleCnt="2">
        <dgm:presLayoutVars>
          <dgm:chMax val="1"/>
          <dgm:bulletEnabled val="1"/>
        </dgm:presLayoutVars>
      </dgm:prSet>
      <dgm:spPr/>
    </dgm:pt>
    <dgm:pt modelId="{A8AD3CDE-77B3-4A30-9991-F3C51B5AF624}" type="pres">
      <dgm:prSet presAssocID="{5B6B5C6E-1FC1-424B-BF0F-6331800A342F}" presName="bracket" presStyleLbl="parChTrans1D1" presStyleIdx="0" presStyleCnt="2"/>
      <dgm:spPr/>
    </dgm:pt>
    <dgm:pt modelId="{82B29D15-FD56-4039-8889-E20CCB6627A2}" type="pres">
      <dgm:prSet presAssocID="{5B6B5C6E-1FC1-424B-BF0F-6331800A342F}" presName="spH" presStyleCnt="0"/>
      <dgm:spPr/>
    </dgm:pt>
    <dgm:pt modelId="{076FCAC0-684C-4805-AE16-B4493B80A814}" type="pres">
      <dgm:prSet presAssocID="{5B6B5C6E-1FC1-424B-BF0F-6331800A342F}" presName="desTx" presStyleLbl="node1" presStyleIdx="0" presStyleCnt="2">
        <dgm:presLayoutVars>
          <dgm:bulletEnabled val="1"/>
        </dgm:presLayoutVars>
      </dgm:prSet>
      <dgm:spPr/>
    </dgm:pt>
    <dgm:pt modelId="{0C7591EF-A94D-4718-BBBB-F8C1D4A8514F}" type="pres">
      <dgm:prSet presAssocID="{22A27052-99C1-47B3-8F38-721E6BEE0D42}" presName="spV" presStyleCnt="0"/>
      <dgm:spPr/>
    </dgm:pt>
    <dgm:pt modelId="{BF752AD8-2C75-4CFB-9F32-E3CAC1BB5A2B}" type="pres">
      <dgm:prSet presAssocID="{17477C39-4DB9-476D-9574-5B1100DEA14E}" presName="linNode" presStyleCnt="0"/>
      <dgm:spPr/>
    </dgm:pt>
    <dgm:pt modelId="{85694A4D-98AF-454C-BF04-7E35C4AD6F3F}" type="pres">
      <dgm:prSet presAssocID="{17477C39-4DB9-476D-9574-5B1100DEA14E}" presName="parTx" presStyleLbl="revTx" presStyleIdx="1" presStyleCnt="2">
        <dgm:presLayoutVars>
          <dgm:chMax val="1"/>
          <dgm:bulletEnabled val="1"/>
        </dgm:presLayoutVars>
      </dgm:prSet>
      <dgm:spPr/>
    </dgm:pt>
    <dgm:pt modelId="{41CD802E-CCD2-4769-A7AB-1CCE945D6C73}" type="pres">
      <dgm:prSet presAssocID="{17477C39-4DB9-476D-9574-5B1100DEA14E}" presName="bracket" presStyleLbl="parChTrans1D1" presStyleIdx="1" presStyleCnt="2"/>
      <dgm:spPr/>
    </dgm:pt>
    <dgm:pt modelId="{512EDD3A-AE19-4E7C-9BA8-C59FF04F969B}" type="pres">
      <dgm:prSet presAssocID="{17477C39-4DB9-476D-9574-5B1100DEA14E}" presName="spH" presStyleCnt="0"/>
      <dgm:spPr/>
    </dgm:pt>
    <dgm:pt modelId="{E6CFBC40-D75D-4459-BCE6-D2BE14D9C88B}" type="pres">
      <dgm:prSet presAssocID="{17477C39-4DB9-476D-9574-5B1100DEA14E}" presName="desTx" presStyleLbl="node1" presStyleIdx="1" presStyleCnt="2">
        <dgm:presLayoutVars>
          <dgm:bulletEnabled val="1"/>
        </dgm:presLayoutVars>
      </dgm:prSet>
      <dgm:spPr/>
    </dgm:pt>
  </dgm:ptLst>
  <dgm:cxnLst>
    <dgm:cxn modelId="{DE645103-A346-47F4-AA82-51759F570EC1}" srcId="{5B6B5C6E-1FC1-424B-BF0F-6331800A342F}" destId="{0C27CBBD-FC4F-4EF9-9F25-EED2FBCD44AE}" srcOrd="0" destOrd="0" parTransId="{DD19BEB9-19E8-4248-9A09-091F4A595FFE}" sibTransId="{615FB468-ABAA-47F6-B23F-093D6883F309}"/>
    <dgm:cxn modelId="{309C3815-BEED-4768-9514-BEACC652C879}" type="presOf" srcId="{5B6B5C6E-1FC1-424B-BF0F-6331800A342F}" destId="{5B3B83A4-59B5-4C3B-BBB6-5FDBDBAC84E3}" srcOrd="0" destOrd="0" presId="urn:diagrams.loki3.com/BracketList"/>
    <dgm:cxn modelId="{98168E1D-822B-43CB-8414-0C06CE9DAA8A}" type="presOf" srcId="{CAA8DAE1-1ED7-4EB9-BF6E-9ACE1613E176}" destId="{7E605F86-2AB5-4CB2-9386-0E5B4923450E}" srcOrd="0" destOrd="0" presId="urn:diagrams.loki3.com/BracketList"/>
    <dgm:cxn modelId="{64BE1922-F090-4DB1-B138-1D445BAF78B2}" type="presOf" srcId="{6899ED47-B394-43DE-87BE-C566708E6127}" destId="{076FCAC0-684C-4805-AE16-B4493B80A814}" srcOrd="0" destOrd="2" presId="urn:diagrams.loki3.com/BracketList"/>
    <dgm:cxn modelId="{1D1A2822-C832-4B33-A835-4D2BDC471E92}" srcId="{17477C39-4DB9-476D-9574-5B1100DEA14E}" destId="{CA039B3E-0413-4FDF-B9C5-B2B8FFEB8742}" srcOrd="1" destOrd="0" parTransId="{C8AE9DEE-9DEB-4BC0-BEE5-ACF01D651D05}" sibTransId="{1A0BAA8D-F40C-44A4-A873-66708739967B}"/>
    <dgm:cxn modelId="{B9E8EA22-9730-48CD-A1F0-39E1575BF708}" type="presOf" srcId="{E8A6541D-6B09-4907-A6D3-D20C86F25934}" destId="{E6CFBC40-D75D-4459-BCE6-D2BE14D9C88B}" srcOrd="0" destOrd="2" presId="urn:diagrams.loki3.com/BracketList"/>
    <dgm:cxn modelId="{A75BF325-3F4A-4163-A40E-F732598D79AD}" srcId="{17477C39-4DB9-476D-9574-5B1100DEA14E}" destId="{507EBEC6-F1D5-45D5-B674-9603C64932D2}" srcOrd="0" destOrd="0" parTransId="{A448FF2D-5A03-4DE7-A360-152D2D6BE543}" sibTransId="{F8E89E86-B465-400B-AD61-BCA02BB301FC}"/>
    <dgm:cxn modelId="{B725E626-D9D3-4CF5-A60A-5A19B4CA049B}" srcId="{5B6B5C6E-1FC1-424B-BF0F-6331800A342F}" destId="{6899ED47-B394-43DE-87BE-C566708E6127}" srcOrd="2" destOrd="0" parTransId="{BEFE243A-E4E6-4957-A82F-B4F0FCA4298F}" sibTransId="{9E8C1ACB-8299-46A2-97C8-996C15A019AA}"/>
    <dgm:cxn modelId="{E2CA202C-22A4-496D-9CC2-16138F4C83BB}" type="presOf" srcId="{A81BC998-BD13-4B61-9DEC-536EF126B546}" destId="{076FCAC0-684C-4805-AE16-B4493B80A814}" srcOrd="0" destOrd="6" presId="urn:diagrams.loki3.com/BracketList"/>
    <dgm:cxn modelId="{D73EB839-E8C6-468A-8CAE-2209420732D4}" type="presOf" srcId="{17477C39-4DB9-476D-9574-5B1100DEA14E}" destId="{85694A4D-98AF-454C-BF04-7E35C4AD6F3F}" srcOrd="0" destOrd="0" presId="urn:diagrams.loki3.com/BracketList"/>
    <dgm:cxn modelId="{4FF0FB41-A85C-49F6-AE07-8F2814C4EB83}" type="presOf" srcId="{DB661384-85B0-48EC-866E-8872A2AAF678}" destId="{076FCAC0-684C-4805-AE16-B4493B80A814}" srcOrd="0" destOrd="8" presId="urn:diagrams.loki3.com/BracketList"/>
    <dgm:cxn modelId="{2A730C6D-2B17-4E9F-BB0B-591A085568FC}" srcId="{CAA8DAE1-1ED7-4EB9-BF6E-9ACE1613E176}" destId="{5B6B5C6E-1FC1-424B-BF0F-6331800A342F}" srcOrd="0" destOrd="0" parTransId="{71EC18FE-1917-43F3-B9EE-CAE93F062ACF}" sibTransId="{22A27052-99C1-47B3-8F38-721E6BEE0D42}"/>
    <dgm:cxn modelId="{183B8D4D-0387-453D-B289-B3E4500C7D28}" type="presOf" srcId="{D4174A8B-DE64-4BD2-BCF6-25CF49FEACCC}" destId="{076FCAC0-684C-4805-AE16-B4493B80A814}" srcOrd="0" destOrd="3" presId="urn:diagrams.loki3.com/BracketList"/>
    <dgm:cxn modelId="{DA68E155-C463-476A-BCB6-BC06F22E05F9}" srcId="{17477C39-4DB9-476D-9574-5B1100DEA14E}" destId="{E8A6541D-6B09-4907-A6D3-D20C86F25934}" srcOrd="2" destOrd="0" parTransId="{D0E4AD6B-E336-48BA-88D4-9B19C9309D3F}" sibTransId="{1BABAAD5-5D43-414A-96C7-EF64BEC50DAB}"/>
    <dgm:cxn modelId="{77424385-129E-45BA-989E-30413C35D09C}" srcId="{A81BC998-BD13-4B61-9DEC-536EF126B546}" destId="{560B70DC-BDB9-435F-A72E-42C27D699511}" srcOrd="0" destOrd="0" parTransId="{C7C2E20A-32D5-4865-AFB1-46904968D266}" sibTransId="{C9818710-3EA6-4BF3-8C94-DE0E2A486114}"/>
    <dgm:cxn modelId="{B85A7188-4771-48D4-91E0-EC5CA6070A76}" srcId="{5B6B5C6E-1FC1-424B-BF0F-6331800A342F}" destId="{A81BC998-BD13-4B61-9DEC-536EF126B546}" srcOrd="6" destOrd="0" parTransId="{F8AC066A-2DAC-4878-A8C6-3C020F972AB8}" sibTransId="{AE9956E6-C44F-43F9-8D96-1FBAB3F44A60}"/>
    <dgm:cxn modelId="{9F560694-FE5C-4714-80B3-4836E4FEFFFB}" type="presOf" srcId="{30F9D039-1744-4C95-91DC-FAA322EA6016}" destId="{076FCAC0-684C-4805-AE16-B4493B80A814}" srcOrd="0" destOrd="1" presId="urn:diagrams.loki3.com/BracketList"/>
    <dgm:cxn modelId="{37AA5599-9757-4C6E-86F0-C7B9CDB47BCC}" srcId="{5B6B5C6E-1FC1-424B-BF0F-6331800A342F}" destId="{30F9D039-1744-4C95-91DC-FAA322EA6016}" srcOrd="1" destOrd="0" parTransId="{AC68FF2C-7EF7-4126-B9D9-472A605A61F1}" sibTransId="{B6847E2F-8137-490D-8DC5-EE3CC802D010}"/>
    <dgm:cxn modelId="{233FD599-BC54-406E-87F9-ED4269B97B02}" type="presOf" srcId="{8BCBDDCB-D3F1-425D-B80A-F15698DD0171}" destId="{076FCAC0-684C-4805-AE16-B4493B80A814}" srcOrd="0" destOrd="4" presId="urn:diagrams.loki3.com/BracketList"/>
    <dgm:cxn modelId="{1BB79F9E-FEC3-411D-81E5-6CA85C3D1970}" type="presOf" srcId="{CA039B3E-0413-4FDF-B9C5-B2B8FFEB8742}" destId="{E6CFBC40-D75D-4459-BCE6-D2BE14D9C88B}" srcOrd="0" destOrd="1" presId="urn:diagrams.loki3.com/BracketList"/>
    <dgm:cxn modelId="{15C8FEA6-BF39-4176-97BC-5B8B99FB1040}" srcId="{5B6B5C6E-1FC1-424B-BF0F-6331800A342F}" destId="{D4174A8B-DE64-4BD2-BCF6-25CF49FEACCC}" srcOrd="3" destOrd="0" parTransId="{913EB84E-26FF-45AF-8E96-FDC348602A8C}" sibTransId="{E2A5F432-9B9E-42E7-89A0-E1D3EDBC0112}"/>
    <dgm:cxn modelId="{017E0EA7-7A9C-47E6-A38D-E58086225195}" srcId="{5B6B5C6E-1FC1-424B-BF0F-6331800A342F}" destId="{D43D7901-89C7-4F0E-A213-90F1F4068291}" srcOrd="5" destOrd="0" parTransId="{DF3312EA-E018-4259-88B6-B92E9259DF69}" sibTransId="{69FDAAA6-75C0-4F4C-BF18-B8EE3DE008E3}"/>
    <dgm:cxn modelId="{99CB56BC-B282-4168-8F3A-C2432A5B859C}" type="presOf" srcId="{507EBEC6-F1D5-45D5-B674-9603C64932D2}" destId="{E6CFBC40-D75D-4459-BCE6-D2BE14D9C88B}" srcOrd="0" destOrd="0" presId="urn:diagrams.loki3.com/BracketList"/>
    <dgm:cxn modelId="{27B0E8D5-102F-469A-906B-0762DC58331E}" srcId="{5B6B5C6E-1FC1-424B-BF0F-6331800A342F}" destId="{8BCBDDCB-D3F1-425D-B80A-F15698DD0171}" srcOrd="4" destOrd="0" parTransId="{A30665A7-2314-41D1-BE67-D4DECAA90C5D}" sibTransId="{CF05D52A-8B65-46DB-BDD9-BC5E5D8CF97B}"/>
    <dgm:cxn modelId="{F391B5E5-3C0D-4E5B-BE93-6C8CF59ECBA2}" type="presOf" srcId="{D43D7901-89C7-4F0E-A213-90F1F4068291}" destId="{076FCAC0-684C-4805-AE16-B4493B80A814}" srcOrd="0" destOrd="5" presId="urn:diagrams.loki3.com/BracketList"/>
    <dgm:cxn modelId="{CEED06ED-4A2F-4E2D-A4C7-2B8BC42134B3}" srcId="{CAA8DAE1-1ED7-4EB9-BF6E-9ACE1613E176}" destId="{17477C39-4DB9-476D-9574-5B1100DEA14E}" srcOrd="1" destOrd="0" parTransId="{94BE12D1-4B85-41E1-96A9-8752CB2EDE22}" sibTransId="{B2649501-BC10-4A6C-A064-24A3F78BE10D}"/>
    <dgm:cxn modelId="{CA1006F5-3923-46EE-AEE4-6851653AE140}" srcId="{A81BC998-BD13-4B61-9DEC-536EF126B546}" destId="{DB661384-85B0-48EC-866E-8872A2AAF678}" srcOrd="1" destOrd="0" parTransId="{E525A042-D95B-432A-BA91-A4C6210E4FBE}" sibTransId="{3490B572-2B99-4922-85FA-09C0A17FE1BD}"/>
    <dgm:cxn modelId="{23950FF9-A42B-43BA-8CBC-53EB3737F461}" type="presOf" srcId="{0C27CBBD-FC4F-4EF9-9F25-EED2FBCD44AE}" destId="{076FCAC0-684C-4805-AE16-B4493B80A814}" srcOrd="0" destOrd="0" presId="urn:diagrams.loki3.com/BracketList"/>
    <dgm:cxn modelId="{AA64C4FB-F3F9-4B90-A18F-EA2029D3DA89}" type="presOf" srcId="{560B70DC-BDB9-435F-A72E-42C27D699511}" destId="{076FCAC0-684C-4805-AE16-B4493B80A814}" srcOrd="0" destOrd="7" presId="urn:diagrams.loki3.com/BracketList"/>
    <dgm:cxn modelId="{7D94F029-9E9A-4A7C-9EE4-A9C49FCDABF1}" type="presParOf" srcId="{7E605F86-2AB5-4CB2-9386-0E5B4923450E}" destId="{5F8CFA6D-7717-475C-8844-E737DBD5B651}" srcOrd="0" destOrd="0" presId="urn:diagrams.loki3.com/BracketList"/>
    <dgm:cxn modelId="{A32DB62D-2181-48B8-9B9F-BF7E437980CC}" type="presParOf" srcId="{5F8CFA6D-7717-475C-8844-E737DBD5B651}" destId="{5B3B83A4-59B5-4C3B-BBB6-5FDBDBAC84E3}" srcOrd="0" destOrd="0" presId="urn:diagrams.loki3.com/BracketList"/>
    <dgm:cxn modelId="{5DC87C98-23F9-4C53-AB35-8994D0D545A6}" type="presParOf" srcId="{5F8CFA6D-7717-475C-8844-E737DBD5B651}" destId="{A8AD3CDE-77B3-4A30-9991-F3C51B5AF624}" srcOrd="1" destOrd="0" presId="urn:diagrams.loki3.com/BracketList"/>
    <dgm:cxn modelId="{90476D89-79A3-4BFC-A30B-4674CFFC35AE}" type="presParOf" srcId="{5F8CFA6D-7717-475C-8844-E737DBD5B651}" destId="{82B29D15-FD56-4039-8889-E20CCB6627A2}" srcOrd="2" destOrd="0" presId="urn:diagrams.loki3.com/BracketList"/>
    <dgm:cxn modelId="{51D15D25-E24A-4080-9686-AB8066B81EAD}" type="presParOf" srcId="{5F8CFA6D-7717-475C-8844-E737DBD5B651}" destId="{076FCAC0-684C-4805-AE16-B4493B80A814}" srcOrd="3" destOrd="0" presId="urn:diagrams.loki3.com/BracketList"/>
    <dgm:cxn modelId="{1FEE9F14-ED60-451A-BCE3-CFC786C02E1D}" type="presParOf" srcId="{7E605F86-2AB5-4CB2-9386-0E5B4923450E}" destId="{0C7591EF-A94D-4718-BBBB-F8C1D4A8514F}" srcOrd="1" destOrd="0" presId="urn:diagrams.loki3.com/BracketList"/>
    <dgm:cxn modelId="{277FA25B-76AD-400A-B2BB-0929C18B7A08}" type="presParOf" srcId="{7E605F86-2AB5-4CB2-9386-0E5B4923450E}" destId="{BF752AD8-2C75-4CFB-9F32-E3CAC1BB5A2B}" srcOrd="2" destOrd="0" presId="urn:diagrams.loki3.com/BracketList"/>
    <dgm:cxn modelId="{9CB047DE-75F1-4626-B2A1-848EB00D90B6}" type="presParOf" srcId="{BF752AD8-2C75-4CFB-9F32-E3CAC1BB5A2B}" destId="{85694A4D-98AF-454C-BF04-7E35C4AD6F3F}" srcOrd="0" destOrd="0" presId="urn:diagrams.loki3.com/BracketList"/>
    <dgm:cxn modelId="{7B7954B2-9183-4F1C-93DA-856FC99D9C2F}" type="presParOf" srcId="{BF752AD8-2C75-4CFB-9F32-E3CAC1BB5A2B}" destId="{41CD802E-CCD2-4769-A7AB-1CCE945D6C73}" srcOrd="1" destOrd="0" presId="urn:diagrams.loki3.com/BracketList"/>
    <dgm:cxn modelId="{3AB5226E-62C8-4578-B8B1-EBFBB8503731}" type="presParOf" srcId="{BF752AD8-2C75-4CFB-9F32-E3CAC1BB5A2B}" destId="{512EDD3A-AE19-4E7C-9BA8-C59FF04F969B}" srcOrd="2" destOrd="0" presId="urn:diagrams.loki3.com/BracketList"/>
    <dgm:cxn modelId="{61195CAC-2253-44C3-BC8A-3D066A27B0E2}" type="presParOf" srcId="{BF752AD8-2C75-4CFB-9F32-E3CAC1BB5A2B}" destId="{E6CFBC40-D75D-4459-BCE6-D2BE14D9C88B}" srcOrd="3" destOrd="0" presId="urn:diagrams.loki3.com/Bracke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55.xml><?xml version="1.0" encoding="utf-8"?>
<dgm:dataModel xmlns:dgm="http://schemas.openxmlformats.org/drawingml/2006/diagram" xmlns:a="http://schemas.openxmlformats.org/drawingml/2006/main">
  <dgm:ptLst>
    <dgm:pt modelId="{E16C3BC5-1BFB-41A8-8B86-D9BB1A3FA06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4DD769F-8163-4DBA-A056-35E06BFFDA1D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Returned Recommendation Form</a:t>
          </a:r>
          <a:endParaRPr lang="en-US" sz="2400" dirty="0"/>
        </a:p>
      </dgm:t>
    </dgm:pt>
    <dgm:pt modelId="{6288758B-C3A7-4E3A-B21D-66768B7C2057}" type="parTrans" cxnId="{517D8961-52C3-4A8A-9A80-8230EE0FD5A7}">
      <dgm:prSet/>
      <dgm:spPr/>
      <dgm:t>
        <a:bodyPr/>
        <a:lstStyle/>
        <a:p>
          <a:endParaRPr lang="en-US"/>
        </a:p>
      </dgm:t>
    </dgm:pt>
    <dgm:pt modelId="{E330070A-09D9-429C-85D7-2D2EB5DAD2C8}" type="sibTrans" cxnId="{517D8961-52C3-4A8A-9A80-8230EE0FD5A7}">
      <dgm:prSet/>
      <dgm:spPr/>
      <dgm:t>
        <a:bodyPr/>
        <a:lstStyle/>
        <a:p>
          <a:endParaRPr lang="en-US"/>
        </a:p>
      </dgm:t>
    </dgm:pt>
    <dgm:pt modelId="{8D6995A8-16DF-451B-A4D0-9FA6EBEE1F42}" type="pres">
      <dgm:prSet presAssocID="{E16C3BC5-1BFB-41A8-8B86-D9BB1A3FA06A}" presName="linear" presStyleCnt="0">
        <dgm:presLayoutVars>
          <dgm:animLvl val="lvl"/>
          <dgm:resizeHandles val="exact"/>
        </dgm:presLayoutVars>
      </dgm:prSet>
      <dgm:spPr/>
    </dgm:pt>
    <dgm:pt modelId="{53523E51-6567-4113-B81C-09DFB495C2F8}" type="pres">
      <dgm:prSet presAssocID="{14DD769F-8163-4DBA-A056-35E06BFFDA1D}" presName="parentText" presStyleLbl="node1" presStyleIdx="0" presStyleCnt="1" custScaleY="190662">
        <dgm:presLayoutVars>
          <dgm:chMax val="0"/>
          <dgm:bulletEnabled val="1"/>
        </dgm:presLayoutVars>
      </dgm:prSet>
      <dgm:spPr/>
    </dgm:pt>
  </dgm:ptLst>
  <dgm:cxnLst>
    <dgm:cxn modelId="{089CE514-7CDE-46F3-8760-CDF702CD0E1F}" type="presOf" srcId="{E16C3BC5-1BFB-41A8-8B86-D9BB1A3FA06A}" destId="{8D6995A8-16DF-451B-A4D0-9FA6EBEE1F42}" srcOrd="0" destOrd="0" presId="urn:microsoft.com/office/officeart/2005/8/layout/vList2"/>
    <dgm:cxn modelId="{517D8961-52C3-4A8A-9A80-8230EE0FD5A7}" srcId="{E16C3BC5-1BFB-41A8-8B86-D9BB1A3FA06A}" destId="{14DD769F-8163-4DBA-A056-35E06BFFDA1D}" srcOrd="0" destOrd="0" parTransId="{6288758B-C3A7-4E3A-B21D-66768B7C2057}" sibTransId="{E330070A-09D9-429C-85D7-2D2EB5DAD2C8}"/>
    <dgm:cxn modelId="{39E8EF75-1021-4844-AF19-9F3F296789E5}" type="presOf" srcId="{14DD769F-8163-4DBA-A056-35E06BFFDA1D}" destId="{53523E51-6567-4113-B81C-09DFB495C2F8}" srcOrd="0" destOrd="0" presId="urn:microsoft.com/office/officeart/2005/8/layout/vList2"/>
    <dgm:cxn modelId="{DE24BF83-9F8B-4BB6-986F-0FF08351212C}" type="presParOf" srcId="{8D6995A8-16DF-451B-A4D0-9FA6EBEE1F42}" destId="{53523E51-6567-4113-B81C-09DFB495C2F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56.xml><?xml version="1.0" encoding="utf-8"?>
<dgm:dataModel xmlns:dgm="http://schemas.openxmlformats.org/drawingml/2006/diagram" xmlns:a="http://schemas.openxmlformats.org/drawingml/2006/main">
  <dgm:ptLst>
    <dgm:pt modelId="{E6DCE730-60EE-4D57-A5AA-97D7FA849D20}" type="doc">
      <dgm:prSet loTypeId="urn:microsoft.com/office/officeart/2005/8/layout/target2" loCatId="relationship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249925C-EC09-49CD-A7D6-2949820D5357}">
      <dgm:prSet custT="1"/>
      <dgm:spPr/>
      <dgm:t>
        <a:bodyPr/>
        <a:lstStyle/>
        <a:p>
          <a:pPr algn="ctr"/>
          <a:r>
            <a:rPr lang="en-US" sz="2000" b="1" dirty="0"/>
            <a:t>What happens if appointment terms change after submission to workflow?</a:t>
          </a:r>
          <a:endParaRPr lang="en-US" sz="2000" dirty="0"/>
        </a:p>
      </dgm:t>
    </dgm:pt>
    <dgm:pt modelId="{D7033F24-5800-47D8-8734-6B4410463A3D}" type="parTrans" cxnId="{359C65A9-4847-4C6A-A648-4E8EF418873A}">
      <dgm:prSet/>
      <dgm:spPr/>
      <dgm:t>
        <a:bodyPr/>
        <a:lstStyle/>
        <a:p>
          <a:endParaRPr lang="en-US"/>
        </a:p>
      </dgm:t>
    </dgm:pt>
    <dgm:pt modelId="{FC8B286D-B0E3-41DF-8925-3BCC09C77965}" type="sibTrans" cxnId="{359C65A9-4847-4C6A-A648-4E8EF418873A}">
      <dgm:prSet/>
      <dgm:spPr/>
      <dgm:t>
        <a:bodyPr/>
        <a:lstStyle/>
        <a:p>
          <a:endParaRPr lang="en-US"/>
        </a:p>
      </dgm:t>
    </dgm:pt>
    <dgm:pt modelId="{877ECD71-2739-4E74-AF0F-F5522DE2D749}">
      <dgm:prSet custT="1"/>
      <dgm:spPr/>
      <dgm:t>
        <a:bodyPr/>
        <a:lstStyle/>
        <a:p>
          <a:r>
            <a:rPr lang="en-US" sz="1800" dirty="0"/>
            <a:t>Check Axess to find the pending Approver</a:t>
          </a:r>
        </a:p>
      </dgm:t>
    </dgm:pt>
    <dgm:pt modelId="{36CF63CB-DA60-48EC-891B-7CF3F5550B30}" type="parTrans" cxnId="{3B75EF03-9FA3-47BA-AAA6-5C65513F8546}">
      <dgm:prSet/>
      <dgm:spPr/>
      <dgm:t>
        <a:bodyPr/>
        <a:lstStyle/>
        <a:p>
          <a:endParaRPr lang="en-US"/>
        </a:p>
      </dgm:t>
    </dgm:pt>
    <dgm:pt modelId="{341E415E-E7C9-4A6F-B408-A004B3AD09ED}" type="sibTrans" cxnId="{3B75EF03-9FA3-47BA-AAA6-5C65513F8546}">
      <dgm:prSet/>
      <dgm:spPr/>
      <dgm:t>
        <a:bodyPr/>
        <a:lstStyle/>
        <a:p>
          <a:endParaRPr lang="en-US"/>
        </a:p>
      </dgm:t>
    </dgm:pt>
    <dgm:pt modelId="{4570F795-958A-491F-9E8A-E4B1968DAF6B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Contact the Approver to return the web form</a:t>
          </a:r>
        </a:p>
      </dgm:t>
    </dgm:pt>
    <dgm:pt modelId="{F941B3BA-9201-4916-B8FE-BDD4DC67BA6B}" type="parTrans" cxnId="{0295B16E-71AB-4DC1-951F-4AB8B073BE8B}">
      <dgm:prSet/>
      <dgm:spPr/>
      <dgm:t>
        <a:bodyPr/>
        <a:lstStyle/>
        <a:p>
          <a:endParaRPr lang="en-US"/>
        </a:p>
      </dgm:t>
    </dgm:pt>
    <dgm:pt modelId="{60DA2476-E9CD-4A08-B59C-21EE71686780}" type="sibTrans" cxnId="{0295B16E-71AB-4DC1-951F-4AB8B073BE8B}">
      <dgm:prSet/>
      <dgm:spPr/>
      <dgm:t>
        <a:bodyPr/>
        <a:lstStyle/>
        <a:p>
          <a:endParaRPr lang="en-US"/>
        </a:p>
      </dgm:t>
    </dgm:pt>
    <dgm:pt modelId="{5B64FF49-C840-46C9-9287-001B7CB44275}">
      <dgm:prSet/>
      <dgm:spPr/>
      <dgm:t>
        <a:bodyPr/>
        <a:lstStyle/>
        <a:p>
          <a:pPr algn="ctr"/>
          <a:r>
            <a:rPr lang="en-US" dirty="0"/>
            <a:t>Postdoc Admin returns Rec form to Self</a:t>
          </a:r>
        </a:p>
      </dgm:t>
    </dgm:pt>
    <dgm:pt modelId="{1BA09329-AFFB-477D-8D89-C358A92EEE65}" type="parTrans" cxnId="{8F31EA02-9158-4C10-AB22-FFC97158FD89}">
      <dgm:prSet/>
      <dgm:spPr/>
      <dgm:t>
        <a:bodyPr/>
        <a:lstStyle/>
        <a:p>
          <a:endParaRPr lang="en-US"/>
        </a:p>
      </dgm:t>
    </dgm:pt>
    <dgm:pt modelId="{51308EBB-AC18-430D-972F-8F12E08FE884}" type="sibTrans" cxnId="{8F31EA02-9158-4C10-AB22-FFC97158FD89}">
      <dgm:prSet/>
      <dgm:spPr/>
      <dgm:t>
        <a:bodyPr/>
        <a:lstStyle/>
        <a:p>
          <a:endParaRPr lang="en-US"/>
        </a:p>
      </dgm:t>
    </dgm:pt>
    <dgm:pt modelId="{B5DEC564-7B06-4017-B9C1-1C50A0021F11}">
      <dgm:prSet custT="1"/>
      <dgm:spPr/>
      <dgm:t>
        <a:bodyPr/>
        <a:lstStyle/>
        <a:p>
          <a:r>
            <a:rPr lang="en-US" sz="1100" dirty="0">
              <a:solidFill>
                <a:schemeClr val="accent4"/>
              </a:solidFill>
            </a:rPr>
            <a:t>If the Rec form is pending Admin’s verify approval, Admin clicks Return, then exits workflow:</a:t>
          </a:r>
        </a:p>
      </dgm:t>
    </dgm:pt>
    <dgm:pt modelId="{125D075B-51ED-47A6-8F00-A9C1D9CDB35F}" type="parTrans" cxnId="{C47E8022-C1F9-4480-A76F-E550AD15C950}">
      <dgm:prSet/>
      <dgm:spPr/>
      <dgm:t>
        <a:bodyPr/>
        <a:lstStyle/>
        <a:p>
          <a:endParaRPr lang="en-US"/>
        </a:p>
      </dgm:t>
    </dgm:pt>
    <dgm:pt modelId="{11DB18E1-5C94-4215-9BF8-4B0220B8FA27}" type="sibTrans" cxnId="{C47E8022-C1F9-4480-A76F-E550AD15C950}">
      <dgm:prSet/>
      <dgm:spPr/>
      <dgm:t>
        <a:bodyPr/>
        <a:lstStyle/>
        <a:p>
          <a:endParaRPr lang="en-US"/>
        </a:p>
      </dgm:t>
    </dgm:pt>
    <dgm:pt modelId="{294180BD-10AD-4CC3-829A-B86503C10FDE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Mouse over the OPA/Bechtel tab</a:t>
          </a:r>
        </a:p>
      </dgm:t>
    </dgm:pt>
    <dgm:pt modelId="{F1E208A5-69A8-4B7F-9790-FDB082734ADA}" type="parTrans" cxnId="{EE60AE31-2BC5-4651-8737-2EA72666AD7E}">
      <dgm:prSet/>
      <dgm:spPr/>
      <dgm:t>
        <a:bodyPr/>
        <a:lstStyle/>
        <a:p>
          <a:endParaRPr lang="en-US"/>
        </a:p>
      </dgm:t>
    </dgm:pt>
    <dgm:pt modelId="{B1E7EC99-F5DC-4B1A-9C3A-1EB36FB901D8}" type="sibTrans" cxnId="{EE60AE31-2BC5-4651-8737-2EA72666AD7E}">
      <dgm:prSet/>
      <dgm:spPr/>
      <dgm:t>
        <a:bodyPr/>
        <a:lstStyle/>
        <a:p>
          <a:endParaRPr lang="en-US"/>
        </a:p>
      </dgm:t>
    </dgm:pt>
    <dgm:pt modelId="{A91A3C34-9605-461F-8273-E2B57BDE5CCD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Click Postdoc Administrative Forms</a:t>
          </a:r>
        </a:p>
      </dgm:t>
    </dgm:pt>
    <dgm:pt modelId="{78190705-21C2-40D9-9736-57CFC27A0FBA}" type="parTrans" cxnId="{260C7017-FE0B-4E9A-B59F-79D47A196AD6}">
      <dgm:prSet/>
      <dgm:spPr/>
      <dgm:t>
        <a:bodyPr/>
        <a:lstStyle/>
        <a:p>
          <a:endParaRPr lang="en-US"/>
        </a:p>
      </dgm:t>
    </dgm:pt>
    <dgm:pt modelId="{CB17AC61-C1FD-4FB5-AE9D-A5232EEDA922}" type="sibTrans" cxnId="{260C7017-FE0B-4E9A-B59F-79D47A196AD6}">
      <dgm:prSet/>
      <dgm:spPr/>
      <dgm:t>
        <a:bodyPr/>
        <a:lstStyle/>
        <a:p>
          <a:endParaRPr lang="en-US"/>
        </a:p>
      </dgm:t>
    </dgm:pt>
    <dgm:pt modelId="{695351DB-323F-4D3C-9B94-113C86CC7B83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Click Recommendation form button</a:t>
          </a:r>
        </a:p>
      </dgm:t>
    </dgm:pt>
    <dgm:pt modelId="{BE290604-D840-4462-A705-717135F2101F}" type="parTrans" cxnId="{F582DAB9-BD15-466D-822E-3FFC058E7DE9}">
      <dgm:prSet/>
      <dgm:spPr/>
      <dgm:t>
        <a:bodyPr/>
        <a:lstStyle/>
        <a:p>
          <a:endParaRPr lang="en-US"/>
        </a:p>
      </dgm:t>
    </dgm:pt>
    <dgm:pt modelId="{7898B15E-CB37-4EE9-8022-427E76933878}" type="sibTrans" cxnId="{F582DAB9-BD15-466D-822E-3FFC058E7DE9}">
      <dgm:prSet/>
      <dgm:spPr/>
      <dgm:t>
        <a:bodyPr/>
        <a:lstStyle/>
        <a:p>
          <a:endParaRPr lang="en-US"/>
        </a:p>
      </dgm:t>
    </dgm:pt>
    <dgm:pt modelId="{5D3C6B77-7F8D-4437-A1FE-AE0E611D5083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Search by Postdoc name</a:t>
          </a:r>
        </a:p>
      </dgm:t>
    </dgm:pt>
    <dgm:pt modelId="{D0C38A2D-6130-4CB8-8D8B-E3CCB7DDA1E2}" type="parTrans" cxnId="{CC72B165-FF6A-4A83-9155-A33CF570B225}">
      <dgm:prSet/>
      <dgm:spPr/>
      <dgm:t>
        <a:bodyPr/>
        <a:lstStyle/>
        <a:p>
          <a:endParaRPr lang="en-US"/>
        </a:p>
      </dgm:t>
    </dgm:pt>
    <dgm:pt modelId="{432012E5-3066-4546-B730-3EBBC6151E19}" type="sibTrans" cxnId="{CC72B165-FF6A-4A83-9155-A33CF570B225}">
      <dgm:prSet/>
      <dgm:spPr/>
      <dgm:t>
        <a:bodyPr/>
        <a:lstStyle/>
        <a:p>
          <a:endParaRPr lang="en-US"/>
        </a:p>
      </dgm:t>
    </dgm:pt>
    <dgm:pt modelId="{110A94AE-9267-44AA-939D-FB0BD8E2BE41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Click the transaction ID, open form</a:t>
          </a:r>
        </a:p>
      </dgm:t>
    </dgm:pt>
    <dgm:pt modelId="{B93D7C5B-44D3-4C00-B015-4026D914C46F}" type="parTrans" cxnId="{DEF555B9-C5A6-4EA1-9651-E43F13A54EC1}">
      <dgm:prSet/>
      <dgm:spPr/>
      <dgm:t>
        <a:bodyPr/>
        <a:lstStyle/>
        <a:p>
          <a:endParaRPr lang="en-US"/>
        </a:p>
      </dgm:t>
    </dgm:pt>
    <dgm:pt modelId="{54FF247A-38F0-499B-8688-F30E976D51BF}" type="sibTrans" cxnId="{DEF555B9-C5A6-4EA1-9651-E43F13A54EC1}">
      <dgm:prSet/>
      <dgm:spPr/>
      <dgm:t>
        <a:bodyPr/>
        <a:lstStyle/>
        <a:p>
          <a:endParaRPr lang="en-US"/>
        </a:p>
      </dgm:t>
    </dgm:pt>
    <dgm:pt modelId="{EA857E62-E8EC-4B06-B03C-D6EF20CE3202}">
      <dgm:prSet custT="1"/>
      <dgm:spPr/>
      <dgm:t>
        <a:bodyPr/>
        <a:lstStyle/>
        <a:p>
          <a:r>
            <a:rPr lang="en-US" sz="1000" dirty="0">
              <a:solidFill>
                <a:schemeClr val="accent4"/>
              </a:solidFill>
            </a:rPr>
            <a:t>Make revisions, save, and resubmit</a:t>
          </a:r>
        </a:p>
      </dgm:t>
    </dgm:pt>
    <dgm:pt modelId="{BC771082-B6F0-4029-B1FF-07F5F87A7DF1}" type="parTrans" cxnId="{717FA368-0C48-473E-8367-DB5D992741F8}">
      <dgm:prSet/>
      <dgm:spPr/>
      <dgm:t>
        <a:bodyPr/>
        <a:lstStyle/>
        <a:p>
          <a:endParaRPr lang="en-US"/>
        </a:p>
      </dgm:t>
    </dgm:pt>
    <dgm:pt modelId="{BECE6727-2218-4DD0-B4E8-B81BE174645E}" type="sibTrans" cxnId="{717FA368-0C48-473E-8367-DB5D992741F8}">
      <dgm:prSet/>
      <dgm:spPr/>
      <dgm:t>
        <a:bodyPr/>
        <a:lstStyle/>
        <a:p>
          <a:endParaRPr lang="en-US"/>
        </a:p>
      </dgm:t>
    </dgm:pt>
    <dgm:pt modelId="{2D5A3248-0583-45F1-9E8D-492A3F42703B}" type="pres">
      <dgm:prSet presAssocID="{E6DCE730-60EE-4D57-A5AA-97D7FA849D20}" presName="Name0" presStyleCnt="0">
        <dgm:presLayoutVars>
          <dgm:chMax val="3"/>
          <dgm:chPref val="1"/>
          <dgm:dir/>
          <dgm:animLvl val="lvl"/>
          <dgm:resizeHandles/>
        </dgm:presLayoutVars>
      </dgm:prSet>
      <dgm:spPr/>
    </dgm:pt>
    <dgm:pt modelId="{C37CF307-2C68-438B-B6DE-A4B7927192D4}" type="pres">
      <dgm:prSet presAssocID="{E6DCE730-60EE-4D57-A5AA-97D7FA849D20}" presName="outerBox" presStyleCnt="0"/>
      <dgm:spPr/>
    </dgm:pt>
    <dgm:pt modelId="{94544131-116C-4EE8-9006-D5152CAA3A16}" type="pres">
      <dgm:prSet presAssocID="{E6DCE730-60EE-4D57-A5AA-97D7FA849D20}" presName="outerBoxParent" presStyleLbl="node1" presStyleIdx="0" presStyleCnt="3"/>
      <dgm:spPr/>
    </dgm:pt>
    <dgm:pt modelId="{B9A9A0EB-F58F-45A6-83C1-E07F3448ABD3}" type="pres">
      <dgm:prSet presAssocID="{E6DCE730-60EE-4D57-A5AA-97D7FA849D20}" presName="outerBoxChildren" presStyleCnt="0"/>
      <dgm:spPr/>
    </dgm:pt>
    <dgm:pt modelId="{ACFF89D0-A100-4E7B-9D0B-C03A519A0E34}" type="pres">
      <dgm:prSet presAssocID="{E6DCE730-60EE-4D57-A5AA-97D7FA849D20}" presName="middleBox" presStyleCnt="0"/>
      <dgm:spPr/>
    </dgm:pt>
    <dgm:pt modelId="{9B107961-6C0B-4AA3-9049-98F688CF59BB}" type="pres">
      <dgm:prSet presAssocID="{E6DCE730-60EE-4D57-A5AA-97D7FA849D20}" presName="middleBoxParent" presStyleLbl="node1" presStyleIdx="1" presStyleCnt="3" custScaleY="105753"/>
      <dgm:spPr/>
    </dgm:pt>
    <dgm:pt modelId="{79EF68F2-8862-4DB3-97C8-6E27B22CC13A}" type="pres">
      <dgm:prSet presAssocID="{E6DCE730-60EE-4D57-A5AA-97D7FA849D20}" presName="middleBoxChildren" presStyleCnt="0"/>
      <dgm:spPr/>
    </dgm:pt>
    <dgm:pt modelId="{CBD97365-2866-4B97-9861-DCCB08428931}" type="pres">
      <dgm:prSet presAssocID="{4570F795-958A-491F-9E8A-E4B1968DAF6B}" presName="mChild" presStyleLbl="fgAcc1" presStyleIdx="0" presStyleCnt="2" custScaleX="112763">
        <dgm:presLayoutVars>
          <dgm:bulletEnabled val="1"/>
        </dgm:presLayoutVars>
      </dgm:prSet>
      <dgm:spPr/>
    </dgm:pt>
    <dgm:pt modelId="{CDF062FE-306C-4A9C-916D-934B338D4A07}" type="pres">
      <dgm:prSet presAssocID="{E6DCE730-60EE-4D57-A5AA-97D7FA849D20}" presName="centerBox" presStyleCnt="0"/>
      <dgm:spPr/>
    </dgm:pt>
    <dgm:pt modelId="{6DE33313-17A4-4786-949B-104FA7D94581}" type="pres">
      <dgm:prSet presAssocID="{E6DCE730-60EE-4D57-A5AA-97D7FA849D20}" presName="centerBoxParent" presStyleLbl="node1" presStyleIdx="2" presStyleCnt="3" custScaleY="141522" custLinFactNeighborX="2823" custLinFactNeighborY="-158"/>
      <dgm:spPr/>
    </dgm:pt>
    <dgm:pt modelId="{61719D26-A079-46BF-940F-F5F3367158D0}" type="pres">
      <dgm:prSet presAssocID="{E6DCE730-60EE-4D57-A5AA-97D7FA849D20}" presName="centerBoxChildren" presStyleCnt="0"/>
      <dgm:spPr/>
    </dgm:pt>
    <dgm:pt modelId="{66BF5DFD-FAC0-428D-9F83-295D2AF5F49D}" type="pres">
      <dgm:prSet presAssocID="{B5DEC564-7B06-4017-B9C1-1C50A0021F11}" presName="cChild" presStyleLbl="fgAcc1" presStyleIdx="1" presStyleCnt="2" custScaleY="193534" custLinFactNeighborX="2971" custLinFactNeighborY="21239">
        <dgm:presLayoutVars>
          <dgm:bulletEnabled val="1"/>
        </dgm:presLayoutVars>
      </dgm:prSet>
      <dgm:spPr/>
    </dgm:pt>
  </dgm:ptLst>
  <dgm:cxnLst>
    <dgm:cxn modelId="{8F31EA02-9158-4C10-AB22-FFC97158FD89}" srcId="{E6DCE730-60EE-4D57-A5AA-97D7FA849D20}" destId="{5B64FF49-C840-46C9-9287-001B7CB44275}" srcOrd="2" destOrd="0" parTransId="{1BA09329-AFFB-477D-8D89-C358A92EEE65}" sibTransId="{51308EBB-AC18-430D-972F-8F12E08FE884}"/>
    <dgm:cxn modelId="{3B75EF03-9FA3-47BA-AAA6-5C65513F8546}" srcId="{E6DCE730-60EE-4D57-A5AA-97D7FA849D20}" destId="{877ECD71-2739-4E74-AF0F-F5522DE2D749}" srcOrd="1" destOrd="0" parTransId="{36CF63CB-DA60-48EC-891B-7CF3F5550B30}" sibTransId="{341E415E-E7C9-4A6F-B408-A004B3AD09ED}"/>
    <dgm:cxn modelId="{28EA5106-FACD-4E3E-A503-83A48E71CD2B}" type="presOf" srcId="{695351DB-323F-4D3C-9B94-113C86CC7B83}" destId="{66BF5DFD-FAC0-428D-9F83-295D2AF5F49D}" srcOrd="0" destOrd="3" presId="urn:microsoft.com/office/officeart/2005/8/layout/target2"/>
    <dgm:cxn modelId="{3BC02509-ED91-44E0-AD43-BE1D63E1A05F}" type="presOf" srcId="{4570F795-958A-491F-9E8A-E4B1968DAF6B}" destId="{CBD97365-2866-4B97-9861-DCCB08428931}" srcOrd="0" destOrd="0" presId="urn:microsoft.com/office/officeart/2005/8/layout/target2"/>
    <dgm:cxn modelId="{F202560F-B0E3-4958-A360-4A5BA320B391}" type="presOf" srcId="{877ECD71-2739-4E74-AF0F-F5522DE2D749}" destId="{9B107961-6C0B-4AA3-9049-98F688CF59BB}" srcOrd="0" destOrd="0" presId="urn:microsoft.com/office/officeart/2005/8/layout/target2"/>
    <dgm:cxn modelId="{260C7017-FE0B-4E9A-B59F-79D47A196AD6}" srcId="{B5DEC564-7B06-4017-B9C1-1C50A0021F11}" destId="{A91A3C34-9605-461F-8273-E2B57BDE5CCD}" srcOrd="1" destOrd="0" parTransId="{78190705-21C2-40D9-9736-57CFC27A0FBA}" sibTransId="{CB17AC61-C1FD-4FB5-AE9D-A5232EEDA922}"/>
    <dgm:cxn modelId="{C47E8022-C1F9-4480-A76F-E550AD15C950}" srcId="{5B64FF49-C840-46C9-9287-001B7CB44275}" destId="{B5DEC564-7B06-4017-B9C1-1C50A0021F11}" srcOrd="0" destOrd="0" parTransId="{125D075B-51ED-47A6-8F00-A9C1D9CDB35F}" sibTransId="{11DB18E1-5C94-4215-9BF8-4B0220B8FA27}"/>
    <dgm:cxn modelId="{757A4023-4AE7-4661-A092-E895E1613F1C}" type="presOf" srcId="{E6DCE730-60EE-4D57-A5AA-97D7FA849D20}" destId="{2D5A3248-0583-45F1-9E8D-492A3F42703B}" srcOrd="0" destOrd="0" presId="urn:microsoft.com/office/officeart/2005/8/layout/target2"/>
    <dgm:cxn modelId="{D2D56B2B-7991-4967-8A39-EE7933D10D58}" type="presOf" srcId="{EA857E62-E8EC-4B06-B03C-D6EF20CE3202}" destId="{66BF5DFD-FAC0-428D-9F83-295D2AF5F49D}" srcOrd="0" destOrd="6" presId="urn:microsoft.com/office/officeart/2005/8/layout/target2"/>
    <dgm:cxn modelId="{EE60AE31-2BC5-4651-8737-2EA72666AD7E}" srcId="{B5DEC564-7B06-4017-B9C1-1C50A0021F11}" destId="{294180BD-10AD-4CC3-829A-B86503C10FDE}" srcOrd="0" destOrd="0" parTransId="{F1E208A5-69A8-4B7F-9790-FDB082734ADA}" sibTransId="{B1E7EC99-F5DC-4B1A-9C3A-1EB36FB901D8}"/>
    <dgm:cxn modelId="{149F5542-8334-48B2-A45C-622DA3AF113B}" type="presOf" srcId="{294180BD-10AD-4CC3-829A-B86503C10FDE}" destId="{66BF5DFD-FAC0-428D-9F83-295D2AF5F49D}" srcOrd="0" destOrd="1" presId="urn:microsoft.com/office/officeart/2005/8/layout/target2"/>
    <dgm:cxn modelId="{CC72B165-FF6A-4A83-9155-A33CF570B225}" srcId="{B5DEC564-7B06-4017-B9C1-1C50A0021F11}" destId="{5D3C6B77-7F8D-4437-A1FE-AE0E611D5083}" srcOrd="3" destOrd="0" parTransId="{D0C38A2D-6130-4CB8-8D8B-E3CCB7DDA1E2}" sibTransId="{432012E5-3066-4546-B730-3EBBC6151E19}"/>
    <dgm:cxn modelId="{717FA368-0C48-473E-8367-DB5D992741F8}" srcId="{B5DEC564-7B06-4017-B9C1-1C50A0021F11}" destId="{EA857E62-E8EC-4B06-B03C-D6EF20CE3202}" srcOrd="5" destOrd="0" parTransId="{BC771082-B6F0-4029-B1FF-07F5F87A7DF1}" sibTransId="{BECE6727-2218-4DD0-B4E8-B81BE174645E}"/>
    <dgm:cxn modelId="{4EE20B4A-9BD4-4D67-93CF-9D6D0FF57115}" type="presOf" srcId="{B249925C-EC09-49CD-A7D6-2949820D5357}" destId="{94544131-116C-4EE8-9006-D5152CAA3A16}" srcOrd="0" destOrd="0" presId="urn:microsoft.com/office/officeart/2005/8/layout/target2"/>
    <dgm:cxn modelId="{7555624E-8F94-4E94-8F60-CA29387CEEB9}" type="presOf" srcId="{A91A3C34-9605-461F-8273-E2B57BDE5CCD}" destId="{66BF5DFD-FAC0-428D-9F83-295D2AF5F49D}" srcOrd="0" destOrd="2" presId="urn:microsoft.com/office/officeart/2005/8/layout/target2"/>
    <dgm:cxn modelId="{0295B16E-71AB-4DC1-951F-4AB8B073BE8B}" srcId="{877ECD71-2739-4E74-AF0F-F5522DE2D749}" destId="{4570F795-958A-491F-9E8A-E4B1968DAF6B}" srcOrd="0" destOrd="0" parTransId="{F941B3BA-9201-4916-B8FE-BDD4DC67BA6B}" sibTransId="{60DA2476-E9CD-4A08-B59C-21EE71686780}"/>
    <dgm:cxn modelId="{7AA69F52-BE25-4954-82C6-59906E246A42}" type="presOf" srcId="{5D3C6B77-7F8D-4437-A1FE-AE0E611D5083}" destId="{66BF5DFD-FAC0-428D-9F83-295D2AF5F49D}" srcOrd="0" destOrd="4" presId="urn:microsoft.com/office/officeart/2005/8/layout/target2"/>
    <dgm:cxn modelId="{9D442E78-6C5F-4F1D-AA32-F0476C205326}" type="presOf" srcId="{B5DEC564-7B06-4017-B9C1-1C50A0021F11}" destId="{66BF5DFD-FAC0-428D-9F83-295D2AF5F49D}" srcOrd="0" destOrd="0" presId="urn:microsoft.com/office/officeart/2005/8/layout/target2"/>
    <dgm:cxn modelId="{359C65A9-4847-4C6A-A648-4E8EF418873A}" srcId="{E6DCE730-60EE-4D57-A5AA-97D7FA849D20}" destId="{B249925C-EC09-49CD-A7D6-2949820D5357}" srcOrd="0" destOrd="0" parTransId="{D7033F24-5800-47D8-8734-6B4410463A3D}" sibTransId="{FC8B286D-B0E3-41DF-8925-3BCC09C77965}"/>
    <dgm:cxn modelId="{DEF555B9-C5A6-4EA1-9651-E43F13A54EC1}" srcId="{B5DEC564-7B06-4017-B9C1-1C50A0021F11}" destId="{110A94AE-9267-44AA-939D-FB0BD8E2BE41}" srcOrd="4" destOrd="0" parTransId="{B93D7C5B-44D3-4C00-B015-4026D914C46F}" sibTransId="{54FF247A-38F0-499B-8688-F30E976D51BF}"/>
    <dgm:cxn modelId="{F582DAB9-BD15-466D-822E-3FFC058E7DE9}" srcId="{B5DEC564-7B06-4017-B9C1-1C50A0021F11}" destId="{695351DB-323F-4D3C-9B94-113C86CC7B83}" srcOrd="2" destOrd="0" parTransId="{BE290604-D840-4462-A705-717135F2101F}" sibTransId="{7898B15E-CB37-4EE9-8022-427E76933878}"/>
    <dgm:cxn modelId="{9382DEE7-57BB-42B7-A32D-2A7D97F9CF4B}" type="presOf" srcId="{5B64FF49-C840-46C9-9287-001B7CB44275}" destId="{6DE33313-17A4-4786-949B-104FA7D94581}" srcOrd="0" destOrd="0" presId="urn:microsoft.com/office/officeart/2005/8/layout/target2"/>
    <dgm:cxn modelId="{CA6F20ED-AE5D-45B5-93C1-85DC5DCCDBFC}" type="presOf" srcId="{110A94AE-9267-44AA-939D-FB0BD8E2BE41}" destId="{66BF5DFD-FAC0-428D-9F83-295D2AF5F49D}" srcOrd="0" destOrd="5" presId="urn:microsoft.com/office/officeart/2005/8/layout/target2"/>
    <dgm:cxn modelId="{AFD2A756-2A57-443C-A25C-870B3D602E28}" type="presParOf" srcId="{2D5A3248-0583-45F1-9E8D-492A3F42703B}" destId="{C37CF307-2C68-438B-B6DE-A4B7927192D4}" srcOrd="0" destOrd="0" presId="urn:microsoft.com/office/officeart/2005/8/layout/target2"/>
    <dgm:cxn modelId="{B3BF06D2-2A94-4DF8-898F-19F49975C065}" type="presParOf" srcId="{C37CF307-2C68-438B-B6DE-A4B7927192D4}" destId="{94544131-116C-4EE8-9006-D5152CAA3A16}" srcOrd="0" destOrd="0" presId="urn:microsoft.com/office/officeart/2005/8/layout/target2"/>
    <dgm:cxn modelId="{C6AF49B2-8F97-4A98-90C7-8462FE983043}" type="presParOf" srcId="{C37CF307-2C68-438B-B6DE-A4B7927192D4}" destId="{B9A9A0EB-F58F-45A6-83C1-E07F3448ABD3}" srcOrd="1" destOrd="0" presId="urn:microsoft.com/office/officeart/2005/8/layout/target2"/>
    <dgm:cxn modelId="{9CE744EE-736A-4721-A207-E15035F69FE8}" type="presParOf" srcId="{2D5A3248-0583-45F1-9E8D-492A3F42703B}" destId="{ACFF89D0-A100-4E7B-9D0B-C03A519A0E34}" srcOrd="1" destOrd="0" presId="urn:microsoft.com/office/officeart/2005/8/layout/target2"/>
    <dgm:cxn modelId="{784B0BEA-09CE-4DCD-BF44-7A9A4D88CFA8}" type="presParOf" srcId="{ACFF89D0-A100-4E7B-9D0B-C03A519A0E34}" destId="{9B107961-6C0B-4AA3-9049-98F688CF59BB}" srcOrd="0" destOrd="0" presId="urn:microsoft.com/office/officeart/2005/8/layout/target2"/>
    <dgm:cxn modelId="{1DEBA9E4-5330-4C99-B0CD-1708D218AD40}" type="presParOf" srcId="{ACFF89D0-A100-4E7B-9D0B-C03A519A0E34}" destId="{79EF68F2-8862-4DB3-97C8-6E27B22CC13A}" srcOrd="1" destOrd="0" presId="urn:microsoft.com/office/officeart/2005/8/layout/target2"/>
    <dgm:cxn modelId="{6C45505B-687F-46DB-9D5F-E1576F7486BD}" type="presParOf" srcId="{79EF68F2-8862-4DB3-97C8-6E27B22CC13A}" destId="{CBD97365-2866-4B97-9861-DCCB08428931}" srcOrd="0" destOrd="0" presId="urn:microsoft.com/office/officeart/2005/8/layout/target2"/>
    <dgm:cxn modelId="{6A087D8D-7ABB-4C7A-B41F-631C03770BC2}" type="presParOf" srcId="{2D5A3248-0583-45F1-9E8D-492A3F42703B}" destId="{CDF062FE-306C-4A9C-916D-934B338D4A07}" srcOrd="2" destOrd="0" presId="urn:microsoft.com/office/officeart/2005/8/layout/target2"/>
    <dgm:cxn modelId="{221DACB1-605A-4E85-B68A-1646C0C01AC8}" type="presParOf" srcId="{CDF062FE-306C-4A9C-916D-934B338D4A07}" destId="{6DE33313-17A4-4786-949B-104FA7D94581}" srcOrd="0" destOrd="0" presId="urn:microsoft.com/office/officeart/2005/8/layout/target2"/>
    <dgm:cxn modelId="{5E549E74-3826-4975-B765-57D8CB9BEB37}" type="presParOf" srcId="{CDF062FE-306C-4A9C-916D-934B338D4A07}" destId="{61719D26-A079-46BF-940F-F5F3367158D0}" srcOrd="1" destOrd="0" presId="urn:microsoft.com/office/officeart/2005/8/layout/target2"/>
    <dgm:cxn modelId="{641340A0-C232-4717-9508-23A745F0F46F}" type="presParOf" srcId="{61719D26-A079-46BF-940F-F5F3367158D0}" destId="{66BF5DFD-FAC0-428D-9F83-295D2AF5F49D}" srcOrd="0" destOrd="0" presId="urn:microsoft.com/office/officeart/2005/8/layout/target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257.xml><?xml version="1.0" encoding="utf-8"?>
<dgm:dataModel xmlns:dgm="http://schemas.openxmlformats.org/drawingml/2006/diagram" xmlns:a="http://schemas.openxmlformats.org/drawingml/2006/main">
  <dgm:ptLst>
    <dgm:pt modelId="{2127D7B8-BAC0-4AD3-B637-85FD135D4AC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ADE5638-8FA1-4FA5-BB5D-6491B19717E1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Delay of Appointment Data Load to PeopleSoft</a:t>
          </a:r>
          <a:endParaRPr lang="en-US" sz="2400" dirty="0"/>
        </a:p>
      </dgm:t>
    </dgm:pt>
    <dgm:pt modelId="{F3929580-17CB-47A9-9E21-64683B36E277}" type="parTrans" cxnId="{612BB6D5-4C96-4981-AA21-FB380CDD4245}">
      <dgm:prSet/>
      <dgm:spPr/>
      <dgm:t>
        <a:bodyPr/>
        <a:lstStyle/>
        <a:p>
          <a:endParaRPr lang="en-US"/>
        </a:p>
      </dgm:t>
    </dgm:pt>
    <dgm:pt modelId="{322E0058-EC53-4245-BD61-04CC4179B0CA}" type="sibTrans" cxnId="{612BB6D5-4C96-4981-AA21-FB380CDD4245}">
      <dgm:prSet/>
      <dgm:spPr/>
      <dgm:t>
        <a:bodyPr/>
        <a:lstStyle/>
        <a:p>
          <a:endParaRPr lang="en-US"/>
        </a:p>
      </dgm:t>
    </dgm:pt>
    <dgm:pt modelId="{F080E2DB-472C-4EB1-AD3E-FFF31B52B208}" type="pres">
      <dgm:prSet presAssocID="{2127D7B8-BAC0-4AD3-B637-85FD135D4AC6}" presName="linear" presStyleCnt="0">
        <dgm:presLayoutVars>
          <dgm:animLvl val="lvl"/>
          <dgm:resizeHandles val="exact"/>
        </dgm:presLayoutVars>
      </dgm:prSet>
      <dgm:spPr/>
    </dgm:pt>
    <dgm:pt modelId="{B8C70962-5E78-4E18-AC92-96AB967DBB04}" type="pres">
      <dgm:prSet presAssocID="{7ADE5638-8FA1-4FA5-BB5D-6491B19717E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B34FD31-A4AE-49EB-B74C-2742129D54DD}" type="presOf" srcId="{2127D7B8-BAC0-4AD3-B637-85FD135D4AC6}" destId="{F080E2DB-472C-4EB1-AD3E-FFF31B52B208}" srcOrd="0" destOrd="0" presId="urn:microsoft.com/office/officeart/2005/8/layout/vList2"/>
    <dgm:cxn modelId="{C3972865-02CE-4185-BBE4-3A92D4EEECC5}" type="presOf" srcId="{7ADE5638-8FA1-4FA5-BB5D-6491B19717E1}" destId="{B8C70962-5E78-4E18-AC92-96AB967DBB04}" srcOrd="0" destOrd="0" presId="urn:microsoft.com/office/officeart/2005/8/layout/vList2"/>
    <dgm:cxn modelId="{612BB6D5-4C96-4981-AA21-FB380CDD4245}" srcId="{2127D7B8-BAC0-4AD3-B637-85FD135D4AC6}" destId="{7ADE5638-8FA1-4FA5-BB5D-6491B19717E1}" srcOrd="0" destOrd="0" parTransId="{F3929580-17CB-47A9-9E21-64683B36E277}" sibTransId="{322E0058-EC53-4245-BD61-04CC4179B0CA}"/>
    <dgm:cxn modelId="{5898F697-DC18-49F2-A8D2-3C97ED8C4EC8}" type="presParOf" srcId="{F080E2DB-472C-4EB1-AD3E-FFF31B52B208}" destId="{B8C70962-5E78-4E18-AC92-96AB967DBB0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58.xml><?xml version="1.0" encoding="utf-8"?>
<dgm:dataModel xmlns:dgm="http://schemas.openxmlformats.org/drawingml/2006/diagram" xmlns:a="http://schemas.openxmlformats.org/drawingml/2006/main">
  <dgm:ptLst>
    <dgm:pt modelId="{63A68F50-5F99-4A13-9C2A-5E9A1EAF74FC}" type="doc">
      <dgm:prSet loTypeId="urn:microsoft.com/office/officeart/2009/3/layout/SubStepProcess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36728E8-D079-44FD-AAE6-29E31565FD16}">
      <dgm:prSet custT="1"/>
      <dgm:spPr/>
      <dgm:t>
        <a:bodyPr/>
        <a:lstStyle/>
        <a:p>
          <a:r>
            <a:rPr lang="en-US" sz="2100" b="1" dirty="0"/>
            <a:t>Email Notice of Appointment Approval Does </a:t>
          </a:r>
          <a:r>
            <a:rPr lang="en-US" sz="2800" b="1" u="sng" dirty="0"/>
            <a:t>Not</a:t>
          </a:r>
          <a:r>
            <a:rPr lang="en-US" sz="2800" b="1" dirty="0"/>
            <a:t> =</a:t>
          </a:r>
          <a:r>
            <a:rPr lang="en-US" sz="2100" b="1" dirty="0"/>
            <a:t> Appointment Data Uploaded to PeopleSoft</a:t>
          </a:r>
        </a:p>
      </dgm:t>
    </dgm:pt>
    <dgm:pt modelId="{63181600-0244-4DE2-BA66-69BD73330B14}" type="parTrans" cxnId="{9F9857EE-1829-4E6D-818F-E5E86A0A7C1F}">
      <dgm:prSet/>
      <dgm:spPr/>
      <dgm:t>
        <a:bodyPr/>
        <a:lstStyle/>
        <a:p>
          <a:endParaRPr lang="en-US"/>
        </a:p>
      </dgm:t>
    </dgm:pt>
    <dgm:pt modelId="{824844C6-A74D-4C11-81F0-CCA2E5330AE9}" type="sibTrans" cxnId="{9F9857EE-1829-4E6D-818F-E5E86A0A7C1F}">
      <dgm:prSet/>
      <dgm:spPr/>
      <dgm:t>
        <a:bodyPr/>
        <a:lstStyle/>
        <a:p>
          <a:endParaRPr lang="en-US"/>
        </a:p>
      </dgm:t>
    </dgm:pt>
    <dgm:pt modelId="{B6A6C367-DAD9-43E9-A304-078C7A00C81B}">
      <dgm:prSet custT="1"/>
      <dgm:spPr/>
      <dgm:t>
        <a:bodyPr/>
        <a:lstStyle/>
        <a:p>
          <a:r>
            <a:rPr lang="en-US" sz="2000" b="1" dirty="0">
              <a:solidFill>
                <a:schemeClr val="accent3"/>
              </a:solidFill>
            </a:rPr>
            <a:t>There may be a 24–48-hour delay (longer during high volume processing periods) AFTER the approval notice before the appointment data is uploaded to PeopleSoft</a:t>
          </a:r>
          <a:endParaRPr lang="en-US" sz="2000" dirty="0">
            <a:solidFill>
              <a:schemeClr val="accent3"/>
            </a:solidFill>
          </a:endParaRPr>
        </a:p>
      </dgm:t>
    </dgm:pt>
    <dgm:pt modelId="{EFA2641A-9C5E-44C6-AA2A-7CCCF03202DA}" type="parTrans" cxnId="{A0D71C34-EF96-4058-AA47-F24606717BBE}">
      <dgm:prSet/>
      <dgm:spPr/>
      <dgm:t>
        <a:bodyPr/>
        <a:lstStyle/>
        <a:p>
          <a:endParaRPr lang="en-US"/>
        </a:p>
      </dgm:t>
    </dgm:pt>
    <dgm:pt modelId="{C24DDE8F-D765-4FCA-A8C2-BBC30409E9A4}" type="sibTrans" cxnId="{A0D71C34-EF96-4058-AA47-F24606717BBE}">
      <dgm:prSet/>
      <dgm:spPr/>
      <dgm:t>
        <a:bodyPr/>
        <a:lstStyle/>
        <a:p>
          <a:endParaRPr lang="en-US"/>
        </a:p>
      </dgm:t>
    </dgm:pt>
    <dgm:pt modelId="{4444FE68-518B-46A7-83DA-072C9D420D13}">
      <dgm:prSet custT="1"/>
      <dgm:spPr/>
      <dgm:t>
        <a:bodyPr/>
        <a:lstStyle/>
        <a:p>
          <a:r>
            <a:rPr lang="en-US" sz="2000" b="1" dirty="0">
              <a:solidFill>
                <a:schemeClr val="accent4"/>
              </a:solidFill>
            </a:rPr>
            <a:t>To check if the appointment is active in PeopleSoft, log-in and look for the student ID number </a:t>
          </a:r>
        </a:p>
        <a:p>
          <a:r>
            <a:rPr lang="en-US" sz="1800" b="1" dirty="0">
              <a:solidFill>
                <a:schemeClr val="accent4"/>
              </a:solidFill>
            </a:rPr>
            <a:t>(see next slide)</a:t>
          </a:r>
        </a:p>
      </dgm:t>
    </dgm:pt>
    <dgm:pt modelId="{7F790B7E-AD8B-497D-B05F-6F964F204596}" type="parTrans" cxnId="{06844AC7-329B-4331-961D-9B64767F1116}">
      <dgm:prSet/>
      <dgm:spPr/>
      <dgm:t>
        <a:bodyPr/>
        <a:lstStyle/>
        <a:p>
          <a:endParaRPr lang="en-US"/>
        </a:p>
      </dgm:t>
    </dgm:pt>
    <dgm:pt modelId="{81768AD1-1706-4B40-A749-E4A0094FD7D0}" type="sibTrans" cxnId="{06844AC7-329B-4331-961D-9B64767F1116}">
      <dgm:prSet/>
      <dgm:spPr/>
      <dgm:t>
        <a:bodyPr/>
        <a:lstStyle/>
        <a:p>
          <a:endParaRPr lang="en-US"/>
        </a:p>
      </dgm:t>
    </dgm:pt>
    <dgm:pt modelId="{A351EDB9-FF37-478E-AB5A-2D566A9CE1F1}" type="pres">
      <dgm:prSet presAssocID="{63A68F50-5F99-4A13-9C2A-5E9A1EAF74FC}" presName="Name0" presStyleCnt="0">
        <dgm:presLayoutVars>
          <dgm:chMax val="7"/>
          <dgm:dir/>
          <dgm:animOne val="branch"/>
        </dgm:presLayoutVars>
      </dgm:prSet>
      <dgm:spPr/>
    </dgm:pt>
    <dgm:pt modelId="{82AEA8D9-82CA-4765-8CD3-1BCA1220836F}" type="pres">
      <dgm:prSet presAssocID="{736728E8-D079-44FD-AAE6-29E31565FD16}" presName="parTx1" presStyleLbl="node1" presStyleIdx="0" presStyleCnt="1"/>
      <dgm:spPr/>
    </dgm:pt>
    <dgm:pt modelId="{7DD5A62B-302C-4E52-ABCF-454A46B66EA0}" type="pres">
      <dgm:prSet presAssocID="{736728E8-D079-44FD-AAE6-29E31565FD16}" presName="spPre1" presStyleCnt="0"/>
      <dgm:spPr/>
    </dgm:pt>
    <dgm:pt modelId="{531D321D-1544-43C1-A546-72FD0544AA3F}" type="pres">
      <dgm:prSet presAssocID="{736728E8-D079-44FD-AAE6-29E31565FD16}" presName="chLin1" presStyleCnt="0"/>
      <dgm:spPr/>
    </dgm:pt>
    <dgm:pt modelId="{71024805-C95C-413B-B7BF-2ACD7A8E4B2B}" type="pres">
      <dgm:prSet presAssocID="{EFA2641A-9C5E-44C6-AA2A-7CCCF03202DA}" presName="Name11" presStyleLbl="parChTrans1D1" presStyleIdx="0" presStyleCnt="4"/>
      <dgm:spPr/>
    </dgm:pt>
    <dgm:pt modelId="{3ACB1B94-6429-46A5-B268-B8A9184C824A}" type="pres">
      <dgm:prSet presAssocID="{B6A6C367-DAD9-43E9-A304-078C7A00C81B}" presName="txAndLines1" presStyleCnt="0"/>
      <dgm:spPr/>
    </dgm:pt>
    <dgm:pt modelId="{762E6D4B-17E1-48E8-89D4-7D3C6A99F123}" type="pres">
      <dgm:prSet presAssocID="{B6A6C367-DAD9-43E9-A304-078C7A00C81B}" presName="anchor1" presStyleCnt="0"/>
      <dgm:spPr/>
    </dgm:pt>
    <dgm:pt modelId="{C47F07E8-E5FF-4A60-833B-2D4CE6136FA2}" type="pres">
      <dgm:prSet presAssocID="{B6A6C367-DAD9-43E9-A304-078C7A00C81B}" presName="backup1" presStyleCnt="0"/>
      <dgm:spPr/>
    </dgm:pt>
    <dgm:pt modelId="{AF9BDBF1-00E6-4631-8EEC-CA347604C1E8}" type="pres">
      <dgm:prSet presAssocID="{B6A6C367-DAD9-43E9-A304-078C7A00C81B}" presName="preLine1" presStyleLbl="parChTrans1D1" presStyleIdx="1" presStyleCnt="4"/>
      <dgm:spPr/>
    </dgm:pt>
    <dgm:pt modelId="{1FBC7172-C8FE-4668-BF68-D4FE3A0B6B97}" type="pres">
      <dgm:prSet presAssocID="{B6A6C367-DAD9-43E9-A304-078C7A00C81B}" presName="desTx1" presStyleLbl="revTx" presStyleIdx="0" presStyleCnt="0">
        <dgm:presLayoutVars>
          <dgm:bulletEnabled val="1"/>
        </dgm:presLayoutVars>
      </dgm:prSet>
      <dgm:spPr/>
    </dgm:pt>
    <dgm:pt modelId="{393B804A-A870-45F7-BE2F-D0EB57DCCC6E}" type="pres">
      <dgm:prSet presAssocID="{7F790B7E-AD8B-497D-B05F-6F964F204596}" presName="Name11" presStyleLbl="parChTrans1D1" presStyleIdx="2" presStyleCnt="4"/>
      <dgm:spPr/>
    </dgm:pt>
    <dgm:pt modelId="{DB5B2BEB-F962-4097-9B28-5C633567609B}" type="pres">
      <dgm:prSet presAssocID="{4444FE68-518B-46A7-83DA-072C9D420D13}" presName="txAndLines1" presStyleCnt="0"/>
      <dgm:spPr/>
    </dgm:pt>
    <dgm:pt modelId="{FA1A81CA-D04A-40C5-B1A1-E57DA8506F7E}" type="pres">
      <dgm:prSet presAssocID="{4444FE68-518B-46A7-83DA-072C9D420D13}" presName="anchor1" presStyleCnt="0"/>
      <dgm:spPr/>
    </dgm:pt>
    <dgm:pt modelId="{F04F255F-E18C-4249-9F13-A77244908ABF}" type="pres">
      <dgm:prSet presAssocID="{4444FE68-518B-46A7-83DA-072C9D420D13}" presName="backup1" presStyleCnt="0"/>
      <dgm:spPr/>
    </dgm:pt>
    <dgm:pt modelId="{156D0D9B-4E67-4ABE-914A-3A0981B89FE1}" type="pres">
      <dgm:prSet presAssocID="{4444FE68-518B-46A7-83DA-072C9D420D13}" presName="preLine1" presStyleLbl="parChTrans1D1" presStyleIdx="3" presStyleCnt="4"/>
      <dgm:spPr/>
    </dgm:pt>
    <dgm:pt modelId="{5B852ECE-373B-4F94-87E1-F8CE8B9CAE98}" type="pres">
      <dgm:prSet presAssocID="{4444FE68-518B-46A7-83DA-072C9D420D13}" presName="desTx1" presStyleLbl="revTx" presStyleIdx="0" presStyleCnt="0">
        <dgm:presLayoutVars>
          <dgm:bulletEnabled val="1"/>
        </dgm:presLayoutVars>
      </dgm:prSet>
      <dgm:spPr/>
    </dgm:pt>
  </dgm:ptLst>
  <dgm:cxnLst>
    <dgm:cxn modelId="{A0D71C34-EF96-4058-AA47-F24606717BBE}" srcId="{736728E8-D079-44FD-AAE6-29E31565FD16}" destId="{B6A6C367-DAD9-43E9-A304-078C7A00C81B}" srcOrd="0" destOrd="0" parTransId="{EFA2641A-9C5E-44C6-AA2A-7CCCF03202DA}" sibTransId="{C24DDE8F-D765-4FCA-A8C2-BBC30409E9A4}"/>
    <dgm:cxn modelId="{DB19F69F-9F21-4CAC-A1F1-712F5C82AF55}" type="presOf" srcId="{B6A6C367-DAD9-43E9-A304-078C7A00C81B}" destId="{1FBC7172-C8FE-4668-BF68-D4FE3A0B6B97}" srcOrd="0" destOrd="0" presId="urn:microsoft.com/office/officeart/2009/3/layout/SubStepProcess"/>
    <dgm:cxn modelId="{3769D4C3-6389-47D1-88C5-D1600009CDA3}" type="presOf" srcId="{63A68F50-5F99-4A13-9C2A-5E9A1EAF74FC}" destId="{A351EDB9-FF37-478E-AB5A-2D566A9CE1F1}" srcOrd="0" destOrd="0" presId="urn:microsoft.com/office/officeart/2009/3/layout/SubStepProcess"/>
    <dgm:cxn modelId="{06844AC7-329B-4331-961D-9B64767F1116}" srcId="{736728E8-D079-44FD-AAE6-29E31565FD16}" destId="{4444FE68-518B-46A7-83DA-072C9D420D13}" srcOrd="1" destOrd="0" parTransId="{7F790B7E-AD8B-497D-B05F-6F964F204596}" sibTransId="{81768AD1-1706-4B40-A749-E4A0094FD7D0}"/>
    <dgm:cxn modelId="{331906CA-8F87-44E6-BDC0-727CECD8B097}" type="presOf" srcId="{736728E8-D079-44FD-AAE6-29E31565FD16}" destId="{82AEA8D9-82CA-4765-8CD3-1BCA1220836F}" srcOrd="0" destOrd="0" presId="urn:microsoft.com/office/officeart/2009/3/layout/SubStepProcess"/>
    <dgm:cxn modelId="{9F9857EE-1829-4E6D-818F-E5E86A0A7C1F}" srcId="{63A68F50-5F99-4A13-9C2A-5E9A1EAF74FC}" destId="{736728E8-D079-44FD-AAE6-29E31565FD16}" srcOrd="0" destOrd="0" parTransId="{63181600-0244-4DE2-BA66-69BD73330B14}" sibTransId="{824844C6-A74D-4C11-81F0-CCA2E5330AE9}"/>
    <dgm:cxn modelId="{1931FDEE-1697-42E7-817C-735D34D37EAF}" type="presOf" srcId="{4444FE68-518B-46A7-83DA-072C9D420D13}" destId="{5B852ECE-373B-4F94-87E1-F8CE8B9CAE98}" srcOrd="0" destOrd="0" presId="urn:microsoft.com/office/officeart/2009/3/layout/SubStepProcess"/>
    <dgm:cxn modelId="{1D0F9E26-5ABE-457E-A5F8-3F32D2B39675}" type="presParOf" srcId="{A351EDB9-FF37-478E-AB5A-2D566A9CE1F1}" destId="{82AEA8D9-82CA-4765-8CD3-1BCA1220836F}" srcOrd="0" destOrd="0" presId="urn:microsoft.com/office/officeart/2009/3/layout/SubStepProcess"/>
    <dgm:cxn modelId="{AE58726F-B4D3-441D-81CA-ACDEEEEB8302}" type="presParOf" srcId="{A351EDB9-FF37-478E-AB5A-2D566A9CE1F1}" destId="{7DD5A62B-302C-4E52-ABCF-454A46B66EA0}" srcOrd="1" destOrd="0" presId="urn:microsoft.com/office/officeart/2009/3/layout/SubStepProcess"/>
    <dgm:cxn modelId="{F7058B58-9C39-4806-AA21-CCF3A4637096}" type="presParOf" srcId="{A351EDB9-FF37-478E-AB5A-2D566A9CE1F1}" destId="{531D321D-1544-43C1-A546-72FD0544AA3F}" srcOrd="2" destOrd="0" presId="urn:microsoft.com/office/officeart/2009/3/layout/SubStepProcess"/>
    <dgm:cxn modelId="{62E056C7-4AFA-460A-BD69-7878E5CFCA4F}" type="presParOf" srcId="{531D321D-1544-43C1-A546-72FD0544AA3F}" destId="{71024805-C95C-413B-B7BF-2ACD7A8E4B2B}" srcOrd="0" destOrd="0" presId="urn:microsoft.com/office/officeart/2009/3/layout/SubStepProcess"/>
    <dgm:cxn modelId="{0854C9BF-0CC2-4C69-A119-0BDD3F91B3DA}" type="presParOf" srcId="{531D321D-1544-43C1-A546-72FD0544AA3F}" destId="{3ACB1B94-6429-46A5-B268-B8A9184C824A}" srcOrd="1" destOrd="0" presId="urn:microsoft.com/office/officeart/2009/3/layout/SubStepProcess"/>
    <dgm:cxn modelId="{9973E748-B3B8-4E69-BE67-A81090946EE0}" type="presParOf" srcId="{3ACB1B94-6429-46A5-B268-B8A9184C824A}" destId="{762E6D4B-17E1-48E8-89D4-7D3C6A99F123}" srcOrd="0" destOrd="0" presId="urn:microsoft.com/office/officeart/2009/3/layout/SubStepProcess"/>
    <dgm:cxn modelId="{7824FFC0-72BB-432F-9A73-F122E429EE89}" type="presParOf" srcId="{3ACB1B94-6429-46A5-B268-B8A9184C824A}" destId="{C47F07E8-E5FF-4A60-833B-2D4CE6136FA2}" srcOrd="1" destOrd="0" presId="urn:microsoft.com/office/officeart/2009/3/layout/SubStepProcess"/>
    <dgm:cxn modelId="{884E8DAE-E022-45CC-892F-9EF722F10108}" type="presParOf" srcId="{3ACB1B94-6429-46A5-B268-B8A9184C824A}" destId="{AF9BDBF1-00E6-4631-8EEC-CA347604C1E8}" srcOrd="2" destOrd="0" presId="urn:microsoft.com/office/officeart/2009/3/layout/SubStepProcess"/>
    <dgm:cxn modelId="{AE747373-6356-4400-A584-19590453BBE2}" type="presParOf" srcId="{3ACB1B94-6429-46A5-B268-B8A9184C824A}" destId="{1FBC7172-C8FE-4668-BF68-D4FE3A0B6B97}" srcOrd="3" destOrd="0" presId="urn:microsoft.com/office/officeart/2009/3/layout/SubStepProcess"/>
    <dgm:cxn modelId="{23332076-7F02-463A-B00A-267F43169052}" type="presParOf" srcId="{531D321D-1544-43C1-A546-72FD0544AA3F}" destId="{393B804A-A870-45F7-BE2F-D0EB57DCCC6E}" srcOrd="2" destOrd="0" presId="urn:microsoft.com/office/officeart/2009/3/layout/SubStepProcess"/>
    <dgm:cxn modelId="{1CEABD7A-DE06-4256-B642-37E591E1999F}" type="presParOf" srcId="{531D321D-1544-43C1-A546-72FD0544AA3F}" destId="{DB5B2BEB-F962-4097-9B28-5C633567609B}" srcOrd="3" destOrd="0" presId="urn:microsoft.com/office/officeart/2009/3/layout/SubStepProcess"/>
    <dgm:cxn modelId="{FF5F7F09-E132-4B5F-83B4-40EFDB5220C8}" type="presParOf" srcId="{DB5B2BEB-F962-4097-9B28-5C633567609B}" destId="{FA1A81CA-D04A-40C5-B1A1-E57DA8506F7E}" srcOrd="0" destOrd="0" presId="urn:microsoft.com/office/officeart/2009/3/layout/SubStepProcess"/>
    <dgm:cxn modelId="{A0535B57-4D24-4B1B-B9CD-72DC2093265D}" type="presParOf" srcId="{DB5B2BEB-F962-4097-9B28-5C633567609B}" destId="{F04F255F-E18C-4249-9F13-A77244908ABF}" srcOrd="1" destOrd="0" presId="urn:microsoft.com/office/officeart/2009/3/layout/SubStepProcess"/>
    <dgm:cxn modelId="{946E4683-C5FB-4B37-B5EE-E282EFD1D7C5}" type="presParOf" srcId="{DB5B2BEB-F962-4097-9B28-5C633567609B}" destId="{156D0D9B-4E67-4ABE-914A-3A0981B89FE1}" srcOrd="2" destOrd="0" presId="urn:microsoft.com/office/officeart/2009/3/layout/SubStepProcess"/>
    <dgm:cxn modelId="{A6B2A471-8416-4323-8646-FD94E785C051}" type="presParOf" srcId="{DB5B2BEB-F962-4097-9B28-5C633567609B}" destId="{5B852ECE-373B-4F94-87E1-F8CE8B9CAE98}" srcOrd="3" destOrd="0" presId="urn:microsoft.com/office/officeart/2009/3/layout/SubStep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59.xml><?xml version="1.0" encoding="utf-8"?>
<dgm:dataModel xmlns:dgm="http://schemas.openxmlformats.org/drawingml/2006/diagram" xmlns:a="http://schemas.openxmlformats.org/drawingml/2006/main">
  <dgm:ptLst>
    <dgm:pt modelId="{FD55A946-D7ED-42B3-AE01-308A8CCE808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3580D9E-4CC9-4298-B62F-60AD8BC6C645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="1" baseline="0" dirty="0"/>
            <a:t>Look Up Student ID in Postdoc Web Forms</a:t>
          </a:r>
          <a:endParaRPr lang="en-US" sz="2400" dirty="0"/>
        </a:p>
      </dgm:t>
    </dgm:pt>
    <dgm:pt modelId="{F3D9B9BF-9A05-4CC7-979F-631C3D3D9F77}" type="parTrans" cxnId="{5A2B41CF-5B8B-4C8A-AEB5-8EFCB0669BE7}">
      <dgm:prSet/>
      <dgm:spPr/>
      <dgm:t>
        <a:bodyPr/>
        <a:lstStyle/>
        <a:p>
          <a:endParaRPr lang="en-US"/>
        </a:p>
      </dgm:t>
    </dgm:pt>
    <dgm:pt modelId="{B2EF3684-39FA-46E1-B7E1-6B44891770C6}" type="sibTrans" cxnId="{5A2B41CF-5B8B-4C8A-AEB5-8EFCB0669BE7}">
      <dgm:prSet/>
      <dgm:spPr/>
      <dgm:t>
        <a:bodyPr/>
        <a:lstStyle/>
        <a:p>
          <a:endParaRPr lang="en-US"/>
        </a:p>
      </dgm:t>
    </dgm:pt>
    <dgm:pt modelId="{51E0B549-514B-4695-906B-E8148D0BD4FD}" type="pres">
      <dgm:prSet presAssocID="{FD55A946-D7ED-42B3-AE01-308A8CCE8089}" presName="linear" presStyleCnt="0">
        <dgm:presLayoutVars>
          <dgm:animLvl val="lvl"/>
          <dgm:resizeHandles val="exact"/>
        </dgm:presLayoutVars>
      </dgm:prSet>
      <dgm:spPr/>
    </dgm:pt>
    <dgm:pt modelId="{24069B8D-A9F9-4117-AE46-FF6E89BDBFDC}" type="pres">
      <dgm:prSet presAssocID="{53580D9E-4CC9-4298-B62F-60AD8BC6C64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81AE494A-1204-4865-A0EB-5C81BF4EC073}" type="presOf" srcId="{FD55A946-D7ED-42B3-AE01-308A8CCE8089}" destId="{51E0B549-514B-4695-906B-E8148D0BD4FD}" srcOrd="0" destOrd="0" presId="urn:microsoft.com/office/officeart/2005/8/layout/vList2"/>
    <dgm:cxn modelId="{5A2B41CF-5B8B-4C8A-AEB5-8EFCB0669BE7}" srcId="{FD55A946-D7ED-42B3-AE01-308A8CCE8089}" destId="{53580D9E-4CC9-4298-B62F-60AD8BC6C645}" srcOrd="0" destOrd="0" parTransId="{F3D9B9BF-9A05-4CC7-979F-631C3D3D9F77}" sibTransId="{B2EF3684-39FA-46E1-B7E1-6B44891770C6}"/>
    <dgm:cxn modelId="{4A4212D8-07C5-4B00-AC22-2572889219F9}" type="presOf" srcId="{53580D9E-4CC9-4298-B62F-60AD8BC6C645}" destId="{24069B8D-A9F9-4117-AE46-FF6E89BDBFDC}" srcOrd="0" destOrd="0" presId="urn:microsoft.com/office/officeart/2005/8/layout/vList2"/>
    <dgm:cxn modelId="{8E8C5E60-A32D-4BDD-855A-108AEEE01CDF}" type="presParOf" srcId="{51E0B549-514B-4695-906B-E8148D0BD4FD}" destId="{24069B8D-A9F9-4117-AE46-FF6E89BDBFD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7ED76265-ADA1-4832-8A5B-C5562A96697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62F7BE0-E19C-4687-AE8B-78AFB30C8FDE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400" baseline="0" dirty="0"/>
          </a:br>
          <a:r>
            <a:rPr lang="en-US" sz="2400" baseline="0" dirty="0"/>
            <a:t>Appointment Criteria</a:t>
          </a:r>
          <a:endParaRPr lang="en-US" sz="2400" dirty="0"/>
        </a:p>
      </dgm:t>
    </dgm:pt>
    <dgm:pt modelId="{26306D6C-9675-412D-B24A-9D7EA6CBA59A}" type="parTrans" cxnId="{5ECCD8D2-C976-4E9C-9147-AABE82A9F158}">
      <dgm:prSet/>
      <dgm:spPr/>
      <dgm:t>
        <a:bodyPr/>
        <a:lstStyle/>
        <a:p>
          <a:endParaRPr lang="en-US"/>
        </a:p>
      </dgm:t>
    </dgm:pt>
    <dgm:pt modelId="{13007264-BD32-41F7-B83B-96BBA05B91FC}" type="sibTrans" cxnId="{5ECCD8D2-C976-4E9C-9147-AABE82A9F158}">
      <dgm:prSet/>
      <dgm:spPr/>
      <dgm:t>
        <a:bodyPr/>
        <a:lstStyle/>
        <a:p>
          <a:endParaRPr lang="en-US"/>
        </a:p>
      </dgm:t>
    </dgm:pt>
    <dgm:pt modelId="{5733EC06-3D31-4D13-BE7C-E36FFFCACBA0}" type="pres">
      <dgm:prSet presAssocID="{7ED76265-ADA1-4832-8A5B-C5562A966974}" presName="linear" presStyleCnt="0">
        <dgm:presLayoutVars>
          <dgm:animLvl val="lvl"/>
          <dgm:resizeHandles val="exact"/>
        </dgm:presLayoutVars>
      </dgm:prSet>
      <dgm:spPr/>
    </dgm:pt>
    <dgm:pt modelId="{A524E461-331F-4652-9BB2-F900EB72A47E}" type="pres">
      <dgm:prSet presAssocID="{462F7BE0-E19C-4687-AE8B-78AFB30C8FDE}" presName="parentText" presStyleLbl="node1" presStyleIdx="0" presStyleCnt="1" custScaleY="211433" custLinFactNeighborX="0" custLinFactNeighborY="17034">
        <dgm:presLayoutVars>
          <dgm:chMax val="0"/>
          <dgm:bulletEnabled val="1"/>
        </dgm:presLayoutVars>
      </dgm:prSet>
      <dgm:spPr/>
    </dgm:pt>
  </dgm:ptLst>
  <dgm:cxnLst>
    <dgm:cxn modelId="{28A0AF61-F100-450B-82BB-C9C430B1E66E}" type="presOf" srcId="{7ED76265-ADA1-4832-8A5B-C5562A966974}" destId="{5733EC06-3D31-4D13-BE7C-E36FFFCACBA0}" srcOrd="0" destOrd="0" presId="urn:microsoft.com/office/officeart/2005/8/layout/vList2"/>
    <dgm:cxn modelId="{DAEFD88E-0596-429D-914D-207201183A7A}" type="presOf" srcId="{462F7BE0-E19C-4687-AE8B-78AFB30C8FDE}" destId="{A524E461-331F-4652-9BB2-F900EB72A47E}" srcOrd="0" destOrd="0" presId="urn:microsoft.com/office/officeart/2005/8/layout/vList2"/>
    <dgm:cxn modelId="{5ECCD8D2-C976-4E9C-9147-AABE82A9F158}" srcId="{7ED76265-ADA1-4832-8A5B-C5562A966974}" destId="{462F7BE0-E19C-4687-AE8B-78AFB30C8FDE}" srcOrd="0" destOrd="0" parTransId="{26306D6C-9675-412D-B24A-9D7EA6CBA59A}" sibTransId="{13007264-BD32-41F7-B83B-96BBA05B91FC}"/>
    <dgm:cxn modelId="{8A1E1085-1F32-4321-AA96-AD422D7117B9}" type="presParOf" srcId="{5733EC06-3D31-4D13-BE7C-E36FFFCACBA0}" destId="{A524E461-331F-4652-9BB2-F900EB72A47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0.xml><?xml version="1.0" encoding="utf-8"?>
<dgm:dataModel xmlns:dgm="http://schemas.openxmlformats.org/drawingml/2006/diagram" xmlns:a="http://schemas.openxmlformats.org/drawingml/2006/main">
  <dgm:ptLst>
    <dgm:pt modelId="{C019C9CE-A83C-4976-8FC7-8904ED9277D1}" type="doc">
      <dgm:prSet loTypeId="urn:microsoft.com/office/officeart/2005/8/layout/hierarchy1" loCatId="hierarchy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EFFA3F89-6D69-4C38-854A-A9CCECFCF33C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CLICK</a:t>
          </a:r>
          <a:r>
            <a:rPr lang="en-US" sz="1400" b="0" baseline="0" dirty="0">
              <a:solidFill>
                <a:schemeClr val="accent3"/>
              </a:solidFill>
            </a:rPr>
            <a:t> OPA/Bechtel Center tab; click postdoc</a:t>
          </a:r>
          <a:endParaRPr lang="en-US" sz="1400" dirty="0">
            <a:solidFill>
              <a:schemeClr val="accent3"/>
            </a:solidFill>
          </a:endParaRPr>
        </a:p>
      </dgm:t>
    </dgm:pt>
    <dgm:pt modelId="{6A3D47AB-92F1-402F-A18E-CEB93662FF73}" type="parTrans" cxnId="{BC9FBF36-1078-40F6-9AAC-5D0E7CD15470}">
      <dgm:prSet/>
      <dgm:spPr/>
      <dgm:t>
        <a:bodyPr/>
        <a:lstStyle/>
        <a:p>
          <a:endParaRPr lang="en-US"/>
        </a:p>
      </dgm:t>
    </dgm:pt>
    <dgm:pt modelId="{1700789C-BCD2-4BFA-89DC-B6699CE69DCC}" type="sibTrans" cxnId="{BC9FBF36-1078-40F6-9AAC-5D0E7CD15470}">
      <dgm:prSet/>
      <dgm:spPr/>
      <dgm:t>
        <a:bodyPr/>
        <a:lstStyle/>
        <a:p>
          <a:endParaRPr lang="en-US"/>
        </a:p>
      </dgm:t>
    </dgm:pt>
    <dgm:pt modelId="{83F20FF8-AE04-4514-A948-4D66AFC9A1AD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CLICK </a:t>
          </a:r>
          <a:r>
            <a:rPr lang="en-US" sz="1400" b="0" baseline="0" dirty="0">
              <a:solidFill>
                <a:schemeClr val="accent3"/>
              </a:solidFill>
            </a:rPr>
            <a:t>Postdoc Administrative Forms</a:t>
          </a:r>
          <a:endParaRPr lang="en-US" sz="1400" dirty="0">
            <a:solidFill>
              <a:schemeClr val="accent3"/>
            </a:solidFill>
          </a:endParaRPr>
        </a:p>
      </dgm:t>
    </dgm:pt>
    <dgm:pt modelId="{190C4E63-A944-4FDB-92A7-9A83597E28BE}" type="parTrans" cxnId="{47A59365-AA86-4BAD-BC61-2E240CCFA94B}">
      <dgm:prSet/>
      <dgm:spPr/>
      <dgm:t>
        <a:bodyPr/>
        <a:lstStyle/>
        <a:p>
          <a:endParaRPr lang="en-US"/>
        </a:p>
      </dgm:t>
    </dgm:pt>
    <dgm:pt modelId="{49BD9DEA-E573-4C6C-9207-35E885DEBA4B}" type="sibTrans" cxnId="{47A59365-AA86-4BAD-BC61-2E240CCFA94B}">
      <dgm:prSet/>
      <dgm:spPr/>
      <dgm:t>
        <a:bodyPr/>
        <a:lstStyle/>
        <a:p>
          <a:endParaRPr lang="en-US"/>
        </a:p>
      </dgm:t>
    </dgm:pt>
    <dgm:pt modelId="{1B0737DE-5393-44C9-AB6B-66658FCD3DF7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CLICK </a:t>
          </a:r>
          <a:r>
            <a:rPr lang="en-US" sz="1400" b="0" baseline="0" dirty="0">
              <a:solidFill>
                <a:schemeClr val="accent3"/>
              </a:solidFill>
            </a:rPr>
            <a:t>Change Request; click </a:t>
          </a:r>
          <a:r>
            <a:rPr lang="en-US" sz="1400" b="1" baseline="0" dirty="0">
              <a:solidFill>
                <a:schemeClr val="accent3"/>
              </a:solidFill>
            </a:rPr>
            <a:t>Add</a:t>
          </a:r>
          <a:endParaRPr lang="en-US" sz="1400" dirty="0">
            <a:solidFill>
              <a:schemeClr val="accent3"/>
            </a:solidFill>
          </a:endParaRPr>
        </a:p>
      </dgm:t>
    </dgm:pt>
    <dgm:pt modelId="{EA2A67FD-172C-45DE-A0FA-3903C058D7DB}" type="parTrans" cxnId="{2AF90692-F534-4530-A4CC-81AFFCDEEED9}">
      <dgm:prSet/>
      <dgm:spPr/>
      <dgm:t>
        <a:bodyPr/>
        <a:lstStyle/>
        <a:p>
          <a:endParaRPr lang="en-US"/>
        </a:p>
      </dgm:t>
    </dgm:pt>
    <dgm:pt modelId="{22C72B12-397D-4A11-B096-A0693382D344}" type="sibTrans" cxnId="{2AF90692-F534-4530-A4CC-81AFFCDEEED9}">
      <dgm:prSet/>
      <dgm:spPr/>
      <dgm:t>
        <a:bodyPr/>
        <a:lstStyle/>
        <a:p>
          <a:endParaRPr lang="en-US"/>
        </a:p>
      </dgm:t>
    </dgm:pt>
    <dgm:pt modelId="{E0D3DBC1-83CD-4E8E-847C-6E42AEE8D723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CLICK </a:t>
          </a:r>
          <a:r>
            <a:rPr lang="en-US" sz="1400" b="0" baseline="0" dirty="0">
              <a:solidFill>
                <a:schemeClr val="accent3"/>
              </a:solidFill>
            </a:rPr>
            <a:t>magnifying glass to Look Up</a:t>
          </a:r>
          <a:endParaRPr lang="en-US" sz="1400" dirty="0">
            <a:solidFill>
              <a:schemeClr val="accent3"/>
            </a:solidFill>
          </a:endParaRPr>
        </a:p>
      </dgm:t>
    </dgm:pt>
    <dgm:pt modelId="{B42727F3-593E-46A5-9EEE-0C950BF9CB88}" type="parTrans" cxnId="{127CB030-9B21-4997-B726-94DF6688D7CD}">
      <dgm:prSet/>
      <dgm:spPr/>
      <dgm:t>
        <a:bodyPr/>
        <a:lstStyle/>
        <a:p>
          <a:endParaRPr lang="en-US"/>
        </a:p>
      </dgm:t>
    </dgm:pt>
    <dgm:pt modelId="{6DF9CC3E-238E-44A1-8B8F-813851F05BCB}" type="sibTrans" cxnId="{127CB030-9B21-4997-B726-94DF6688D7CD}">
      <dgm:prSet/>
      <dgm:spPr/>
      <dgm:t>
        <a:bodyPr/>
        <a:lstStyle/>
        <a:p>
          <a:endParaRPr lang="en-US"/>
        </a:p>
      </dgm:t>
    </dgm:pt>
    <dgm:pt modelId="{8C11C23B-8BDE-435A-BFB1-73A1834AC6F8}" type="pres">
      <dgm:prSet presAssocID="{C019C9CE-A83C-4976-8FC7-8904ED9277D1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7BCA70DD-DD1A-4104-BAF8-7F8A20095808}" type="pres">
      <dgm:prSet presAssocID="{EFFA3F89-6D69-4C38-854A-A9CCECFCF33C}" presName="hierRoot1" presStyleCnt="0"/>
      <dgm:spPr/>
    </dgm:pt>
    <dgm:pt modelId="{E9C3AEE7-CE20-4C9B-BF7A-4199C93D6E77}" type="pres">
      <dgm:prSet presAssocID="{EFFA3F89-6D69-4C38-854A-A9CCECFCF33C}" presName="composite" presStyleCnt="0"/>
      <dgm:spPr/>
    </dgm:pt>
    <dgm:pt modelId="{84737C89-8E0D-487E-B9BB-2FE7CF44560A}" type="pres">
      <dgm:prSet presAssocID="{EFFA3F89-6D69-4C38-854A-A9CCECFCF33C}" presName="background" presStyleLbl="node0" presStyleIdx="0" presStyleCnt="4"/>
      <dgm:spPr/>
    </dgm:pt>
    <dgm:pt modelId="{631F204F-4222-455D-85C2-46121C956E86}" type="pres">
      <dgm:prSet presAssocID="{EFFA3F89-6D69-4C38-854A-A9CCECFCF33C}" presName="text" presStyleLbl="fgAcc0" presStyleIdx="0" presStyleCnt="4" custScaleX="111746" custScaleY="172465">
        <dgm:presLayoutVars>
          <dgm:chPref val="3"/>
        </dgm:presLayoutVars>
      </dgm:prSet>
      <dgm:spPr/>
    </dgm:pt>
    <dgm:pt modelId="{B1070452-D922-451E-B30C-4DC3B98B86BC}" type="pres">
      <dgm:prSet presAssocID="{EFFA3F89-6D69-4C38-854A-A9CCECFCF33C}" presName="hierChild2" presStyleCnt="0"/>
      <dgm:spPr/>
    </dgm:pt>
    <dgm:pt modelId="{CB56372A-D777-419D-8887-332298300EC2}" type="pres">
      <dgm:prSet presAssocID="{83F20FF8-AE04-4514-A948-4D66AFC9A1AD}" presName="hierRoot1" presStyleCnt="0"/>
      <dgm:spPr/>
    </dgm:pt>
    <dgm:pt modelId="{E88278A0-5868-4C45-91C2-478491DCC9E9}" type="pres">
      <dgm:prSet presAssocID="{83F20FF8-AE04-4514-A948-4D66AFC9A1AD}" presName="composite" presStyleCnt="0"/>
      <dgm:spPr/>
    </dgm:pt>
    <dgm:pt modelId="{1082F24A-7BA5-4A5A-98D6-679B1AA0FF65}" type="pres">
      <dgm:prSet presAssocID="{83F20FF8-AE04-4514-A948-4D66AFC9A1AD}" presName="background" presStyleLbl="node0" presStyleIdx="1" presStyleCnt="4"/>
      <dgm:spPr/>
    </dgm:pt>
    <dgm:pt modelId="{2A15DB79-B168-4476-BB52-F7FC9AFE0DAB}" type="pres">
      <dgm:prSet presAssocID="{83F20FF8-AE04-4514-A948-4D66AFC9A1AD}" presName="text" presStyleLbl="fgAcc0" presStyleIdx="1" presStyleCnt="4" custScaleY="172465">
        <dgm:presLayoutVars>
          <dgm:chPref val="3"/>
        </dgm:presLayoutVars>
      </dgm:prSet>
      <dgm:spPr/>
    </dgm:pt>
    <dgm:pt modelId="{9E857F2D-6A0C-4B2A-B1AB-D5CC43043708}" type="pres">
      <dgm:prSet presAssocID="{83F20FF8-AE04-4514-A948-4D66AFC9A1AD}" presName="hierChild2" presStyleCnt="0"/>
      <dgm:spPr/>
    </dgm:pt>
    <dgm:pt modelId="{AFEB5D19-43D5-4C49-8932-899F438FB94B}" type="pres">
      <dgm:prSet presAssocID="{1B0737DE-5393-44C9-AB6B-66658FCD3DF7}" presName="hierRoot1" presStyleCnt="0"/>
      <dgm:spPr/>
    </dgm:pt>
    <dgm:pt modelId="{1F6BACF5-F491-4DE5-8277-D5A0BF4CDB86}" type="pres">
      <dgm:prSet presAssocID="{1B0737DE-5393-44C9-AB6B-66658FCD3DF7}" presName="composite" presStyleCnt="0"/>
      <dgm:spPr/>
    </dgm:pt>
    <dgm:pt modelId="{929567D7-E583-4848-85E1-CF06AB2B8D07}" type="pres">
      <dgm:prSet presAssocID="{1B0737DE-5393-44C9-AB6B-66658FCD3DF7}" presName="background" presStyleLbl="node0" presStyleIdx="2" presStyleCnt="4"/>
      <dgm:spPr/>
    </dgm:pt>
    <dgm:pt modelId="{08AA8783-268B-42E8-834B-8D3B22AF0B8F}" type="pres">
      <dgm:prSet presAssocID="{1B0737DE-5393-44C9-AB6B-66658FCD3DF7}" presName="text" presStyleLbl="fgAcc0" presStyleIdx="2" presStyleCnt="4" custScaleY="172465">
        <dgm:presLayoutVars>
          <dgm:chPref val="3"/>
        </dgm:presLayoutVars>
      </dgm:prSet>
      <dgm:spPr/>
    </dgm:pt>
    <dgm:pt modelId="{33DB3293-5492-4924-A719-9B511097F9F6}" type="pres">
      <dgm:prSet presAssocID="{1B0737DE-5393-44C9-AB6B-66658FCD3DF7}" presName="hierChild2" presStyleCnt="0"/>
      <dgm:spPr/>
    </dgm:pt>
    <dgm:pt modelId="{81AC11E9-81B6-4320-BD53-C0150C60B75A}" type="pres">
      <dgm:prSet presAssocID="{E0D3DBC1-83CD-4E8E-847C-6E42AEE8D723}" presName="hierRoot1" presStyleCnt="0"/>
      <dgm:spPr/>
    </dgm:pt>
    <dgm:pt modelId="{C22F98FF-1A45-4EE1-8F09-4D47B203812D}" type="pres">
      <dgm:prSet presAssocID="{E0D3DBC1-83CD-4E8E-847C-6E42AEE8D723}" presName="composite" presStyleCnt="0"/>
      <dgm:spPr/>
    </dgm:pt>
    <dgm:pt modelId="{CD26B70B-DC17-43D2-B177-92E0FAD6BBD7}" type="pres">
      <dgm:prSet presAssocID="{E0D3DBC1-83CD-4E8E-847C-6E42AEE8D723}" presName="background" presStyleLbl="node0" presStyleIdx="3" presStyleCnt="4"/>
      <dgm:spPr/>
    </dgm:pt>
    <dgm:pt modelId="{9977E882-F023-4A3A-8E92-F780C7D1EB81}" type="pres">
      <dgm:prSet presAssocID="{E0D3DBC1-83CD-4E8E-847C-6E42AEE8D723}" presName="text" presStyleLbl="fgAcc0" presStyleIdx="3" presStyleCnt="4" custScaleY="172465">
        <dgm:presLayoutVars>
          <dgm:chPref val="3"/>
        </dgm:presLayoutVars>
      </dgm:prSet>
      <dgm:spPr/>
    </dgm:pt>
    <dgm:pt modelId="{2DC11851-8C52-42A4-9D03-69C8934D14FB}" type="pres">
      <dgm:prSet presAssocID="{E0D3DBC1-83CD-4E8E-847C-6E42AEE8D723}" presName="hierChild2" presStyleCnt="0"/>
      <dgm:spPr/>
    </dgm:pt>
  </dgm:ptLst>
  <dgm:cxnLst>
    <dgm:cxn modelId="{9B3F5623-D2E4-47B6-8536-16DE7FBCC769}" type="presOf" srcId="{83F20FF8-AE04-4514-A948-4D66AFC9A1AD}" destId="{2A15DB79-B168-4476-BB52-F7FC9AFE0DAB}" srcOrd="0" destOrd="0" presId="urn:microsoft.com/office/officeart/2005/8/layout/hierarchy1"/>
    <dgm:cxn modelId="{127CB030-9B21-4997-B726-94DF6688D7CD}" srcId="{C019C9CE-A83C-4976-8FC7-8904ED9277D1}" destId="{E0D3DBC1-83CD-4E8E-847C-6E42AEE8D723}" srcOrd="3" destOrd="0" parTransId="{B42727F3-593E-46A5-9EEE-0C950BF9CB88}" sibTransId="{6DF9CC3E-238E-44A1-8B8F-813851F05BCB}"/>
    <dgm:cxn modelId="{BC9FBF36-1078-40F6-9AAC-5D0E7CD15470}" srcId="{C019C9CE-A83C-4976-8FC7-8904ED9277D1}" destId="{EFFA3F89-6D69-4C38-854A-A9CCECFCF33C}" srcOrd="0" destOrd="0" parTransId="{6A3D47AB-92F1-402F-A18E-CEB93662FF73}" sibTransId="{1700789C-BCD2-4BFA-89DC-B6699CE69DCC}"/>
    <dgm:cxn modelId="{ADF88364-9BC3-46A1-9CE4-F5DC75C9F150}" type="presOf" srcId="{C019C9CE-A83C-4976-8FC7-8904ED9277D1}" destId="{8C11C23B-8BDE-435A-BFB1-73A1834AC6F8}" srcOrd="0" destOrd="0" presId="urn:microsoft.com/office/officeart/2005/8/layout/hierarchy1"/>
    <dgm:cxn modelId="{47A59365-AA86-4BAD-BC61-2E240CCFA94B}" srcId="{C019C9CE-A83C-4976-8FC7-8904ED9277D1}" destId="{83F20FF8-AE04-4514-A948-4D66AFC9A1AD}" srcOrd="1" destOrd="0" parTransId="{190C4E63-A944-4FDB-92A7-9A83597E28BE}" sibTransId="{49BD9DEA-E573-4C6C-9207-35E885DEBA4B}"/>
    <dgm:cxn modelId="{2AF90692-F534-4530-A4CC-81AFFCDEEED9}" srcId="{C019C9CE-A83C-4976-8FC7-8904ED9277D1}" destId="{1B0737DE-5393-44C9-AB6B-66658FCD3DF7}" srcOrd="2" destOrd="0" parTransId="{EA2A67FD-172C-45DE-A0FA-3903C058D7DB}" sibTransId="{22C72B12-397D-4A11-B096-A0693382D344}"/>
    <dgm:cxn modelId="{FAA9F0BC-98D5-4ECA-B991-7DDBB08FBEB6}" type="presOf" srcId="{E0D3DBC1-83CD-4E8E-847C-6E42AEE8D723}" destId="{9977E882-F023-4A3A-8E92-F780C7D1EB81}" srcOrd="0" destOrd="0" presId="urn:microsoft.com/office/officeart/2005/8/layout/hierarchy1"/>
    <dgm:cxn modelId="{6B8D6EC0-0238-47C7-933D-C0EE54D13DB4}" type="presOf" srcId="{1B0737DE-5393-44C9-AB6B-66658FCD3DF7}" destId="{08AA8783-268B-42E8-834B-8D3B22AF0B8F}" srcOrd="0" destOrd="0" presId="urn:microsoft.com/office/officeart/2005/8/layout/hierarchy1"/>
    <dgm:cxn modelId="{05ED31F8-CDF6-4B93-8582-CEC2030E436B}" type="presOf" srcId="{EFFA3F89-6D69-4C38-854A-A9CCECFCF33C}" destId="{631F204F-4222-455D-85C2-46121C956E86}" srcOrd="0" destOrd="0" presId="urn:microsoft.com/office/officeart/2005/8/layout/hierarchy1"/>
    <dgm:cxn modelId="{56CBA1D1-DF4F-416F-BB22-5F4B08BAFF18}" type="presParOf" srcId="{8C11C23B-8BDE-435A-BFB1-73A1834AC6F8}" destId="{7BCA70DD-DD1A-4104-BAF8-7F8A20095808}" srcOrd="0" destOrd="0" presId="urn:microsoft.com/office/officeart/2005/8/layout/hierarchy1"/>
    <dgm:cxn modelId="{65B4D009-2217-4F5A-B25C-81D99D94BDBF}" type="presParOf" srcId="{7BCA70DD-DD1A-4104-BAF8-7F8A20095808}" destId="{E9C3AEE7-CE20-4C9B-BF7A-4199C93D6E77}" srcOrd="0" destOrd="0" presId="urn:microsoft.com/office/officeart/2005/8/layout/hierarchy1"/>
    <dgm:cxn modelId="{A2E2FCFD-A423-432A-9C86-EC0B6760B443}" type="presParOf" srcId="{E9C3AEE7-CE20-4C9B-BF7A-4199C93D6E77}" destId="{84737C89-8E0D-487E-B9BB-2FE7CF44560A}" srcOrd="0" destOrd="0" presId="urn:microsoft.com/office/officeart/2005/8/layout/hierarchy1"/>
    <dgm:cxn modelId="{2776F3B8-51D3-4C5A-8189-0F6FDE5052E6}" type="presParOf" srcId="{E9C3AEE7-CE20-4C9B-BF7A-4199C93D6E77}" destId="{631F204F-4222-455D-85C2-46121C956E86}" srcOrd="1" destOrd="0" presId="urn:microsoft.com/office/officeart/2005/8/layout/hierarchy1"/>
    <dgm:cxn modelId="{38B6ABAE-DDE3-462D-A365-94FFE2EC3EE5}" type="presParOf" srcId="{7BCA70DD-DD1A-4104-BAF8-7F8A20095808}" destId="{B1070452-D922-451E-B30C-4DC3B98B86BC}" srcOrd="1" destOrd="0" presId="urn:microsoft.com/office/officeart/2005/8/layout/hierarchy1"/>
    <dgm:cxn modelId="{12A4B3B5-6D4C-4852-96F0-4D280ED5B2FD}" type="presParOf" srcId="{8C11C23B-8BDE-435A-BFB1-73A1834AC6F8}" destId="{CB56372A-D777-419D-8887-332298300EC2}" srcOrd="1" destOrd="0" presId="urn:microsoft.com/office/officeart/2005/8/layout/hierarchy1"/>
    <dgm:cxn modelId="{63160F2C-17F6-4E33-BC49-0732D576DDBA}" type="presParOf" srcId="{CB56372A-D777-419D-8887-332298300EC2}" destId="{E88278A0-5868-4C45-91C2-478491DCC9E9}" srcOrd="0" destOrd="0" presId="urn:microsoft.com/office/officeart/2005/8/layout/hierarchy1"/>
    <dgm:cxn modelId="{6E40E020-BC8E-4996-9A66-36A78D737626}" type="presParOf" srcId="{E88278A0-5868-4C45-91C2-478491DCC9E9}" destId="{1082F24A-7BA5-4A5A-98D6-679B1AA0FF65}" srcOrd="0" destOrd="0" presId="urn:microsoft.com/office/officeart/2005/8/layout/hierarchy1"/>
    <dgm:cxn modelId="{340A0699-AFB2-4EA1-9E1D-72A0512448F6}" type="presParOf" srcId="{E88278A0-5868-4C45-91C2-478491DCC9E9}" destId="{2A15DB79-B168-4476-BB52-F7FC9AFE0DAB}" srcOrd="1" destOrd="0" presId="urn:microsoft.com/office/officeart/2005/8/layout/hierarchy1"/>
    <dgm:cxn modelId="{C30AD6D9-ACB3-4653-971B-D7120FE915A3}" type="presParOf" srcId="{CB56372A-D777-419D-8887-332298300EC2}" destId="{9E857F2D-6A0C-4B2A-B1AB-D5CC43043708}" srcOrd="1" destOrd="0" presId="urn:microsoft.com/office/officeart/2005/8/layout/hierarchy1"/>
    <dgm:cxn modelId="{3CF11EAF-1C5C-499D-9178-954781F960E8}" type="presParOf" srcId="{8C11C23B-8BDE-435A-BFB1-73A1834AC6F8}" destId="{AFEB5D19-43D5-4C49-8932-899F438FB94B}" srcOrd="2" destOrd="0" presId="urn:microsoft.com/office/officeart/2005/8/layout/hierarchy1"/>
    <dgm:cxn modelId="{C8066612-346A-4B95-A8F5-A44CACB64F22}" type="presParOf" srcId="{AFEB5D19-43D5-4C49-8932-899F438FB94B}" destId="{1F6BACF5-F491-4DE5-8277-D5A0BF4CDB86}" srcOrd="0" destOrd="0" presId="urn:microsoft.com/office/officeart/2005/8/layout/hierarchy1"/>
    <dgm:cxn modelId="{2BC4B447-7F8A-46D0-A82E-08DA7F189CEE}" type="presParOf" srcId="{1F6BACF5-F491-4DE5-8277-D5A0BF4CDB86}" destId="{929567D7-E583-4848-85E1-CF06AB2B8D07}" srcOrd="0" destOrd="0" presId="urn:microsoft.com/office/officeart/2005/8/layout/hierarchy1"/>
    <dgm:cxn modelId="{99BD72E3-C2CB-4E17-8544-DCFDEAA0DD3E}" type="presParOf" srcId="{1F6BACF5-F491-4DE5-8277-D5A0BF4CDB86}" destId="{08AA8783-268B-42E8-834B-8D3B22AF0B8F}" srcOrd="1" destOrd="0" presId="urn:microsoft.com/office/officeart/2005/8/layout/hierarchy1"/>
    <dgm:cxn modelId="{1ADD398F-4A81-44BB-9C4F-2532A56B14C6}" type="presParOf" srcId="{AFEB5D19-43D5-4C49-8932-899F438FB94B}" destId="{33DB3293-5492-4924-A719-9B511097F9F6}" srcOrd="1" destOrd="0" presId="urn:microsoft.com/office/officeart/2005/8/layout/hierarchy1"/>
    <dgm:cxn modelId="{CF5A925F-20C5-4392-9D0D-1A333B3CF449}" type="presParOf" srcId="{8C11C23B-8BDE-435A-BFB1-73A1834AC6F8}" destId="{81AC11E9-81B6-4320-BD53-C0150C60B75A}" srcOrd="3" destOrd="0" presId="urn:microsoft.com/office/officeart/2005/8/layout/hierarchy1"/>
    <dgm:cxn modelId="{A462E998-1B62-401D-A1C6-6A598BC99067}" type="presParOf" srcId="{81AC11E9-81B6-4320-BD53-C0150C60B75A}" destId="{C22F98FF-1A45-4EE1-8F09-4D47B203812D}" srcOrd="0" destOrd="0" presId="urn:microsoft.com/office/officeart/2005/8/layout/hierarchy1"/>
    <dgm:cxn modelId="{47721CE4-8931-4321-A696-B5C79D814AF7}" type="presParOf" srcId="{C22F98FF-1A45-4EE1-8F09-4D47B203812D}" destId="{CD26B70B-DC17-43D2-B177-92E0FAD6BBD7}" srcOrd="0" destOrd="0" presId="urn:microsoft.com/office/officeart/2005/8/layout/hierarchy1"/>
    <dgm:cxn modelId="{9607721C-5999-4BCA-9E99-F36C520E84A8}" type="presParOf" srcId="{C22F98FF-1A45-4EE1-8F09-4D47B203812D}" destId="{9977E882-F023-4A3A-8E92-F780C7D1EB81}" srcOrd="1" destOrd="0" presId="urn:microsoft.com/office/officeart/2005/8/layout/hierarchy1"/>
    <dgm:cxn modelId="{82D4C83B-FC4C-42CA-9105-38D6620BAFE1}" type="presParOf" srcId="{81AC11E9-81B6-4320-BD53-C0150C60B75A}" destId="{2DC11851-8C52-42A4-9D03-69C8934D14FB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61.xml><?xml version="1.0" encoding="utf-8"?>
<dgm:dataModel xmlns:dgm="http://schemas.openxmlformats.org/drawingml/2006/diagram" xmlns:a="http://schemas.openxmlformats.org/drawingml/2006/main">
  <dgm:ptLst>
    <dgm:pt modelId="{7A222428-8161-4656-B634-CAC8347F4B28}" type="doc">
      <dgm:prSet loTypeId="urn:microsoft.com/office/officeart/2005/8/layout/hierarchy1" loCatId="hierarchy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432E87BA-D3F4-4D8E-950D-EFC160DD2975}">
      <dgm:prSet/>
      <dgm:spPr/>
      <dgm:t>
        <a:bodyPr/>
        <a:lstStyle/>
        <a:p>
          <a:r>
            <a:rPr lang="en-US" b="1" baseline="0" dirty="0">
              <a:solidFill>
                <a:schemeClr val="accent3"/>
              </a:solidFill>
            </a:rPr>
            <a:t>ENTER</a:t>
          </a:r>
          <a:r>
            <a:rPr lang="en-US" b="0" baseline="0" dirty="0">
              <a:solidFill>
                <a:schemeClr val="accent3"/>
              </a:solidFill>
            </a:rPr>
            <a:t> Postdoc names in search fields</a:t>
          </a:r>
          <a:endParaRPr lang="en-US" dirty="0">
            <a:solidFill>
              <a:schemeClr val="accent3"/>
            </a:solidFill>
          </a:endParaRPr>
        </a:p>
      </dgm:t>
    </dgm:pt>
    <dgm:pt modelId="{D44D6A5E-DC94-4003-9417-F3E6DC146545}" type="parTrans" cxnId="{7601D456-9AB9-4BFE-AF98-AA476F464262}">
      <dgm:prSet/>
      <dgm:spPr/>
      <dgm:t>
        <a:bodyPr/>
        <a:lstStyle/>
        <a:p>
          <a:endParaRPr lang="en-US"/>
        </a:p>
      </dgm:t>
    </dgm:pt>
    <dgm:pt modelId="{A2CF8BD4-EBE8-4BD6-A40D-E608B0EF5FDB}" type="sibTrans" cxnId="{7601D456-9AB9-4BFE-AF98-AA476F464262}">
      <dgm:prSet/>
      <dgm:spPr/>
      <dgm:t>
        <a:bodyPr/>
        <a:lstStyle/>
        <a:p>
          <a:endParaRPr lang="en-US"/>
        </a:p>
      </dgm:t>
    </dgm:pt>
    <dgm:pt modelId="{DC794148-FBE9-457C-B88E-1E7DF7D41B9E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CLICK</a:t>
          </a:r>
          <a:r>
            <a:rPr lang="en-US" sz="1400" b="0" baseline="0" dirty="0">
              <a:solidFill>
                <a:schemeClr val="accent3"/>
              </a:solidFill>
            </a:rPr>
            <a:t> </a:t>
          </a:r>
        </a:p>
        <a:p>
          <a:r>
            <a:rPr lang="en-US" sz="1400" b="0" baseline="0" dirty="0">
              <a:solidFill>
                <a:schemeClr val="accent3"/>
              </a:solidFill>
            </a:rPr>
            <a:t>Look Up</a:t>
          </a:r>
          <a:endParaRPr lang="en-US" sz="1400" dirty="0">
            <a:solidFill>
              <a:schemeClr val="accent3"/>
            </a:solidFill>
          </a:endParaRPr>
        </a:p>
      </dgm:t>
    </dgm:pt>
    <dgm:pt modelId="{E18F7995-B80C-4425-99F8-48FBD99AAC3B}" type="parTrans" cxnId="{DD4BB01C-BA62-4B5D-A2BB-DBE7F70DC629}">
      <dgm:prSet/>
      <dgm:spPr/>
      <dgm:t>
        <a:bodyPr/>
        <a:lstStyle/>
        <a:p>
          <a:endParaRPr lang="en-US"/>
        </a:p>
      </dgm:t>
    </dgm:pt>
    <dgm:pt modelId="{64368C95-5107-4ECB-BCDF-5FB76EC036FE}" type="sibTrans" cxnId="{DD4BB01C-BA62-4B5D-A2BB-DBE7F70DC629}">
      <dgm:prSet/>
      <dgm:spPr/>
      <dgm:t>
        <a:bodyPr/>
        <a:lstStyle/>
        <a:p>
          <a:endParaRPr lang="en-US"/>
        </a:p>
      </dgm:t>
    </dgm:pt>
    <dgm:pt modelId="{94387CC8-F143-41DB-9E32-E19608B31014}">
      <dgm:prSet custT="1"/>
      <dgm:spPr/>
      <dgm:t>
        <a:bodyPr/>
        <a:lstStyle/>
        <a:p>
          <a:r>
            <a:rPr lang="en-US" sz="1400" b="1" baseline="0" dirty="0">
              <a:solidFill>
                <a:schemeClr val="accent3"/>
              </a:solidFill>
            </a:rPr>
            <a:t>COPY</a:t>
          </a:r>
        </a:p>
        <a:p>
          <a:r>
            <a:rPr lang="en-US" sz="1400" b="0" baseline="0" dirty="0">
              <a:solidFill>
                <a:schemeClr val="accent3"/>
              </a:solidFill>
            </a:rPr>
            <a:t>the </a:t>
          </a:r>
          <a:r>
            <a:rPr lang="en-US" sz="1400" b="0" baseline="0" dirty="0" err="1">
              <a:solidFill>
                <a:schemeClr val="accent3"/>
              </a:solidFill>
            </a:rPr>
            <a:t>Empl</a:t>
          </a:r>
          <a:r>
            <a:rPr lang="en-US" sz="1400" b="0" baseline="0" dirty="0">
              <a:solidFill>
                <a:schemeClr val="accent3"/>
              </a:solidFill>
            </a:rPr>
            <a:t> ID#; cancel and exit</a:t>
          </a:r>
          <a:endParaRPr lang="en-US" sz="1400" dirty="0">
            <a:solidFill>
              <a:schemeClr val="accent3"/>
            </a:solidFill>
          </a:endParaRPr>
        </a:p>
      </dgm:t>
    </dgm:pt>
    <dgm:pt modelId="{2645AC95-FFD3-4D7B-86FD-EE34DED7C5F8}" type="parTrans" cxnId="{E73F0027-1C4A-4CF7-932B-47146B0E9006}">
      <dgm:prSet/>
      <dgm:spPr/>
      <dgm:t>
        <a:bodyPr/>
        <a:lstStyle/>
        <a:p>
          <a:endParaRPr lang="en-US"/>
        </a:p>
      </dgm:t>
    </dgm:pt>
    <dgm:pt modelId="{76298DD0-B957-4AAC-A503-C46F7493435C}" type="sibTrans" cxnId="{E73F0027-1C4A-4CF7-932B-47146B0E9006}">
      <dgm:prSet/>
      <dgm:spPr/>
      <dgm:t>
        <a:bodyPr/>
        <a:lstStyle/>
        <a:p>
          <a:endParaRPr lang="en-US"/>
        </a:p>
      </dgm:t>
    </dgm:pt>
    <dgm:pt modelId="{A3C0EDFB-7C65-4E54-A2E5-863C1BDEDBBE}">
      <dgm:prSet custT="1"/>
      <dgm:spPr/>
      <dgm:t>
        <a:bodyPr/>
        <a:lstStyle/>
        <a:p>
          <a:r>
            <a:rPr lang="en-US" sz="1200" b="0" baseline="0" dirty="0">
              <a:solidFill>
                <a:schemeClr val="accent3"/>
              </a:solidFill>
            </a:rPr>
            <a:t>If ”No Results”, the appointment data is not yet loaded to PeopleSoft</a:t>
          </a:r>
          <a:endParaRPr lang="en-US" sz="1200" dirty="0">
            <a:solidFill>
              <a:schemeClr val="accent3"/>
            </a:solidFill>
          </a:endParaRPr>
        </a:p>
      </dgm:t>
    </dgm:pt>
    <dgm:pt modelId="{39193273-6C2E-4332-8507-4665990F81BF}" type="parTrans" cxnId="{4D5CF377-194E-430B-AF5D-6707459E4B3B}">
      <dgm:prSet/>
      <dgm:spPr/>
      <dgm:t>
        <a:bodyPr/>
        <a:lstStyle/>
        <a:p>
          <a:endParaRPr lang="en-US"/>
        </a:p>
      </dgm:t>
    </dgm:pt>
    <dgm:pt modelId="{F55BEB02-AEF9-4607-BA6A-6C05F6F5F61C}" type="sibTrans" cxnId="{4D5CF377-194E-430B-AF5D-6707459E4B3B}">
      <dgm:prSet/>
      <dgm:spPr/>
      <dgm:t>
        <a:bodyPr/>
        <a:lstStyle/>
        <a:p>
          <a:endParaRPr lang="en-US"/>
        </a:p>
      </dgm:t>
    </dgm:pt>
    <dgm:pt modelId="{08C275BF-D740-4C7D-9DD8-8C7465EE0449}" type="pres">
      <dgm:prSet presAssocID="{7A222428-8161-4656-B634-CAC8347F4B28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6EDB4798-FCA4-4551-B3A7-BABB7B2B2B5C}" type="pres">
      <dgm:prSet presAssocID="{432E87BA-D3F4-4D8E-950D-EFC160DD2975}" presName="hierRoot1" presStyleCnt="0"/>
      <dgm:spPr/>
    </dgm:pt>
    <dgm:pt modelId="{4EDE3E84-0233-4E63-82A2-C964E6C1F507}" type="pres">
      <dgm:prSet presAssocID="{432E87BA-D3F4-4D8E-950D-EFC160DD2975}" presName="composite" presStyleCnt="0"/>
      <dgm:spPr/>
    </dgm:pt>
    <dgm:pt modelId="{48A59F4A-9646-4B31-B292-836D0D589D23}" type="pres">
      <dgm:prSet presAssocID="{432E87BA-D3F4-4D8E-950D-EFC160DD2975}" presName="background" presStyleLbl="node0" presStyleIdx="0" presStyleCnt="4"/>
      <dgm:spPr/>
    </dgm:pt>
    <dgm:pt modelId="{95904303-72AB-4BBF-B80E-79638414C53F}" type="pres">
      <dgm:prSet presAssocID="{432E87BA-D3F4-4D8E-950D-EFC160DD2975}" presName="text" presStyleLbl="fgAcc0" presStyleIdx="0" presStyleCnt="4" custScaleY="161455">
        <dgm:presLayoutVars>
          <dgm:chPref val="3"/>
        </dgm:presLayoutVars>
      </dgm:prSet>
      <dgm:spPr/>
    </dgm:pt>
    <dgm:pt modelId="{EE05862D-E978-4CFC-BCB4-9DA14EF1A39D}" type="pres">
      <dgm:prSet presAssocID="{432E87BA-D3F4-4D8E-950D-EFC160DD2975}" presName="hierChild2" presStyleCnt="0"/>
      <dgm:spPr/>
    </dgm:pt>
    <dgm:pt modelId="{C81B522B-94F1-461A-A6C9-4986124A732F}" type="pres">
      <dgm:prSet presAssocID="{DC794148-FBE9-457C-B88E-1E7DF7D41B9E}" presName="hierRoot1" presStyleCnt="0"/>
      <dgm:spPr/>
    </dgm:pt>
    <dgm:pt modelId="{F07B9040-0F65-4218-99CC-544D765B1618}" type="pres">
      <dgm:prSet presAssocID="{DC794148-FBE9-457C-B88E-1E7DF7D41B9E}" presName="composite" presStyleCnt="0"/>
      <dgm:spPr/>
    </dgm:pt>
    <dgm:pt modelId="{7566A6EF-D144-4B6F-9EDF-885C0F5B2B05}" type="pres">
      <dgm:prSet presAssocID="{DC794148-FBE9-457C-B88E-1E7DF7D41B9E}" presName="background" presStyleLbl="node0" presStyleIdx="1" presStyleCnt="4"/>
      <dgm:spPr/>
    </dgm:pt>
    <dgm:pt modelId="{696B944F-3A55-42D9-92CD-1BB39C2A88CC}" type="pres">
      <dgm:prSet presAssocID="{DC794148-FBE9-457C-B88E-1E7DF7D41B9E}" presName="text" presStyleLbl="fgAcc0" presStyleIdx="1" presStyleCnt="4" custScaleY="161455">
        <dgm:presLayoutVars>
          <dgm:chPref val="3"/>
        </dgm:presLayoutVars>
      </dgm:prSet>
      <dgm:spPr/>
    </dgm:pt>
    <dgm:pt modelId="{9336EA3E-9607-4707-8A08-8D71C08DE1E2}" type="pres">
      <dgm:prSet presAssocID="{DC794148-FBE9-457C-B88E-1E7DF7D41B9E}" presName="hierChild2" presStyleCnt="0"/>
      <dgm:spPr/>
    </dgm:pt>
    <dgm:pt modelId="{79EA563D-E7B5-4236-9AD8-A5951C81419C}" type="pres">
      <dgm:prSet presAssocID="{94387CC8-F143-41DB-9E32-E19608B31014}" presName="hierRoot1" presStyleCnt="0"/>
      <dgm:spPr/>
    </dgm:pt>
    <dgm:pt modelId="{51494571-EF98-410F-AC85-A4603170095E}" type="pres">
      <dgm:prSet presAssocID="{94387CC8-F143-41DB-9E32-E19608B31014}" presName="composite" presStyleCnt="0"/>
      <dgm:spPr/>
    </dgm:pt>
    <dgm:pt modelId="{8F9B5EA6-463D-4B92-992C-867C949B5C87}" type="pres">
      <dgm:prSet presAssocID="{94387CC8-F143-41DB-9E32-E19608B31014}" presName="background" presStyleLbl="node0" presStyleIdx="2" presStyleCnt="4"/>
      <dgm:spPr/>
    </dgm:pt>
    <dgm:pt modelId="{BB4279BE-34F0-415D-B1ED-FF964D536F7A}" type="pres">
      <dgm:prSet presAssocID="{94387CC8-F143-41DB-9E32-E19608B31014}" presName="text" presStyleLbl="fgAcc0" presStyleIdx="2" presStyleCnt="4" custScaleY="161455">
        <dgm:presLayoutVars>
          <dgm:chPref val="3"/>
        </dgm:presLayoutVars>
      </dgm:prSet>
      <dgm:spPr/>
    </dgm:pt>
    <dgm:pt modelId="{120F72B4-1AC3-486E-81C9-B63A2525D0E3}" type="pres">
      <dgm:prSet presAssocID="{94387CC8-F143-41DB-9E32-E19608B31014}" presName="hierChild2" presStyleCnt="0"/>
      <dgm:spPr/>
    </dgm:pt>
    <dgm:pt modelId="{253AEED2-14A4-4A14-BA80-122E5F4AF46E}" type="pres">
      <dgm:prSet presAssocID="{A3C0EDFB-7C65-4E54-A2E5-863C1BDEDBBE}" presName="hierRoot1" presStyleCnt="0"/>
      <dgm:spPr/>
    </dgm:pt>
    <dgm:pt modelId="{51487E06-EC11-4F53-A596-461E91EF51EE}" type="pres">
      <dgm:prSet presAssocID="{A3C0EDFB-7C65-4E54-A2E5-863C1BDEDBBE}" presName="composite" presStyleCnt="0"/>
      <dgm:spPr/>
    </dgm:pt>
    <dgm:pt modelId="{AED26A3A-EF08-4D3D-BF8E-96743AD45EAD}" type="pres">
      <dgm:prSet presAssocID="{A3C0EDFB-7C65-4E54-A2E5-863C1BDEDBBE}" presName="background" presStyleLbl="node0" presStyleIdx="3" presStyleCnt="4"/>
      <dgm:spPr/>
    </dgm:pt>
    <dgm:pt modelId="{7C42EFF9-D51F-4268-88A8-91F41C3347D5}" type="pres">
      <dgm:prSet presAssocID="{A3C0EDFB-7C65-4E54-A2E5-863C1BDEDBBE}" presName="text" presStyleLbl="fgAcc0" presStyleIdx="3" presStyleCnt="4" custScaleY="161455">
        <dgm:presLayoutVars>
          <dgm:chPref val="3"/>
        </dgm:presLayoutVars>
      </dgm:prSet>
      <dgm:spPr/>
    </dgm:pt>
    <dgm:pt modelId="{F59A9EDB-2AC7-4F48-A7A8-A3E311951DCB}" type="pres">
      <dgm:prSet presAssocID="{A3C0EDFB-7C65-4E54-A2E5-863C1BDEDBBE}" presName="hierChild2" presStyleCnt="0"/>
      <dgm:spPr/>
    </dgm:pt>
  </dgm:ptLst>
  <dgm:cxnLst>
    <dgm:cxn modelId="{0CC2E501-6E88-4F07-AC65-91BBF0457266}" type="presOf" srcId="{432E87BA-D3F4-4D8E-950D-EFC160DD2975}" destId="{95904303-72AB-4BBF-B80E-79638414C53F}" srcOrd="0" destOrd="0" presId="urn:microsoft.com/office/officeart/2005/8/layout/hierarchy1"/>
    <dgm:cxn modelId="{DD4BB01C-BA62-4B5D-A2BB-DBE7F70DC629}" srcId="{7A222428-8161-4656-B634-CAC8347F4B28}" destId="{DC794148-FBE9-457C-B88E-1E7DF7D41B9E}" srcOrd="1" destOrd="0" parTransId="{E18F7995-B80C-4425-99F8-48FBD99AAC3B}" sibTransId="{64368C95-5107-4ECB-BCDF-5FB76EC036FE}"/>
    <dgm:cxn modelId="{E73F0027-1C4A-4CF7-932B-47146B0E9006}" srcId="{7A222428-8161-4656-B634-CAC8347F4B28}" destId="{94387CC8-F143-41DB-9E32-E19608B31014}" srcOrd="2" destOrd="0" parTransId="{2645AC95-FFD3-4D7B-86FD-EE34DED7C5F8}" sibTransId="{76298DD0-B957-4AAC-A503-C46F7493435C}"/>
    <dgm:cxn modelId="{0987376A-C444-4605-B850-B22986BA99AD}" type="presOf" srcId="{A3C0EDFB-7C65-4E54-A2E5-863C1BDEDBBE}" destId="{7C42EFF9-D51F-4268-88A8-91F41C3347D5}" srcOrd="0" destOrd="0" presId="urn:microsoft.com/office/officeart/2005/8/layout/hierarchy1"/>
    <dgm:cxn modelId="{31419E52-2985-4F8F-AEAA-65D831D15FA3}" type="presOf" srcId="{7A222428-8161-4656-B634-CAC8347F4B28}" destId="{08C275BF-D740-4C7D-9DD8-8C7465EE0449}" srcOrd="0" destOrd="0" presId="urn:microsoft.com/office/officeart/2005/8/layout/hierarchy1"/>
    <dgm:cxn modelId="{7601D456-9AB9-4BFE-AF98-AA476F464262}" srcId="{7A222428-8161-4656-B634-CAC8347F4B28}" destId="{432E87BA-D3F4-4D8E-950D-EFC160DD2975}" srcOrd="0" destOrd="0" parTransId="{D44D6A5E-DC94-4003-9417-F3E6DC146545}" sibTransId="{A2CF8BD4-EBE8-4BD6-A40D-E608B0EF5FDB}"/>
    <dgm:cxn modelId="{4D5CF377-194E-430B-AF5D-6707459E4B3B}" srcId="{7A222428-8161-4656-B634-CAC8347F4B28}" destId="{A3C0EDFB-7C65-4E54-A2E5-863C1BDEDBBE}" srcOrd="3" destOrd="0" parTransId="{39193273-6C2E-4332-8507-4665990F81BF}" sibTransId="{F55BEB02-AEF9-4607-BA6A-6C05F6F5F61C}"/>
    <dgm:cxn modelId="{C29B35D3-C9A1-4984-B817-FB9B07A349E8}" type="presOf" srcId="{94387CC8-F143-41DB-9E32-E19608B31014}" destId="{BB4279BE-34F0-415D-B1ED-FF964D536F7A}" srcOrd="0" destOrd="0" presId="urn:microsoft.com/office/officeart/2005/8/layout/hierarchy1"/>
    <dgm:cxn modelId="{A5BBD6FD-3691-4320-A644-201342FBD9C4}" type="presOf" srcId="{DC794148-FBE9-457C-B88E-1E7DF7D41B9E}" destId="{696B944F-3A55-42D9-92CD-1BB39C2A88CC}" srcOrd="0" destOrd="0" presId="urn:microsoft.com/office/officeart/2005/8/layout/hierarchy1"/>
    <dgm:cxn modelId="{F0D24931-9AFB-450A-8A21-EF178F4B3663}" type="presParOf" srcId="{08C275BF-D740-4C7D-9DD8-8C7465EE0449}" destId="{6EDB4798-FCA4-4551-B3A7-BABB7B2B2B5C}" srcOrd="0" destOrd="0" presId="urn:microsoft.com/office/officeart/2005/8/layout/hierarchy1"/>
    <dgm:cxn modelId="{C5EABA50-32BC-492B-80B7-577D98BAEFF0}" type="presParOf" srcId="{6EDB4798-FCA4-4551-B3A7-BABB7B2B2B5C}" destId="{4EDE3E84-0233-4E63-82A2-C964E6C1F507}" srcOrd="0" destOrd="0" presId="urn:microsoft.com/office/officeart/2005/8/layout/hierarchy1"/>
    <dgm:cxn modelId="{26A72CCD-B76D-4AE1-BFF8-E075D3A80781}" type="presParOf" srcId="{4EDE3E84-0233-4E63-82A2-C964E6C1F507}" destId="{48A59F4A-9646-4B31-B292-836D0D589D23}" srcOrd="0" destOrd="0" presId="urn:microsoft.com/office/officeart/2005/8/layout/hierarchy1"/>
    <dgm:cxn modelId="{2799EBAB-73BF-4508-9222-B5B8C2179B45}" type="presParOf" srcId="{4EDE3E84-0233-4E63-82A2-C964E6C1F507}" destId="{95904303-72AB-4BBF-B80E-79638414C53F}" srcOrd="1" destOrd="0" presId="urn:microsoft.com/office/officeart/2005/8/layout/hierarchy1"/>
    <dgm:cxn modelId="{67FB157F-33DA-4213-B75A-E4F77CB1B83F}" type="presParOf" srcId="{6EDB4798-FCA4-4551-B3A7-BABB7B2B2B5C}" destId="{EE05862D-E978-4CFC-BCB4-9DA14EF1A39D}" srcOrd="1" destOrd="0" presId="urn:microsoft.com/office/officeart/2005/8/layout/hierarchy1"/>
    <dgm:cxn modelId="{CF484E41-C933-4596-B338-86E3BC59327F}" type="presParOf" srcId="{08C275BF-D740-4C7D-9DD8-8C7465EE0449}" destId="{C81B522B-94F1-461A-A6C9-4986124A732F}" srcOrd="1" destOrd="0" presId="urn:microsoft.com/office/officeart/2005/8/layout/hierarchy1"/>
    <dgm:cxn modelId="{E2120584-AB15-4B20-B9CE-02F1BAF7DAFB}" type="presParOf" srcId="{C81B522B-94F1-461A-A6C9-4986124A732F}" destId="{F07B9040-0F65-4218-99CC-544D765B1618}" srcOrd="0" destOrd="0" presId="urn:microsoft.com/office/officeart/2005/8/layout/hierarchy1"/>
    <dgm:cxn modelId="{38A080E7-6F1B-4845-8E53-02BD74554FBD}" type="presParOf" srcId="{F07B9040-0F65-4218-99CC-544D765B1618}" destId="{7566A6EF-D144-4B6F-9EDF-885C0F5B2B05}" srcOrd="0" destOrd="0" presId="urn:microsoft.com/office/officeart/2005/8/layout/hierarchy1"/>
    <dgm:cxn modelId="{983393F9-6BAF-46C0-B58F-59D10B5F2DDF}" type="presParOf" srcId="{F07B9040-0F65-4218-99CC-544D765B1618}" destId="{696B944F-3A55-42D9-92CD-1BB39C2A88CC}" srcOrd="1" destOrd="0" presId="urn:microsoft.com/office/officeart/2005/8/layout/hierarchy1"/>
    <dgm:cxn modelId="{977CD64F-187B-4A77-84B3-0DD52B3C8F05}" type="presParOf" srcId="{C81B522B-94F1-461A-A6C9-4986124A732F}" destId="{9336EA3E-9607-4707-8A08-8D71C08DE1E2}" srcOrd="1" destOrd="0" presId="urn:microsoft.com/office/officeart/2005/8/layout/hierarchy1"/>
    <dgm:cxn modelId="{A5421DB5-1A7C-481D-B2C0-C009C07E088B}" type="presParOf" srcId="{08C275BF-D740-4C7D-9DD8-8C7465EE0449}" destId="{79EA563D-E7B5-4236-9AD8-A5951C81419C}" srcOrd="2" destOrd="0" presId="urn:microsoft.com/office/officeart/2005/8/layout/hierarchy1"/>
    <dgm:cxn modelId="{239D4BA0-1176-4A44-88DE-57F5AC788171}" type="presParOf" srcId="{79EA563D-E7B5-4236-9AD8-A5951C81419C}" destId="{51494571-EF98-410F-AC85-A4603170095E}" srcOrd="0" destOrd="0" presId="urn:microsoft.com/office/officeart/2005/8/layout/hierarchy1"/>
    <dgm:cxn modelId="{D2865CCD-EE54-4503-A82C-6B95DDA248F5}" type="presParOf" srcId="{51494571-EF98-410F-AC85-A4603170095E}" destId="{8F9B5EA6-463D-4B92-992C-867C949B5C87}" srcOrd="0" destOrd="0" presId="urn:microsoft.com/office/officeart/2005/8/layout/hierarchy1"/>
    <dgm:cxn modelId="{5F854DD0-F80F-4E0E-B98B-67DC60C3CC42}" type="presParOf" srcId="{51494571-EF98-410F-AC85-A4603170095E}" destId="{BB4279BE-34F0-415D-B1ED-FF964D536F7A}" srcOrd="1" destOrd="0" presId="urn:microsoft.com/office/officeart/2005/8/layout/hierarchy1"/>
    <dgm:cxn modelId="{B7A24E0A-92AF-4AC8-A258-86574575199A}" type="presParOf" srcId="{79EA563D-E7B5-4236-9AD8-A5951C81419C}" destId="{120F72B4-1AC3-486E-81C9-B63A2525D0E3}" srcOrd="1" destOrd="0" presId="urn:microsoft.com/office/officeart/2005/8/layout/hierarchy1"/>
    <dgm:cxn modelId="{FABACB65-69D3-4389-9E45-2BBD5D2CB9D8}" type="presParOf" srcId="{08C275BF-D740-4C7D-9DD8-8C7465EE0449}" destId="{253AEED2-14A4-4A14-BA80-122E5F4AF46E}" srcOrd="3" destOrd="0" presId="urn:microsoft.com/office/officeart/2005/8/layout/hierarchy1"/>
    <dgm:cxn modelId="{E9732DDD-76BC-4792-A9F7-E297DBB4CAFA}" type="presParOf" srcId="{253AEED2-14A4-4A14-BA80-122E5F4AF46E}" destId="{51487E06-EC11-4F53-A596-461E91EF51EE}" srcOrd="0" destOrd="0" presId="urn:microsoft.com/office/officeart/2005/8/layout/hierarchy1"/>
    <dgm:cxn modelId="{D37F0E60-A8FA-4B4E-919B-2AC2DFD7B2BF}" type="presParOf" srcId="{51487E06-EC11-4F53-A596-461E91EF51EE}" destId="{AED26A3A-EF08-4D3D-BF8E-96743AD45EAD}" srcOrd="0" destOrd="0" presId="urn:microsoft.com/office/officeart/2005/8/layout/hierarchy1"/>
    <dgm:cxn modelId="{3D8E52C5-4F4D-4D54-B2B0-096B29953645}" type="presParOf" srcId="{51487E06-EC11-4F53-A596-461E91EF51EE}" destId="{7C42EFF9-D51F-4268-88A8-91F41C3347D5}" srcOrd="1" destOrd="0" presId="urn:microsoft.com/office/officeart/2005/8/layout/hierarchy1"/>
    <dgm:cxn modelId="{683CEB52-BA25-4795-954A-3D7FFD71923C}" type="presParOf" srcId="{253AEED2-14A4-4A14-BA80-122E5F4AF46E}" destId="{F59A9EDB-2AC7-4F48-A7A8-A3E311951DCB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262.xml><?xml version="1.0" encoding="utf-8"?>
<dgm:dataModel xmlns:dgm="http://schemas.openxmlformats.org/drawingml/2006/diagram" xmlns:a="http://schemas.openxmlformats.org/drawingml/2006/main">
  <dgm:ptLst>
    <dgm:pt modelId="{20E977CC-84D2-49FF-B369-191DCA76C8B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D391D1E-2F3F-47C9-9894-16F1F209B978}">
      <dgm:prSet/>
      <dgm:spPr/>
      <dgm:t>
        <a:bodyPr/>
        <a:lstStyle/>
        <a:p>
          <a:r>
            <a:rPr lang="en-US" b="1" i="1" baseline="0"/>
            <a:t>New Appointment</a:t>
          </a:r>
          <a:endParaRPr lang="en-US"/>
        </a:p>
      </dgm:t>
    </dgm:pt>
    <dgm:pt modelId="{D15B9A58-B1AF-4C67-9958-0C841301B92C}" type="parTrans" cxnId="{70454C01-DBB6-49AC-87C4-EF1324AAAA25}">
      <dgm:prSet/>
      <dgm:spPr/>
      <dgm:t>
        <a:bodyPr/>
        <a:lstStyle/>
        <a:p>
          <a:endParaRPr lang="en-US"/>
        </a:p>
      </dgm:t>
    </dgm:pt>
    <dgm:pt modelId="{AC55DE05-1252-441C-B951-972E16046E0D}" type="sibTrans" cxnId="{70454C01-DBB6-49AC-87C4-EF1324AAAA25}">
      <dgm:prSet/>
      <dgm:spPr/>
      <dgm:t>
        <a:bodyPr/>
        <a:lstStyle/>
        <a:p>
          <a:endParaRPr lang="en-US"/>
        </a:p>
      </dgm:t>
    </dgm:pt>
    <dgm:pt modelId="{EA6F75EC-FF22-480B-8330-E0082735E7DE}" type="pres">
      <dgm:prSet presAssocID="{20E977CC-84D2-49FF-B369-191DCA76C8B0}" presName="linear" presStyleCnt="0">
        <dgm:presLayoutVars>
          <dgm:animLvl val="lvl"/>
          <dgm:resizeHandles val="exact"/>
        </dgm:presLayoutVars>
      </dgm:prSet>
      <dgm:spPr/>
    </dgm:pt>
    <dgm:pt modelId="{FFCB8179-25E5-4A41-B569-48D32DCDCE44}" type="pres">
      <dgm:prSet presAssocID="{2D391D1E-2F3F-47C9-9894-16F1F209B978}" presName="parentText" presStyleLbl="node1" presStyleIdx="0" presStyleCnt="1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70454C01-DBB6-49AC-87C4-EF1324AAAA25}" srcId="{20E977CC-84D2-49FF-B369-191DCA76C8B0}" destId="{2D391D1E-2F3F-47C9-9894-16F1F209B978}" srcOrd="0" destOrd="0" parTransId="{D15B9A58-B1AF-4C67-9958-0C841301B92C}" sibTransId="{AC55DE05-1252-441C-B951-972E16046E0D}"/>
    <dgm:cxn modelId="{D150D4BC-6981-4D54-9713-77BF54470F7D}" type="presOf" srcId="{20E977CC-84D2-49FF-B369-191DCA76C8B0}" destId="{EA6F75EC-FF22-480B-8330-E0082735E7DE}" srcOrd="0" destOrd="0" presId="urn:microsoft.com/office/officeart/2005/8/layout/vList2"/>
    <dgm:cxn modelId="{4D1EDBC4-E845-46CB-B6DC-E49D9228E88A}" type="presOf" srcId="{2D391D1E-2F3F-47C9-9894-16F1F209B978}" destId="{FFCB8179-25E5-4A41-B569-48D32DCDCE44}" srcOrd="0" destOrd="0" presId="urn:microsoft.com/office/officeart/2005/8/layout/vList2"/>
    <dgm:cxn modelId="{BA93EA60-C1E1-4E42-8AA1-2782AE1A2724}" type="presParOf" srcId="{EA6F75EC-FF22-480B-8330-E0082735E7DE}" destId="{FFCB8179-25E5-4A41-B569-48D32DCDCE4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3.xml><?xml version="1.0" encoding="utf-8"?>
<dgm:dataModel xmlns:dgm="http://schemas.openxmlformats.org/drawingml/2006/diagram" xmlns:a="http://schemas.openxmlformats.org/drawingml/2006/main">
  <dgm:ptLst>
    <dgm:pt modelId="{0BC80808-C7AA-4B1F-982F-1C43DA4186A3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5CB6C13-C126-47F5-BA1D-E9F3D49B9B68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Visas for International Scholars</a:t>
          </a:r>
          <a:endParaRPr lang="en-US" dirty="0">
            <a:solidFill>
              <a:schemeClr val="accent2"/>
            </a:solidFill>
          </a:endParaRPr>
        </a:p>
      </dgm:t>
    </dgm:pt>
    <dgm:pt modelId="{17021762-C99A-493A-893F-EDD0991F9C62}" type="parTrans" cxnId="{3382DF38-661E-4F84-8765-EA80A60B22C7}">
      <dgm:prSet/>
      <dgm:spPr/>
      <dgm:t>
        <a:bodyPr/>
        <a:lstStyle/>
        <a:p>
          <a:endParaRPr lang="en-US"/>
        </a:p>
      </dgm:t>
    </dgm:pt>
    <dgm:pt modelId="{23D559A3-4AEA-459D-BF37-CAB062D4AA3F}" type="sibTrans" cxnId="{3382DF38-661E-4F84-8765-EA80A60B22C7}">
      <dgm:prSet/>
      <dgm:spPr/>
      <dgm:t>
        <a:bodyPr/>
        <a:lstStyle/>
        <a:p>
          <a:endParaRPr lang="en-US"/>
        </a:p>
      </dgm:t>
    </dgm:pt>
    <dgm:pt modelId="{61B2A189-2629-4646-82FD-DC9938B997A9}" type="pres">
      <dgm:prSet presAssocID="{0BC80808-C7AA-4B1F-982F-1C43DA4186A3}" presName="Name0" presStyleCnt="0">
        <dgm:presLayoutVars>
          <dgm:chMax/>
          <dgm:chPref/>
          <dgm:dir/>
        </dgm:presLayoutVars>
      </dgm:prSet>
      <dgm:spPr/>
    </dgm:pt>
    <dgm:pt modelId="{C059A966-7538-4585-B5B2-ECA589FA21E4}" type="pres">
      <dgm:prSet presAssocID="{75CB6C13-C126-47F5-BA1D-E9F3D49B9B68}" presName="parenttextcomposite" presStyleCnt="0"/>
      <dgm:spPr/>
    </dgm:pt>
    <dgm:pt modelId="{B2B33257-5054-42BA-A8E1-AF096C76E3FF}" type="pres">
      <dgm:prSet presAssocID="{75CB6C13-C126-47F5-BA1D-E9F3D49B9B68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509D455F-E929-4E87-82D3-E64723DC84D0}" type="pres">
      <dgm:prSet presAssocID="{75CB6C13-C126-47F5-BA1D-E9F3D49B9B68}" presName="parallelogramComposite" presStyleCnt="0"/>
      <dgm:spPr/>
    </dgm:pt>
    <dgm:pt modelId="{5430630B-E914-499E-ABDD-6141A7C36D36}" type="pres">
      <dgm:prSet presAssocID="{75CB6C13-C126-47F5-BA1D-E9F3D49B9B68}" presName="parallelogram1" presStyleLbl="alignNode1" presStyleIdx="0" presStyleCnt="7"/>
      <dgm:spPr/>
    </dgm:pt>
    <dgm:pt modelId="{4DFEB511-BCB8-4ED4-A57F-C3109F7F7FDD}" type="pres">
      <dgm:prSet presAssocID="{75CB6C13-C126-47F5-BA1D-E9F3D49B9B68}" presName="parallelogram2" presStyleLbl="alignNode1" presStyleIdx="1" presStyleCnt="7"/>
      <dgm:spPr/>
    </dgm:pt>
    <dgm:pt modelId="{D0B50B59-8C48-4D98-AA39-810C99D27BD0}" type="pres">
      <dgm:prSet presAssocID="{75CB6C13-C126-47F5-BA1D-E9F3D49B9B68}" presName="parallelogram3" presStyleLbl="alignNode1" presStyleIdx="2" presStyleCnt="7"/>
      <dgm:spPr/>
    </dgm:pt>
    <dgm:pt modelId="{7B3DDDC4-6CF6-4145-9D1A-81642FE3CFD0}" type="pres">
      <dgm:prSet presAssocID="{75CB6C13-C126-47F5-BA1D-E9F3D49B9B68}" presName="parallelogram4" presStyleLbl="alignNode1" presStyleIdx="3" presStyleCnt="7"/>
      <dgm:spPr/>
    </dgm:pt>
    <dgm:pt modelId="{92BD5D5C-AE2D-4D66-955B-4CB808F6A712}" type="pres">
      <dgm:prSet presAssocID="{75CB6C13-C126-47F5-BA1D-E9F3D49B9B68}" presName="parallelogram5" presStyleLbl="alignNode1" presStyleIdx="4" presStyleCnt="7"/>
      <dgm:spPr/>
    </dgm:pt>
    <dgm:pt modelId="{FE905F32-59E4-48E5-958A-910F8932DCB6}" type="pres">
      <dgm:prSet presAssocID="{75CB6C13-C126-47F5-BA1D-E9F3D49B9B68}" presName="parallelogram6" presStyleLbl="alignNode1" presStyleIdx="5" presStyleCnt="7"/>
      <dgm:spPr/>
    </dgm:pt>
    <dgm:pt modelId="{3A413BC0-CF4F-465B-8A77-39E4D005FEF0}" type="pres">
      <dgm:prSet presAssocID="{75CB6C13-C126-47F5-BA1D-E9F3D49B9B68}" presName="parallelogram7" presStyleLbl="alignNode1" presStyleIdx="6" presStyleCnt="7"/>
      <dgm:spPr/>
    </dgm:pt>
  </dgm:ptLst>
  <dgm:cxnLst>
    <dgm:cxn modelId="{3382DF38-661E-4F84-8765-EA80A60B22C7}" srcId="{0BC80808-C7AA-4B1F-982F-1C43DA4186A3}" destId="{75CB6C13-C126-47F5-BA1D-E9F3D49B9B68}" srcOrd="0" destOrd="0" parTransId="{17021762-C99A-493A-893F-EDD0991F9C62}" sibTransId="{23D559A3-4AEA-459D-BF37-CAB062D4AA3F}"/>
    <dgm:cxn modelId="{C8659B68-67AA-4D4D-9150-FDD1DA400EA1}" type="presOf" srcId="{0BC80808-C7AA-4B1F-982F-1C43DA4186A3}" destId="{61B2A189-2629-4646-82FD-DC9938B997A9}" srcOrd="0" destOrd="0" presId="urn:microsoft.com/office/officeart/2008/layout/VerticalAccentList"/>
    <dgm:cxn modelId="{F5201785-048D-4A22-8B83-FD88F98E2AA6}" type="presOf" srcId="{75CB6C13-C126-47F5-BA1D-E9F3D49B9B68}" destId="{B2B33257-5054-42BA-A8E1-AF096C76E3FF}" srcOrd="0" destOrd="0" presId="urn:microsoft.com/office/officeart/2008/layout/VerticalAccentList"/>
    <dgm:cxn modelId="{29466157-0CE9-4D2A-8EBB-042542BDBEA2}" type="presParOf" srcId="{61B2A189-2629-4646-82FD-DC9938B997A9}" destId="{C059A966-7538-4585-B5B2-ECA589FA21E4}" srcOrd="0" destOrd="0" presId="urn:microsoft.com/office/officeart/2008/layout/VerticalAccentList"/>
    <dgm:cxn modelId="{6C2860B5-FED4-46B2-BA85-C8FA4FA64902}" type="presParOf" srcId="{C059A966-7538-4585-B5B2-ECA589FA21E4}" destId="{B2B33257-5054-42BA-A8E1-AF096C76E3FF}" srcOrd="0" destOrd="0" presId="urn:microsoft.com/office/officeart/2008/layout/VerticalAccentList"/>
    <dgm:cxn modelId="{3FC77EFF-BEF4-428D-9802-1FBEB5169E45}" type="presParOf" srcId="{61B2A189-2629-4646-82FD-DC9938B997A9}" destId="{509D455F-E929-4E87-82D3-E64723DC84D0}" srcOrd="1" destOrd="0" presId="urn:microsoft.com/office/officeart/2008/layout/VerticalAccentList"/>
    <dgm:cxn modelId="{B8E59CB0-4875-4521-B1D0-E3E6E5822394}" type="presParOf" srcId="{509D455F-E929-4E87-82D3-E64723DC84D0}" destId="{5430630B-E914-499E-ABDD-6141A7C36D36}" srcOrd="0" destOrd="0" presId="urn:microsoft.com/office/officeart/2008/layout/VerticalAccentList"/>
    <dgm:cxn modelId="{21EB51EE-35D9-4D23-BFBB-95B4D175393C}" type="presParOf" srcId="{509D455F-E929-4E87-82D3-E64723DC84D0}" destId="{4DFEB511-BCB8-4ED4-A57F-C3109F7F7FDD}" srcOrd="1" destOrd="0" presId="urn:microsoft.com/office/officeart/2008/layout/VerticalAccentList"/>
    <dgm:cxn modelId="{B8A296E3-F1FA-4A31-8A1B-9479D17C9965}" type="presParOf" srcId="{509D455F-E929-4E87-82D3-E64723DC84D0}" destId="{D0B50B59-8C48-4D98-AA39-810C99D27BD0}" srcOrd="2" destOrd="0" presId="urn:microsoft.com/office/officeart/2008/layout/VerticalAccentList"/>
    <dgm:cxn modelId="{17770896-C2F7-4FD8-B4B5-266F5DC0F1F6}" type="presParOf" srcId="{509D455F-E929-4E87-82D3-E64723DC84D0}" destId="{7B3DDDC4-6CF6-4145-9D1A-81642FE3CFD0}" srcOrd="3" destOrd="0" presId="urn:microsoft.com/office/officeart/2008/layout/VerticalAccentList"/>
    <dgm:cxn modelId="{30D072DE-5E8A-401C-985E-CD6A31CEA9D3}" type="presParOf" srcId="{509D455F-E929-4E87-82D3-E64723DC84D0}" destId="{92BD5D5C-AE2D-4D66-955B-4CB808F6A712}" srcOrd="4" destOrd="0" presId="urn:microsoft.com/office/officeart/2008/layout/VerticalAccentList"/>
    <dgm:cxn modelId="{66F22646-6EBD-4111-AFEC-A2BDF34D2B46}" type="presParOf" srcId="{509D455F-E929-4E87-82D3-E64723DC84D0}" destId="{FE905F32-59E4-48E5-958A-910F8932DCB6}" srcOrd="5" destOrd="0" presId="urn:microsoft.com/office/officeart/2008/layout/VerticalAccentList"/>
    <dgm:cxn modelId="{8F517813-1179-40AE-852E-8C145CA00E2E}" type="presParOf" srcId="{509D455F-E929-4E87-82D3-E64723DC84D0}" destId="{3A413BC0-CF4F-465B-8A77-39E4D005FEF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64.xml><?xml version="1.0" encoding="utf-8"?>
<dgm:dataModel xmlns:dgm="http://schemas.openxmlformats.org/drawingml/2006/diagram" xmlns:a="http://schemas.openxmlformats.org/drawingml/2006/main">
  <dgm:ptLst>
    <dgm:pt modelId="{04872D8F-B6B0-433A-A942-539A7D76E9B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4C96B77-1485-4A40-9864-F97D0CF0B51E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Visa Types for International Postdocs</a:t>
          </a:r>
          <a:endParaRPr lang="en-US" sz="2400" dirty="0"/>
        </a:p>
      </dgm:t>
    </dgm:pt>
    <dgm:pt modelId="{1D9FC9C0-C136-491B-891C-4FECAA36511C}" type="parTrans" cxnId="{C1B94B2A-41B0-4A74-A613-46AA159EBB5B}">
      <dgm:prSet/>
      <dgm:spPr/>
      <dgm:t>
        <a:bodyPr/>
        <a:lstStyle/>
        <a:p>
          <a:endParaRPr lang="en-US"/>
        </a:p>
      </dgm:t>
    </dgm:pt>
    <dgm:pt modelId="{734133A5-027E-4AD3-B339-1034DC505AC4}" type="sibTrans" cxnId="{C1B94B2A-41B0-4A74-A613-46AA159EBB5B}">
      <dgm:prSet/>
      <dgm:spPr/>
      <dgm:t>
        <a:bodyPr/>
        <a:lstStyle/>
        <a:p>
          <a:endParaRPr lang="en-US"/>
        </a:p>
      </dgm:t>
    </dgm:pt>
    <dgm:pt modelId="{458BE36B-E1C2-469C-B9E3-3CCB1F8CBA84}" type="pres">
      <dgm:prSet presAssocID="{04872D8F-B6B0-433A-A942-539A7D76E9B6}" presName="linear" presStyleCnt="0">
        <dgm:presLayoutVars>
          <dgm:animLvl val="lvl"/>
          <dgm:resizeHandles val="exact"/>
        </dgm:presLayoutVars>
      </dgm:prSet>
      <dgm:spPr/>
    </dgm:pt>
    <dgm:pt modelId="{7D22AC77-83E6-47A7-A7A7-2A30A54B2581}" type="pres">
      <dgm:prSet presAssocID="{84C96B77-1485-4A40-9864-F97D0CF0B51E}" presName="parentText" presStyleLbl="node1" presStyleIdx="0" presStyleCnt="1" custScaleY="223982">
        <dgm:presLayoutVars>
          <dgm:chMax val="0"/>
          <dgm:bulletEnabled val="1"/>
        </dgm:presLayoutVars>
      </dgm:prSet>
      <dgm:spPr/>
    </dgm:pt>
  </dgm:ptLst>
  <dgm:cxnLst>
    <dgm:cxn modelId="{C1B94B2A-41B0-4A74-A613-46AA159EBB5B}" srcId="{04872D8F-B6B0-433A-A942-539A7D76E9B6}" destId="{84C96B77-1485-4A40-9864-F97D0CF0B51E}" srcOrd="0" destOrd="0" parTransId="{1D9FC9C0-C136-491B-891C-4FECAA36511C}" sibTransId="{734133A5-027E-4AD3-B339-1034DC505AC4}"/>
    <dgm:cxn modelId="{18C9AF63-E1A2-43F2-89D6-9BA187F9935F}" type="presOf" srcId="{04872D8F-B6B0-433A-A942-539A7D76E9B6}" destId="{458BE36B-E1C2-469C-B9E3-3CCB1F8CBA84}" srcOrd="0" destOrd="0" presId="urn:microsoft.com/office/officeart/2005/8/layout/vList2"/>
    <dgm:cxn modelId="{85935FA1-7A45-45DB-9D4D-27B876FC1235}" type="presOf" srcId="{84C96B77-1485-4A40-9864-F97D0CF0B51E}" destId="{7D22AC77-83E6-47A7-A7A7-2A30A54B2581}" srcOrd="0" destOrd="0" presId="urn:microsoft.com/office/officeart/2005/8/layout/vList2"/>
    <dgm:cxn modelId="{7CC7F40C-0814-4640-AD45-612CE340B027}" type="presParOf" srcId="{458BE36B-E1C2-469C-B9E3-3CCB1F8CBA84}" destId="{7D22AC77-83E6-47A7-A7A7-2A30A54B258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5.xml><?xml version="1.0" encoding="utf-8"?>
<dgm:dataModel xmlns:dgm="http://schemas.openxmlformats.org/drawingml/2006/diagram" xmlns:a="http://schemas.openxmlformats.org/drawingml/2006/main">
  <dgm:ptLst>
    <dgm:pt modelId="{4EF4956E-A7F3-4668-B58E-1F3A33CA2406}" type="doc">
      <dgm:prSet loTypeId="urn:microsoft.com/office/officeart/2024/layout/HorizontalAction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82E73F3-8542-42B2-8923-0F21D59B3D3C}">
      <dgm:prSet custT="1"/>
      <dgm:spPr/>
      <dgm:t>
        <a:bodyPr/>
        <a:lstStyle/>
        <a:p>
          <a:pPr algn="ctr"/>
          <a:r>
            <a:rPr lang="en-US" sz="2000" b="1" dirty="0"/>
            <a:t>J-1 Scholar </a:t>
          </a:r>
        </a:p>
        <a:p>
          <a:pPr algn="ctr"/>
          <a:r>
            <a:rPr lang="en-US" sz="2000" b="1" dirty="0"/>
            <a:t>(with DS-2019)</a:t>
          </a:r>
          <a:endParaRPr lang="en-US" sz="2000" dirty="0"/>
        </a:p>
      </dgm:t>
    </dgm:pt>
    <dgm:pt modelId="{2571BACF-3552-4AB1-91A0-96EDE3CAD624}" type="parTrans" cxnId="{26D4ECC4-E9A6-416C-9DA1-FBCDA543B114}">
      <dgm:prSet/>
      <dgm:spPr/>
      <dgm:t>
        <a:bodyPr/>
        <a:lstStyle/>
        <a:p>
          <a:endParaRPr lang="en-US"/>
        </a:p>
      </dgm:t>
    </dgm:pt>
    <dgm:pt modelId="{A007B91C-018A-4AE3-80D2-59B77E591BFA}" type="sibTrans" cxnId="{26D4ECC4-E9A6-416C-9DA1-FBCDA543B114}">
      <dgm:prSet/>
      <dgm:spPr/>
      <dgm:t>
        <a:bodyPr/>
        <a:lstStyle/>
        <a:p>
          <a:endParaRPr lang="en-US"/>
        </a:p>
      </dgm:t>
    </dgm:pt>
    <dgm:pt modelId="{77ACF05B-8086-4A8A-9273-21F0E4C31C3C}">
      <dgm:prSet custT="1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sz="2000" dirty="0">
              <a:solidFill>
                <a:schemeClr val="accent2"/>
              </a:solidFill>
            </a:rPr>
            <a:t>* Expected visa status for Stanford Postdocs</a:t>
          </a:r>
        </a:p>
      </dgm:t>
    </dgm:pt>
    <dgm:pt modelId="{48CCF63E-DA3F-4806-BE42-B65CD335B3E7}" type="parTrans" cxnId="{434790BC-DF14-4DB9-915C-A2485B9B4E23}">
      <dgm:prSet/>
      <dgm:spPr/>
      <dgm:t>
        <a:bodyPr/>
        <a:lstStyle/>
        <a:p>
          <a:endParaRPr lang="en-US"/>
        </a:p>
      </dgm:t>
    </dgm:pt>
    <dgm:pt modelId="{E20F6106-8829-4A66-95AB-D8E86B882A4A}" type="sibTrans" cxnId="{434790BC-DF14-4DB9-915C-A2485B9B4E23}">
      <dgm:prSet/>
      <dgm:spPr/>
      <dgm:t>
        <a:bodyPr/>
        <a:lstStyle/>
        <a:p>
          <a:endParaRPr lang="en-US"/>
        </a:p>
      </dgm:t>
    </dgm:pt>
    <dgm:pt modelId="{2ABF3E9E-8C95-4840-8755-94E56F3FFECC}">
      <dgm:prSet custT="1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sz="2000" dirty="0">
              <a:solidFill>
                <a:schemeClr val="accent2"/>
              </a:solidFill>
            </a:rPr>
            <a:t>* Status available up to a maximum of 5 years</a:t>
          </a:r>
        </a:p>
      </dgm:t>
    </dgm:pt>
    <dgm:pt modelId="{264881B9-0F81-4E92-8EA8-6AF3DDBF8135}" type="parTrans" cxnId="{18C69794-1460-44D1-BBFF-B45A107E49A3}">
      <dgm:prSet/>
      <dgm:spPr/>
      <dgm:t>
        <a:bodyPr/>
        <a:lstStyle/>
        <a:p>
          <a:endParaRPr lang="en-US"/>
        </a:p>
      </dgm:t>
    </dgm:pt>
    <dgm:pt modelId="{288AE5FC-8D08-4CBF-A94F-A9B5BD8596C4}" type="sibTrans" cxnId="{18C69794-1460-44D1-BBFF-B45A107E49A3}">
      <dgm:prSet/>
      <dgm:spPr/>
      <dgm:t>
        <a:bodyPr/>
        <a:lstStyle/>
        <a:p>
          <a:endParaRPr lang="en-US"/>
        </a:p>
      </dgm:t>
    </dgm:pt>
    <dgm:pt modelId="{0C1EDF87-0028-4185-9806-DC068B4D5748}">
      <dgm:prSet custT="1"/>
      <dgm:spPr/>
      <dgm:t>
        <a:bodyPr/>
        <a:lstStyle/>
        <a:p>
          <a:pPr algn="ctr"/>
          <a:r>
            <a:rPr lang="en-US" sz="1600" b="1" dirty="0"/>
            <a:t>F-1 Optional Practical Training (OPT) </a:t>
          </a:r>
        </a:p>
        <a:p>
          <a:pPr algn="ctr"/>
          <a:r>
            <a:rPr lang="en-US" sz="1600" b="1" dirty="0"/>
            <a:t>(with Employment Authorization (EAD) card)</a:t>
          </a:r>
          <a:endParaRPr lang="en-US" sz="1600" dirty="0"/>
        </a:p>
      </dgm:t>
    </dgm:pt>
    <dgm:pt modelId="{431DF1BB-7C69-44DB-8837-601E42467324}" type="parTrans" cxnId="{B6B922EC-FC5E-453C-A3BC-E58C47F11576}">
      <dgm:prSet/>
      <dgm:spPr/>
      <dgm:t>
        <a:bodyPr/>
        <a:lstStyle/>
        <a:p>
          <a:endParaRPr lang="en-US"/>
        </a:p>
      </dgm:t>
    </dgm:pt>
    <dgm:pt modelId="{9AD2AD51-75C9-4477-A1A3-65959401A9B8}" type="sibTrans" cxnId="{B6B922EC-FC5E-453C-A3BC-E58C47F11576}">
      <dgm:prSet/>
      <dgm:spPr/>
      <dgm:t>
        <a:bodyPr/>
        <a:lstStyle/>
        <a:p>
          <a:endParaRPr lang="en-US"/>
        </a:p>
      </dgm:t>
    </dgm:pt>
    <dgm:pt modelId="{7FDE7E0A-9EA9-41DA-98F2-46DC01636F60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* Postdocs who were graduate students in the U.S. may start their postdoc work in F-1 OPT status for the EAD period, up to 12 months</a:t>
          </a:r>
        </a:p>
      </dgm:t>
    </dgm:pt>
    <dgm:pt modelId="{CCB96255-F202-4710-BDF6-170556B9A036}" type="parTrans" cxnId="{B10C07BD-6B25-45B0-B430-9CA9899987D8}">
      <dgm:prSet/>
      <dgm:spPr/>
      <dgm:t>
        <a:bodyPr/>
        <a:lstStyle/>
        <a:p>
          <a:endParaRPr lang="en-US"/>
        </a:p>
      </dgm:t>
    </dgm:pt>
    <dgm:pt modelId="{83FA188D-70DF-4C4B-83DE-AE988907E374}" type="sibTrans" cxnId="{B10C07BD-6B25-45B0-B430-9CA9899987D8}">
      <dgm:prSet/>
      <dgm:spPr/>
      <dgm:t>
        <a:bodyPr/>
        <a:lstStyle/>
        <a:p>
          <a:endParaRPr lang="en-US"/>
        </a:p>
      </dgm:t>
    </dgm:pt>
    <dgm:pt modelId="{5631DCA6-37C0-4F2A-958F-0035B23D2159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* A 24-month extension may be available in STEM research fields, then transfer to J-1 or H-1B visa</a:t>
          </a:r>
        </a:p>
      </dgm:t>
    </dgm:pt>
    <dgm:pt modelId="{EDBBBA4F-1C3C-4F99-9212-3BA0B0844436}" type="parTrans" cxnId="{405B9B07-5E62-4574-B349-B7B8C087DF3E}">
      <dgm:prSet/>
      <dgm:spPr/>
      <dgm:t>
        <a:bodyPr/>
        <a:lstStyle/>
        <a:p>
          <a:endParaRPr lang="en-US"/>
        </a:p>
      </dgm:t>
    </dgm:pt>
    <dgm:pt modelId="{CAA14B94-FC45-4867-A92D-F0045BA506A8}" type="sibTrans" cxnId="{405B9B07-5E62-4574-B349-B7B8C087DF3E}">
      <dgm:prSet/>
      <dgm:spPr/>
      <dgm:t>
        <a:bodyPr/>
        <a:lstStyle/>
        <a:p>
          <a:endParaRPr lang="en-US"/>
        </a:p>
      </dgm:t>
    </dgm:pt>
    <dgm:pt modelId="{614E0869-1581-431E-AEC0-52CFD267F659}">
      <dgm:prSet custT="1"/>
      <dgm:spPr/>
      <dgm:t>
        <a:bodyPr/>
        <a:lstStyle/>
        <a:p>
          <a:pPr algn="ctr"/>
          <a:r>
            <a:rPr lang="en-US" sz="2000" b="1" dirty="0"/>
            <a:t>H-1B Visa</a:t>
          </a:r>
        </a:p>
        <a:p>
          <a:pPr algn="ctr"/>
          <a:r>
            <a:rPr lang="en-US" sz="2000" b="1" dirty="0"/>
            <a:t>(Policy Exception)</a:t>
          </a:r>
        </a:p>
      </dgm:t>
    </dgm:pt>
    <dgm:pt modelId="{C5D24FCE-E99D-4956-BD4E-E23B209B5040}" type="parTrans" cxnId="{31ED829C-9FB9-4399-9165-B17562049F42}">
      <dgm:prSet/>
      <dgm:spPr/>
      <dgm:t>
        <a:bodyPr/>
        <a:lstStyle/>
        <a:p>
          <a:endParaRPr lang="en-US"/>
        </a:p>
      </dgm:t>
    </dgm:pt>
    <dgm:pt modelId="{AD096B6A-7371-44A7-BA4E-15D03B1E572D}" type="sibTrans" cxnId="{31ED829C-9FB9-4399-9165-B17562049F42}">
      <dgm:prSet/>
      <dgm:spPr/>
      <dgm:t>
        <a:bodyPr/>
        <a:lstStyle/>
        <a:p>
          <a:endParaRPr lang="en-US"/>
        </a:p>
      </dgm:t>
    </dgm:pt>
    <dgm:pt modelId="{E329700E-6439-4B26-AF6C-798ABE012237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* Postdoc </a:t>
          </a:r>
          <a:r>
            <a:rPr lang="en-US" b="1" dirty="0">
              <a:solidFill>
                <a:schemeClr val="accent4"/>
              </a:solidFill>
            </a:rPr>
            <a:t>must</a:t>
          </a:r>
          <a:r>
            <a:rPr lang="en-US" dirty="0">
              <a:solidFill>
                <a:schemeClr val="accent4"/>
              </a:solidFill>
            </a:rPr>
            <a:t> meet policy exception eligibility criteria</a:t>
          </a:r>
        </a:p>
      </dgm:t>
    </dgm:pt>
    <dgm:pt modelId="{FE84C290-4A8B-4EE4-B954-347FC6AE52C5}" type="parTrans" cxnId="{CD21521F-78A6-41D5-A3B5-88BF0614909B}">
      <dgm:prSet/>
      <dgm:spPr/>
      <dgm:t>
        <a:bodyPr/>
        <a:lstStyle/>
        <a:p>
          <a:endParaRPr lang="en-US"/>
        </a:p>
      </dgm:t>
    </dgm:pt>
    <dgm:pt modelId="{0AE5FA17-87A7-4302-BB33-88ADBE215905}" type="sibTrans" cxnId="{CD21521F-78A6-41D5-A3B5-88BF0614909B}">
      <dgm:prSet/>
      <dgm:spPr/>
      <dgm:t>
        <a:bodyPr/>
        <a:lstStyle/>
        <a:p>
          <a:endParaRPr lang="en-US"/>
        </a:p>
      </dgm:t>
    </dgm:pt>
    <dgm:pt modelId="{C03886B0-EF56-45FB-BD86-77F2B2D8A901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* Status available up to a maximum of 6 years</a:t>
          </a:r>
        </a:p>
      </dgm:t>
    </dgm:pt>
    <dgm:pt modelId="{555262AE-77A8-4F39-8DDA-5A5AB28AAAE6}" type="parTrans" cxnId="{4CB234A8-FEAF-4A0C-8BE1-9B97CF07BA70}">
      <dgm:prSet/>
      <dgm:spPr/>
      <dgm:t>
        <a:bodyPr/>
        <a:lstStyle/>
        <a:p>
          <a:endParaRPr lang="en-US"/>
        </a:p>
      </dgm:t>
    </dgm:pt>
    <dgm:pt modelId="{59A8D447-0E35-4ABE-8FE9-F7BC15DD65FC}" type="sibTrans" cxnId="{4CB234A8-FEAF-4A0C-8BE1-9B97CF07BA70}">
      <dgm:prSet/>
      <dgm:spPr/>
      <dgm:t>
        <a:bodyPr/>
        <a:lstStyle/>
        <a:p>
          <a:endParaRPr lang="en-US"/>
        </a:p>
      </dgm:t>
    </dgm:pt>
    <dgm:pt modelId="{778E2861-47C4-4BD9-9F07-25AADED1664D}" type="pres">
      <dgm:prSet presAssocID="{4EF4956E-A7F3-4668-B58E-1F3A33CA2406}" presName="Name0" presStyleCnt="0">
        <dgm:presLayoutVars>
          <dgm:dir/>
          <dgm:animLvl val="lvl"/>
          <dgm:resizeHandles val="exact"/>
        </dgm:presLayoutVars>
      </dgm:prSet>
      <dgm:spPr/>
    </dgm:pt>
    <dgm:pt modelId="{F5868E76-F8BE-48D5-AFE8-340A830A4530}" type="pres">
      <dgm:prSet presAssocID="{582E73F3-8542-42B2-8923-0F21D59B3D3C}" presName="composite" presStyleCnt="0"/>
      <dgm:spPr/>
    </dgm:pt>
    <dgm:pt modelId="{34AB724D-52A4-4AE0-B9C5-0DFED8C46456}" type="pres">
      <dgm:prSet presAssocID="{582E73F3-8542-42B2-8923-0F21D59B3D3C}" presName="parTx" presStyleLbl="alignNode1" presStyleIdx="0" presStyleCnt="3">
        <dgm:presLayoutVars>
          <dgm:chMax val="0"/>
          <dgm:chPref val="0"/>
        </dgm:presLayoutVars>
      </dgm:prSet>
      <dgm:spPr/>
    </dgm:pt>
    <dgm:pt modelId="{6BBEB7E8-359A-4430-84A9-081057767808}" type="pres">
      <dgm:prSet presAssocID="{582E73F3-8542-42B2-8923-0F21D59B3D3C}" presName="bgOutline" presStyleLbl="fgAcc1" presStyleIdx="0" presStyleCnt="3">
        <dgm:presLayoutVars>
          <dgm:bulletEnabled/>
        </dgm:presLayoutVars>
      </dgm:prSet>
      <dgm:spPr/>
    </dgm:pt>
    <dgm:pt modelId="{2E198A4E-F19D-416C-A006-D7C8CDAAA882}" type="pres">
      <dgm:prSet presAssocID="{A007B91C-018A-4AE3-80D2-59B77E591BFA}" presName="space" presStyleCnt="0"/>
      <dgm:spPr/>
    </dgm:pt>
    <dgm:pt modelId="{722D49DB-9B71-4005-B5BF-ABEF673AC0A5}" type="pres">
      <dgm:prSet presAssocID="{0C1EDF87-0028-4185-9806-DC068B4D5748}" presName="composite" presStyleCnt="0"/>
      <dgm:spPr/>
    </dgm:pt>
    <dgm:pt modelId="{16DD0264-FFE9-4844-B24B-8D88E0280A37}" type="pres">
      <dgm:prSet presAssocID="{0C1EDF87-0028-4185-9806-DC068B4D5748}" presName="parTx" presStyleLbl="alignNode1" presStyleIdx="1" presStyleCnt="3">
        <dgm:presLayoutVars>
          <dgm:chMax val="0"/>
          <dgm:chPref val="0"/>
        </dgm:presLayoutVars>
      </dgm:prSet>
      <dgm:spPr/>
    </dgm:pt>
    <dgm:pt modelId="{D3CB7B8E-E78E-40F6-813B-AD66213D2133}" type="pres">
      <dgm:prSet presAssocID="{0C1EDF87-0028-4185-9806-DC068B4D5748}" presName="bgOutline" presStyleLbl="fgAcc1" presStyleIdx="1" presStyleCnt="3">
        <dgm:presLayoutVars>
          <dgm:bulletEnabled/>
        </dgm:presLayoutVars>
      </dgm:prSet>
      <dgm:spPr/>
    </dgm:pt>
    <dgm:pt modelId="{B76A292F-AD65-4C79-8984-BAB11B71433C}" type="pres">
      <dgm:prSet presAssocID="{9AD2AD51-75C9-4477-A1A3-65959401A9B8}" presName="space" presStyleCnt="0"/>
      <dgm:spPr/>
    </dgm:pt>
    <dgm:pt modelId="{E0200591-E9EA-4F2D-B2F0-219C6D41E732}" type="pres">
      <dgm:prSet presAssocID="{614E0869-1581-431E-AEC0-52CFD267F659}" presName="composite" presStyleCnt="0"/>
      <dgm:spPr/>
    </dgm:pt>
    <dgm:pt modelId="{376589A5-FA82-4206-BE1B-FF7E5BC3E748}" type="pres">
      <dgm:prSet presAssocID="{614E0869-1581-431E-AEC0-52CFD267F659}" presName="parTx" presStyleLbl="alignNode1" presStyleIdx="2" presStyleCnt="3">
        <dgm:presLayoutVars>
          <dgm:chMax val="0"/>
          <dgm:chPref val="0"/>
        </dgm:presLayoutVars>
      </dgm:prSet>
      <dgm:spPr/>
    </dgm:pt>
    <dgm:pt modelId="{9F94B517-6336-42C0-8F0C-A3AEECF06837}" type="pres">
      <dgm:prSet presAssocID="{614E0869-1581-431E-AEC0-52CFD267F659}" presName="bgOutline" presStyleLbl="fgAcc1" presStyleIdx="2" presStyleCnt="3">
        <dgm:presLayoutVars>
          <dgm:bulletEnabled/>
        </dgm:presLayoutVars>
      </dgm:prSet>
      <dgm:spPr/>
    </dgm:pt>
  </dgm:ptLst>
  <dgm:cxnLst>
    <dgm:cxn modelId="{405B9B07-5E62-4574-B349-B7B8C087DF3E}" srcId="{0C1EDF87-0028-4185-9806-DC068B4D5748}" destId="{5631DCA6-37C0-4F2A-958F-0035B23D2159}" srcOrd="1" destOrd="0" parTransId="{EDBBBA4F-1C3C-4F99-9212-3BA0B0844436}" sibTransId="{CAA14B94-FC45-4867-A92D-F0045BA506A8}"/>
    <dgm:cxn modelId="{CD21521F-78A6-41D5-A3B5-88BF0614909B}" srcId="{614E0869-1581-431E-AEC0-52CFD267F659}" destId="{E329700E-6439-4B26-AF6C-798ABE012237}" srcOrd="0" destOrd="0" parTransId="{FE84C290-4A8B-4EE4-B954-347FC6AE52C5}" sibTransId="{0AE5FA17-87A7-4302-BB33-88ADBE215905}"/>
    <dgm:cxn modelId="{B5196168-C013-439F-9F58-BE0D829B404E}" type="presOf" srcId="{5631DCA6-37C0-4F2A-958F-0035B23D2159}" destId="{D3CB7B8E-E78E-40F6-813B-AD66213D2133}" srcOrd="0" destOrd="1" presId="urn:microsoft.com/office/officeart/2024/layout/HorizontalActionList"/>
    <dgm:cxn modelId="{A37C956C-2D79-4184-91B5-39BC77E42847}" type="presOf" srcId="{77ACF05B-8086-4A8A-9273-21F0E4C31C3C}" destId="{6BBEB7E8-359A-4430-84A9-081057767808}" srcOrd="0" destOrd="0" presId="urn:microsoft.com/office/officeart/2024/layout/HorizontalActionList"/>
    <dgm:cxn modelId="{CB6DF977-9C92-41C3-A934-1612D75295B9}" type="presOf" srcId="{4EF4956E-A7F3-4668-B58E-1F3A33CA2406}" destId="{778E2861-47C4-4BD9-9F07-25AADED1664D}" srcOrd="0" destOrd="0" presId="urn:microsoft.com/office/officeart/2024/layout/HorizontalActionList"/>
    <dgm:cxn modelId="{18C69794-1460-44D1-BBFF-B45A107E49A3}" srcId="{582E73F3-8542-42B2-8923-0F21D59B3D3C}" destId="{2ABF3E9E-8C95-4840-8755-94E56F3FFECC}" srcOrd="1" destOrd="0" parTransId="{264881B9-0F81-4E92-8EA8-6AF3DDBF8135}" sibTransId="{288AE5FC-8D08-4CBF-A94F-A9B5BD8596C4}"/>
    <dgm:cxn modelId="{31ED829C-9FB9-4399-9165-B17562049F42}" srcId="{4EF4956E-A7F3-4668-B58E-1F3A33CA2406}" destId="{614E0869-1581-431E-AEC0-52CFD267F659}" srcOrd="2" destOrd="0" parTransId="{C5D24FCE-E99D-4956-BD4E-E23B209B5040}" sibTransId="{AD096B6A-7371-44A7-BA4E-15D03B1E572D}"/>
    <dgm:cxn modelId="{ABCF78A4-43FD-4406-B8C9-67E08B5EC3EE}" type="presOf" srcId="{614E0869-1581-431E-AEC0-52CFD267F659}" destId="{376589A5-FA82-4206-BE1B-FF7E5BC3E748}" srcOrd="0" destOrd="0" presId="urn:microsoft.com/office/officeart/2024/layout/HorizontalActionList"/>
    <dgm:cxn modelId="{4CB234A8-FEAF-4A0C-8BE1-9B97CF07BA70}" srcId="{614E0869-1581-431E-AEC0-52CFD267F659}" destId="{C03886B0-EF56-45FB-BD86-77F2B2D8A901}" srcOrd="1" destOrd="0" parTransId="{555262AE-77A8-4F39-8DDA-5A5AB28AAAE6}" sibTransId="{59A8D447-0E35-4ABE-8FE9-F7BC15DD65FC}"/>
    <dgm:cxn modelId="{23D50CBA-8A3D-4B25-A06E-19681D1E2BFA}" type="presOf" srcId="{7FDE7E0A-9EA9-41DA-98F2-46DC01636F60}" destId="{D3CB7B8E-E78E-40F6-813B-AD66213D2133}" srcOrd="0" destOrd="0" presId="urn:microsoft.com/office/officeart/2024/layout/HorizontalActionList"/>
    <dgm:cxn modelId="{434790BC-DF14-4DB9-915C-A2485B9B4E23}" srcId="{582E73F3-8542-42B2-8923-0F21D59B3D3C}" destId="{77ACF05B-8086-4A8A-9273-21F0E4C31C3C}" srcOrd="0" destOrd="0" parTransId="{48CCF63E-DA3F-4806-BE42-B65CD335B3E7}" sibTransId="{E20F6106-8829-4A66-95AB-D8E86B882A4A}"/>
    <dgm:cxn modelId="{B10C07BD-6B25-45B0-B430-9CA9899987D8}" srcId="{0C1EDF87-0028-4185-9806-DC068B4D5748}" destId="{7FDE7E0A-9EA9-41DA-98F2-46DC01636F60}" srcOrd="0" destOrd="0" parTransId="{CCB96255-F202-4710-BDF6-170556B9A036}" sibTransId="{83FA188D-70DF-4C4B-83DE-AE988907E374}"/>
    <dgm:cxn modelId="{F347E0BD-B297-44C0-BBA6-703BC72F3A3F}" type="presOf" srcId="{2ABF3E9E-8C95-4840-8755-94E56F3FFECC}" destId="{6BBEB7E8-359A-4430-84A9-081057767808}" srcOrd="0" destOrd="1" presId="urn:microsoft.com/office/officeart/2024/layout/HorizontalActionList"/>
    <dgm:cxn modelId="{26D4ECC4-E9A6-416C-9DA1-FBCDA543B114}" srcId="{4EF4956E-A7F3-4668-B58E-1F3A33CA2406}" destId="{582E73F3-8542-42B2-8923-0F21D59B3D3C}" srcOrd="0" destOrd="0" parTransId="{2571BACF-3552-4AB1-91A0-96EDE3CAD624}" sibTransId="{A007B91C-018A-4AE3-80D2-59B77E591BFA}"/>
    <dgm:cxn modelId="{B6B922EC-FC5E-453C-A3BC-E58C47F11576}" srcId="{4EF4956E-A7F3-4668-B58E-1F3A33CA2406}" destId="{0C1EDF87-0028-4185-9806-DC068B4D5748}" srcOrd="1" destOrd="0" parTransId="{431DF1BB-7C69-44DB-8837-601E42467324}" sibTransId="{9AD2AD51-75C9-4477-A1A3-65959401A9B8}"/>
    <dgm:cxn modelId="{8483E5F3-829D-4AEB-A09F-1193CB9EBE44}" type="presOf" srcId="{C03886B0-EF56-45FB-BD86-77F2B2D8A901}" destId="{9F94B517-6336-42C0-8F0C-A3AEECF06837}" srcOrd="0" destOrd="1" presId="urn:microsoft.com/office/officeart/2024/layout/HorizontalActionList"/>
    <dgm:cxn modelId="{5A1DEAF4-819D-4C33-8025-EA662FAD1CD5}" type="presOf" srcId="{582E73F3-8542-42B2-8923-0F21D59B3D3C}" destId="{34AB724D-52A4-4AE0-B9C5-0DFED8C46456}" srcOrd="0" destOrd="0" presId="urn:microsoft.com/office/officeart/2024/layout/HorizontalActionList"/>
    <dgm:cxn modelId="{B2FE94FB-DB4A-4891-8DA5-65DEA9C3D7F3}" type="presOf" srcId="{0C1EDF87-0028-4185-9806-DC068B4D5748}" destId="{16DD0264-FFE9-4844-B24B-8D88E0280A37}" srcOrd="0" destOrd="0" presId="urn:microsoft.com/office/officeart/2024/layout/HorizontalActionList"/>
    <dgm:cxn modelId="{6B0A8DFF-6D10-49D1-88B4-9CDE89E14B3A}" type="presOf" srcId="{E329700E-6439-4B26-AF6C-798ABE012237}" destId="{9F94B517-6336-42C0-8F0C-A3AEECF06837}" srcOrd="0" destOrd="0" presId="urn:microsoft.com/office/officeart/2024/layout/HorizontalActionList"/>
    <dgm:cxn modelId="{0B515BD6-1D9B-42F8-AF13-614C255F602E}" type="presParOf" srcId="{778E2861-47C4-4BD9-9F07-25AADED1664D}" destId="{F5868E76-F8BE-48D5-AFE8-340A830A4530}" srcOrd="0" destOrd="0" presId="urn:microsoft.com/office/officeart/2024/layout/HorizontalActionList"/>
    <dgm:cxn modelId="{959A2A17-B2FC-4C36-88C8-F2D45F7718EC}" type="presParOf" srcId="{F5868E76-F8BE-48D5-AFE8-340A830A4530}" destId="{34AB724D-52A4-4AE0-B9C5-0DFED8C46456}" srcOrd="0" destOrd="0" presId="urn:microsoft.com/office/officeart/2024/layout/HorizontalActionList"/>
    <dgm:cxn modelId="{0C584856-068E-4CB2-9B87-6ACBF6FDD169}" type="presParOf" srcId="{F5868E76-F8BE-48D5-AFE8-340A830A4530}" destId="{6BBEB7E8-359A-4430-84A9-081057767808}" srcOrd="1" destOrd="0" presId="urn:microsoft.com/office/officeart/2024/layout/HorizontalActionList"/>
    <dgm:cxn modelId="{D68FE178-C549-4EBE-97E9-BD374F99C356}" type="presParOf" srcId="{778E2861-47C4-4BD9-9F07-25AADED1664D}" destId="{2E198A4E-F19D-416C-A006-D7C8CDAAA882}" srcOrd="1" destOrd="0" presId="urn:microsoft.com/office/officeart/2024/layout/HorizontalActionList"/>
    <dgm:cxn modelId="{274545A3-1F77-41C1-BB00-B2241D00CAA8}" type="presParOf" srcId="{778E2861-47C4-4BD9-9F07-25AADED1664D}" destId="{722D49DB-9B71-4005-B5BF-ABEF673AC0A5}" srcOrd="2" destOrd="0" presId="urn:microsoft.com/office/officeart/2024/layout/HorizontalActionList"/>
    <dgm:cxn modelId="{A5F70916-DDDE-44D5-99BC-5A6A7153801F}" type="presParOf" srcId="{722D49DB-9B71-4005-B5BF-ABEF673AC0A5}" destId="{16DD0264-FFE9-4844-B24B-8D88E0280A37}" srcOrd="0" destOrd="0" presId="urn:microsoft.com/office/officeart/2024/layout/HorizontalActionList"/>
    <dgm:cxn modelId="{FD9B6050-7ED5-4C89-A10E-71A88F064D04}" type="presParOf" srcId="{722D49DB-9B71-4005-B5BF-ABEF673AC0A5}" destId="{D3CB7B8E-E78E-40F6-813B-AD66213D2133}" srcOrd="1" destOrd="0" presId="urn:microsoft.com/office/officeart/2024/layout/HorizontalActionList"/>
    <dgm:cxn modelId="{5157436D-8D85-4CDF-B405-2267239E0413}" type="presParOf" srcId="{778E2861-47C4-4BD9-9F07-25AADED1664D}" destId="{B76A292F-AD65-4C79-8984-BAB11B71433C}" srcOrd="3" destOrd="0" presId="urn:microsoft.com/office/officeart/2024/layout/HorizontalActionList"/>
    <dgm:cxn modelId="{62567815-3B4D-4048-A5E7-FCCA5F3529A8}" type="presParOf" srcId="{778E2861-47C4-4BD9-9F07-25AADED1664D}" destId="{E0200591-E9EA-4F2D-B2F0-219C6D41E732}" srcOrd="4" destOrd="0" presId="urn:microsoft.com/office/officeart/2024/layout/HorizontalActionList"/>
    <dgm:cxn modelId="{5F2626CD-9194-46B6-ABCB-B42DFB0C0B99}" type="presParOf" srcId="{E0200591-E9EA-4F2D-B2F0-219C6D41E732}" destId="{376589A5-FA82-4206-BE1B-FF7E5BC3E748}" srcOrd="0" destOrd="0" presId="urn:microsoft.com/office/officeart/2024/layout/HorizontalActionList"/>
    <dgm:cxn modelId="{486A2F5E-BD9E-4FBE-BEB4-7B50D6E10A3D}" type="presParOf" srcId="{E0200591-E9EA-4F2D-B2F0-219C6D41E732}" destId="{9F94B517-6336-42C0-8F0C-A3AEECF06837}" srcOrd="1" destOrd="0" presId="urn:microsoft.com/office/officeart/2024/layout/HorizontalAction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66.xml><?xml version="1.0" encoding="utf-8"?>
<dgm:dataModel xmlns:dgm="http://schemas.openxmlformats.org/drawingml/2006/diagram" xmlns:a="http://schemas.openxmlformats.org/drawingml/2006/main">
  <dgm:ptLst>
    <dgm:pt modelId="{0360FCCC-B457-4DB2-8BBC-74116B80EE93}" type="doc">
      <dgm:prSet loTypeId="urn:microsoft.com/office/officeart/2005/8/layout/vList2" loCatId="list" qsTypeId="urn:microsoft.com/office/officeart/2005/8/quickstyle/simple5" qsCatId="simple" csTypeId="urn:microsoft.com/office/officeart/2005/8/colors/colorful5" csCatId="colorful"/>
      <dgm:spPr/>
      <dgm:t>
        <a:bodyPr/>
        <a:lstStyle/>
        <a:p>
          <a:endParaRPr lang="en-US"/>
        </a:p>
      </dgm:t>
    </dgm:pt>
    <dgm:pt modelId="{AFB69FE8-2FB2-4829-B623-A73917799FF6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https://postdocs.stanford.edu/postdoctoral-administrators/how-quick-links/request-visas-postdoctoral-scholars</a:t>
          </a:r>
          <a:endParaRPr lang="en-US" sz="1200" b="1" dirty="0">
            <a:solidFill>
              <a:srgbClr val="92D050"/>
            </a:solidFill>
          </a:endParaRPr>
        </a:p>
      </dgm:t>
    </dgm:pt>
    <dgm:pt modelId="{16E9D4A4-53DC-429A-88F4-3A8415805461}" type="parTrans" cxnId="{833C2871-E959-40F4-84FF-E58407AE6798}">
      <dgm:prSet/>
      <dgm:spPr/>
      <dgm:t>
        <a:bodyPr/>
        <a:lstStyle/>
        <a:p>
          <a:endParaRPr lang="en-US"/>
        </a:p>
      </dgm:t>
    </dgm:pt>
    <dgm:pt modelId="{9D55CC34-0F36-4D48-B7A2-5BE331FEC09A}" type="sibTrans" cxnId="{833C2871-E959-40F4-84FF-E58407AE6798}">
      <dgm:prSet/>
      <dgm:spPr/>
      <dgm:t>
        <a:bodyPr/>
        <a:lstStyle/>
        <a:p>
          <a:endParaRPr lang="en-US"/>
        </a:p>
      </dgm:t>
    </dgm:pt>
    <dgm:pt modelId="{A99D4BC4-33A7-4EC1-A49B-0375E42943FF}" type="pres">
      <dgm:prSet presAssocID="{0360FCCC-B457-4DB2-8BBC-74116B80EE93}" presName="linear" presStyleCnt="0">
        <dgm:presLayoutVars>
          <dgm:animLvl val="lvl"/>
          <dgm:resizeHandles val="exact"/>
        </dgm:presLayoutVars>
      </dgm:prSet>
      <dgm:spPr/>
    </dgm:pt>
    <dgm:pt modelId="{60232087-32C7-41AA-85E8-B8F906626E21}" type="pres">
      <dgm:prSet presAssocID="{AFB69FE8-2FB2-4829-B623-A73917799FF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833C2871-E959-40F4-84FF-E58407AE6798}" srcId="{0360FCCC-B457-4DB2-8BBC-74116B80EE93}" destId="{AFB69FE8-2FB2-4829-B623-A73917799FF6}" srcOrd="0" destOrd="0" parTransId="{16E9D4A4-53DC-429A-88F4-3A8415805461}" sibTransId="{9D55CC34-0F36-4D48-B7A2-5BE331FEC09A}"/>
    <dgm:cxn modelId="{C63BF0AD-2E6A-45E2-A9D4-93C69C5EA941}" type="presOf" srcId="{AFB69FE8-2FB2-4829-B623-A73917799FF6}" destId="{60232087-32C7-41AA-85E8-B8F906626E21}" srcOrd="0" destOrd="0" presId="urn:microsoft.com/office/officeart/2005/8/layout/vList2"/>
    <dgm:cxn modelId="{79A796E7-A1F6-4EE3-9E54-870516E55ADF}" type="presOf" srcId="{0360FCCC-B457-4DB2-8BBC-74116B80EE93}" destId="{A99D4BC4-33A7-4EC1-A49B-0375E42943FF}" srcOrd="0" destOrd="0" presId="urn:microsoft.com/office/officeart/2005/8/layout/vList2"/>
    <dgm:cxn modelId="{B0378F7E-ED58-4319-9FFA-C20C471CC191}" type="presParOf" srcId="{A99D4BC4-33A7-4EC1-A49B-0375E42943FF}" destId="{60232087-32C7-41AA-85E8-B8F906626E2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67.xml><?xml version="1.0" encoding="utf-8"?>
<dgm:dataModel xmlns:dgm="http://schemas.openxmlformats.org/drawingml/2006/diagram" xmlns:a="http://schemas.openxmlformats.org/drawingml/2006/main">
  <dgm:ptLst>
    <dgm:pt modelId="{81EA1D68-4E74-4936-B693-797D6745E26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A33E8C0-C748-44EA-933A-1E903DFF239A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Submission of J-1 / Visa DS-2019 Requests</a:t>
          </a:r>
          <a:endParaRPr lang="en-US" sz="2400" dirty="0"/>
        </a:p>
      </dgm:t>
    </dgm:pt>
    <dgm:pt modelId="{45EA4F8C-6C6B-45F2-852E-6AF229E9EA31}" type="parTrans" cxnId="{D641F9BB-8F70-41D1-83EC-1954E549CF58}">
      <dgm:prSet/>
      <dgm:spPr/>
      <dgm:t>
        <a:bodyPr/>
        <a:lstStyle/>
        <a:p>
          <a:endParaRPr lang="en-US"/>
        </a:p>
      </dgm:t>
    </dgm:pt>
    <dgm:pt modelId="{5A7F0BA8-6051-4522-85F1-58D5F7DB9F9E}" type="sibTrans" cxnId="{D641F9BB-8F70-41D1-83EC-1954E549CF58}">
      <dgm:prSet/>
      <dgm:spPr/>
      <dgm:t>
        <a:bodyPr/>
        <a:lstStyle/>
        <a:p>
          <a:endParaRPr lang="en-US"/>
        </a:p>
      </dgm:t>
    </dgm:pt>
    <dgm:pt modelId="{7615D711-A24C-479F-A975-3AC93140212F}" type="pres">
      <dgm:prSet presAssocID="{81EA1D68-4E74-4936-B693-797D6745E267}" presName="linear" presStyleCnt="0">
        <dgm:presLayoutVars>
          <dgm:animLvl val="lvl"/>
          <dgm:resizeHandles val="exact"/>
        </dgm:presLayoutVars>
      </dgm:prSet>
      <dgm:spPr/>
    </dgm:pt>
    <dgm:pt modelId="{AA7FC253-552F-4626-AD8D-6D3A606DE2F1}" type="pres">
      <dgm:prSet presAssocID="{EA33E8C0-C748-44EA-933A-1E903DFF239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998913E-8D12-4B5A-8581-FB7DB09F488B}" type="presOf" srcId="{EA33E8C0-C748-44EA-933A-1E903DFF239A}" destId="{AA7FC253-552F-4626-AD8D-6D3A606DE2F1}" srcOrd="0" destOrd="0" presId="urn:microsoft.com/office/officeart/2005/8/layout/vList2"/>
    <dgm:cxn modelId="{6D24B867-3671-4DE8-A9E6-007F4C994A3F}" type="presOf" srcId="{81EA1D68-4E74-4936-B693-797D6745E267}" destId="{7615D711-A24C-479F-A975-3AC93140212F}" srcOrd="0" destOrd="0" presId="urn:microsoft.com/office/officeart/2005/8/layout/vList2"/>
    <dgm:cxn modelId="{D641F9BB-8F70-41D1-83EC-1954E549CF58}" srcId="{81EA1D68-4E74-4936-B693-797D6745E267}" destId="{EA33E8C0-C748-44EA-933A-1E903DFF239A}" srcOrd="0" destOrd="0" parTransId="{45EA4F8C-6C6B-45F2-852E-6AF229E9EA31}" sibTransId="{5A7F0BA8-6051-4522-85F1-58D5F7DB9F9E}"/>
    <dgm:cxn modelId="{ACF4CA7B-71D7-469B-BC5C-B4D6A4E8C767}" type="presParOf" srcId="{7615D711-A24C-479F-A975-3AC93140212F}" destId="{AA7FC253-552F-4626-AD8D-6D3A606DE2F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8.xml><?xml version="1.0" encoding="utf-8"?>
<dgm:dataModel xmlns:dgm="http://schemas.openxmlformats.org/drawingml/2006/diagram" xmlns:a="http://schemas.openxmlformats.org/drawingml/2006/main">
  <dgm:ptLst>
    <dgm:pt modelId="{3A1C61C6-DEED-4390-9093-6E918CD70177}" type="doc">
      <dgm:prSet loTypeId="urn:microsoft.com/office/officeart/2024/layout/NumberedLinearArrowProcess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36E270E-B77F-4E2A-BD8E-0CA62CE44E2A}">
      <dgm:prSet custT="1"/>
      <dgm:spPr>
        <a:ln>
          <a:solidFill>
            <a:schemeClr val="accent4"/>
          </a:solidFill>
        </a:ln>
      </dgm:spPr>
      <dgm:t>
        <a:bodyPr/>
        <a:lstStyle/>
        <a:p>
          <a:r>
            <a:rPr lang="en-US" sz="1800" b="1" dirty="0">
              <a:solidFill>
                <a:schemeClr val="accent4"/>
              </a:solidFill>
            </a:rPr>
            <a:t>Admin completes J-1/H-1B visa training with </a:t>
          </a:r>
          <a:r>
            <a:rPr lang="en-US" sz="1800" b="1" dirty="0">
              <a:hlinkClick xmlns:r="http://schemas.openxmlformats.org/officeDocument/2006/relationships" r:id="rId1"/>
            </a:rPr>
            <a:t>Bechtel International Center</a:t>
          </a:r>
          <a:endParaRPr lang="en-US" sz="1800" b="1" dirty="0"/>
        </a:p>
      </dgm:t>
    </dgm:pt>
    <dgm:pt modelId="{21E920B2-7E05-4646-9216-BDF0FB8B8F69}" type="parTrans" cxnId="{7B33B6AA-8FB1-49C0-8ECE-E666E711B53C}">
      <dgm:prSet/>
      <dgm:spPr/>
      <dgm:t>
        <a:bodyPr/>
        <a:lstStyle/>
        <a:p>
          <a:endParaRPr lang="en-US"/>
        </a:p>
      </dgm:t>
    </dgm:pt>
    <dgm:pt modelId="{4AFC637F-309D-44A1-998D-F869EBC08066}" type="sibTrans" cxnId="{7B33B6AA-8FB1-49C0-8ECE-E666E711B53C}">
      <dgm:prSet phldrT="1" phldr="0"/>
      <dgm:spPr/>
      <dgm:t>
        <a:bodyPr/>
        <a:lstStyle/>
        <a:p>
          <a:r>
            <a:rPr lang="en-US"/>
            <a:t>1</a:t>
          </a:r>
        </a:p>
      </dgm:t>
    </dgm:pt>
    <dgm:pt modelId="{92A8D8BF-BCCB-457C-97C8-682F330CD2DD}">
      <dgm:prSet custT="1"/>
      <dgm:spPr>
        <a:ln>
          <a:solidFill>
            <a:schemeClr val="accent2"/>
          </a:solidFill>
        </a:ln>
      </dgm:spPr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Admin submits </a:t>
          </a:r>
          <a:r>
            <a:rPr lang="en-US" sz="1800" b="1" dirty="0">
              <a:hlinkClick xmlns:r="http://schemas.openxmlformats.org/officeDocument/2006/relationships" r:id="rId2"/>
            </a:rPr>
            <a:t>J-1 / DS-2019 SEVIS Visa Request </a:t>
          </a:r>
          <a:r>
            <a:rPr lang="en-US" sz="1800" b="1" dirty="0">
              <a:solidFill>
                <a:schemeClr val="accent2"/>
              </a:solidFill>
            </a:rPr>
            <a:t>web form</a:t>
          </a:r>
        </a:p>
      </dgm:t>
    </dgm:pt>
    <dgm:pt modelId="{0526F188-32E6-4E2D-B10C-AE1C348AC7D0}" type="parTrans" cxnId="{DD4742CE-9497-4A4B-9E6C-BB508EE03886}">
      <dgm:prSet/>
      <dgm:spPr/>
      <dgm:t>
        <a:bodyPr/>
        <a:lstStyle/>
        <a:p>
          <a:endParaRPr lang="en-US"/>
        </a:p>
      </dgm:t>
    </dgm:pt>
    <dgm:pt modelId="{6C42B568-A1FF-4EA9-A748-2DC63B5AE402}" type="sibTrans" cxnId="{DD4742CE-9497-4A4B-9E6C-BB508EE03886}">
      <dgm:prSet phldrT="2" phldr="0"/>
      <dgm:spPr/>
      <dgm:t>
        <a:bodyPr/>
        <a:lstStyle/>
        <a:p>
          <a:r>
            <a:rPr lang="en-US"/>
            <a:t>2</a:t>
          </a:r>
        </a:p>
      </dgm:t>
    </dgm:pt>
    <dgm:pt modelId="{24266680-C866-4531-8885-346B0F9F1C32}">
      <dgm:prSet custT="1"/>
      <dgm:spPr>
        <a:ln>
          <a:solidFill>
            <a:schemeClr val="accent5"/>
          </a:solidFill>
        </a:ln>
      </dgm:spPr>
      <dgm:t>
        <a:bodyPr/>
        <a:lstStyle/>
        <a:p>
          <a:r>
            <a:rPr lang="en-US" sz="1800" b="1" dirty="0">
              <a:solidFill>
                <a:schemeClr val="accent5"/>
              </a:solidFill>
            </a:rPr>
            <a:t>Funding is required to cover duration of visa and appointment</a:t>
          </a:r>
        </a:p>
      </dgm:t>
    </dgm:pt>
    <dgm:pt modelId="{67EE0050-9693-4953-B094-03D63E139572}" type="parTrans" cxnId="{B7BB2B81-26C3-4384-893E-1793379DC45D}">
      <dgm:prSet/>
      <dgm:spPr/>
      <dgm:t>
        <a:bodyPr/>
        <a:lstStyle/>
        <a:p>
          <a:endParaRPr lang="en-US"/>
        </a:p>
      </dgm:t>
    </dgm:pt>
    <dgm:pt modelId="{356516F7-B215-4B9B-B493-F3FFC39AEB37}" type="sibTrans" cxnId="{B7BB2B81-26C3-4384-893E-1793379DC45D}">
      <dgm:prSet phldrT="3" phldr="0"/>
      <dgm:spPr/>
      <dgm:t>
        <a:bodyPr/>
        <a:lstStyle/>
        <a:p>
          <a:r>
            <a:rPr lang="en-US"/>
            <a:t>3</a:t>
          </a:r>
        </a:p>
      </dgm:t>
    </dgm:pt>
    <dgm:pt modelId="{7B6C4650-2208-4790-94B7-81E383C2B402}">
      <dgm:prSet custT="1"/>
      <dgm:spPr>
        <a:ln>
          <a:solidFill>
            <a:schemeClr val="accent3"/>
          </a:solidFill>
        </a:ln>
      </dgm:spPr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Submit DS-2019 and Recommendation forms at least 8 weeks before expected Postdoc arrival / appointment start date</a:t>
          </a:r>
        </a:p>
      </dgm:t>
    </dgm:pt>
    <dgm:pt modelId="{6BC58EB6-F9F5-4988-B3A4-47CF6AE60B2D}" type="parTrans" cxnId="{43B577A3-7317-49A2-A25A-70622D8CD755}">
      <dgm:prSet/>
      <dgm:spPr/>
      <dgm:t>
        <a:bodyPr/>
        <a:lstStyle/>
        <a:p>
          <a:endParaRPr lang="en-US"/>
        </a:p>
      </dgm:t>
    </dgm:pt>
    <dgm:pt modelId="{CC4362EB-5F43-48B4-9FF7-296326B1655D}" type="sibTrans" cxnId="{43B577A3-7317-49A2-A25A-70622D8CD755}">
      <dgm:prSet phldrT="4" phldr="0"/>
      <dgm:spPr/>
      <dgm:t>
        <a:bodyPr/>
        <a:lstStyle/>
        <a:p>
          <a:r>
            <a:rPr lang="en-US"/>
            <a:t>4</a:t>
          </a:r>
        </a:p>
      </dgm:t>
    </dgm:pt>
    <dgm:pt modelId="{7BD45E44-507C-44D5-BC07-97C9086FDE7C}">
      <dgm:prSet/>
      <dgm:spPr>
        <a:ln>
          <a:solidFill>
            <a:schemeClr val="accent6">
              <a:lumMod val="50000"/>
            </a:schemeClr>
          </a:solidFill>
        </a:ln>
      </dgm:spPr>
      <dgm:t>
        <a:bodyPr/>
        <a:lstStyle/>
        <a:p>
          <a:r>
            <a:rPr lang="en-US" b="1" i="1" dirty="0">
              <a:solidFill>
                <a:schemeClr val="accent6">
                  <a:lumMod val="50000"/>
                </a:schemeClr>
              </a:solidFill>
            </a:rPr>
            <a:t>OPA CANNOT approve visa web forms without an accompanying Recommendation form!</a:t>
          </a:r>
          <a:endParaRPr lang="en-US" i="1" dirty="0">
            <a:solidFill>
              <a:schemeClr val="accent6">
                <a:lumMod val="50000"/>
              </a:schemeClr>
            </a:solidFill>
          </a:endParaRPr>
        </a:p>
      </dgm:t>
    </dgm:pt>
    <dgm:pt modelId="{921C6562-98CB-434B-8F95-121353461E2A}" type="parTrans" cxnId="{B929D218-41DC-44A3-8366-F6A6B752ECEE}">
      <dgm:prSet/>
      <dgm:spPr/>
      <dgm:t>
        <a:bodyPr/>
        <a:lstStyle/>
        <a:p>
          <a:endParaRPr lang="en-US"/>
        </a:p>
      </dgm:t>
    </dgm:pt>
    <dgm:pt modelId="{1C43ABD6-0C2B-4D8F-AF6D-DA388773C874}" type="sibTrans" cxnId="{B929D218-41DC-44A3-8366-F6A6B752ECEE}">
      <dgm:prSet phldrT="5" phldr="0"/>
      <dgm:spPr/>
      <dgm:t>
        <a:bodyPr/>
        <a:lstStyle/>
        <a:p>
          <a:r>
            <a:rPr lang="en-US"/>
            <a:t>5</a:t>
          </a:r>
        </a:p>
      </dgm:t>
    </dgm:pt>
    <dgm:pt modelId="{583865E9-7658-47B5-A923-4C430C788567}" type="pres">
      <dgm:prSet presAssocID="{3A1C61C6-DEED-4390-9093-6E918CD70177}" presName="linearFlow" presStyleCnt="0">
        <dgm:presLayoutVars>
          <dgm:dir/>
          <dgm:animLvl val="lvl"/>
          <dgm:resizeHandles val="exact"/>
        </dgm:presLayoutVars>
      </dgm:prSet>
      <dgm:spPr/>
    </dgm:pt>
    <dgm:pt modelId="{128FF8DD-28EA-47FF-877F-CB045B142B16}" type="pres">
      <dgm:prSet presAssocID="{336E270E-B77F-4E2A-BD8E-0CA62CE44E2A}" presName="compositeNode" presStyleCnt="0"/>
      <dgm:spPr/>
    </dgm:pt>
    <dgm:pt modelId="{24ECF18B-5216-475C-B726-2ACB80491930}" type="pres">
      <dgm:prSet presAssocID="{336E270E-B77F-4E2A-BD8E-0CA62CE44E2A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8C0EB78B-221B-4571-A9FA-7FD148096907}" type="pres">
      <dgm:prSet presAssocID="{336E270E-B77F-4E2A-BD8E-0CA62CE44E2A}" presName="parSh" presStyleCnt="0"/>
      <dgm:spPr/>
    </dgm:pt>
    <dgm:pt modelId="{95F3A39D-C38A-44DF-9A5C-89C55FB608AB}" type="pres">
      <dgm:prSet presAssocID="{336E270E-B77F-4E2A-BD8E-0CA62CE44E2A}" presName="lineNode" presStyleLbl="alignNode1" presStyleIdx="0" presStyleCnt="15"/>
      <dgm:spPr/>
    </dgm:pt>
    <dgm:pt modelId="{E24D60EE-FFB2-4174-8396-3355B1783EE9}" type="pres">
      <dgm:prSet presAssocID="{336E270E-B77F-4E2A-BD8E-0CA62CE44E2A}" presName="lineArrowNode" presStyleLbl="alignNode1" presStyleIdx="1" presStyleCnt="15"/>
      <dgm:spPr/>
    </dgm:pt>
    <dgm:pt modelId="{013DF29B-D87C-453F-B8BD-46F1E947D60E}" type="pres">
      <dgm:prSet presAssocID="{4AFC637F-309D-44A1-998D-F869EBC08066}" presName="sibTransNodeCircle" presStyleLbl="alignNode1" presStyleIdx="2" presStyleCnt="15">
        <dgm:presLayoutVars>
          <dgm:chMax val="0"/>
          <dgm:bulletEnabled/>
        </dgm:presLayoutVars>
      </dgm:prSet>
      <dgm:spPr/>
    </dgm:pt>
    <dgm:pt modelId="{D951F821-8151-49B3-9363-0EFDC06844F8}" type="pres">
      <dgm:prSet presAssocID="{4AFC637F-309D-44A1-998D-F869EBC08066}" presName="spacerBetweenCircleAndCallout" presStyleCnt="0">
        <dgm:presLayoutVars/>
      </dgm:prSet>
      <dgm:spPr/>
    </dgm:pt>
    <dgm:pt modelId="{5D7EDC6B-98D2-43BF-8C78-43A396DE400F}" type="pres">
      <dgm:prSet presAssocID="{4AFC637F-309D-44A1-998D-F869EBC08066}" presName="verticalConnector" presStyleLbl="alignAccFollowNode1" presStyleIdx="0" presStyleCnt="5"/>
      <dgm:spPr/>
    </dgm:pt>
    <dgm:pt modelId="{9C0CCE30-A71F-4BE1-93B3-AF24E83D3BFB}" type="pres">
      <dgm:prSet presAssocID="{336E270E-B77F-4E2A-BD8E-0CA62CE44E2A}" presName="nodeText" presStyleLbl="fgAcc1" presStyleIdx="0" presStyleCnt="5">
        <dgm:presLayoutVars>
          <dgm:bulletEnabled val="1"/>
        </dgm:presLayoutVars>
      </dgm:prSet>
      <dgm:spPr/>
    </dgm:pt>
    <dgm:pt modelId="{65E3C532-5138-4B05-9610-B0FF91A8377E}" type="pres">
      <dgm:prSet presAssocID="{4AFC637F-309D-44A1-998D-F869EBC08066}" presName="sibTransComposite" presStyleCnt="0"/>
      <dgm:spPr/>
    </dgm:pt>
    <dgm:pt modelId="{7F38F936-4475-435B-896E-E194A65C6059}" type="pres">
      <dgm:prSet presAssocID="{92A8D8BF-BCCB-457C-97C8-682F330CD2DD}" presName="compositeNode" presStyleCnt="0"/>
      <dgm:spPr/>
    </dgm:pt>
    <dgm:pt modelId="{190D1C30-5D46-44E2-B9FF-EF47925507D3}" type="pres">
      <dgm:prSet presAssocID="{92A8D8BF-BCCB-457C-97C8-682F330CD2DD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626DA64C-13E1-47B1-85F5-C00FDD53D0BC}" type="pres">
      <dgm:prSet presAssocID="{92A8D8BF-BCCB-457C-97C8-682F330CD2DD}" presName="parSh" presStyleCnt="0"/>
      <dgm:spPr/>
    </dgm:pt>
    <dgm:pt modelId="{82A0739B-1AB3-49A9-BB36-F331A55C8213}" type="pres">
      <dgm:prSet presAssocID="{92A8D8BF-BCCB-457C-97C8-682F330CD2DD}" presName="lineNode" presStyleLbl="alignNode1" presStyleIdx="3" presStyleCnt="15"/>
      <dgm:spPr/>
    </dgm:pt>
    <dgm:pt modelId="{5F3EE89A-1C35-4582-ADE5-8AC81A36D026}" type="pres">
      <dgm:prSet presAssocID="{92A8D8BF-BCCB-457C-97C8-682F330CD2DD}" presName="lineArrowNode" presStyleLbl="alignNode1" presStyleIdx="4" presStyleCnt="15"/>
      <dgm:spPr/>
    </dgm:pt>
    <dgm:pt modelId="{639D6D81-7EC0-48B3-9331-985E71C7164C}" type="pres">
      <dgm:prSet presAssocID="{6C42B568-A1FF-4EA9-A748-2DC63B5AE402}" presName="sibTransNodeCircle" presStyleLbl="alignNode1" presStyleIdx="5" presStyleCnt="15">
        <dgm:presLayoutVars>
          <dgm:chMax val="0"/>
          <dgm:bulletEnabled/>
        </dgm:presLayoutVars>
      </dgm:prSet>
      <dgm:spPr/>
    </dgm:pt>
    <dgm:pt modelId="{557351FD-B48B-453C-9DA9-E65A4B50FA28}" type="pres">
      <dgm:prSet presAssocID="{6C42B568-A1FF-4EA9-A748-2DC63B5AE402}" presName="spacerBetweenCircleAndCallout" presStyleCnt="0">
        <dgm:presLayoutVars/>
      </dgm:prSet>
      <dgm:spPr/>
    </dgm:pt>
    <dgm:pt modelId="{DA62ED5B-C8FE-4BE6-863A-8341980CB64E}" type="pres">
      <dgm:prSet presAssocID="{6C42B568-A1FF-4EA9-A748-2DC63B5AE402}" presName="verticalConnector" presStyleLbl="alignAccFollowNode1" presStyleIdx="1" presStyleCnt="5"/>
      <dgm:spPr/>
    </dgm:pt>
    <dgm:pt modelId="{0C27D849-4683-4E4D-9747-27E553599F42}" type="pres">
      <dgm:prSet presAssocID="{92A8D8BF-BCCB-457C-97C8-682F330CD2DD}" presName="nodeText" presStyleLbl="fgAcc1" presStyleIdx="1" presStyleCnt="5">
        <dgm:presLayoutVars>
          <dgm:bulletEnabled val="1"/>
        </dgm:presLayoutVars>
      </dgm:prSet>
      <dgm:spPr/>
    </dgm:pt>
    <dgm:pt modelId="{8E47B473-9B8F-437D-B898-1234C50DBADA}" type="pres">
      <dgm:prSet presAssocID="{6C42B568-A1FF-4EA9-A748-2DC63B5AE402}" presName="sibTransComposite" presStyleCnt="0"/>
      <dgm:spPr/>
    </dgm:pt>
    <dgm:pt modelId="{BB866BEC-794E-4666-A927-D47BEC875D01}" type="pres">
      <dgm:prSet presAssocID="{24266680-C866-4531-8885-346B0F9F1C32}" presName="compositeNode" presStyleCnt="0"/>
      <dgm:spPr/>
    </dgm:pt>
    <dgm:pt modelId="{2C77BDBE-9DE4-49C6-9308-E47C16497475}" type="pres">
      <dgm:prSet presAssocID="{24266680-C866-4531-8885-346B0F9F1C32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900CC1A8-0F8A-43E3-9AE4-C1A64CC606DF}" type="pres">
      <dgm:prSet presAssocID="{24266680-C866-4531-8885-346B0F9F1C32}" presName="parSh" presStyleCnt="0"/>
      <dgm:spPr/>
    </dgm:pt>
    <dgm:pt modelId="{2A4D1C08-33AE-4C6E-9D65-03EE711B4D23}" type="pres">
      <dgm:prSet presAssocID="{24266680-C866-4531-8885-346B0F9F1C32}" presName="lineNode" presStyleLbl="alignNode1" presStyleIdx="6" presStyleCnt="15"/>
      <dgm:spPr/>
    </dgm:pt>
    <dgm:pt modelId="{183BEA24-DE36-4127-8B85-CBD7515C2403}" type="pres">
      <dgm:prSet presAssocID="{24266680-C866-4531-8885-346B0F9F1C32}" presName="lineArrowNode" presStyleLbl="alignNode1" presStyleIdx="7" presStyleCnt="15"/>
      <dgm:spPr/>
    </dgm:pt>
    <dgm:pt modelId="{63614E24-BEF4-46E5-984C-DEFCDFC24D43}" type="pres">
      <dgm:prSet presAssocID="{356516F7-B215-4B9B-B493-F3FFC39AEB37}" presName="sibTransNodeCircle" presStyleLbl="alignNode1" presStyleIdx="8" presStyleCnt="15">
        <dgm:presLayoutVars>
          <dgm:chMax val="0"/>
          <dgm:bulletEnabled/>
        </dgm:presLayoutVars>
      </dgm:prSet>
      <dgm:spPr/>
    </dgm:pt>
    <dgm:pt modelId="{6CF479F3-6A12-439E-BABE-733D58A0CE51}" type="pres">
      <dgm:prSet presAssocID="{356516F7-B215-4B9B-B493-F3FFC39AEB37}" presName="spacerBetweenCircleAndCallout" presStyleCnt="0">
        <dgm:presLayoutVars/>
      </dgm:prSet>
      <dgm:spPr/>
    </dgm:pt>
    <dgm:pt modelId="{4D208F83-A15C-4372-BDA7-DF0F775BED53}" type="pres">
      <dgm:prSet presAssocID="{356516F7-B215-4B9B-B493-F3FFC39AEB37}" presName="verticalConnector" presStyleLbl="alignAccFollowNode1" presStyleIdx="2" presStyleCnt="5"/>
      <dgm:spPr/>
    </dgm:pt>
    <dgm:pt modelId="{A6B66E15-28B6-45C7-9AEC-BED7D08B79AE}" type="pres">
      <dgm:prSet presAssocID="{24266680-C866-4531-8885-346B0F9F1C32}" presName="nodeText" presStyleLbl="fgAcc1" presStyleIdx="2" presStyleCnt="5">
        <dgm:presLayoutVars>
          <dgm:bulletEnabled val="1"/>
        </dgm:presLayoutVars>
      </dgm:prSet>
      <dgm:spPr/>
    </dgm:pt>
    <dgm:pt modelId="{BA9C1DC7-ED6E-467E-9014-749AF28A4184}" type="pres">
      <dgm:prSet presAssocID="{356516F7-B215-4B9B-B493-F3FFC39AEB37}" presName="sibTransComposite" presStyleCnt="0"/>
      <dgm:spPr/>
    </dgm:pt>
    <dgm:pt modelId="{3781E31C-DEFA-4BA3-BDF1-780E4F8304DE}" type="pres">
      <dgm:prSet presAssocID="{7B6C4650-2208-4790-94B7-81E383C2B402}" presName="compositeNode" presStyleCnt="0"/>
      <dgm:spPr/>
    </dgm:pt>
    <dgm:pt modelId="{9EEA4034-DD8E-40DD-ACAF-58888BC73ABA}" type="pres">
      <dgm:prSet presAssocID="{7B6C4650-2208-4790-94B7-81E383C2B402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83E14BC7-0501-465A-A9CB-50989636DB2D}" type="pres">
      <dgm:prSet presAssocID="{7B6C4650-2208-4790-94B7-81E383C2B402}" presName="parSh" presStyleCnt="0"/>
      <dgm:spPr/>
    </dgm:pt>
    <dgm:pt modelId="{17D9A95F-6F3D-4360-98A4-5CDD691CFF59}" type="pres">
      <dgm:prSet presAssocID="{7B6C4650-2208-4790-94B7-81E383C2B402}" presName="lineNode" presStyleLbl="alignNode1" presStyleIdx="9" presStyleCnt="15"/>
      <dgm:spPr/>
    </dgm:pt>
    <dgm:pt modelId="{B1CC5F58-C600-4EE8-8C45-48735AFE29FC}" type="pres">
      <dgm:prSet presAssocID="{7B6C4650-2208-4790-94B7-81E383C2B402}" presName="lineArrowNode" presStyleLbl="alignNode1" presStyleIdx="10" presStyleCnt="15"/>
      <dgm:spPr/>
    </dgm:pt>
    <dgm:pt modelId="{0BD883EF-A529-4E93-8D9D-8240B5B814E6}" type="pres">
      <dgm:prSet presAssocID="{CC4362EB-5F43-48B4-9FF7-296326B1655D}" presName="sibTransNodeCircle" presStyleLbl="alignNode1" presStyleIdx="11" presStyleCnt="15">
        <dgm:presLayoutVars>
          <dgm:chMax val="0"/>
          <dgm:bulletEnabled/>
        </dgm:presLayoutVars>
      </dgm:prSet>
      <dgm:spPr/>
    </dgm:pt>
    <dgm:pt modelId="{85744439-B418-49A0-B73C-69DBE2642601}" type="pres">
      <dgm:prSet presAssocID="{CC4362EB-5F43-48B4-9FF7-296326B1655D}" presName="spacerBetweenCircleAndCallout" presStyleCnt="0">
        <dgm:presLayoutVars/>
      </dgm:prSet>
      <dgm:spPr/>
    </dgm:pt>
    <dgm:pt modelId="{29AC2BCF-EADE-4990-B303-2C8D19FABA9F}" type="pres">
      <dgm:prSet presAssocID="{CC4362EB-5F43-48B4-9FF7-296326B1655D}" presName="verticalConnector" presStyleLbl="alignAccFollowNode1" presStyleIdx="3" presStyleCnt="5"/>
      <dgm:spPr/>
    </dgm:pt>
    <dgm:pt modelId="{64DD7E44-5051-4CE7-8BC3-27962F16D218}" type="pres">
      <dgm:prSet presAssocID="{7B6C4650-2208-4790-94B7-81E383C2B402}" presName="nodeText" presStyleLbl="fgAcc1" presStyleIdx="3" presStyleCnt="5">
        <dgm:presLayoutVars>
          <dgm:bulletEnabled val="1"/>
        </dgm:presLayoutVars>
      </dgm:prSet>
      <dgm:spPr/>
    </dgm:pt>
    <dgm:pt modelId="{095F4D8C-74DC-4ABE-9E33-5AE02E1971C7}" type="pres">
      <dgm:prSet presAssocID="{CC4362EB-5F43-48B4-9FF7-296326B1655D}" presName="sibTransComposite" presStyleCnt="0"/>
      <dgm:spPr/>
    </dgm:pt>
    <dgm:pt modelId="{B12E4ED7-09EE-450D-840F-530DD616F088}" type="pres">
      <dgm:prSet presAssocID="{7BD45E44-507C-44D5-BC07-97C9086FDE7C}" presName="compositeNode" presStyleCnt="0"/>
      <dgm:spPr/>
    </dgm:pt>
    <dgm:pt modelId="{C5871264-5691-4AA7-83CD-534392C06CB9}" type="pres">
      <dgm:prSet presAssocID="{7BD45E44-507C-44D5-BC07-97C9086FDE7C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C1ED988B-3F53-4445-A31B-A3A8DA114E69}" type="pres">
      <dgm:prSet presAssocID="{7BD45E44-507C-44D5-BC07-97C9086FDE7C}" presName="parSh" presStyleCnt="0"/>
      <dgm:spPr/>
    </dgm:pt>
    <dgm:pt modelId="{182FDDF9-6E0F-470E-A6B7-C3FDB072D46B}" type="pres">
      <dgm:prSet presAssocID="{7BD45E44-507C-44D5-BC07-97C9086FDE7C}" presName="lineNode" presStyleLbl="alignNode1" presStyleIdx="12" presStyleCnt="15"/>
      <dgm:spPr/>
    </dgm:pt>
    <dgm:pt modelId="{67D34CC3-B313-451F-87D8-7ACCCCFA02C3}" type="pres">
      <dgm:prSet presAssocID="{7BD45E44-507C-44D5-BC07-97C9086FDE7C}" presName="lineArrowNode" presStyleLbl="alignNode1" presStyleIdx="13" presStyleCnt="15"/>
      <dgm:spPr/>
    </dgm:pt>
    <dgm:pt modelId="{E1410ABD-B0AC-45B7-BA2E-4404A193D3B7}" type="pres">
      <dgm:prSet presAssocID="{1C43ABD6-0C2B-4D8F-AF6D-DA388773C874}" presName="sibTransNodeCircle" presStyleLbl="alignNode1" presStyleIdx="14" presStyleCnt="15">
        <dgm:presLayoutVars>
          <dgm:chMax val="0"/>
          <dgm:bulletEnabled/>
        </dgm:presLayoutVars>
      </dgm:prSet>
      <dgm:spPr/>
    </dgm:pt>
    <dgm:pt modelId="{1A336EDA-36BE-4BE9-88FF-BE182AE3F345}" type="pres">
      <dgm:prSet presAssocID="{1C43ABD6-0C2B-4D8F-AF6D-DA388773C874}" presName="spacerBetweenCircleAndCallout" presStyleCnt="0">
        <dgm:presLayoutVars/>
      </dgm:prSet>
      <dgm:spPr/>
    </dgm:pt>
    <dgm:pt modelId="{9355B3E1-3322-47D0-89C9-B7A186B99CAC}" type="pres">
      <dgm:prSet presAssocID="{1C43ABD6-0C2B-4D8F-AF6D-DA388773C874}" presName="verticalConnector" presStyleLbl="alignAccFollowNode1" presStyleIdx="4" presStyleCnt="5"/>
      <dgm:spPr/>
    </dgm:pt>
    <dgm:pt modelId="{BE834724-3689-4787-8026-C7F9DEA4368C}" type="pres">
      <dgm:prSet presAssocID="{7BD45E44-507C-44D5-BC07-97C9086FDE7C}" presName="nodeText" presStyleLbl="fgAcc1" presStyleIdx="4" presStyleCnt="5">
        <dgm:presLayoutVars>
          <dgm:bulletEnabled val="1"/>
        </dgm:presLayoutVars>
      </dgm:prSet>
      <dgm:spPr/>
    </dgm:pt>
  </dgm:ptLst>
  <dgm:cxnLst>
    <dgm:cxn modelId="{B1BB3811-CF2E-4DB2-8896-8FEEFC59C6BB}" type="presOf" srcId="{7B6C4650-2208-4790-94B7-81E383C2B402}" destId="{64DD7E44-5051-4CE7-8BC3-27962F16D218}" srcOrd="1" destOrd="0" presId="urn:microsoft.com/office/officeart/2024/layout/NumberedLinearArrowProcess"/>
    <dgm:cxn modelId="{B929D218-41DC-44A3-8366-F6A6B752ECEE}" srcId="{3A1C61C6-DEED-4390-9093-6E918CD70177}" destId="{7BD45E44-507C-44D5-BC07-97C9086FDE7C}" srcOrd="4" destOrd="0" parTransId="{921C6562-98CB-434B-8F95-121353461E2A}" sibTransId="{1C43ABD6-0C2B-4D8F-AF6D-DA388773C874}"/>
    <dgm:cxn modelId="{69A93824-54AE-4F19-9218-ECC0A624E579}" type="presOf" srcId="{92A8D8BF-BCCB-457C-97C8-682F330CD2DD}" destId="{0C27D849-4683-4E4D-9747-27E553599F42}" srcOrd="1" destOrd="0" presId="urn:microsoft.com/office/officeart/2024/layout/NumberedLinearArrowProcess"/>
    <dgm:cxn modelId="{07F0963D-6952-4A12-87F6-50A43A109A76}" type="presOf" srcId="{92A8D8BF-BCCB-457C-97C8-682F330CD2DD}" destId="{5F3EE89A-1C35-4582-ADE5-8AC81A36D026}" srcOrd="0" destOrd="0" presId="urn:microsoft.com/office/officeart/2024/layout/NumberedLinearArrowProcess"/>
    <dgm:cxn modelId="{8092F245-BEB4-4F32-9022-F070EAE53719}" type="presOf" srcId="{336E270E-B77F-4E2A-BD8E-0CA62CE44E2A}" destId="{9C0CCE30-A71F-4BE1-93B3-AF24E83D3BFB}" srcOrd="1" destOrd="0" presId="urn:microsoft.com/office/officeart/2024/layout/NumberedLinearArrowProcess"/>
    <dgm:cxn modelId="{85C3AC68-C075-4AC7-9484-55BED1495632}" type="presOf" srcId="{356516F7-B215-4B9B-B493-F3FFC39AEB37}" destId="{63614E24-BEF4-46E5-984C-DEFCDFC24D43}" srcOrd="0" destOrd="0" presId="urn:microsoft.com/office/officeart/2024/layout/NumberedLinearArrowProcess"/>
    <dgm:cxn modelId="{4E56FD4C-44B6-4393-8D88-8AC29C018187}" type="presOf" srcId="{CC4362EB-5F43-48B4-9FF7-296326B1655D}" destId="{0BD883EF-A529-4E93-8D9D-8240B5B814E6}" srcOrd="0" destOrd="0" presId="urn:microsoft.com/office/officeart/2024/layout/NumberedLinearArrowProcess"/>
    <dgm:cxn modelId="{188C7D6F-513E-4882-AAE5-457D6D0689DC}" type="presOf" srcId="{4AFC637F-309D-44A1-998D-F869EBC08066}" destId="{013DF29B-D87C-453F-B8BD-46F1E947D60E}" srcOrd="0" destOrd="0" presId="urn:microsoft.com/office/officeart/2024/layout/NumberedLinearArrowProcess"/>
    <dgm:cxn modelId="{240D1050-98C4-4C6C-BF3A-24004DBEB23F}" type="presOf" srcId="{24266680-C866-4531-8885-346B0F9F1C32}" destId="{A6B66E15-28B6-45C7-9AEC-BED7D08B79AE}" srcOrd="1" destOrd="0" presId="urn:microsoft.com/office/officeart/2024/layout/NumberedLinearArrowProcess"/>
    <dgm:cxn modelId="{517DCA71-2D03-4453-B6E3-2BD9387B7D03}" type="presOf" srcId="{1C43ABD6-0C2B-4D8F-AF6D-DA388773C874}" destId="{E1410ABD-B0AC-45B7-BA2E-4404A193D3B7}" srcOrd="0" destOrd="0" presId="urn:microsoft.com/office/officeart/2024/layout/NumberedLinearArrowProcess"/>
    <dgm:cxn modelId="{9B7F8D75-61F8-429F-969E-3C4086E3FA52}" type="presOf" srcId="{7B6C4650-2208-4790-94B7-81E383C2B402}" destId="{B1CC5F58-C600-4EE8-8C45-48735AFE29FC}" srcOrd="0" destOrd="0" presId="urn:microsoft.com/office/officeart/2024/layout/NumberedLinearArrowProcess"/>
    <dgm:cxn modelId="{BE4D0E78-2C8B-4BBB-858F-D59308227CE4}" type="presOf" srcId="{3A1C61C6-DEED-4390-9093-6E918CD70177}" destId="{583865E9-7658-47B5-A923-4C430C788567}" srcOrd="0" destOrd="0" presId="urn:microsoft.com/office/officeart/2024/layout/NumberedLinearArrowProcess"/>
    <dgm:cxn modelId="{B7BB2B81-26C3-4384-893E-1793379DC45D}" srcId="{3A1C61C6-DEED-4390-9093-6E918CD70177}" destId="{24266680-C866-4531-8885-346B0F9F1C32}" srcOrd="2" destOrd="0" parTransId="{67EE0050-9693-4953-B094-03D63E139572}" sibTransId="{356516F7-B215-4B9B-B493-F3FFC39AEB37}"/>
    <dgm:cxn modelId="{01203487-6C14-45E9-8599-1409BCC8F53B}" type="presOf" srcId="{7BD45E44-507C-44D5-BC07-97C9086FDE7C}" destId="{BE834724-3689-4787-8026-C7F9DEA4368C}" srcOrd="1" destOrd="0" presId="urn:microsoft.com/office/officeart/2024/layout/NumberedLinearArrowProcess"/>
    <dgm:cxn modelId="{9D9B5A87-D519-489C-95CC-C34C0926F475}" type="presOf" srcId="{6C42B568-A1FF-4EA9-A748-2DC63B5AE402}" destId="{639D6D81-7EC0-48B3-9331-985E71C7164C}" srcOrd="0" destOrd="0" presId="urn:microsoft.com/office/officeart/2024/layout/NumberedLinearArrowProcess"/>
    <dgm:cxn modelId="{EFEE1F97-DCA7-4E05-903F-26D3849B3D49}" type="presOf" srcId="{336E270E-B77F-4E2A-BD8E-0CA62CE44E2A}" destId="{E24D60EE-FFB2-4174-8396-3355B1783EE9}" srcOrd="0" destOrd="0" presId="urn:microsoft.com/office/officeart/2024/layout/NumberedLinearArrowProcess"/>
    <dgm:cxn modelId="{CD13F899-E48D-42CA-8A74-A7E80C1B9E6A}" type="presOf" srcId="{7BD45E44-507C-44D5-BC07-97C9086FDE7C}" destId="{67D34CC3-B313-451F-87D8-7ACCCCFA02C3}" srcOrd="0" destOrd="0" presId="urn:microsoft.com/office/officeart/2024/layout/NumberedLinearArrowProcess"/>
    <dgm:cxn modelId="{43B577A3-7317-49A2-A25A-70622D8CD755}" srcId="{3A1C61C6-DEED-4390-9093-6E918CD70177}" destId="{7B6C4650-2208-4790-94B7-81E383C2B402}" srcOrd="3" destOrd="0" parTransId="{6BC58EB6-F9F5-4988-B3A4-47CF6AE60B2D}" sibTransId="{CC4362EB-5F43-48B4-9FF7-296326B1655D}"/>
    <dgm:cxn modelId="{7B33B6AA-8FB1-49C0-8ECE-E666E711B53C}" srcId="{3A1C61C6-DEED-4390-9093-6E918CD70177}" destId="{336E270E-B77F-4E2A-BD8E-0CA62CE44E2A}" srcOrd="0" destOrd="0" parTransId="{21E920B2-7E05-4646-9216-BDF0FB8B8F69}" sibTransId="{4AFC637F-309D-44A1-998D-F869EBC08066}"/>
    <dgm:cxn modelId="{56EB15BF-F9E7-448C-BFB9-C90C03819756}" type="presOf" srcId="{24266680-C866-4531-8885-346B0F9F1C32}" destId="{183BEA24-DE36-4127-8B85-CBD7515C2403}" srcOrd="0" destOrd="0" presId="urn:microsoft.com/office/officeart/2024/layout/NumberedLinearArrowProcess"/>
    <dgm:cxn modelId="{DD4742CE-9497-4A4B-9E6C-BB508EE03886}" srcId="{3A1C61C6-DEED-4390-9093-6E918CD70177}" destId="{92A8D8BF-BCCB-457C-97C8-682F330CD2DD}" srcOrd="1" destOrd="0" parTransId="{0526F188-32E6-4E2D-B10C-AE1C348AC7D0}" sibTransId="{6C42B568-A1FF-4EA9-A748-2DC63B5AE402}"/>
    <dgm:cxn modelId="{D6750AB0-ACAA-49F6-BB72-6E9035EB5F18}" type="presParOf" srcId="{583865E9-7658-47B5-A923-4C430C788567}" destId="{128FF8DD-28EA-47FF-877F-CB045B142B16}" srcOrd="0" destOrd="0" presId="urn:microsoft.com/office/officeart/2024/layout/NumberedLinearArrowProcess"/>
    <dgm:cxn modelId="{D81FE324-381B-4703-929F-F4DE24507E8F}" type="presParOf" srcId="{128FF8DD-28EA-47FF-877F-CB045B142B16}" destId="{24ECF18B-5216-475C-B726-2ACB80491930}" srcOrd="0" destOrd="0" presId="urn:microsoft.com/office/officeart/2024/layout/NumberedLinearArrowProcess"/>
    <dgm:cxn modelId="{5BEAF729-9528-43C3-9CFD-A4B0C0842EF5}" type="presParOf" srcId="{128FF8DD-28EA-47FF-877F-CB045B142B16}" destId="{8C0EB78B-221B-4571-A9FA-7FD148096907}" srcOrd="1" destOrd="0" presId="urn:microsoft.com/office/officeart/2024/layout/NumberedLinearArrowProcess"/>
    <dgm:cxn modelId="{946EF169-2424-4642-B375-EA3BE1ACAA09}" type="presParOf" srcId="{8C0EB78B-221B-4571-A9FA-7FD148096907}" destId="{95F3A39D-C38A-44DF-9A5C-89C55FB608AB}" srcOrd="0" destOrd="0" presId="urn:microsoft.com/office/officeart/2024/layout/NumberedLinearArrowProcess"/>
    <dgm:cxn modelId="{67963564-9924-4AE5-9DC6-F938207F902C}" type="presParOf" srcId="{8C0EB78B-221B-4571-A9FA-7FD148096907}" destId="{E24D60EE-FFB2-4174-8396-3355B1783EE9}" srcOrd="1" destOrd="0" presId="urn:microsoft.com/office/officeart/2024/layout/NumberedLinearArrowProcess"/>
    <dgm:cxn modelId="{AD25F910-0950-4BE9-9906-E6C22A9D6274}" type="presParOf" srcId="{8C0EB78B-221B-4571-A9FA-7FD148096907}" destId="{013DF29B-D87C-453F-B8BD-46F1E947D60E}" srcOrd="2" destOrd="0" presId="urn:microsoft.com/office/officeart/2024/layout/NumberedLinearArrowProcess"/>
    <dgm:cxn modelId="{464B6B31-1974-4AC5-B6D1-908CF2F49671}" type="presParOf" srcId="{8C0EB78B-221B-4571-A9FA-7FD148096907}" destId="{D951F821-8151-49B3-9363-0EFDC06844F8}" srcOrd="3" destOrd="0" presId="urn:microsoft.com/office/officeart/2024/layout/NumberedLinearArrowProcess"/>
    <dgm:cxn modelId="{1B6FDF30-D750-4052-98D4-FC378AAD38A9}" type="presParOf" srcId="{8C0EB78B-221B-4571-A9FA-7FD148096907}" destId="{5D7EDC6B-98D2-43BF-8C78-43A396DE400F}" srcOrd="4" destOrd="0" presId="urn:microsoft.com/office/officeart/2024/layout/NumberedLinearArrowProcess"/>
    <dgm:cxn modelId="{67ECF29A-44E3-4D76-AF7C-A426C411AE9A}" type="presParOf" srcId="{128FF8DD-28EA-47FF-877F-CB045B142B16}" destId="{9C0CCE30-A71F-4BE1-93B3-AF24E83D3BFB}" srcOrd="2" destOrd="0" presId="urn:microsoft.com/office/officeart/2024/layout/NumberedLinearArrowProcess"/>
    <dgm:cxn modelId="{16D264F2-3C2C-4C43-8501-2F2CEE991B03}" type="presParOf" srcId="{583865E9-7658-47B5-A923-4C430C788567}" destId="{65E3C532-5138-4B05-9610-B0FF91A8377E}" srcOrd="1" destOrd="0" presId="urn:microsoft.com/office/officeart/2024/layout/NumberedLinearArrowProcess"/>
    <dgm:cxn modelId="{B7842040-8CED-4867-81FD-4B9BB2DB11FB}" type="presParOf" srcId="{583865E9-7658-47B5-A923-4C430C788567}" destId="{7F38F936-4475-435B-896E-E194A65C6059}" srcOrd="2" destOrd="0" presId="urn:microsoft.com/office/officeart/2024/layout/NumberedLinearArrowProcess"/>
    <dgm:cxn modelId="{88641339-CD0A-49A0-A568-8EAB385532AF}" type="presParOf" srcId="{7F38F936-4475-435B-896E-E194A65C6059}" destId="{190D1C30-5D46-44E2-B9FF-EF47925507D3}" srcOrd="0" destOrd="0" presId="urn:microsoft.com/office/officeart/2024/layout/NumberedLinearArrowProcess"/>
    <dgm:cxn modelId="{AC2EA115-01EB-42AA-A3A3-6F3C8C3CA32B}" type="presParOf" srcId="{7F38F936-4475-435B-896E-E194A65C6059}" destId="{626DA64C-13E1-47B1-85F5-C00FDD53D0BC}" srcOrd="1" destOrd="0" presId="urn:microsoft.com/office/officeart/2024/layout/NumberedLinearArrowProcess"/>
    <dgm:cxn modelId="{E37D0F22-F4C9-4C2F-8D62-F58303159A00}" type="presParOf" srcId="{626DA64C-13E1-47B1-85F5-C00FDD53D0BC}" destId="{82A0739B-1AB3-49A9-BB36-F331A55C8213}" srcOrd="0" destOrd="0" presId="urn:microsoft.com/office/officeart/2024/layout/NumberedLinearArrowProcess"/>
    <dgm:cxn modelId="{4CB350F4-2FC9-4647-B8C0-808F736EAF97}" type="presParOf" srcId="{626DA64C-13E1-47B1-85F5-C00FDD53D0BC}" destId="{5F3EE89A-1C35-4582-ADE5-8AC81A36D026}" srcOrd="1" destOrd="0" presId="urn:microsoft.com/office/officeart/2024/layout/NumberedLinearArrowProcess"/>
    <dgm:cxn modelId="{D436CAD0-5B92-4719-BE7A-5D20198878F9}" type="presParOf" srcId="{626DA64C-13E1-47B1-85F5-C00FDD53D0BC}" destId="{639D6D81-7EC0-48B3-9331-985E71C7164C}" srcOrd="2" destOrd="0" presId="urn:microsoft.com/office/officeart/2024/layout/NumberedLinearArrowProcess"/>
    <dgm:cxn modelId="{87A79678-5E7C-4C9F-A99F-44E8C53D51FE}" type="presParOf" srcId="{626DA64C-13E1-47B1-85F5-C00FDD53D0BC}" destId="{557351FD-B48B-453C-9DA9-E65A4B50FA28}" srcOrd="3" destOrd="0" presId="urn:microsoft.com/office/officeart/2024/layout/NumberedLinearArrowProcess"/>
    <dgm:cxn modelId="{F4C1C97D-9DBF-462A-B31F-18544419B7D8}" type="presParOf" srcId="{626DA64C-13E1-47B1-85F5-C00FDD53D0BC}" destId="{DA62ED5B-C8FE-4BE6-863A-8341980CB64E}" srcOrd="4" destOrd="0" presId="urn:microsoft.com/office/officeart/2024/layout/NumberedLinearArrowProcess"/>
    <dgm:cxn modelId="{5155AFE6-193A-4A78-A2C9-8C3A6E74C443}" type="presParOf" srcId="{7F38F936-4475-435B-896E-E194A65C6059}" destId="{0C27D849-4683-4E4D-9747-27E553599F42}" srcOrd="2" destOrd="0" presId="urn:microsoft.com/office/officeart/2024/layout/NumberedLinearArrowProcess"/>
    <dgm:cxn modelId="{B02AA16B-C2E2-4915-A3D8-F1A3111F940E}" type="presParOf" srcId="{583865E9-7658-47B5-A923-4C430C788567}" destId="{8E47B473-9B8F-437D-B898-1234C50DBADA}" srcOrd="3" destOrd="0" presId="urn:microsoft.com/office/officeart/2024/layout/NumberedLinearArrowProcess"/>
    <dgm:cxn modelId="{A9BDC590-0A43-4B9A-8F4D-6ED68EECFE7F}" type="presParOf" srcId="{583865E9-7658-47B5-A923-4C430C788567}" destId="{BB866BEC-794E-4666-A927-D47BEC875D01}" srcOrd="4" destOrd="0" presId="urn:microsoft.com/office/officeart/2024/layout/NumberedLinearArrowProcess"/>
    <dgm:cxn modelId="{B78C5717-1238-4AA2-9937-D91CF737BB38}" type="presParOf" srcId="{BB866BEC-794E-4666-A927-D47BEC875D01}" destId="{2C77BDBE-9DE4-49C6-9308-E47C16497475}" srcOrd="0" destOrd="0" presId="urn:microsoft.com/office/officeart/2024/layout/NumberedLinearArrowProcess"/>
    <dgm:cxn modelId="{07CB03AC-03DA-4BE2-80AD-DC3CD8892A3F}" type="presParOf" srcId="{BB866BEC-794E-4666-A927-D47BEC875D01}" destId="{900CC1A8-0F8A-43E3-9AE4-C1A64CC606DF}" srcOrd="1" destOrd="0" presId="urn:microsoft.com/office/officeart/2024/layout/NumberedLinearArrowProcess"/>
    <dgm:cxn modelId="{FCB72C34-B0D3-4059-BE8A-4FDC5685299F}" type="presParOf" srcId="{900CC1A8-0F8A-43E3-9AE4-C1A64CC606DF}" destId="{2A4D1C08-33AE-4C6E-9D65-03EE711B4D23}" srcOrd="0" destOrd="0" presId="urn:microsoft.com/office/officeart/2024/layout/NumberedLinearArrowProcess"/>
    <dgm:cxn modelId="{A26B249E-D747-4CF5-9484-17B73C7E5376}" type="presParOf" srcId="{900CC1A8-0F8A-43E3-9AE4-C1A64CC606DF}" destId="{183BEA24-DE36-4127-8B85-CBD7515C2403}" srcOrd="1" destOrd="0" presId="urn:microsoft.com/office/officeart/2024/layout/NumberedLinearArrowProcess"/>
    <dgm:cxn modelId="{204ADBA3-A820-4683-806D-00DB5D5397D1}" type="presParOf" srcId="{900CC1A8-0F8A-43E3-9AE4-C1A64CC606DF}" destId="{63614E24-BEF4-46E5-984C-DEFCDFC24D43}" srcOrd="2" destOrd="0" presId="urn:microsoft.com/office/officeart/2024/layout/NumberedLinearArrowProcess"/>
    <dgm:cxn modelId="{E7A9577F-5931-4D93-8F51-70B210612EBE}" type="presParOf" srcId="{900CC1A8-0F8A-43E3-9AE4-C1A64CC606DF}" destId="{6CF479F3-6A12-439E-BABE-733D58A0CE51}" srcOrd="3" destOrd="0" presId="urn:microsoft.com/office/officeart/2024/layout/NumberedLinearArrowProcess"/>
    <dgm:cxn modelId="{2E877152-8A52-4BA5-A7D5-7D0BB1949D58}" type="presParOf" srcId="{900CC1A8-0F8A-43E3-9AE4-C1A64CC606DF}" destId="{4D208F83-A15C-4372-BDA7-DF0F775BED53}" srcOrd="4" destOrd="0" presId="urn:microsoft.com/office/officeart/2024/layout/NumberedLinearArrowProcess"/>
    <dgm:cxn modelId="{FC391786-5FE9-492A-8A7D-900A38BAF678}" type="presParOf" srcId="{BB866BEC-794E-4666-A927-D47BEC875D01}" destId="{A6B66E15-28B6-45C7-9AEC-BED7D08B79AE}" srcOrd="2" destOrd="0" presId="urn:microsoft.com/office/officeart/2024/layout/NumberedLinearArrowProcess"/>
    <dgm:cxn modelId="{57792C4D-1A72-4764-B057-6EB3D57B98BB}" type="presParOf" srcId="{583865E9-7658-47B5-A923-4C430C788567}" destId="{BA9C1DC7-ED6E-467E-9014-749AF28A4184}" srcOrd="5" destOrd="0" presId="urn:microsoft.com/office/officeart/2024/layout/NumberedLinearArrowProcess"/>
    <dgm:cxn modelId="{21B0D9BF-3334-4466-BD32-F716486398E2}" type="presParOf" srcId="{583865E9-7658-47B5-A923-4C430C788567}" destId="{3781E31C-DEFA-4BA3-BDF1-780E4F8304DE}" srcOrd="6" destOrd="0" presId="urn:microsoft.com/office/officeart/2024/layout/NumberedLinearArrowProcess"/>
    <dgm:cxn modelId="{2DD480B2-CD0C-4B36-836D-CABEC8F4FF12}" type="presParOf" srcId="{3781E31C-DEFA-4BA3-BDF1-780E4F8304DE}" destId="{9EEA4034-DD8E-40DD-ACAF-58888BC73ABA}" srcOrd="0" destOrd="0" presId="urn:microsoft.com/office/officeart/2024/layout/NumberedLinearArrowProcess"/>
    <dgm:cxn modelId="{F04249BE-DBD5-498A-B5D3-45C68CA3C365}" type="presParOf" srcId="{3781E31C-DEFA-4BA3-BDF1-780E4F8304DE}" destId="{83E14BC7-0501-465A-A9CB-50989636DB2D}" srcOrd="1" destOrd="0" presId="urn:microsoft.com/office/officeart/2024/layout/NumberedLinearArrowProcess"/>
    <dgm:cxn modelId="{C556F6B2-D00D-4EE4-9CB4-7BC2F7323C09}" type="presParOf" srcId="{83E14BC7-0501-465A-A9CB-50989636DB2D}" destId="{17D9A95F-6F3D-4360-98A4-5CDD691CFF59}" srcOrd="0" destOrd="0" presId="urn:microsoft.com/office/officeart/2024/layout/NumberedLinearArrowProcess"/>
    <dgm:cxn modelId="{7E5AE725-C08E-483B-AE59-56EF1199D264}" type="presParOf" srcId="{83E14BC7-0501-465A-A9CB-50989636DB2D}" destId="{B1CC5F58-C600-4EE8-8C45-48735AFE29FC}" srcOrd="1" destOrd="0" presId="urn:microsoft.com/office/officeart/2024/layout/NumberedLinearArrowProcess"/>
    <dgm:cxn modelId="{27DE09A7-24B0-44B9-B33E-C7F2E137E642}" type="presParOf" srcId="{83E14BC7-0501-465A-A9CB-50989636DB2D}" destId="{0BD883EF-A529-4E93-8D9D-8240B5B814E6}" srcOrd="2" destOrd="0" presId="urn:microsoft.com/office/officeart/2024/layout/NumberedLinearArrowProcess"/>
    <dgm:cxn modelId="{671C1A10-05E9-4945-8069-91445959BDDD}" type="presParOf" srcId="{83E14BC7-0501-465A-A9CB-50989636DB2D}" destId="{85744439-B418-49A0-B73C-69DBE2642601}" srcOrd="3" destOrd="0" presId="urn:microsoft.com/office/officeart/2024/layout/NumberedLinearArrowProcess"/>
    <dgm:cxn modelId="{4CB3904A-426D-475C-9F8D-99AC30E27744}" type="presParOf" srcId="{83E14BC7-0501-465A-A9CB-50989636DB2D}" destId="{29AC2BCF-EADE-4990-B303-2C8D19FABA9F}" srcOrd="4" destOrd="0" presId="urn:microsoft.com/office/officeart/2024/layout/NumberedLinearArrowProcess"/>
    <dgm:cxn modelId="{F6282AA8-DEBE-4710-956F-677A82C8AACD}" type="presParOf" srcId="{3781E31C-DEFA-4BA3-BDF1-780E4F8304DE}" destId="{64DD7E44-5051-4CE7-8BC3-27962F16D218}" srcOrd="2" destOrd="0" presId="urn:microsoft.com/office/officeart/2024/layout/NumberedLinearArrowProcess"/>
    <dgm:cxn modelId="{4DB1F37A-95B7-475E-8232-3AD821D1F724}" type="presParOf" srcId="{583865E9-7658-47B5-A923-4C430C788567}" destId="{095F4D8C-74DC-4ABE-9E33-5AE02E1971C7}" srcOrd="7" destOrd="0" presId="urn:microsoft.com/office/officeart/2024/layout/NumberedLinearArrowProcess"/>
    <dgm:cxn modelId="{30961D56-E821-4F46-80DE-A1086AC7DDE7}" type="presParOf" srcId="{583865E9-7658-47B5-A923-4C430C788567}" destId="{B12E4ED7-09EE-450D-840F-530DD616F088}" srcOrd="8" destOrd="0" presId="urn:microsoft.com/office/officeart/2024/layout/NumberedLinearArrowProcess"/>
    <dgm:cxn modelId="{FA32E7E6-1056-452E-8624-3AF780889CDB}" type="presParOf" srcId="{B12E4ED7-09EE-450D-840F-530DD616F088}" destId="{C5871264-5691-4AA7-83CD-534392C06CB9}" srcOrd="0" destOrd="0" presId="urn:microsoft.com/office/officeart/2024/layout/NumberedLinearArrowProcess"/>
    <dgm:cxn modelId="{93ECCA52-1BDA-4DD2-B983-1A0B43A195B9}" type="presParOf" srcId="{B12E4ED7-09EE-450D-840F-530DD616F088}" destId="{C1ED988B-3F53-4445-A31B-A3A8DA114E69}" srcOrd="1" destOrd="0" presId="urn:microsoft.com/office/officeart/2024/layout/NumberedLinearArrowProcess"/>
    <dgm:cxn modelId="{673BCB81-87FA-48D1-82C3-B2D42B83C7F0}" type="presParOf" srcId="{C1ED988B-3F53-4445-A31B-A3A8DA114E69}" destId="{182FDDF9-6E0F-470E-A6B7-C3FDB072D46B}" srcOrd="0" destOrd="0" presId="urn:microsoft.com/office/officeart/2024/layout/NumberedLinearArrowProcess"/>
    <dgm:cxn modelId="{3327F291-B1D8-4C64-A179-DE77C1BDA772}" type="presParOf" srcId="{C1ED988B-3F53-4445-A31B-A3A8DA114E69}" destId="{67D34CC3-B313-451F-87D8-7ACCCCFA02C3}" srcOrd="1" destOrd="0" presId="urn:microsoft.com/office/officeart/2024/layout/NumberedLinearArrowProcess"/>
    <dgm:cxn modelId="{CE93D074-9184-4FC8-98A5-69C0DB780B9A}" type="presParOf" srcId="{C1ED988B-3F53-4445-A31B-A3A8DA114E69}" destId="{E1410ABD-B0AC-45B7-BA2E-4404A193D3B7}" srcOrd="2" destOrd="0" presId="urn:microsoft.com/office/officeart/2024/layout/NumberedLinearArrowProcess"/>
    <dgm:cxn modelId="{857A1260-7973-4881-B866-8A89133FE755}" type="presParOf" srcId="{C1ED988B-3F53-4445-A31B-A3A8DA114E69}" destId="{1A336EDA-36BE-4BE9-88FF-BE182AE3F345}" srcOrd="3" destOrd="0" presId="urn:microsoft.com/office/officeart/2024/layout/NumberedLinearArrowProcess"/>
    <dgm:cxn modelId="{3C7C7240-549F-4BCB-A38C-73D7F34EDCF1}" type="presParOf" srcId="{C1ED988B-3F53-4445-A31B-A3A8DA114E69}" destId="{9355B3E1-3322-47D0-89C9-B7A186B99CAC}" srcOrd="4" destOrd="0" presId="urn:microsoft.com/office/officeart/2024/layout/NumberedLinearArrowProcess"/>
    <dgm:cxn modelId="{35F45424-4014-42DF-BFFF-D2E040B3B233}" type="presParOf" srcId="{B12E4ED7-09EE-450D-840F-530DD616F088}" destId="{BE834724-3689-4787-8026-C7F9DEA4368C}" srcOrd="2" destOrd="0" presId="urn:microsoft.com/office/officeart/2024/layout/NumberedLinearArrow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69.xml><?xml version="1.0" encoding="utf-8"?>
<dgm:dataModel xmlns:dgm="http://schemas.openxmlformats.org/drawingml/2006/diagram" xmlns:a="http://schemas.openxmlformats.org/drawingml/2006/main">
  <dgm:ptLst>
    <dgm:pt modelId="{D50F694A-4757-4468-9A4F-77A8D86576A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32717E2-E154-4605-B599-09F88338473A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J-1 Visa / DS-2019 Processing Guidelines</a:t>
          </a:r>
          <a:endParaRPr lang="en-US" sz="2400" dirty="0"/>
        </a:p>
      </dgm:t>
    </dgm:pt>
    <dgm:pt modelId="{BFA38CD4-9212-48CC-9024-43CFBE9188B9}" type="parTrans" cxnId="{D1B65395-FC36-4FB3-AEE0-F7CAD62348EC}">
      <dgm:prSet/>
      <dgm:spPr/>
      <dgm:t>
        <a:bodyPr/>
        <a:lstStyle/>
        <a:p>
          <a:endParaRPr lang="en-US"/>
        </a:p>
      </dgm:t>
    </dgm:pt>
    <dgm:pt modelId="{AC97D932-33C0-4DA4-B0E5-29B9FDD63238}" type="sibTrans" cxnId="{D1B65395-FC36-4FB3-AEE0-F7CAD62348EC}">
      <dgm:prSet/>
      <dgm:spPr/>
      <dgm:t>
        <a:bodyPr/>
        <a:lstStyle/>
        <a:p>
          <a:endParaRPr lang="en-US"/>
        </a:p>
      </dgm:t>
    </dgm:pt>
    <dgm:pt modelId="{FB3F4584-8BA9-44AC-B7C2-F4046781D37D}" type="pres">
      <dgm:prSet presAssocID="{D50F694A-4757-4468-9A4F-77A8D86576A9}" presName="linear" presStyleCnt="0">
        <dgm:presLayoutVars>
          <dgm:animLvl val="lvl"/>
          <dgm:resizeHandles val="exact"/>
        </dgm:presLayoutVars>
      </dgm:prSet>
      <dgm:spPr/>
    </dgm:pt>
    <dgm:pt modelId="{2ED095A6-2E6A-418C-A63A-0AFAB05393D2}" type="pres">
      <dgm:prSet presAssocID="{C32717E2-E154-4605-B599-09F88338473A}" presName="parentText" presStyleLbl="node1" presStyleIdx="0" presStyleCnt="1" custScaleY="186081" custLinFactNeighborY="-2476">
        <dgm:presLayoutVars>
          <dgm:chMax val="0"/>
          <dgm:bulletEnabled val="1"/>
        </dgm:presLayoutVars>
      </dgm:prSet>
      <dgm:spPr/>
    </dgm:pt>
  </dgm:ptLst>
  <dgm:cxnLst>
    <dgm:cxn modelId="{369B2C00-1600-4E6F-995D-14F03AF8FDE8}" type="presOf" srcId="{D50F694A-4757-4468-9A4F-77A8D86576A9}" destId="{FB3F4584-8BA9-44AC-B7C2-F4046781D37D}" srcOrd="0" destOrd="0" presId="urn:microsoft.com/office/officeart/2005/8/layout/vList2"/>
    <dgm:cxn modelId="{D1B65395-FC36-4FB3-AEE0-F7CAD62348EC}" srcId="{D50F694A-4757-4468-9A4F-77A8D86576A9}" destId="{C32717E2-E154-4605-B599-09F88338473A}" srcOrd="0" destOrd="0" parTransId="{BFA38CD4-9212-48CC-9024-43CFBE9188B9}" sibTransId="{AC97D932-33C0-4DA4-B0E5-29B9FDD63238}"/>
    <dgm:cxn modelId="{C4180DE8-B5C4-4660-A370-E074FCF6D101}" type="presOf" srcId="{C32717E2-E154-4605-B599-09F88338473A}" destId="{2ED095A6-2E6A-418C-A63A-0AFAB05393D2}" srcOrd="0" destOrd="0" presId="urn:microsoft.com/office/officeart/2005/8/layout/vList2"/>
    <dgm:cxn modelId="{01F712F5-065F-419C-A964-B6F4C26928B8}" type="presParOf" srcId="{FB3F4584-8BA9-44AC-B7C2-F4046781D37D}" destId="{2ED095A6-2E6A-418C-A63A-0AFAB05393D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.xml><?xml version="1.0" encoding="utf-8"?>
<dgm:dataModel xmlns:dgm="http://schemas.openxmlformats.org/drawingml/2006/diagram" xmlns:a="http://schemas.openxmlformats.org/drawingml/2006/main">
  <dgm:ptLst>
    <dgm:pt modelId="{5CB84E86-CDC0-4D1E-80E8-FEFC45A9B197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577ABF5-E277-44A1-82E3-FDE66FB85A46}">
      <dgm:prSet/>
      <dgm:spPr/>
      <dgm:t>
        <a:bodyPr/>
        <a:lstStyle/>
        <a:p>
          <a:r>
            <a:rPr lang="en-US" b="1"/>
            <a:t>Registration fee</a:t>
          </a:r>
          <a:endParaRPr lang="en-US"/>
        </a:p>
      </dgm:t>
    </dgm:pt>
    <dgm:pt modelId="{7EC072CA-836B-4947-8D0E-BC265689E24D}" type="parTrans" cxnId="{1D5C80DD-F766-4DF5-B5FE-5D5003079FF2}">
      <dgm:prSet/>
      <dgm:spPr/>
      <dgm:t>
        <a:bodyPr/>
        <a:lstStyle/>
        <a:p>
          <a:endParaRPr lang="en-US"/>
        </a:p>
      </dgm:t>
    </dgm:pt>
    <dgm:pt modelId="{0DD9AFBA-1399-4FEB-9C4E-3A91ED511861}" type="sibTrans" cxnId="{1D5C80DD-F766-4DF5-B5FE-5D5003079FF2}">
      <dgm:prSet/>
      <dgm:spPr/>
      <dgm:t>
        <a:bodyPr/>
        <a:lstStyle/>
        <a:p>
          <a:endParaRPr lang="en-US"/>
        </a:p>
      </dgm:t>
    </dgm:pt>
    <dgm:pt modelId="{D60F1B8B-ADF1-4A6C-A672-0BD315528125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$125 per quarter, paid by Dean (SOM) or Provost (University)</a:t>
          </a:r>
        </a:p>
      </dgm:t>
    </dgm:pt>
    <dgm:pt modelId="{A48C7008-7A76-4BFB-942E-91703A8D4114}" type="parTrans" cxnId="{FE40F97C-C6E4-4744-BF37-D8FB1F0F3B26}">
      <dgm:prSet/>
      <dgm:spPr/>
      <dgm:t>
        <a:bodyPr/>
        <a:lstStyle/>
        <a:p>
          <a:endParaRPr lang="en-US"/>
        </a:p>
      </dgm:t>
    </dgm:pt>
    <dgm:pt modelId="{B13011A8-368C-4DD7-96DF-ED9BCE6AFB66}" type="sibTrans" cxnId="{FE40F97C-C6E4-4744-BF37-D8FB1F0F3B26}">
      <dgm:prSet/>
      <dgm:spPr/>
      <dgm:t>
        <a:bodyPr/>
        <a:lstStyle/>
        <a:p>
          <a:endParaRPr lang="en-US"/>
        </a:p>
      </dgm:t>
    </dgm:pt>
    <dgm:pt modelId="{E4A24FF3-CE32-4C0E-9259-8192CE8D2CE6}">
      <dgm:prSet/>
      <dgm:spPr/>
      <dgm:t>
        <a:bodyPr/>
        <a:lstStyle/>
        <a:p>
          <a:r>
            <a:rPr lang="en-US" b="1"/>
            <a:t>Start date</a:t>
          </a:r>
          <a:endParaRPr lang="en-US"/>
        </a:p>
      </dgm:t>
    </dgm:pt>
    <dgm:pt modelId="{222C5A77-218B-4890-9581-365A61C89284}" type="parTrans" cxnId="{45B6E915-A968-45A0-A8D6-4DE376549D46}">
      <dgm:prSet/>
      <dgm:spPr/>
      <dgm:t>
        <a:bodyPr/>
        <a:lstStyle/>
        <a:p>
          <a:endParaRPr lang="en-US"/>
        </a:p>
      </dgm:t>
    </dgm:pt>
    <dgm:pt modelId="{D8A4DDB1-3DFB-46E0-9C9A-98097B555DA8}" type="sibTrans" cxnId="{45B6E915-A968-45A0-A8D6-4DE376549D46}">
      <dgm:prSet/>
      <dgm:spPr/>
      <dgm:t>
        <a:bodyPr/>
        <a:lstStyle/>
        <a:p>
          <a:endParaRPr lang="en-US"/>
        </a:p>
      </dgm:t>
    </dgm:pt>
    <dgm:pt modelId="{EA405142-70B0-4E03-9E7C-0AB640221EDD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Within 3 years of PhD conferral or 6 years of MD conferral</a:t>
          </a:r>
        </a:p>
      </dgm:t>
    </dgm:pt>
    <dgm:pt modelId="{55F9C7D5-09F3-47D4-BB15-67A311468EA1}" type="parTrans" cxnId="{AF7AF8B0-5E02-4BBA-8ADA-B5264B711D04}">
      <dgm:prSet/>
      <dgm:spPr/>
      <dgm:t>
        <a:bodyPr/>
        <a:lstStyle/>
        <a:p>
          <a:endParaRPr lang="en-US"/>
        </a:p>
      </dgm:t>
    </dgm:pt>
    <dgm:pt modelId="{06478423-7D3D-42E4-BF86-B1192142FB50}" type="sibTrans" cxnId="{AF7AF8B0-5E02-4BBA-8ADA-B5264B711D04}">
      <dgm:prSet/>
      <dgm:spPr/>
      <dgm:t>
        <a:bodyPr/>
        <a:lstStyle/>
        <a:p>
          <a:endParaRPr lang="en-US"/>
        </a:p>
      </dgm:t>
    </dgm:pt>
    <dgm:pt modelId="{6DE205DF-1B8F-44F2-919A-467E3A4FC83B}">
      <dgm:prSet/>
      <dgm:spPr/>
      <dgm:t>
        <a:bodyPr/>
        <a:lstStyle/>
        <a:p>
          <a:r>
            <a:rPr lang="en-US" b="1"/>
            <a:t>FTE basis</a:t>
          </a:r>
          <a:endParaRPr lang="en-US"/>
        </a:p>
      </dgm:t>
    </dgm:pt>
    <dgm:pt modelId="{E3DC539C-E6F5-4440-ABB9-AC64EA6B0018}" type="parTrans" cxnId="{64EC5E6D-BCF6-4CFF-8B45-BFE41B857C8C}">
      <dgm:prSet/>
      <dgm:spPr/>
      <dgm:t>
        <a:bodyPr/>
        <a:lstStyle/>
        <a:p>
          <a:endParaRPr lang="en-US"/>
        </a:p>
      </dgm:t>
    </dgm:pt>
    <dgm:pt modelId="{4CBBC162-28F9-4EE5-83CC-78FE92C86BC4}" type="sibTrans" cxnId="{64EC5E6D-BCF6-4CFF-8B45-BFE41B857C8C}">
      <dgm:prSet/>
      <dgm:spPr/>
      <dgm:t>
        <a:bodyPr/>
        <a:lstStyle/>
        <a:p>
          <a:endParaRPr lang="en-US"/>
        </a:p>
      </dgm:t>
    </dgm:pt>
    <dgm:pt modelId="{C12CA893-BC3E-481C-B8EC-63FF72CBE5BC}">
      <dgm:prSet custT="1"/>
      <dgm:spPr/>
      <dgm:t>
        <a:bodyPr/>
        <a:lstStyle/>
        <a:p>
          <a:r>
            <a:rPr lang="en-US" sz="1800" b="1" dirty="0">
              <a:solidFill>
                <a:schemeClr val="accent4"/>
              </a:solidFill>
            </a:rPr>
            <a:t>Full time, 100% FTE required</a:t>
          </a:r>
        </a:p>
      </dgm:t>
    </dgm:pt>
    <dgm:pt modelId="{A5FA8B45-C82C-412B-AA1B-8F7A092AB1F6}" type="parTrans" cxnId="{B01F0C81-3062-4A71-8239-7942EACA6906}">
      <dgm:prSet/>
      <dgm:spPr/>
      <dgm:t>
        <a:bodyPr/>
        <a:lstStyle/>
        <a:p>
          <a:endParaRPr lang="en-US"/>
        </a:p>
      </dgm:t>
    </dgm:pt>
    <dgm:pt modelId="{6219CD20-126B-4B26-9D70-8D1439FF333F}" type="sibTrans" cxnId="{B01F0C81-3062-4A71-8239-7942EACA6906}">
      <dgm:prSet/>
      <dgm:spPr/>
      <dgm:t>
        <a:bodyPr/>
        <a:lstStyle/>
        <a:p>
          <a:endParaRPr lang="en-US"/>
        </a:p>
      </dgm:t>
    </dgm:pt>
    <dgm:pt modelId="{AA0F7A87-103A-4C41-A716-65C54359B620}">
      <dgm:prSet/>
      <dgm:spPr/>
      <dgm:t>
        <a:bodyPr/>
        <a:lstStyle/>
        <a:p>
          <a:r>
            <a:rPr lang="en-US" b="1"/>
            <a:t>Minimum term</a:t>
          </a:r>
          <a:endParaRPr lang="en-US"/>
        </a:p>
      </dgm:t>
    </dgm:pt>
    <dgm:pt modelId="{43A815F9-9131-4A5B-9C7F-EC96734E9DFF}" type="parTrans" cxnId="{FE3BFAFA-41C0-4198-BE16-3EE0AFABB34F}">
      <dgm:prSet/>
      <dgm:spPr/>
      <dgm:t>
        <a:bodyPr/>
        <a:lstStyle/>
        <a:p>
          <a:endParaRPr lang="en-US"/>
        </a:p>
      </dgm:t>
    </dgm:pt>
    <dgm:pt modelId="{4819B17D-43E8-46DA-9800-0921E8EAAD06}" type="sibTrans" cxnId="{FE3BFAFA-41C0-4198-BE16-3EE0AFABB34F}">
      <dgm:prSet/>
      <dgm:spPr/>
      <dgm:t>
        <a:bodyPr/>
        <a:lstStyle/>
        <a:p>
          <a:endParaRPr lang="en-US"/>
        </a:p>
      </dgm:t>
    </dgm:pt>
    <dgm:pt modelId="{B7EE7A57-C84E-42D0-A35E-A5BEC250A747}">
      <dgm:prSet custT="1"/>
      <dgm:spPr/>
      <dgm:t>
        <a:bodyPr/>
        <a:lstStyle/>
        <a:p>
          <a:r>
            <a:rPr lang="en-US" sz="1800" b="1" dirty="0">
              <a:solidFill>
                <a:schemeClr val="accent5"/>
              </a:solidFill>
            </a:rPr>
            <a:t>9 months for new appointments</a:t>
          </a:r>
        </a:p>
      </dgm:t>
    </dgm:pt>
    <dgm:pt modelId="{B1D811E9-67C6-43B6-A240-53CE5402EFBB}" type="parTrans" cxnId="{F464EF2D-3A0A-4AA1-AE21-9660A8D6B123}">
      <dgm:prSet/>
      <dgm:spPr/>
      <dgm:t>
        <a:bodyPr/>
        <a:lstStyle/>
        <a:p>
          <a:endParaRPr lang="en-US"/>
        </a:p>
      </dgm:t>
    </dgm:pt>
    <dgm:pt modelId="{78CE2C57-0DAB-46C7-8495-1E8C31EC457D}" type="sibTrans" cxnId="{F464EF2D-3A0A-4AA1-AE21-9660A8D6B123}">
      <dgm:prSet/>
      <dgm:spPr/>
      <dgm:t>
        <a:bodyPr/>
        <a:lstStyle/>
        <a:p>
          <a:endParaRPr lang="en-US"/>
        </a:p>
      </dgm:t>
    </dgm:pt>
    <dgm:pt modelId="{5A0D4008-783A-4089-8763-489BA8B1A094}">
      <dgm:prSet/>
      <dgm:spPr/>
      <dgm:t>
        <a:bodyPr/>
        <a:lstStyle/>
        <a:p>
          <a:r>
            <a:rPr lang="en-US" b="1"/>
            <a:t>Maximum term</a:t>
          </a:r>
          <a:endParaRPr lang="en-US"/>
        </a:p>
      </dgm:t>
    </dgm:pt>
    <dgm:pt modelId="{4B6955D1-B4E4-4FE4-BCA4-D916669A41C7}" type="parTrans" cxnId="{B0B9FD38-254E-4677-AF22-99CB33F2FCFA}">
      <dgm:prSet/>
      <dgm:spPr/>
      <dgm:t>
        <a:bodyPr/>
        <a:lstStyle/>
        <a:p>
          <a:endParaRPr lang="en-US"/>
        </a:p>
      </dgm:t>
    </dgm:pt>
    <dgm:pt modelId="{3281E9D1-B618-4795-A9D2-1BBEA6BD3B0C}" type="sibTrans" cxnId="{B0B9FD38-254E-4677-AF22-99CB33F2FCFA}">
      <dgm:prSet/>
      <dgm:spPr/>
      <dgm:t>
        <a:bodyPr/>
        <a:lstStyle/>
        <a:p>
          <a:endParaRPr lang="en-US"/>
        </a:p>
      </dgm:t>
    </dgm:pt>
    <dgm:pt modelId="{E93DFED7-B9E1-4FEC-836E-C54D4083174F}">
      <dgm:prSet custT="1"/>
      <dgm:spPr/>
      <dgm:t>
        <a:bodyPr/>
        <a:lstStyle/>
        <a:p>
          <a:r>
            <a:rPr lang="en-US" sz="1800" b="1" dirty="0">
              <a:solidFill>
                <a:schemeClr val="accent6">
                  <a:lumMod val="50000"/>
                </a:schemeClr>
              </a:solidFill>
            </a:rPr>
            <a:t>60 months (5 years) combined (all institutions) term limit</a:t>
          </a:r>
        </a:p>
      </dgm:t>
    </dgm:pt>
    <dgm:pt modelId="{DDC04D14-F4C1-4730-A2B2-E080231870CA}" type="parTrans" cxnId="{834AC417-5005-4C96-A59E-2BF293028C1F}">
      <dgm:prSet/>
      <dgm:spPr/>
      <dgm:t>
        <a:bodyPr/>
        <a:lstStyle/>
        <a:p>
          <a:endParaRPr lang="en-US"/>
        </a:p>
      </dgm:t>
    </dgm:pt>
    <dgm:pt modelId="{7FD52C22-C4C8-4E0A-822E-0337D8A6616A}" type="sibTrans" cxnId="{834AC417-5005-4C96-A59E-2BF293028C1F}">
      <dgm:prSet/>
      <dgm:spPr/>
      <dgm:t>
        <a:bodyPr/>
        <a:lstStyle/>
        <a:p>
          <a:endParaRPr lang="en-US"/>
        </a:p>
      </dgm:t>
    </dgm:pt>
    <dgm:pt modelId="{A1DB29FD-8E7A-43D1-A649-DEC208338865}">
      <dgm:prSet/>
      <dgm:spPr/>
      <dgm:t>
        <a:bodyPr/>
        <a:lstStyle/>
        <a:p>
          <a:r>
            <a:rPr lang="en-US" b="1"/>
            <a:t>Extensions</a:t>
          </a:r>
          <a:endParaRPr lang="en-US"/>
        </a:p>
      </dgm:t>
    </dgm:pt>
    <dgm:pt modelId="{AEC9712A-C450-4DCC-9B24-490BB075130E}" type="parTrans" cxnId="{A16BC215-D636-47A6-A91E-9E7A92271301}">
      <dgm:prSet/>
      <dgm:spPr/>
      <dgm:t>
        <a:bodyPr/>
        <a:lstStyle/>
        <a:p>
          <a:endParaRPr lang="en-US"/>
        </a:p>
      </dgm:t>
    </dgm:pt>
    <dgm:pt modelId="{B35F9284-0B4C-42F0-B81D-E1EDB274D791}" type="sibTrans" cxnId="{A16BC215-D636-47A6-A91E-9E7A92271301}">
      <dgm:prSet/>
      <dgm:spPr/>
      <dgm:t>
        <a:bodyPr/>
        <a:lstStyle/>
        <a:p>
          <a:endParaRPr lang="en-US"/>
        </a:p>
      </dgm:t>
    </dgm:pt>
    <dgm:pt modelId="{5F07BFE8-7A33-4F57-90BE-5B4670E3364F}">
      <dgm:prSet custT="1"/>
      <dgm:spPr/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Days, weeks, months, or years (up to 60-month term limit)</a:t>
          </a:r>
        </a:p>
      </dgm:t>
    </dgm:pt>
    <dgm:pt modelId="{FA08C3D0-8452-43B8-B120-255CB2403A98}" type="parTrans" cxnId="{43C9B88A-B0D5-4C78-BAAD-40FB57B5491D}">
      <dgm:prSet/>
      <dgm:spPr/>
      <dgm:t>
        <a:bodyPr/>
        <a:lstStyle/>
        <a:p>
          <a:endParaRPr lang="en-US"/>
        </a:p>
      </dgm:t>
    </dgm:pt>
    <dgm:pt modelId="{0E60BB11-5C8F-404C-BC3C-FAA4E97A2B28}" type="sibTrans" cxnId="{43C9B88A-B0D5-4C78-BAAD-40FB57B5491D}">
      <dgm:prSet/>
      <dgm:spPr/>
      <dgm:t>
        <a:bodyPr/>
        <a:lstStyle/>
        <a:p>
          <a:endParaRPr lang="en-US"/>
        </a:p>
      </dgm:t>
    </dgm:pt>
    <dgm:pt modelId="{9A2F3E06-5624-4645-8837-65700CA828AB}">
      <dgm:prSet/>
      <dgm:spPr/>
      <dgm:t>
        <a:bodyPr/>
        <a:lstStyle/>
        <a:p>
          <a:r>
            <a:rPr lang="en-US" b="1"/>
            <a:t>6th Training Year</a:t>
          </a:r>
          <a:endParaRPr lang="en-US"/>
        </a:p>
      </dgm:t>
    </dgm:pt>
    <dgm:pt modelId="{48AF300C-F91C-4056-9689-F8E3239CDB45}" type="parTrans" cxnId="{FDA14821-C2F8-4BBE-B7AD-12B975AE17C9}">
      <dgm:prSet/>
      <dgm:spPr/>
      <dgm:t>
        <a:bodyPr/>
        <a:lstStyle/>
        <a:p>
          <a:endParaRPr lang="en-US"/>
        </a:p>
      </dgm:t>
    </dgm:pt>
    <dgm:pt modelId="{3904E652-A1C8-4CB2-A12E-07EA3F554A0E}" type="sibTrans" cxnId="{FDA14821-C2F8-4BBE-B7AD-12B975AE17C9}">
      <dgm:prSet/>
      <dgm:spPr/>
      <dgm:t>
        <a:bodyPr/>
        <a:lstStyle/>
        <a:p>
          <a:endParaRPr lang="en-US"/>
        </a:p>
      </dgm:t>
    </dgm:pt>
    <dgm:pt modelId="{CA141783-52C1-4D6E-85A6-8216B2767EA2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Policy exception approval for 6-year TOTAL term limit</a:t>
          </a:r>
        </a:p>
      </dgm:t>
    </dgm:pt>
    <dgm:pt modelId="{8C4FB153-3154-43A4-8EE0-230E7CCD189C}" type="parTrans" cxnId="{9E495C6F-5855-438F-B1E2-56C53D76F64C}">
      <dgm:prSet/>
      <dgm:spPr/>
      <dgm:t>
        <a:bodyPr/>
        <a:lstStyle/>
        <a:p>
          <a:endParaRPr lang="en-US"/>
        </a:p>
      </dgm:t>
    </dgm:pt>
    <dgm:pt modelId="{DEA8FDDE-1D21-4FDE-955D-E691D24A5BD4}" type="sibTrans" cxnId="{9E495C6F-5855-438F-B1E2-56C53D76F64C}">
      <dgm:prSet/>
      <dgm:spPr/>
      <dgm:t>
        <a:bodyPr/>
        <a:lstStyle/>
        <a:p>
          <a:endParaRPr lang="en-US"/>
        </a:p>
      </dgm:t>
    </dgm:pt>
    <dgm:pt modelId="{4F346A84-D35A-4E93-802E-08C2E67B09B6}">
      <dgm:prSet/>
      <dgm:spPr/>
      <dgm:t>
        <a:bodyPr/>
        <a:lstStyle/>
        <a:p>
          <a:r>
            <a:rPr lang="en-US" b="1"/>
            <a:t>Funding level</a:t>
          </a:r>
          <a:endParaRPr lang="en-US"/>
        </a:p>
      </dgm:t>
    </dgm:pt>
    <dgm:pt modelId="{5718CAF7-4AC6-4CDE-A3D7-BBFE6B9D2ABF}" type="parTrans" cxnId="{6DB833E3-587C-4F03-B39E-E7950AB1D8B2}">
      <dgm:prSet/>
      <dgm:spPr/>
      <dgm:t>
        <a:bodyPr/>
        <a:lstStyle/>
        <a:p>
          <a:endParaRPr lang="en-US"/>
        </a:p>
      </dgm:t>
    </dgm:pt>
    <dgm:pt modelId="{10A1C4FC-6102-423C-B761-3A3A41AEBD85}" type="sibTrans" cxnId="{6DB833E3-587C-4F03-B39E-E7950AB1D8B2}">
      <dgm:prSet/>
      <dgm:spPr/>
      <dgm:t>
        <a:bodyPr/>
        <a:lstStyle/>
        <a:p>
          <a:endParaRPr lang="en-US"/>
        </a:p>
      </dgm:t>
    </dgm:pt>
    <dgm:pt modelId="{FA8B2829-46B2-4BA7-A824-A69E97FD44D1}">
      <dgm:prSet custT="1"/>
      <dgm:spPr/>
      <dgm:t>
        <a:bodyPr/>
        <a:lstStyle/>
        <a:p>
          <a:r>
            <a:rPr lang="en-US" sz="1800" b="1" dirty="0">
              <a:hlinkClick xmlns:r="http://schemas.openxmlformats.org/officeDocument/2006/relationships" r:id="rId1"/>
            </a:rPr>
            <a:t>Minimum funding amount required</a:t>
          </a:r>
          <a:r>
            <a:rPr lang="en-US" sz="1800" dirty="0">
              <a:solidFill>
                <a:schemeClr val="accent4"/>
              </a:solidFill>
            </a:rPr>
            <a:t>, no maximum limit</a:t>
          </a:r>
        </a:p>
      </dgm:t>
    </dgm:pt>
    <dgm:pt modelId="{660FACB9-EC94-4BE2-8550-D9BD0E0C15FF}" type="parTrans" cxnId="{EFE39CC9-B672-4BEE-B047-BE26381DC864}">
      <dgm:prSet/>
      <dgm:spPr/>
      <dgm:t>
        <a:bodyPr/>
        <a:lstStyle/>
        <a:p>
          <a:endParaRPr lang="en-US"/>
        </a:p>
      </dgm:t>
    </dgm:pt>
    <dgm:pt modelId="{50A2FA9B-62D3-4FF6-845B-74E33176B60F}" type="sibTrans" cxnId="{EFE39CC9-B672-4BEE-B047-BE26381DC864}">
      <dgm:prSet/>
      <dgm:spPr/>
      <dgm:t>
        <a:bodyPr/>
        <a:lstStyle/>
        <a:p>
          <a:endParaRPr lang="en-US"/>
        </a:p>
      </dgm:t>
    </dgm:pt>
    <dgm:pt modelId="{1AA3EDD5-CBD1-4649-AB1A-45D58DC71BF1}">
      <dgm:prSet/>
      <dgm:spPr/>
      <dgm:t>
        <a:bodyPr/>
        <a:lstStyle/>
        <a:p>
          <a:r>
            <a:rPr lang="en-US" b="1"/>
            <a:t>Funding source</a:t>
          </a:r>
          <a:endParaRPr lang="en-US"/>
        </a:p>
      </dgm:t>
    </dgm:pt>
    <dgm:pt modelId="{C9A925D2-C309-4AEE-AC31-FE31DB7048D3}" type="parTrans" cxnId="{FDAD127C-D9EA-4B54-A501-3B936ACC0765}">
      <dgm:prSet/>
      <dgm:spPr/>
      <dgm:t>
        <a:bodyPr/>
        <a:lstStyle/>
        <a:p>
          <a:endParaRPr lang="en-US"/>
        </a:p>
      </dgm:t>
    </dgm:pt>
    <dgm:pt modelId="{4CE77140-D2F8-45C1-B8D7-31A10D9D5005}" type="sibTrans" cxnId="{FDAD127C-D9EA-4B54-A501-3B936ACC0765}">
      <dgm:prSet/>
      <dgm:spPr/>
      <dgm:t>
        <a:bodyPr/>
        <a:lstStyle/>
        <a:p>
          <a:endParaRPr lang="en-US"/>
        </a:p>
      </dgm:t>
    </dgm:pt>
    <dgm:pt modelId="{815ED32B-985C-4272-9557-35F0065F722E}">
      <dgm:prSet custT="1"/>
      <dgm:spPr/>
      <dgm:t>
        <a:bodyPr/>
        <a:lstStyle/>
        <a:p>
          <a:r>
            <a:rPr lang="en-US" sz="1200" b="1" dirty="0">
              <a:solidFill>
                <a:schemeClr val="accent5"/>
              </a:solidFill>
            </a:rPr>
            <a:t>Allowable department funds, research grants, training grants, or external fellowships, in any suitable combination of sources; postdocs </a:t>
          </a:r>
          <a:r>
            <a:rPr lang="en-US" sz="1200" b="1" i="1" dirty="0">
              <a:solidFill>
                <a:schemeClr val="accent5"/>
              </a:solidFill>
            </a:rPr>
            <a:t>cannot</a:t>
          </a:r>
          <a:r>
            <a:rPr lang="en-US" sz="1200" b="1" dirty="0">
              <a:solidFill>
                <a:schemeClr val="accent5"/>
              </a:solidFill>
            </a:rPr>
            <a:t> be self-supporting</a:t>
          </a:r>
        </a:p>
      </dgm:t>
    </dgm:pt>
    <dgm:pt modelId="{40B98ECA-EA0E-4FAC-8169-567BDCEC4207}" type="parTrans" cxnId="{0BA40DD4-3EAF-4FC1-84E2-17E520908F1C}">
      <dgm:prSet/>
      <dgm:spPr/>
      <dgm:t>
        <a:bodyPr/>
        <a:lstStyle/>
        <a:p>
          <a:endParaRPr lang="en-US"/>
        </a:p>
      </dgm:t>
    </dgm:pt>
    <dgm:pt modelId="{10AD4356-550E-4252-9B6D-792C511D2E1C}" type="sibTrans" cxnId="{0BA40DD4-3EAF-4FC1-84E2-17E520908F1C}">
      <dgm:prSet/>
      <dgm:spPr/>
      <dgm:t>
        <a:bodyPr/>
        <a:lstStyle/>
        <a:p>
          <a:endParaRPr lang="en-US"/>
        </a:p>
      </dgm:t>
    </dgm:pt>
    <dgm:pt modelId="{EFD97ACB-8AA7-4A51-8E64-292678E5A39D}">
      <dgm:prSet/>
      <dgm:spPr/>
      <dgm:t>
        <a:bodyPr/>
        <a:lstStyle/>
        <a:p>
          <a:r>
            <a:rPr lang="en-US" b="1"/>
            <a:t>Benefits</a:t>
          </a:r>
          <a:endParaRPr lang="en-US"/>
        </a:p>
      </dgm:t>
    </dgm:pt>
    <dgm:pt modelId="{584ADF03-BB6C-4DCD-A123-A419A7DE6609}" type="parTrans" cxnId="{AB49CF5B-397B-42FC-B6E1-FCA9CA06E832}">
      <dgm:prSet/>
      <dgm:spPr/>
      <dgm:t>
        <a:bodyPr/>
        <a:lstStyle/>
        <a:p>
          <a:endParaRPr lang="en-US"/>
        </a:p>
      </dgm:t>
    </dgm:pt>
    <dgm:pt modelId="{652500AA-108B-410C-9286-F06AF6C836D1}" type="sibTrans" cxnId="{AB49CF5B-397B-42FC-B6E1-FCA9CA06E832}">
      <dgm:prSet/>
      <dgm:spPr/>
      <dgm:t>
        <a:bodyPr/>
        <a:lstStyle/>
        <a:p>
          <a:endParaRPr lang="en-US"/>
        </a:p>
      </dgm:t>
    </dgm:pt>
    <dgm:pt modelId="{EBDE9AE3-3C76-4E0C-83B4-39CB54A3CC97}">
      <dgm:prSet custT="1"/>
      <dgm:spPr/>
      <dgm:t>
        <a:bodyPr/>
        <a:lstStyle/>
        <a:p>
          <a:r>
            <a:rPr lang="en-US" sz="1800" b="1" dirty="0">
              <a:solidFill>
                <a:schemeClr val="accent6">
                  <a:lumMod val="50000"/>
                </a:schemeClr>
              </a:solidFill>
            </a:rPr>
            <a:t>Medical, dental, vision, disability, and leave benefits</a:t>
          </a:r>
        </a:p>
      </dgm:t>
    </dgm:pt>
    <dgm:pt modelId="{B528761D-3F4B-46C7-BB64-3E351A040D41}" type="parTrans" cxnId="{69DC1808-74BE-413D-8555-D23856677BC2}">
      <dgm:prSet/>
      <dgm:spPr/>
      <dgm:t>
        <a:bodyPr/>
        <a:lstStyle/>
        <a:p>
          <a:endParaRPr lang="en-US"/>
        </a:p>
      </dgm:t>
    </dgm:pt>
    <dgm:pt modelId="{C67ACCED-EC5C-4419-9C8C-76B7691F8F40}" type="sibTrans" cxnId="{69DC1808-74BE-413D-8555-D23856677BC2}">
      <dgm:prSet/>
      <dgm:spPr/>
      <dgm:t>
        <a:bodyPr/>
        <a:lstStyle/>
        <a:p>
          <a:endParaRPr lang="en-US"/>
        </a:p>
      </dgm:t>
    </dgm:pt>
    <dgm:pt modelId="{24644449-9CF5-46B7-9161-A6ECD9E8994D}">
      <dgm:prSet/>
      <dgm:spPr/>
      <dgm:t>
        <a:bodyPr/>
        <a:lstStyle/>
        <a:p>
          <a:r>
            <a:rPr lang="en-US" b="1"/>
            <a:t>Unpaid Leave</a:t>
          </a:r>
          <a:endParaRPr lang="en-US"/>
        </a:p>
      </dgm:t>
    </dgm:pt>
    <dgm:pt modelId="{1F7F48B0-C78F-4943-BDD9-1B9A465527B0}" type="parTrans" cxnId="{46261E2B-95CB-441C-A873-524CD9914270}">
      <dgm:prSet/>
      <dgm:spPr/>
      <dgm:t>
        <a:bodyPr/>
        <a:lstStyle/>
        <a:p>
          <a:endParaRPr lang="en-US"/>
        </a:p>
      </dgm:t>
    </dgm:pt>
    <dgm:pt modelId="{671F9E7D-E372-47C9-8515-3A495D0DCD34}" type="sibTrans" cxnId="{46261E2B-95CB-441C-A873-524CD9914270}">
      <dgm:prSet/>
      <dgm:spPr/>
      <dgm:t>
        <a:bodyPr/>
        <a:lstStyle/>
        <a:p>
          <a:endParaRPr lang="en-US"/>
        </a:p>
      </dgm:t>
    </dgm:pt>
    <dgm:pt modelId="{692DF0E7-0764-4F26-8D2B-0D1D0676E430}">
      <dgm:prSet custT="1"/>
      <dgm:spPr/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90-day maximum leave period</a:t>
          </a:r>
        </a:p>
      </dgm:t>
    </dgm:pt>
    <dgm:pt modelId="{89BDF50B-B3E5-43D5-AA09-EB6BFBA92719}" type="parTrans" cxnId="{44C553A9-CAB6-48B7-991F-4B5EDD31636C}">
      <dgm:prSet/>
      <dgm:spPr/>
      <dgm:t>
        <a:bodyPr/>
        <a:lstStyle/>
        <a:p>
          <a:endParaRPr lang="en-US"/>
        </a:p>
      </dgm:t>
    </dgm:pt>
    <dgm:pt modelId="{BB54AD69-7005-4A3D-A106-59C54E20C09A}" type="sibTrans" cxnId="{44C553A9-CAB6-48B7-991F-4B5EDD31636C}">
      <dgm:prSet/>
      <dgm:spPr/>
      <dgm:t>
        <a:bodyPr/>
        <a:lstStyle/>
        <a:p>
          <a:endParaRPr lang="en-US"/>
        </a:p>
      </dgm:t>
    </dgm:pt>
    <dgm:pt modelId="{CF61AF1E-0157-46A0-99E6-8C30DD80677D}">
      <dgm:prSet/>
      <dgm:spPr/>
      <dgm:t>
        <a:bodyPr/>
        <a:lstStyle/>
        <a:p>
          <a:r>
            <a:rPr lang="en-US" b="1"/>
            <a:t>Start date</a:t>
          </a:r>
          <a:endParaRPr lang="en-US"/>
        </a:p>
      </dgm:t>
    </dgm:pt>
    <dgm:pt modelId="{B183CC90-DDC9-4364-95E7-773E2E90CB9F}" type="parTrans" cxnId="{C46E492E-24C2-444A-870D-F9A3C71A2D58}">
      <dgm:prSet/>
      <dgm:spPr/>
      <dgm:t>
        <a:bodyPr/>
        <a:lstStyle/>
        <a:p>
          <a:endParaRPr lang="en-US"/>
        </a:p>
      </dgm:t>
    </dgm:pt>
    <dgm:pt modelId="{097AB574-CC2E-4289-BE40-B5C8926F6BDE}" type="sibTrans" cxnId="{C46E492E-24C2-444A-870D-F9A3C71A2D58}">
      <dgm:prSet/>
      <dgm:spPr/>
      <dgm:t>
        <a:bodyPr/>
        <a:lstStyle/>
        <a:p>
          <a:endParaRPr lang="en-US"/>
        </a:p>
      </dgm:t>
    </dgm:pt>
    <dgm:pt modelId="{6407B3C8-6894-4135-9BA1-47187EFD355F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Up to 30 days retroactive (valid work status required)</a:t>
          </a:r>
        </a:p>
      </dgm:t>
    </dgm:pt>
    <dgm:pt modelId="{9590C346-4030-4B2A-AC3A-C0D9C7852DB2}" type="parTrans" cxnId="{911486D5-EE70-49AB-8973-C522CA8C7193}">
      <dgm:prSet/>
      <dgm:spPr/>
      <dgm:t>
        <a:bodyPr/>
        <a:lstStyle/>
        <a:p>
          <a:endParaRPr lang="en-US"/>
        </a:p>
      </dgm:t>
    </dgm:pt>
    <dgm:pt modelId="{E71A525C-856A-447A-AB84-80C7CCFEA332}" type="sibTrans" cxnId="{911486D5-EE70-49AB-8973-C522CA8C7193}">
      <dgm:prSet/>
      <dgm:spPr/>
      <dgm:t>
        <a:bodyPr/>
        <a:lstStyle/>
        <a:p>
          <a:endParaRPr lang="en-US"/>
        </a:p>
      </dgm:t>
    </dgm:pt>
    <dgm:pt modelId="{5F457F05-19CB-40E4-BB49-50287D8EB2F4}" type="pres">
      <dgm:prSet presAssocID="{5CB84E86-CDC0-4D1E-80E8-FEFC45A9B197}" presName="Name0" presStyleCnt="0">
        <dgm:presLayoutVars>
          <dgm:dir/>
          <dgm:animLvl val="lvl"/>
          <dgm:resizeHandles val="exact"/>
        </dgm:presLayoutVars>
      </dgm:prSet>
      <dgm:spPr/>
    </dgm:pt>
    <dgm:pt modelId="{1F5F5AF9-C2DC-4D0C-9B7F-05F1812F8DE4}" type="pres">
      <dgm:prSet presAssocID="{3577ABF5-E277-44A1-82E3-FDE66FB85A46}" presName="linNode" presStyleCnt="0"/>
      <dgm:spPr/>
    </dgm:pt>
    <dgm:pt modelId="{A461987D-92CA-492A-9C2C-31B99F173C57}" type="pres">
      <dgm:prSet presAssocID="{3577ABF5-E277-44A1-82E3-FDE66FB85A46}" presName="parentText" presStyleLbl="node1" presStyleIdx="0" presStyleCnt="12">
        <dgm:presLayoutVars>
          <dgm:chMax val="1"/>
          <dgm:bulletEnabled val="1"/>
        </dgm:presLayoutVars>
      </dgm:prSet>
      <dgm:spPr/>
    </dgm:pt>
    <dgm:pt modelId="{857DEF02-CAFA-4251-91FF-D49B8C89146C}" type="pres">
      <dgm:prSet presAssocID="{3577ABF5-E277-44A1-82E3-FDE66FB85A46}" presName="descendantText" presStyleLbl="alignAccFollowNode1" presStyleIdx="0" presStyleCnt="12">
        <dgm:presLayoutVars>
          <dgm:bulletEnabled val="1"/>
        </dgm:presLayoutVars>
      </dgm:prSet>
      <dgm:spPr/>
    </dgm:pt>
    <dgm:pt modelId="{8BA6FD8A-4747-4D46-9FB0-FA1DEB765F4F}" type="pres">
      <dgm:prSet presAssocID="{0DD9AFBA-1399-4FEB-9C4E-3A91ED511861}" presName="sp" presStyleCnt="0"/>
      <dgm:spPr/>
    </dgm:pt>
    <dgm:pt modelId="{9F3CA2D5-7CC9-4381-9B52-99C29EB59174}" type="pres">
      <dgm:prSet presAssocID="{E4A24FF3-CE32-4C0E-9259-8192CE8D2CE6}" presName="linNode" presStyleCnt="0"/>
      <dgm:spPr/>
    </dgm:pt>
    <dgm:pt modelId="{374BB34D-C42E-4DA0-ABC9-D9E25480A46A}" type="pres">
      <dgm:prSet presAssocID="{E4A24FF3-CE32-4C0E-9259-8192CE8D2CE6}" presName="parentText" presStyleLbl="node1" presStyleIdx="1" presStyleCnt="12">
        <dgm:presLayoutVars>
          <dgm:chMax val="1"/>
          <dgm:bulletEnabled val="1"/>
        </dgm:presLayoutVars>
      </dgm:prSet>
      <dgm:spPr/>
    </dgm:pt>
    <dgm:pt modelId="{86613663-22CE-49C2-A325-4A3AD189A067}" type="pres">
      <dgm:prSet presAssocID="{E4A24FF3-CE32-4C0E-9259-8192CE8D2CE6}" presName="descendantText" presStyleLbl="alignAccFollowNode1" presStyleIdx="1" presStyleCnt="12">
        <dgm:presLayoutVars>
          <dgm:bulletEnabled val="1"/>
        </dgm:presLayoutVars>
      </dgm:prSet>
      <dgm:spPr/>
    </dgm:pt>
    <dgm:pt modelId="{CD91D800-BDFA-425A-B860-1C79D6FBB07B}" type="pres">
      <dgm:prSet presAssocID="{D8A4DDB1-3DFB-46E0-9C9A-98097B555DA8}" presName="sp" presStyleCnt="0"/>
      <dgm:spPr/>
    </dgm:pt>
    <dgm:pt modelId="{384D3BD1-1655-4763-BFC3-1AEE6AD904E1}" type="pres">
      <dgm:prSet presAssocID="{6DE205DF-1B8F-44F2-919A-467E3A4FC83B}" presName="linNode" presStyleCnt="0"/>
      <dgm:spPr/>
    </dgm:pt>
    <dgm:pt modelId="{3528AB2F-F800-4177-B5E7-9BB1804EFE70}" type="pres">
      <dgm:prSet presAssocID="{6DE205DF-1B8F-44F2-919A-467E3A4FC83B}" presName="parentText" presStyleLbl="node1" presStyleIdx="2" presStyleCnt="12">
        <dgm:presLayoutVars>
          <dgm:chMax val="1"/>
          <dgm:bulletEnabled val="1"/>
        </dgm:presLayoutVars>
      </dgm:prSet>
      <dgm:spPr/>
    </dgm:pt>
    <dgm:pt modelId="{DE64AB19-FCC2-4F8A-BE02-2A6FF84AFBFA}" type="pres">
      <dgm:prSet presAssocID="{6DE205DF-1B8F-44F2-919A-467E3A4FC83B}" presName="descendantText" presStyleLbl="alignAccFollowNode1" presStyleIdx="2" presStyleCnt="12">
        <dgm:presLayoutVars>
          <dgm:bulletEnabled val="1"/>
        </dgm:presLayoutVars>
      </dgm:prSet>
      <dgm:spPr/>
    </dgm:pt>
    <dgm:pt modelId="{26F1E29A-182D-4C9B-B523-EE1F225AA079}" type="pres">
      <dgm:prSet presAssocID="{4CBBC162-28F9-4EE5-83CC-78FE92C86BC4}" presName="sp" presStyleCnt="0"/>
      <dgm:spPr/>
    </dgm:pt>
    <dgm:pt modelId="{FFB7859B-8B01-495B-A007-64D1AD3F6CE8}" type="pres">
      <dgm:prSet presAssocID="{AA0F7A87-103A-4C41-A716-65C54359B620}" presName="linNode" presStyleCnt="0"/>
      <dgm:spPr/>
    </dgm:pt>
    <dgm:pt modelId="{B964256B-FBB4-4D20-BCD2-EA2E82914C40}" type="pres">
      <dgm:prSet presAssocID="{AA0F7A87-103A-4C41-A716-65C54359B620}" presName="parentText" presStyleLbl="node1" presStyleIdx="3" presStyleCnt="12">
        <dgm:presLayoutVars>
          <dgm:chMax val="1"/>
          <dgm:bulletEnabled val="1"/>
        </dgm:presLayoutVars>
      </dgm:prSet>
      <dgm:spPr/>
    </dgm:pt>
    <dgm:pt modelId="{034561C1-325E-4748-9CBD-112F5FD7E990}" type="pres">
      <dgm:prSet presAssocID="{AA0F7A87-103A-4C41-A716-65C54359B620}" presName="descendantText" presStyleLbl="alignAccFollowNode1" presStyleIdx="3" presStyleCnt="12">
        <dgm:presLayoutVars>
          <dgm:bulletEnabled val="1"/>
        </dgm:presLayoutVars>
      </dgm:prSet>
      <dgm:spPr/>
    </dgm:pt>
    <dgm:pt modelId="{FE1C66A4-979B-4DC7-9984-ACB3FB152643}" type="pres">
      <dgm:prSet presAssocID="{4819B17D-43E8-46DA-9800-0921E8EAAD06}" presName="sp" presStyleCnt="0"/>
      <dgm:spPr/>
    </dgm:pt>
    <dgm:pt modelId="{62A050FF-4720-448A-8292-3334B35E55B2}" type="pres">
      <dgm:prSet presAssocID="{5A0D4008-783A-4089-8763-489BA8B1A094}" presName="linNode" presStyleCnt="0"/>
      <dgm:spPr/>
    </dgm:pt>
    <dgm:pt modelId="{2943DF5E-DCC7-4678-A246-739EAD5A54EC}" type="pres">
      <dgm:prSet presAssocID="{5A0D4008-783A-4089-8763-489BA8B1A094}" presName="parentText" presStyleLbl="node1" presStyleIdx="4" presStyleCnt="12">
        <dgm:presLayoutVars>
          <dgm:chMax val="1"/>
          <dgm:bulletEnabled val="1"/>
        </dgm:presLayoutVars>
      </dgm:prSet>
      <dgm:spPr/>
    </dgm:pt>
    <dgm:pt modelId="{43FE2145-603B-4B29-BD85-EF135D64603F}" type="pres">
      <dgm:prSet presAssocID="{5A0D4008-783A-4089-8763-489BA8B1A094}" presName="descendantText" presStyleLbl="alignAccFollowNode1" presStyleIdx="4" presStyleCnt="12">
        <dgm:presLayoutVars>
          <dgm:bulletEnabled val="1"/>
        </dgm:presLayoutVars>
      </dgm:prSet>
      <dgm:spPr/>
    </dgm:pt>
    <dgm:pt modelId="{6CA4CAAE-35F9-44D4-A8B8-ED1A7488B619}" type="pres">
      <dgm:prSet presAssocID="{3281E9D1-B618-4795-A9D2-1BBEA6BD3B0C}" presName="sp" presStyleCnt="0"/>
      <dgm:spPr/>
    </dgm:pt>
    <dgm:pt modelId="{421C1EC6-9A53-4568-8DA1-D3AE3E897788}" type="pres">
      <dgm:prSet presAssocID="{A1DB29FD-8E7A-43D1-A649-DEC208338865}" presName="linNode" presStyleCnt="0"/>
      <dgm:spPr/>
    </dgm:pt>
    <dgm:pt modelId="{40EDEBDD-6437-4D55-AAE0-4CBED4D01E90}" type="pres">
      <dgm:prSet presAssocID="{A1DB29FD-8E7A-43D1-A649-DEC208338865}" presName="parentText" presStyleLbl="node1" presStyleIdx="5" presStyleCnt="12">
        <dgm:presLayoutVars>
          <dgm:chMax val="1"/>
          <dgm:bulletEnabled val="1"/>
        </dgm:presLayoutVars>
      </dgm:prSet>
      <dgm:spPr/>
    </dgm:pt>
    <dgm:pt modelId="{10BB004C-F048-4D88-845B-582F9179092A}" type="pres">
      <dgm:prSet presAssocID="{A1DB29FD-8E7A-43D1-A649-DEC208338865}" presName="descendantText" presStyleLbl="alignAccFollowNode1" presStyleIdx="5" presStyleCnt="12">
        <dgm:presLayoutVars>
          <dgm:bulletEnabled val="1"/>
        </dgm:presLayoutVars>
      </dgm:prSet>
      <dgm:spPr/>
    </dgm:pt>
    <dgm:pt modelId="{944440B1-5157-46DD-8A97-5FF54925ACC9}" type="pres">
      <dgm:prSet presAssocID="{B35F9284-0B4C-42F0-B81D-E1EDB274D791}" presName="sp" presStyleCnt="0"/>
      <dgm:spPr/>
    </dgm:pt>
    <dgm:pt modelId="{F50C046D-8CA1-4962-86D1-F14E3A411D7C}" type="pres">
      <dgm:prSet presAssocID="{9A2F3E06-5624-4645-8837-65700CA828AB}" presName="linNode" presStyleCnt="0"/>
      <dgm:spPr/>
    </dgm:pt>
    <dgm:pt modelId="{61309409-0C95-4B3E-8F4B-D193A46DC7A2}" type="pres">
      <dgm:prSet presAssocID="{9A2F3E06-5624-4645-8837-65700CA828AB}" presName="parentText" presStyleLbl="node1" presStyleIdx="6" presStyleCnt="12">
        <dgm:presLayoutVars>
          <dgm:chMax val="1"/>
          <dgm:bulletEnabled val="1"/>
        </dgm:presLayoutVars>
      </dgm:prSet>
      <dgm:spPr/>
    </dgm:pt>
    <dgm:pt modelId="{97CB0615-1805-470C-BC8F-8CEB1A782850}" type="pres">
      <dgm:prSet presAssocID="{9A2F3E06-5624-4645-8837-65700CA828AB}" presName="descendantText" presStyleLbl="alignAccFollowNode1" presStyleIdx="6" presStyleCnt="12">
        <dgm:presLayoutVars>
          <dgm:bulletEnabled val="1"/>
        </dgm:presLayoutVars>
      </dgm:prSet>
      <dgm:spPr/>
    </dgm:pt>
    <dgm:pt modelId="{8B473EA2-D79C-455D-B157-985664150056}" type="pres">
      <dgm:prSet presAssocID="{3904E652-A1C8-4CB2-A12E-07EA3F554A0E}" presName="sp" presStyleCnt="0"/>
      <dgm:spPr/>
    </dgm:pt>
    <dgm:pt modelId="{E7780293-46A3-4A42-A921-25327F18BE11}" type="pres">
      <dgm:prSet presAssocID="{4F346A84-D35A-4E93-802E-08C2E67B09B6}" presName="linNode" presStyleCnt="0"/>
      <dgm:spPr/>
    </dgm:pt>
    <dgm:pt modelId="{57DB968F-4BEC-43AB-96ED-0B1E18AE4419}" type="pres">
      <dgm:prSet presAssocID="{4F346A84-D35A-4E93-802E-08C2E67B09B6}" presName="parentText" presStyleLbl="node1" presStyleIdx="7" presStyleCnt="12">
        <dgm:presLayoutVars>
          <dgm:chMax val="1"/>
          <dgm:bulletEnabled val="1"/>
        </dgm:presLayoutVars>
      </dgm:prSet>
      <dgm:spPr/>
    </dgm:pt>
    <dgm:pt modelId="{426A37DB-53C7-484E-84BC-F15FAF59E51C}" type="pres">
      <dgm:prSet presAssocID="{4F346A84-D35A-4E93-802E-08C2E67B09B6}" presName="descendantText" presStyleLbl="alignAccFollowNode1" presStyleIdx="7" presStyleCnt="12">
        <dgm:presLayoutVars>
          <dgm:bulletEnabled val="1"/>
        </dgm:presLayoutVars>
      </dgm:prSet>
      <dgm:spPr/>
    </dgm:pt>
    <dgm:pt modelId="{8CF6BA4D-001A-4EDC-B0A9-32FECECC6443}" type="pres">
      <dgm:prSet presAssocID="{10A1C4FC-6102-423C-B761-3A3A41AEBD85}" presName="sp" presStyleCnt="0"/>
      <dgm:spPr/>
    </dgm:pt>
    <dgm:pt modelId="{101EAE3E-C090-4FCC-BA56-A8705C21B8E9}" type="pres">
      <dgm:prSet presAssocID="{1AA3EDD5-CBD1-4649-AB1A-45D58DC71BF1}" presName="linNode" presStyleCnt="0"/>
      <dgm:spPr/>
    </dgm:pt>
    <dgm:pt modelId="{7E67E7C3-61AB-4E26-BA02-A2A07EECAA4D}" type="pres">
      <dgm:prSet presAssocID="{1AA3EDD5-CBD1-4649-AB1A-45D58DC71BF1}" presName="parentText" presStyleLbl="node1" presStyleIdx="8" presStyleCnt="12">
        <dgm:presLayoutVars>
          <dgm:chMax val="1"/>
          <dgm:bulletEnabled val="1"/>
        </dgm:presLayoutVars>
      </dgm:prSet>
      <dgm:spPr/>
    </dgm:pt>
    <dgm:pt modelId="{99F5EF32-4E3E-4D9D-8B16-86F54A9F5932}" type="pres">
      <dgm:prSet presAssocID="{1AA3EDD5-CBD1-4649-AB1A-45D58DC71BF1}" presName="descendantText" presStyleLbl="alignAccFollowNode1" presStyleIdx="8" presStyleCnt="12">
        <dgm:presLayoutVars>
          <dgm:bulletEnabled val="1"/>
        </dgm:presLayoutVars>
      </dgm:prSet>
      <dgm:spPr/>
    </dgm:pt>
    <dgm:pt modelId="{29D6C333-C251-40A9-BBC8-A42263CD5920}" type="pres">
      <dgm:prSet presAssocID="{4CE77140-D2F8-45C1-B8D7-31A10D9D5005}" presName="sp" presStyleCnt="0"/>
      <dgm:spPr/>
    </dgm:pt>
    <dgm:pt modelId="{4D7C56B4-03B0-480A-928F-49E88A4D5137}" type="pres">
      <dgm:prSet presAssocID="{EFD97ACB-8AA7-4A51-8E64-292678E5A39D}" presName="linNode" presStyleCnt="0"/>
      <dgm:spPr/>
    </dgm:pt>
    <dgm:pt modelId="{2E1FED98-468D-4696-88EB-041472512BB3}" type="pres">
      <dgm:prSet presAssocID="{EFD97ACB-8AA7-4A51-8E64-292678E5A39D}" presName="parentText" presStyleLbl="node1" presStyleIdx="9" presStyleCnt="12">
        <dgm:presLayoutVars>
          <dgm:chMax val="1"/>
          <dgm:bulletEnabled val="1"/>
        </dgm:presLayoutVars>
      </dgm:prSet>
      <dgm:spPr/>
    </dgm:pt>
    <dgm:pt modelId="{1C9422EA-287B-4C36-9BEF-7EE5E740AED1}" type="pres">
      <dgm:prSet presAssocID="{EFD97ACB-8AA7-4A51-8E64-292678E5A39D}" presName="descendantText" presStyleLbl="alignAccFollowNode1" presStyleIdx="9" presStyleCnt="12">
        <dgm:presLayoutVars>
          <dgm:bulletEnabled val="1"/>
        </dgm:presLayoutVars>
      </dgm:prSet>
      <dgm:spPr/>
    </dgm:pt>
    <dgm:pt modelId="{BBA80CC8-5502-4B1A-A45B-10539A4B287C}" type="pres">
      <dgm:prSet presAssocID="{652500AA-108B-410C-9286-F06AF6C836D1}" presName="sp" presStyleCnt="0"/>
      <dgm:spPr/>
    </dgm:pt>
    <dgm:pt modelId="{39902E86-0BFA-43D6-A9D5-AC9B3D602DD8}" type="pres">
      <dgm:prSet presAssocID="{24644449-9CF5-46B7-9161-A6ECD9E8994D}" presName="linNode" presStyleCnt="0"/>
      <dgm:spPr/>
    </dgm:pt>
    <dgm:pt modelId="{BDE4E25B-BA48-40B2-B56D-70D9B06BE09E}" type="pres">
      <dgm:prSet presAssocID="{24644449-9CF5-46B7-9161-A6ECD9E8994D}" presName="parentText" presStyleLbl="node1" presStyleIdx="10" presStyleCnt="12">
        <dgm:presLayoutVars>
          <dgm:chMax val="1"/>
          <dgm:bulletEnabled val="1"/>
        </dgm:presLayoutVars>
      </dgm:prSet>
      <dgm:spPr/>
    </dgm:pt>
    <dgm:pt modelId="{EB89C228-51FA-46F7-A838-D846C8C6F77D}" type="pres">
      <dgm:prSet presAssocID="{24644449-9CF5-46B7-9161-A6ECD9E8994D}" presName="descendantText" presStyleLbl="alignAccFollowNode1" presStyleIdx="10" presStyleCnt="12">
        <dgm:presLayoutVars>
          <dgm:bulletEnabled val="1"/>
        </dgm:presLayoutVars>
      </dgm:prSet>
      <dgm:spPr/>
    </dgm:pt>
    <dgm:pt modelId="{6320EE33-66F4-4EB7-BEC2-5FB5AB73ABAA}" type="pres">
      <dgm:prSet presAssocID="{671F9E7D-E372-47C9-8515-3A495D0DCD34}" presName="sp" presStyleCnt="0"/>
      <dgm:spPr/>
    </dgm:pt>
    <dgm:pt modelId="{948CF551-66A8-470E-964F-05C9B8ED5B40}" type="pres">
      <dgm:prSet presAssocID="{CF61AF1E-0157-46A0-99E6-8C30DD80677D}" presName="linNode" presStyleCnt="0"/>
      <dgm:spPr/>
    </dgm:pt>
    <dgm:pt modelId="{E9BB8392-5F40-4668-ADBE-E33EE4FF8D2A}" type="pres">
      <dgm:prSet presAssocID="{CF61AF1E-0157-46A0-99E6-8C30DD80677D}" presName="parentText" presStyleLbl="node1" presStyleIdx="11" presStyleCnt="12">
        <dgm:presLayoutVars>
          <dgm:chMax val="1"/>
          <dgm:bulletEnabled val="1"/>
        </dgm:presLayoutVars>
      </dgm:prSet>
      <dgm:spPr/>
    </dgm:pt>
    <dgm:pt modelId="{051B6253-FA85-4A76-85E4-6B19220ED4C6}" type="pres">
      <dgm:prSet presAssocID="{CF61AF1E-0157-46A0-99E6-8C30DD80677D}" presName="descendantText" presStyleLbl="alignAccFollowNode1" presStyleIdx="11" presStyleCnt="12">
        <dgm:presLayoutVars>
          <dgm:bulletEnabled val="1"/>
        </dgm:presLayoutVars>
      </dgm:prSet>
      <dgm:spPr/>
    </dgm:pt>
  </dgm:ptLst>
  <dgm:cxnLst>
    <dgm:cxn modelId="{5B966005-DBFF-4323-9025-5A1EC980FA3F}" type="presOf" srcId="{EA405142-70B0-4E03-9E7C-0AB640221EDD}" destId="{86613663-22CE-49C2-A325-4A3AD189A067}" srcOrd="0" destOrd="0" presId="urn:microsoft.com/office/officeart/2005/8/layout/vList5"/>
    <dgm:cxn modelId="{69DC1808-74BE-413D-8555-D23856677BC2}" srcId="{EFD97ACB-8AA7-4A51-8E64-292678E5A39D}" destId="{EBDE9AE3-3C76-4E0C-83B4-39CB54A3CC97}" srcOrd="0" destOrd="0" parTransId="{B528761D-3F4B-46C7-BB64-3E351A040D41}" sibTransId="{C67ACCED-EC5C-4419-9C8C-76B7691F8F40}"/>
    <dgm:cxn modelId="{A16BC215-D636-47A6-A91E-9E7A92271301}" srcId="{5CB84E86-CDC0-4D1E-80E8-FEFC45A9B197}" destId="{A1DB29FD-8E7A-43D1-A649-DEC208338865}" srcOrd="5" destOrd="0" parTransId="{AEC9712A-C450-4DCC-9B24-490BB075130E}" sibTransId="{B35F9284-0B4C-42F0-B81D-E1EDB274D791}"/>
    <dgm:cxn modelId="{45B6E915-A968-45A0-A8D6-4DE376549D46}" srcId="{5CB84E86-CDC0-4D1E-80E8-FEFC45A9B197}" destId="{E4A24FF3-CE32-4C0E-9259-8192CE8D2CE6}" srcOrd="1" destOrd="0" parTransId="{222C5A77-218B-4890-9581-365A61C89284}" sibTransId="{D8A4DDB1-3DFB-46E0-9C9A-98097B555DA8}"/>
    <dgm:cxn modelId="{834AC417-5005-4C96-A59E-2BF293028C1F}" srcId="{5A0D4008-783A-4089-8763-489BA8B1A094}" destId="{E93DFED7-B9E1-4FEC-836E-C54D4083174F}" srcOrd="0" destOrd="0" parTransId="{DDC04D14-F4C1-4730-A2B2-E080231870CA}" sibTransId="{7FD52C22-C4C8-4E0A-822E-0337D8A6616A}"/>
    <dgm:cxn modelId="{1EA5E51B-F5E4-4DC8-ACFB-1154BF03DAD7}" type="presOf" srcId="{6407B3C8-6894-4135-9BA1-47187EFD355F}" destId="{051B6253-FA85-4A76-85E4-6B19220ED4C6}" srcOrd="0" destOrd="0" presId="urn:microsoft.com/office/officeart/2005/8/layout/vList5"/>
    <dgm:cxn modelId="{F1282C1C-0B4E-4CEC-A2BF-9CED3A207C74}" type="presOf" srcId="{E93DFED7-B9E1-4FEC-836E-C54D4083174F}" destId="{43FE2145-603B-4B29-BD85-EF135D64603F}" srcOrd="0" destOrd="0" presId="urn:microsoft.com/office/officeart/2005/8/layout/vList5"/>
    <dgm:cxn modelId="{AF983A20-6589-495A-98C1-C7EFF4886215}" type="presOf" srcId="{3577ABF5-E277-44A1-82E3-FDE66FB85A46}" destId="{A461987D-92CA-492A-9C2C-31B99F173C57}" srcOrd="0" destOrd="0" presId="urn:microsoft.com/office/officeart/2005/8/layout/vList5"/>
    <dgm:cxn modelId="{FDA14821-C2F8-4BBE-B7AD-12B975AE17C9}" srcId="{5CB84E86-CDC0-4D1E-80E8-FEFC45A9B197}" destId="{9A2F3E06-5624-4645-8837-65700CA828AB}" srcOrd="6" destOrd="0" parTransId="{48AF300C-F91C-4056-9689-F8E3239CDB45}" sibTransId="{3904E652-A1C8-4CB2-A12E-07EA3F554A0E}"/>
    <dgm:cxn modelId="{46261E2B-95CB-441C-A873-524CD9914270}" srcId="{5CB84E86-CDC0-4D1E-80E8-FEFC45A9B197}" destId="{24644449-9CF5-46B7-9161-A6ECD9E8994D}" srcOrd="10" destOrd="0" parTransId="{1F7F48B0-C78F-4943-BDD9-1B9A465527B0}" sibTransId="{671F9E7D-E372-47C9-8515-3A495D0DCD34}"/>
    <dgm:cxn modelId="{F464EF2D-3A0A-4AA1-AE21-9660A8D6B123}" srcId="{AA0F7A87-103A-4C41-A716-65C54359B620}" destId="{B7EE7A57-C84E-42D0-A35E-A5BEC250A747}" srcOrd="0" destOrd="0" parTransId="{B1D811E9-67C6-43B6-A240-53CE5402EFBB}" sibTransId="{78CE2C57-0DAB-46C7-8495-1E8C31EC457D}"/>
    <dgm:cxn modelId="{C46E492E-24C2-444A-870D-F9A3C71A2D58}" srcId="{5CB84E86-CDC0-4D1E-80E8-FEFC45A9B197}" destId="{CF61AF1E-0157-46A0-99E6-8C30DD80677D}" srcOrd="11" destOrd="0" parTransId="{B183CC90-DDC9-4364-95E7-773E2E90CB9F}" sibTransId="{097AB574-CC2E-4289-BE40-B5C8926F6BDE}"/>
    <dgm:cxn modelId="{CE4E1031-642C-42F4-84E1-22C127C2A9C5}" type="presOf" srcId="{B7EE7A57-C84E-42D0-A35E-A5BEC250A747}" destId="{034561C1-325E-4748-9CBD-112F5FD7E990}" srcOrd="0" destOrd="0" presId="urn:microsoft.com/office/officeart/2005/8/layout/vList5"/>
    <dgm:cxn modelId="{14E8E834-FE1C-4C05-BE87-6246EE0CD680}" type="presOf" srcId="{FA8B2829-46B2-4BA7-A824-A69E97FD44D1}" destId="{426A37DB-53C7-484E-84BC-F15FAF59E51C}" srcOrd="0" destOrd="0" presId="urn:microsoft.com/office/officeart/2005/8/layout/vList5"/>
    <dgm:cxn modelId="{B0B9FD38-254E-4677-AF22-99CB33F2FCFA}" srcId="{5CB84E86-CDC0-4D1E-80E8-FEFC45A9B197}" destId="{5A0D4008-783A-4089-8763-489BA8B1A094}" srcOrd="4" destOrd="0" parTransId="{4B6955D1-B4E4-4FE4-BCA4-D916669A41C7}" sibTransId="{3281E9D1-B618-4795-A9D2-1BBEA6BD3B0C}"/>
    <dgm:cxn modelId="{87E5703A-6ADA-45FA-8F36-20775A50F829}" type="presOf" srcId="{D60F1B8B-ADF1-4A6C-A672-0BD315528125}" destId="{857DEF02-CAFA-4251-91FF-D49B8C89146C}" srcOrd="0" destOrd="0" presId="urn:microsoft.com/office/officeart/2005/8/layout/vList5"/>
    <dgm:cxn modelId="{0F40BF3D-D722-4819-90A8-8BF45798C6E8}" type="presOf" srcId="{C12CA893-BC3E-481C-B8EC-63FF72CBE5BC}" destId="{DE64AB19-FCC2-4F8A-BE02-2A6FF84AFBFA}" srcOrd="0" destOrd="0" presId="urn:microsoft.com/office/officeart/2005/8/layout/vList5"/>
    <dgm:cxn modelId="{AB49CF5B-397B-42FC-B6E1-FCA9CA06E832}" srcId="{5CB84E86-CDC0-4D1E-80E8-FEFC45A9B197}" destId="{EFD97ACB-8AA7-4A51-8E64-292678E5A39D}" srcOrd="9" destOrd="0" parTransId="{584ADF03-BB6C-4DCD-A123-A419A7DE6609}" sibTransId="{652500AA-108B-410C-9286-F06AF6C836D1}"/>
    <dgm:cxn modelId="{4748445E-5CBA-4706-A526-C5AA44D1E65A}" type="presOf" srcId="{E4A24FF3-CE32-4C0E-9259-8192CE8D2CE6}" destId="{374BB34D-C42E-4DA0-ABC9-D9E25480A46A}" srcOrd="0" destOrd="0" presId="urn:microsoft.com/office/officeart/2005/8/layout/vList5"/>
    <dgm:cxn modelId="{73768360-184D-45FC-B8D7-A7E795A9B584}" type="presOf" srcId="{5CB84E86-CDC0-4D1E-80E8-FEFC45A9B197}" destId="{5F457F05-19CB-40E4-BB49-50287D8EB2F4}" srcOrd="0" destOrd="0" presId="urn:microsoft.com/office/officeart/2005/8/layout/vList5"/>
    <dgm:cxn modelId="{8CE89048-1255-4A34-81DA-527EADEE5538}" type="presOf" srcId="{5F07BFE8-7A33-4F57-90BE-5B4670E3364F}" destId="{10BB004C-F048-4D88-845B-582F9179092A}" srcOrd="0" destOrd="0" presId="urn:microsoft.com/office/officeart/2005/8/layout/vList5"/>
    <dgm:cxn modelId="{64EC5E6D-BCF6-4CFF-8B45-BFE41B857C8C}" srcId="{5CB84E86-CDC0-4D1E-80E8-FEFC45A9B197}" destId="{6DE205DF-1B8F-44F2-919A-467E3A4FC83B}" srcOrd="2" destOrd="0" parTransId="{E3DC539C-E6F5-4440-ABB9-AC64EA6B0018}" sibTransId="{4CBBC162-28F9-4EE5-83CC-78FE92C86BC4}"/>
    <dgm:cxn modelId="{9E495C6F-5855-438F-B1E2-56C53D76F64C}" srcId="{9A2F3E06-5624-4645-8837-65700CA828AB}" destId="{CA141783-52C1-4D6E-85A6-8216B2767EA2}" srcOrd="0" destOrd="0" parTransId="{8C4FB153-3154-43A4-8EE0-230E7CCD189C}" sibTransId="{DEA8FDDE-1D21-4FDE-955D-E691D24A5BD4}"/>
    <dgm:cxn modelId="{6C64DD51-8E80-44D3-80BA-D4FA3545DDF4}" type="presOf" srcId="{EFD97ACB-8AA7-4A51-8E64-292678E5A39D}" destId="{2E1FED98-468D-4696-88EB-041472512BB3}" srcOrd="0" destOrd="0" presId="urn:microsoft.com/office/officeart/2005/8/layout/vList5"/>
    <dgm:cxn modelId="{D9D60D56-70A3-412E-AA6C-C9F8D9D108A7}" type="presOf" srcId="{CA141783-52C1-4D6E-85A6-8216B2767EA2}" destId="{97CB0615-1805-470C-BC8F-8CEB1A782850}" srcOrd="0" destOrd="0" presId="urn:microsoft.com/office/officeart/2005/8/layout/vList5"/>
    <dgm:cxn modelId="{E9D1F178-7488-446B-9B8B-06B203536D15}" type="presOf" srcId="{692DF0E7-0764-4F26-8D2B-0D1D0676E430}" destId="{EB89C228-51FA-46F7-A838-D846C8C6F77D}" srcOrd="0" destOrd="0" presId="urn:microsoft.com/office/officeart/2005/8/layout/vList5"/>
    <dgm:cxn modelId="{483D2659-282E-403C-A361-1C1529C5DA7B}" type="presOf" srcId="{6DE205DF-1B8F-44F2-919A-467E3A4FC83B}" destId="{3528AB2F-F800-4177-B5E7-9BB1804EFE70}" srcOrd="0" destOrd="0" presId="urn:microsoft.com/office/officeart/2005/8/layout/vList5"/>
    <dgm:cxn modelId="{FDAD127C-D9EA-4B54-A501-3B936ACC0765}" srcId="{5CB84E86-CDC0-4D1E-80E8-FEFC45A9B197}" destId="{1AA3EDD5-CBD1-4649-AB1A-45D58DC71BF1}" srcOrd="8" destOrd="0" parTransId="{C9A925D2-C309-4AEE-AC31-FE31DB7048D3}" sibTransId="{4CE77140-D2F8-45C1-B8D7-31A10D9D5005}"/>
    <dgm:cxn modelId="{FE40F97C-C6E4-4744-BF37-D8FB1F0F3B26}" srcId="{3577ABF5-E277-44A1-82E3-FDE66FB85A46}" destId="{D60F1B8B-ADF1-4A6C-A672-0BD315528125}" srcOrd="0" destOrd="0" parTransId="{A48C7008-7A76-4BFB-942E-91703A8D4114}" sibTransId="{B13011A8-368C-4DD7-96DF-ED9BCE6AFB66}"/>
    <dgm:cxn modelId="{B01F0C81-3062-4A71-8239-7942EACA6906}" srcId="{6DE205DF-1B8F-44F2-919A-467E3A4FC83B}" destId="{C12CA893-BC3E-481C-B8EC-63FF72CBE5BC}" srcOrd="0" destOrd="0" parTransId="{A5FA8B45-C82C-412B-AA1B-8F7A092AB1F6}" sibTransId="{6219CD20-126B-4B26-9D70-8D1439FF333F}"/>
    <dgm:cxn modelId="{F9855F83-68FC-4E0F-A0B8-D5F9AEABAD44}" type="presOf" srcId="{5A0D4008-783A-4089-8763-489BA8B1A094}" destId="{2943DF5E-DCC7-4678-A246-739EAD5A54EC}" srcOrd="0" destOrd="0" presId="urn:microsoft.com/office/officeart/2005/8/layout/vList5"/>
    <dgm:cxn modelId="{43C9B88A-B0D5-4C78-BAAD-40FB57B5491D}" srcId="{A1DB29FD-8E7A-43D1-A649-DEC208338865}" destId="{5F07BFE8-7A33-4F57-90BE-5B4670E3364F}" srcOrd="0" destOrd="0" parTransId="{FA08C3D0-8452-43B8-B120-255CB2403A98}" sibTransId="{0E60BB11-5C8F-404C-BC3C-FAA4E97A2B28}"/>
    <dgm:cxn modelId="{89AA4099-A6D6-45A2-94F4-78946092A5A6}" type="presOf" srcId="{EBDE9AE3-3C76-4E0C-83B4-39CB54A3CC97}" destId="{1C9422EA-287B-4C36-9BEF-7EE5E740AED1}" srcOrd="0" destOrd="0" presId="urn:microsoft.com/office/officeart/2005/8/layout/vList5"/>
    <dgm:cxn modelId="{44C553A9-CAB6-48B7-991F-4B5EDD31636C}" srcId="{24644449-9CF5-46B7-9161-A6ECD9E8994D}" destId="{692DF0E7-0764-4F26-8D2B-0D1D0676E430}" srcOrd="0" destOrd="0" parTransId="{89BDF50B-B3E5-43D5-AA09-EB6BFBA92719}" sibTransId="{BB54AD69-7005-4A3D-A106-59C54E20C09A}"/>
    <dgm:cxn modelId="{AF7AF8B0-5E02-4BBA-8ADA-B5264B711D04}" srcId="{E4A24FF3-CE32-4C0E-9259-8192CE8D2CE6}" destId="{EA405142-70B0-4E03-9E7C-0AB640221EDD}" srcOrd="0" destOrd="0" parTransId="{55F9C7D5-09F3-47D4-BB15-67A311468EA1}" sibTransId="{06478423-7D3D-42E4-BF86-B1192142FB50}"/>
    <dgm:cxn modelId="{B1E825B4-A57A-4735-9BF4-CD40B0B01DD6}" type="presOf" srcId="{4F346A84-D35A-4E93-802E-08C2E67B09B6}" destId="{57DB968F-4BEC-43AB-96ED-0B1E18AE4419}" srcOrd="0" destOrd="0" presId="urn:microsoft.com/office/officeart/2005/8/layout/vList5"/>
    <dgm:cxn modelId="{546AF3BF-83DE-4DE6-93CE-A993A4F07534}" type="presOf" srcId="{815ED32B-985C-4272-9557-35F0065F722E}" destId="{99F5EF32-4E3E-4D9D-8B16-86F54A9F5932}" srcOrd="0" destOrd="0" presId="urn:microsoft.com/office/officeart/2005/8/layout/vList5"/>
    <dgm:cxn modelId="{4EFE54C2-4F84-4B94-BEC2-62047ADF8532}" type="presOf" srcId="{1AA3EDD5-CBD1-4649-AB1A-45D58DC71BF1}" destId="{7E67E7C3-61AB-4E26-BA02-A2A07EECAA4D}" srcOrd="0" destOrd="0" presId="urn:microsoft.com/office/officeart/2005/8/layout/vList5"/>
    <dgm:cxn modelId="{EFE39CC9-B672-4BEE-B047-BE26381DC864}" srcId="{4F346A84-D35A-4E93-802E-08C2E67B09B6}" destId="{FA8B2829-46B2-4BA7-A824-A69E97FD44D1}" srcOrd="0" destOrd="0" parTransId="{660FACB9-EC94-4BE2-8550-D9BD0E0C15FF}" sibTransId="{50A2FA9B-62D3-4FF6-845B-74E33176B60F}"/>
    <dgm:cxn modelId="{0BA40DD4-3EAF-4FC1-84E2-17E520908F1C}" srcId="{1AA3EDD5-CBD1-4649-AB1A-45D58DC71BF1}" destId="{815ED32B-985C-4272-9557-35F0065F722E}" srcOrd="0" destOrd="0" parTransId="{40B98ECA-EA0E-4FAC-8169-567BDCEC4207}" sibTransId="{10AD4356-550E-4252-9B6D-792C511D2E1C}"/>
    <dgm:cxn modelId="{911486D5-EE70-49AB-8973-C522CA8C7193}" srcId="{CF61AF1E-0157-46A0-99E6-8C30DD80677D}" destId="{6407B3C8-6894-4135-9BA1-47187EFD355F}" srcOrd="0" destOrd="0" parTransId="{9590C346-4030-4B2A-AC3A-C0D9C7852DB2}" sibTransId="{E71A525C-856A-447A-AB84-80C7CCFEA332}"/>
    <dgm:cxn modelId="{1D5C80DD-F766-4DF5-B5FE-5D5003079FF2}" srcId="{5CB84E86-CDC0-4D1E-80E8-FEFC45A9B197}" destId="{3577ABF5-E277-44A1-82E3-FDE66FB85A46}" srcOrd="0" destOrd="0" parTransId="{7EC072CA-836B-4947-8D0E-BC265689E24D}" sibTransId="{0DD9AFBA-1399-4FEB-9C4E-3A91ED511861}"/>
    <dgm:cxn modelId="{6DB833E3-587C-4F03-B39E-E7950AB1D8B2}" srcId="{5CB84E86-CDC0-4D1E-80E8-FEFC45A9B197}" destId="{4F346A84-D35A-4E93-802E-08C2E67B09B6}" srcOrd="7" destOrd="0" parTransId="{5718CAF7-4AC6-4CDE-A3D7-BBFE6B9D2ABF}" sibTransId="{10A1C4FC-6102-423C-B761-3A3A41AEBD85}"/>
    <dgm:cxn modelId="{27B77CEB-6B75-46B4-97A2-1FD5A3227445}" type="presOf" srcId="{24644449-9CF5-46B7-9161-A6ECD9E8994D}" destId="{BDE4E25B-BA48-40B2-B56D-70D9B06BE09E}" srcOrd="0" destOrd="0" presId="urn:microsoft.com/office/officeart/2005/8/layout/vList5"/>
    <dgm:cxn modelId="{E264AEED-4E48-400D-8405-1A20D0B95C3D}" type="presOf" srcId="{A1DB29FD-8E7A-43D1-A649-DEC208338865}" destId="{40EDEBDD-6437-4D55-AAE0-4CBED4D01E90}" srcOrd="0" destOrd="0" presId="urn:microsoft.com/office/officeart/2005/8/layout/vList5"/>
    <dgm:cxn modelId="{37A5E8EE-3557-4F21-9835-F0B526852D35}" type="presOf" srcId="{9A2F3E06-5624-4645-8837-65700CA828AB}" destId="{61309409-0C95-4B3E-8F4B-D193A46DC7A2}" srcOrd="0" destOrd="0" presId="urn:microsoft.com/office/officeart/2005/8/layout/vList5"/>
    <dgm:cxn modelId="{AF9E77F4-8698-449A-854E-0D5A2B933696}" type="presOf" srcId="{CF61AF1E-0157-46A0-99E6-8C30DD80677D}" destId="{E9BB8392-5F40-4668-ADBE-E33EE4FF8D2A}" srcOrd="0" destOrd="0" presId="urn:microsoft.com/office/officeart/2005/8/layout/vList5"/>
    <dgm:cxn modelId="{0D585FF6-23A4-4962-9D4B-0AE5038A03E2}" type="presOf" srcId="{AA0F7A87-103A-4C41-A716-65C54359B620}" destId="{B964256B-FBB4-4D20-BCD2-EA2E82914C40}" srcOrd="0" destOrd="0" presId="urn:microsoft.com/office/officeart/2005/8/layout/vList5"/>
    <dgm:cxn modelId="{FE3BFAFA-41C0-4198-BE16-3EE0AFABB34F}" srcId="{5CB84E86-CDC0-4D1E-80E8-FEFC45A9B197}" destId="{AA0F7A87-103A-4C41-A716-65C54359B620}" srcOrd="3" destOrd="0" parTransId="{43A815F9-9131-4A5B-9C7F-EC96734E9DFF}" sibTransId="{4819B17D-43E8-46DA-9800-0921E8EAAD06}"/>
    <dgm:cxn modelId="{195B3FC2-B453-40B9-A5E2-DBEA5CFC62EE}" type="presParOf" srcId="{5F457F05-19CB-40E4-BB49-50287D8EB2F4}" destId="{1F5F5AF9-C2DC-4D0C-9B7F-05F1812F8DE4}" srcOrd="0" destOrd="0" presId="urn:microsoft.com/office/officeart/2005/8/layout/vList5"/>
    <dgm:cxn modelId="{6A71E739-5D03-4805-8AB0-A30459EC9DBB}" type="presParOf" srcId="{1F5F5AF9-C2DC-4D0C-9B7F-05F1812F8DE4}" destId="{A461987D-92CA-492A-9C2C-31B99F173C57}" srcOrd="0" destOrd="0" presId="urn:microsoft.com/office/officeart/2005/8/layout/vList5"/>
    <dgm:cxn modelId="{838C30D9-E4C5-4884-BBDC-8AD1C470D980}" type="presParOf" srcId="{1F5F5AF9-C2DC-4D0C-9B7F-05F1812F8DE4}" destId="{857DEF02-CAFA-4251-91FF-D49B8C89146C}" srcOrd="1" destOrd="0" presId="urn:microsoft.com/office/officeart/2005/8/layout/vList5"/>
    <dgm:cxn modelId="{97C9EF17-ECCC-43E3-BB72-639C2681C04B}" type="presParOf" srcId="{5F457F05-19CB-40E4-BB49-50287D8EB2F4}" destId="{8BA6FD8A-4747-4D46-9FB0-FA1DEB765F4F}" srcOrd="1" destOrd="0" presId="urn:microsoft.com/office/officeart/2005/8/layout/vList5"/>
    <dgm:cxn modelId="{73DA4912-BB2A-4357-B5B3-F865A3ACADAF}" type="presParOf" srcId="{5F457F05-19CB-40E4-BB49-50287D8EB2F4}" destId="{9F3CA2D5-7CC9-4381-9B52-99C29EB59174}" srcOrd="2" destOrd="0" presId="urn:microsoft.com/office/officeart/2005/8/layout/vList5"/>
    <dgm:cxn modelId="{E01EB5ED-5580-4F4F-B0D6-0A33062F719F}" type="presParOf" srcId="{9F3CA2D5-7CC9-4381-9B52-99C29EB59174}" destId="{374BB34D-C42E-4DA0-ABC9-D9E25480A46A}" srcOrd="0" destOrd="0" presId="urn:microsoft.com/office/officeart/2005/8/layout/vList5"/>
    <dgm:cxn modelId="{A0176085-889D-4A19-8046-67A2932C8E8A}" type="presParOf" srcId="{9F3CA2D5-7CC9-4381-9B52-99C29EB59174}" destId="{86613663-22CE-49C2-A325-4A3AD189A067}" srcOrd="1" destOrd="0" presId="urn:microsoft.com/office/officeart/2005/8/layout/vList5"/>
    <dgm:cxn modelId="{697EDE95-D820-4610-B204-884CAFB9AC40}" type="presParOf" srcId="{5F457F05-19CB-40E4-BB49-50287D8EB2F4}" destId="{CD91D800-BDFA-425A-B860-1C79D6FBB07B}" srcOrd="3" destOrd="0" presId="urn:microsoft.com/office/officeart/2005/8/layout/vList5"/>
    <dgm:cxn modelId="{54F1ED39-18FD-4685-9F92-86D339F32C1B}" type="presParOf" srcId="{5F457F05-19CB-40E4-BB49-50287D8EB2F4}" destId="{384D3BD1-1655-4763-BFC3-1AEE6AD904E1}" srcOrd="4" destOrd="0" presId="urn:microsoft.com/office/officeart/2005/8/layout/vList5"/>
    <dgm:cxn modelId="{BF342074-772F-4CBA-90F5-460B5F83415C}" type="presParOf" srcId="{384D3BD1-1655-4763-BFC3-1AEE6AD904E1}" destId="{3528AB2F-F800-4177-B5E7-9BB1804EFE70}" srcOrd="0" destOrd="0" presId="urn:microsoft.com/office/officeart/2005/8/layout/vList5"/>
    <dgm:cxn modelId="{D5D38056-29BC-4E70-B52D-0F50A532B82C}" type="presParOf" srcId="{384D3BD1-1655-4763-BFC3-1AEE6AD904E1}" destId="{DE64AB19-FCC2-4F8A-BE02-2A6FF84AFBFA}" srcOrd="1" destOrd="0" presId="urn:microsoft.com/office/officeart/2005/8/layout/vList5"/>
    <dgm:cxn modelId="{07723FA3-2C0F-474A-8D0C-57EF71EE0145}" type="presParOf" srcId="{5F457F05-19CB-40E4-BB49-50287D8EB2F4}" destId="{26F1E29A-182D-4C9B-B523-EE1F225AA079}" srcOrd="5" destOrd="0" presId="urn:microsoft.com/office/officeart/2005/8/layout/vList5"/>
    <dgm:cxn modelId="{4CE05402-3A4E-4174-8543-321E1E20CCA5}" type="presParOf" srcId="{5F457F05-19CB-40E4-BB49-50287D8EB2F4}" destId="{FFB7859B-8B01-495B-A007-64D1AD3F6CE8}" srcOrd="6" destOrd="0" presId="urn:microsoft.com/office/officeart/2005/8/layout/vList5"/>
    <dgm:cxn modelId="{B8F26179-1977-495E-B905-CF0CD004F884}" type="presParOf" srcId="{FFB7859B-8B01-495B-A007-64D1AD3F6CE8}" destId="{B964256B-FBB4-4D20-BCD2-EA2E82914C40}" srcOrd="0" destOrd="0" presId="urn:microsoft.com/office/officeart/2005/8/layout/vList5"/>
    <dgm:cxn modelId="{81E87190-5C73-41EC-B040-F2B5DBC4CA0F}" type="presParOf" srcId="{FFB7859B-8B01-495B-A007-64D1AD3F6CE8}" destId="{034561C1-325E-4748-9CBD-112F5FD7E990}" srcOrd="1" destOrd="0" presId="urn:microsoft.com/office/officeart/2005/8/layout/vList5"/>
    <dgm:cxn modelId="{687A6AD6-7E1D-440A-A4C5-320A81A185FF}" type="presParOf" srcId="{5F457F05-19CB-40E4-BB49-50287D8EB2F4}" destId="{FE1C66A4-979B-4DC7-9984-ACB3FB152643}" srcOrd="7" destOrd="0" presId="urn:microsoft.com/office/officeart/2005/8/layout/vList5"/>
    <dgm:cxn modelId="{2004A5E7-EC95-4BF8-B0E4-46160B796433}" type="presParOf" srcId="{5F457F05-19CB-40E4-BB49-50287D8EB2F4}" destId="{62A050FF-4720-448A-8292-3334B35E55B2}" srcOrd="8" destOrd="0" presId="urn:microsoft.com/office/officeart/2005/8/layout/vList5"/>
    <dgm:cxn modelId="{E669624B-4FC5-4830-B7DE-A0D11681A193}" type="presParOf" srcId="{62A050FF-4720-448A-8292-3334B35E55B2}" destId="{2943DF5E-DCC7-4678-A246-739EAD5A54EC}" srcOrd="0" destOrd="0" presId="urn:microsoft.com/office/officeart/2005/8/layout/vList5"/>
    <dgm:cxn modelId="{85F786BE-F542-44C5-85A7-4F9032DFD9D0}" type="presParOf" srcId="{62A050FF-4720-448A-8292-3334B35E55B2}" destId="{43FE2145-603B-4B29-BD85-EF135D64603F}" srcOrd="1" destOrd="0" presId="urn:microsoft.com/office/officeart/2005/8/layout/vList5"/>
    <dgm:cxn modelId="{DEBE40E8-1B90-481F-B538-294A4286DB9D}" type="presParOf" srcId="{5F457F05-19CB-40E4-BB49-50287D8EB2F4}" destId="{6CA4CAAE-35F9-44D4-A8B8-ED1A7488B619}" srcOrd="9" destOrd="0" presId="urn:microsoft.com/office/officeart/2005/8/layout/vList5"/>
    <dgm:cxn modelId="{7AEC41F6-832C-4B71-B0A9-24A66A367CE2}" type="presParOf" srcId="{5F457F05-19CB-40E4-BB49-50287D8EB2F4}" destId="{421C1EC6-9A53-4568-8DA1-D3AE3E897788}" srcOrd="10" destOrd="0" presId="urn:microsoft.com/office/officeart/2005/8/layout/vList5"/>
    <dgm:cxn modelId="{6F74BEDB-6AE4-449A-A6CD-8E97A33B5972}" type="presParOf" srcId="{421C1EC6-9A53-4568-8DA1-D3AE3E897788}" destId="{40EDEBDD-6437-4D55-AAE0-4CBED4D01E90}" srcOrd="0" destOrd="0" presId="urn:microsoft.com/office/officeart/2005/8/layout/vList5"/>
    <dgm:cxn modelId="{24A456A4-4313-472C-9122-32EB40F062F2}" type="presParOf" srcId="{421C1EC6-9A53-4568-8DA1-D3AE3E897788}" destId="{10BB004C-F048-4D88-845B-582F9179092A}" srcOrd="1" destOrd="0" presId="urn:microsoft.com/office/officeart/2005/8/layout/vList5"/>
    <dgm:cxn modelId="{3580CF8A-B15C-42C2-856F-06FD6441CDE4}" type="presParOf" srcId="{5F457F05-19CB-40E4-BB49-50287D8EB2F4}" destId="{944440B1-5157-46DD-8A97-5FF54925ACC9}" srcOrd="11" destOrd="0" presId="urn:microsoft.com/office/officeart/2005/8/layout/vList5"/>
    <dgm:cxn modelId="{6F82E756-E53B-406A-BB39-9FC6D014F5E5}" type="presParOf" srcId="{5F457F05-19CB-40E4-BB49-50287D8EB2F4}" destId="{F50C046D-8CA1-4962-86D1-F14E3A411D7C}" srcOrd="12" destOrd="0" presId="urn:microsoft.com/office/officeart/2005/8/layout/vList5"/>
    <dgm:cxn modelId="{721A80B8-4A7D-4280-8155-3FE2AAE6FF32}" type="presParOf" srcId="{F50C046D-8CA1-4962-86D1-F14E3A411D7C}" destId="{61309409-0C95-4B3E-8F4B-D193A46DC7A2}" srcOrd="0" destOrd="0" presId="urn:microsoft.com/office/officeart/2005/8/layout/vList5"/>
    <dgm:cxn modelId="{F55ED259-3D68-4CC2-9AF1-204E6E1A42B3}" type="presParOf" srcId="{F50C046D-8CA1-4962-86D1-F14E3A411D7C}" destId="{97CB0615-1805-470C-BC8F-8CEB1A782850}" srcOrd="1" destOrd="0" presId="urn:microsoft.com/office/officeart/2005/8/layout/vList5"/>
    <dgm:cxn modelId="{7B15AFE8-8C3B-4D81-AE26-005D75F0AC19}" type="presParOf" srcId="{5F457F05-19CB-40E4-BB49-50287D8EB2F4}" destId="{8B473EA2-D79C-455D-B157-985664150056}" srcOrd="13" destOrd="0" presId="urn:microsoft.com/office/officeart/2005/8/layout/vList5"/>
    <dgm:cxn modelId="{B3A5E91B-A817-405E-A2DB-497CB81F1B4A}" type="presParOf" srcId="{5F457F05-19CB-40E4-BB49-50287D8EB2F4}" destId="{E7780293-46A3-4A42-A921-25327F18BE11}" srcOrd="14" destOrd="0" presId="urn:microsoft.com/office/officeart/2005/8/layout/vList5"/>
    <dgm:cxn modelId="{6F5D6D8A-A668-48C1-9D0E-B4E2E1C7A788}" type="presParOf" srcId="{E7780293-46A3-4A42-A921-25327F18BE11}" destId="{57DB968F-4BEC-43AB-96ED-0B1E18AE4419}" srcOrd="0" destOrd="0" presId="urn:microsoft.com/office/officeart/2005/8/layout/vList5"/>
    <dgm:cxn modelId="{26381190-4086-46F3-B261-3BD093AEC7F2}" type="presParOf" srcId="{E7780293-46A3-4A42-A921-25327F18BE11}" destId="{426A37DB-53C7-484E-84BC-F15FAF59E51C}" srcOrd="1" destOrd="0" presId="urn:microsoft.com/office/officeart/2005/8/layout/vList5"/>
    <dgm:cxn modelId="{9CF9E51F-50CD-4CA2-BCFB-0D514658D6F5}" type="presParOf" srcId="{5F457F05-19CB-40E4-BB49-50287D8EB2F4}" destId="{8CF6BA4D-001A-4EDC-B0A9-32FECECC6443}" srcOrd="15" destOrd="0" presId="urn:microsoft.com/office/officeart/2005/8/layout/vList5"/>
    <dgm:cxn modelId="{BEE14FAD-FE78-4504-95CC-493B683B2D86}" type="presParOf" srcId="{5F457F05-19CB-40E4-BB49-50287D8EB2F4}" destId="{101EAE3E-C090-4FCC-BA56-A8705C21B8E9}" srcOrd="16" destOrd="0" presId="urn:microsoft.com/office/officeart/2005/8/layout/vList5"/>
    <dgm:cxn modelId="{A03009B2-6019-4EA0-B63C-9F8938629584}" type="presParOf" srcId="{101EAE3E-C090-4FCC-BA56-A8705C21B8E9}" destId="{7E67E7C3-61AB-4E26-BA02-A2A07EECAA4D}" srcOrd="0" destOrd="0" presId="urn:microsoft.com/office/officeart/2005/8/layout/vList5"/>
    <dgm:cxn modelId="{A42336F7-6820-4F11-9B76-000096319E51}" type="presParOf" srcId="{101EAE3E-C090-4FCC-BA56-A8705C21B8E9}" destId="{99F5EF32-4E3E-4D9D-8B16-86F54A9F5932}" srcOrd="1" destOrd="0" presId="urn:microsoft.com/office/officeart/2005/8/layout/vList5"/>
    <dgm:cxn modelId="{1E1C27A8-0D9C-47B6-9DBB-5BC0DCC392EC}" type="presParOf" srcId="{5F457F05-19CB-40E4-BB49-50287D8EB2F4}" destId="{29D6C333-C251-40A9-BBC8-A42263CD5920}" srcOrd="17" destOrd="0" presId="urn:microsoft.com/office/officeart/2005/8/layout/vList5"/>
    <dgm:cxn modelId="{D2184896-BC08-4590-B856-72478FB0D63B}" type="presParOf" srcId="{5F457F05-19CB-40E4-BB49-50287D8EB2F4}" destId="{4D7C56B4-03B0-480A-928F-49E88A4D5137}" srcOrd="18" destOrd="0" presId="urn:microsoft.com/office/officeart/2005/8/layout/vList5"/>
    <dgm:cxn modelId="{D6C336F9-C2CB-41B4-97C2-FDBFE497F8CC}" type="presParOf" srcId="{4D7C56B4-03B0-480A-928F-49E88A4D5137}" destId="{2E1FED98-468D-4696-88EB-041472512BB3}" srcOrd="0" destOrd="0" presId="urn:microsoft.com/office/officeart/2005/8/layout/vList5"/>
    <dgm:cxn modelId="{60340380-E304-4213-A1D1-3AC64D7BCD64}" type="presParOf" srcId="{4D7C56B4-03B0-480A-928F-49E88A4D5137}" destId="{1C9422EA-287B-4C36-9BEF-7EE5E740AED1}" srcOrd="1" destOrd="0" presId="urn:microsoft.com/office/officeart/2005/8/layout/vList5"/>
    <dgm:cxn modelId="{8814AFF5-AA87-4ADA-BFB5-6EB80AAC4F97}" type="presParOf" srcId="{5F457F05-19CB-40E4-BB49-50287D8EB2F4}" destId="{BBA80CC8-5502-4B1A-A45B-10539A4B287C}" srcOrd="19" destOrd="0" presId="urn:microsoft.com/office/officeart/2005/8/layout/vList5"/>
    <dgm:cxn modelId="{EA579FC8-3338-481A-86AC-53BF92FB9EE9}" type="presParOf" srcId="{5F457F05-19CB-40E4-BB49-50287D8EB2F4}" destId="{39902E86-0BFA-43D6-A9D5-AC9B3D602DD8}" srcOrd="20" destOrd="0" presId="urn:microsoft.com/office/officeart/2005/8/layout/vList5"/>
    <dgm:cxn modelId="{4FA681F2-15FD-47AA-AC7E-782DC3A885AF}" type="presParOf" srcId="{39902E86-0BFA-43D6-A9D5-AC9B3D602DD8}" destId="{BDE4E25B-BA48-40B2-B56D-70D9B06BE09E}" srcOrd="0" destOrd="0" presId="urn:microsoft.com/office/officeart/2005/8/layout/vList5"/>
    <dgm:cxn modelId="{78FCB6BE-002C-49E8-B7A6-44B85F16AC01}" type="presParOf" srcId="{39902E86-0BFA-43D6-A9D5-AC9B3D602DD8}" destId="{EB89C228-51FA-46F7-A838-D846C8C6F77D}" srcOrd="1" destOrd="0" presId="urn:microsoft.com/office/officeart/2005/8/layout/vList5"/>
    <dgm:cxn modelId="{FD2FC148-62C2-4F22-A2E5-668A4120A132}" type="presParOf" srcId="{5F457F05-19CB-40E4-BB49-50287D8EB2F4}" destId="{6320EE33-66F4-4EB7-BEC2-5FB5AB73ABAA}" srcOrd="21" destOrd="0" presId="urn:microsoft.com/office/officeart/2005/8/layout/vList5"/>
    <dgm:cxn modelId="{DA554A7B-264B-43CF-B116-477E9C498679}" type="presParOf" srcId="{5F457F05-19CB-40E4-BB49-50287D8EB2F4}" destId="{948CF551-66A8-470E-964F-05C9B8ED5B40}" srcOrd="22" destOrd="0" presId="urn:microsoft.com/office/officeart/2005/8/layout/vList5"/>
    <dgm:cxn modelId="{73BA8A2E-F3DA-4428-8829-2F4A4572000E}" type="presParOf" srcId="{948CF551-66A8-470E-964F-05C9B8ED5B40}" destId="{E9BB8392-5F40-4668-ADBE-E33EE4FF8D2A}" srcOrd="0" destOrd="0" presId="urn:microsoft.com/office/officeart/2005/8/layout/vList5"/>
    <dgm:cxn modelId="{3F5DF258-256A-4B40-8482-21F4E07F0A8B}" type="presParOf" srcId="{948CF551-66A8-470E-964F-05C9B8ED5B40}" destId="{051B6253-FA85-4A76-85E4-6B19220ED4C6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70.xml><?xml version="1.0" encoding="utf-8"?>
<dgm:dataModel xmlns:dgm="http://schemas.openxmlformats.org/drawingml/2006/diagram" xmlns:a="http://schemas.openxmlformats.org/drawingml/2006/main">
  <dgm:ptLst>
    <dgm:pt modelId="{274E0AFF-BFE4-40EB-A911-DAEF47406E40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248EC66-6C66-424C-9850-8F0E099CD93C}">
      <dgm:prSet custT="1"/>
      <dgm:spPr/>
      <dgm:t>
        <a:bodyPr/>
        <a:lstStyle/>
        <a:p>
          <a:pPr algn="ctr"/>
          <a:r>
            <a:rPr lang="en-US" sz="2000" b="0" dirty="0"/>
            <a:t>Appointment start and end dates </a:t>
          </a:r>
          <a:r>
            <a:rPr lang="en-US" sz="2000" b="1" i="1" dirty="0"/>
            <a:t>must match </a:t>
          </a:r>
          <a:r>
            <a:rPr lang="en-US" sz="2000" dirty="0"/>
            <a:t>DS-2019 program start and end dates </a:t>
          </a:r>
        </a:p>
      </dgm:t>
    </dgm:pt>
    <dgm:pt modelId="{64D56B2E-C120-42B8-A24F-8926D7E60718}" type="parTrans" cxnId="{B94CAE79-AB5C-4BEA-909C-4C90D3E707BF}">
      <dgm:prSet/>
      <dgm:spPr/>
      <dgm:t>
        <a:bodyPr/>
        <a:lstStyle/>
        <a:p>
          <a:endParaRPr lang="en-US"/>
        </a:p>
      </dgm:t>
    </dgm:pt>
    <dgm:pt modelId="{3F5A7168-BB41-4995-BBE7-107B2C7B3BA2}" type="sibTrans" cxnId="{B94CAE79-AB5C-4BEA-909C-4C90D3E707BF}">
      <dgm:prSet phldrT="01" phldr="0"/>
      <dgm:spPr/>
      <dgm:t>
        <a:bodyPr/>
        <a:lstStyle/>
        <a:p>
          <a:endParaRPr lang="en-US"/>
        </a:p>
      </dgm:t>
    </dgm:pt>
    <dgm:pt modelId="{8D6422DE-77A9-4034-BE3F-8BA562C0134B}">
      <dgm:prSet custT="1"/>
      <dgm:spPr/>
      <dgm:t>
        <a:bodyPr/>
        <a:lstStyle/>
        <a:p>
          <a:r>
            <a:rPr lang="en-US" sz="2000" b="0" dirty="0"/>
            <a:t>DS-2019 funding total must match annual funding reported to OPA, </a:t>
          </a:r>
          <a:r>
            <a:rPr lang="en-US" sz="2000" b="1" i="1" dirty="0"/>
            <a:t>EXCEPT WHEN</a:t>
          </a:r>
          <a:r>
            <a:rPr lang="en-US" sz="2000" b="1" dirty="0"/>
            <a:t>:</a:t>
          </a:r>
          <a:endParaRPr lang="en-US" sz="2000" dirty="0"/>
        </a:p>
      </dgm:t>
    </dgm:pt>
    <dgm:pt modelId="{4ECDFADA-FD88-46F7-A317-2B9DCDB0347B}" type="parTrans" cxnId="{3027F34B-4202-4BFB-A7EB-8E23677949E8}">
      <dgm:prSet/>
      <dgm:spPr/>
      <dgm:t>
        <a:bodyPr/>
        <a:lstStyle/>
        <a:p>
          <a:endParaRPr lang="en-US"/>
        </a:p>
      </dgm:t>
    </dgm:pt>
    <dgm:pt modelId="{3CD184E5-7ABA-40E8-993E-FFCBA706A5A0}" type="sibTrans" cxnId="{3027F34B-4202-4BFB-A7EB-8E23677949E8}">
      <dgm:prSet phldrT="02" phldr="0"/>
      <dgm:spPr/>
      <dgm:t>
        <a:bodyPr/>
        <a:lstStyle/>
        <a:p>
          <a:endParaRPr lang="en-US"/>
        </a:p>
      </dgm:t>
    </dgm:pt>
    <dgm:pt modelId="{E243BCF0-9ECB-4924-B514-65B0E7F22184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When appointment/DS-2019 program do not equal one year</a:t>
          </a:r>
        </a:p>
      </dgm:t>
    </dgm:pt>
    <dgm:pt modelId="{945D05CD-A081-4654-AAFA-9974FC4DA4D8}" type="parTrans" cxnId="{C9A531B5-AF2F-4493-AE00-EFF33F592CF1}">
      <dgm:prSet/>
      <dgm:spPr/>
      <dgm:t>
        <a:bodyPr/>
        <a:lstStyle/>
        <a:p>
          <a:endParaRPr lang="en-US"/>
        </a:p>
      </dgm:t>
    </dgm:pt>
    <dgm:pt modelId="{D04DE266-1D42-4482-8D24-7A1416F144D4}" type="sibTrans" cxnId="{C9A531B5-AF2F-4493-AE00-EFF33F592CF1}">
      <dgm:prSet/>
      <dgm:spPr/>
      <dgm:t>
        <a:bodyPr/>
        <a:lstStyle/>
        <a:p>
          <a:endParaRPr lang="en-US"/>
        </a:p>
      </dgm:t>
    </dgm:pt>
    <dgm:pt modelId="{3DE33D08-7067-4889-B3B6-66FD73572F65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On the Recommendation form: Enter the annual funding amount</a:t>
          </a:r>
        </a:p>
      </dgm:t>
    </dgm:pt>
    <dgm:pt modelId="{7C41870A-64ED-4D79-AF0C-4C99B518A714}" type="parTrans" cxnId="{584F6228-A9EA-4EB2-9926-8EE5105F7EBD}">
      <dgm:prSet/>
      <dgm:spPr/>
      <dgm:t>
        <a:bodyPr/>
        <a:lstStyle/>
        <a:p>
          <a:endParaRPr lang="en-US"/>
        </a:p>
      </dgm:t>
    </dgm:pt>
    <dgm:pt modelId="{16A57DBC-01ED-421D-B2B5-4BF5B979AA99}" type="sibTrans" cxnId="{584F6228-A9EA-4EB2-9926-8EE5105F7EBD}">
      <dgm:prSet/>
      <dgm:spPr/>
      <dgm:t>
        <a:bodyPr/>
        <a:lstStyle/>
        <a:p>
          <a:endParaRPr lang="en-US"/>
        </a:p>
      </dgm:t>
    </dgm:pt>
    <dgm:pt modelId="{6E0F44AC-8BF2-4B62-ACC2-9184A19C8900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On the DS-2019 form: Enter the funding amount for program period</a:t>
          </a:r>
        </a:p>
      </dgm:t>
    </dgm:pt>
    <dgm:pt modelId="{939C604A-4520-4433-9E5F-41B1955231EE}" type="parTrans" cxnId="{B766D5F1-8481-4DE3-ACF2-1BBEF54448E9}">
      <dgm:prSet/>
      <dgm:spPr/>
      <dgm:t>
        <a:bodyPr/>
        <a:lstStyle/>
        <a:p>
          <a:endParaRPr lang="en-US"/>
        </a:p>
      </dgm:t>
    </dgm:pt>
    <dgm:pt modelId="{21DA6816-9C9E-422B-AE2E-BE5594258FF7}" type="sibTrans" cxnId="{B766D5F1-8481-4DE3-ACF2-1BBEF54448E9}">
      <dgm:prSet/>
      <dgm:spPr/>
      <dgm:t>
        <a:bodyPr/>
        <a:lstStyle/>
        <a:p>
          <a:endParaRPr lang="en-US"/>
        </a:p>
      </dgm:t>
    </dgm:pt>
    <dgm:pt modelId="{829946FA-629F-46A6-8BB1-4A342A0CBD5C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When external funding includes allowances beyond the annual funding amount</a:t>
          </a:r>
        </a:p>
      </dgm:t>
    </dgm:pt>
    <dgm:pt modelId="{E86A26E3-BC79-46E3-A32A-BB999F7FD9F4}" type="parTrans" cxnId="{BB25D598-0916-4221-A189-E1C1CB2F494F}">
      <dgm:prSet/>
      <dgm:spPr/>
      <dgm:t>
        <a:bodyPr/>
        <a:lstStyle/>
        <a:p>
          <a:endParaRPr lang="en-US"/>
        </a:p>
      </dgm:t>
    </dgm:pt>
    <dgm:pt modelId="{EA841A28-8154-4CFA-9F3C-BA60C369EAFF}" type="sibTrans" cxnId="{BB25D598-0916-4221-A189-E1C1CB2F494F}">
      <dgm:prSet/>
      <dgm:spPr/>
      <dgm:t>
        <a:bodyPr/>
        <a:lstStyle/>
        <a:p>
          <a:endParaRPr lang="en-US"/>
        </a:p>
      </dgm:t>
    </dgm:pt>
    <dgm:pt modelId="{CD8E81D5-A320-4796-BBA0-2D6E1679C71D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On the Recommendation form: Enter the annual funding amount only; do not include allowances</a:t>
          </a:r>
        </a:p>
      </dgm:t>
    </dgm:pt>
    <dgm:pt modelId="{5BD1AB59-1F7F-48A1-B19E-C3E174F894F6}" type="parTrans" cxnId="{6CDBDC1A-BDD8-4F37-BC30-F6F89B80C381}">
      <dgm:prSet/>
      <dgm:spPr/>
      <dgm:t>
        <a:bodyPr/>
        <a:lstStyle/>
        <a:p>
          <a:endParaRPr lang="en-US"/>
        </a:p>
      </dgm:t>
    </dgm:pt>
    <dgm:pt modelId="{073C23C0-E8D3-4481-9F4C-1022155368A0}" type="sibTrans" cxnId="{6CDBDC1A-BDD8-4F37-BC30-F6F89B80C381}">
      <dgm:prSet/>
      <dgm:spPr/>
      <dgm:t>
        <a:bodyPr/>
        <a:lstStyle/>
        <a:p>
          <a:endParaRPr lang="en-US"/>
        </a:p>
      </dgm:t>
    </dgm:pt>
    <dgm:pt modelId="{6D2D678A-3103-41FD-A0A4-4096876A81CD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On the DS-2019 form: Enter funding amount for program period; okay to include allowances</a:t>
          </a:r>
        </a:p>
      </dgm:t>
    </dgm:pt>
    <dgm:pt modelId="{3B4991D3-8CB5-4389-8445-3CF6CD2DBF62}" type="parTrans" cxnId="{7896736C-74E7-4C89-BA9F-9DB46D2DDB21}">
      <dgm:prSet/>
      <dgm:spPr/>
      <dgm:t>
        <a:bodyPr/>
        <a:lstStyle/>
        <a:p>
          <a:endParaRPr lang="en-US"/>
        </a:p>
      </dgm:t>
    </dgm:pt>
    <dgm:pt modelId="{14706C83-6390-4566-B437-09C9ADADB981}" type="sibTrans" cxnId="{7896736C-74E7-4C89-BA9F-9DB46D2DDB21}">
      <dgm:prSet/>
      <dgm:spPr/>
      <dgm:t>
        <a:bodyPr/>
        <a:lstStyle/>
        <a:p>
          <a:endParaRPr lang="en-US"/>
        </a:p>
      </dgm:t>
    </dgm:pt>
    <dgm:pt modelId="{E067860E-CD28-493A-8AEB-FFBF08617C46}">
      <dgm:prSet custT="1"/>
      <dgm:spPr/>
      <dgm:t>
        <a:bodyPr/>
        <a:lstStyle/>
        <a:p>
          <a:r>
            <a:rPr lang="en-US" sz="2000" b="0" dirty="0"/>
            <a:t>Recommendation and DS-2019 forms </a:t>
          </a:r>
          <a:r>
            <a:rPr lang="en-US" sz="2000" dirty="0"/>
            <a:t>are </a:t>
          </a:r>
          <a:r>
            <a:rPr lang="en-US" sz="2000" b="1" i="1" dirty="0"/>
            <a:t>submitted concurrently </a:t>
          </a:r>
          <a:r>
            <a:rPr lang="en-US" sz="2000" dirty="0"/>
            <a:t>to OPA</a:t>
          </a:r>
        </a:p>
      </dgm:t>
    </dgm:pt>
    <dgm:pt modelId="{B474A609-DE9F-43F5-B5B6-FC242AD2E599}" type="parTrans" cxnId="{3EFAFE34-E3CE-497D-A669-B6A290B716C3}">
      <dgm:prSet/>
      <dgm:spPr/>
      <dgm:t>
        <a:bodyPr/>
        <a:lstStyle/>
        <a:p>
          <a:endParaRPr lang="en-US"/>
        </a:p>
      </dgm:t>
    </dgm:pt>
    <dgm:pt modelId="{34CE5577-397D-4E78-BF5C-16588FAE05E4}" type="sibTrans" cxnId="{3EFAFE34-E3CE-497D-A669-B6A290B716C3}">
      <dgm:prSet phldrT="03" phldr="0"/>
      <dgm:spPr/>
      <dgm:t>
        <a:bodyPr/>
        <a:lstStyle/>
        <a:p>
          <a:endParaRPr lang="en-US"/>
        </a:p>
      </dgm:t>
    </dgm:pt>
    <dgm:pt modelId="{08445F26-EB32-4758-9499-F918D61824AA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200" b="1" dirty="0"/>
        </a:p>
      </dgm:t>
    </dgm:pt>
    <dgm:pt modelId="{44062CAD-5550-4F78-B0C1-EE1FE90932DF}" type="parTrans" cxnId="{C45F0CE0-F248-4079-9BA8-6DC3314D89D4}">
      <dgm:prSet/>
      <dgm:spPr/>
      <dgm:t>
        <a:bodyPr/>
        <a:lstStyle/>
        <a:p>
          <a:endParaRPr lang="en-US"/>
        </a:p>
      </dgm:t>
    </dgm:pt>
    <dgm:pt modelId="{6550EF6A-BB08-4486-A57C-DB719085DE2E}" type="sibTrans" cxnId="{C45F0CE0-F248-4079-9BA8-6DC3314D89D4}">
      <dgm:prSet/>
      <dgm:spPr/>
      <dgm:t>
        <a:bodyPr/>
        <a:lstStyle/>
        <a:p>
          <a:endParaRPr lang="en-US"/>
        </a:p>
      </dgm:t>
    </dgm:pt>
    <dgm:pt modelId="{85CA9723-9520-43BE-96E8-1F77F501A7C6}" type="pres">
      <dgm:prSet presAssocID="{274E0AFF-BFE4-40EB-A911-DAEF47406E40}" presName="linear" presStyleCnt="0">
        <dgm:presLayoutVars>
          <dgm:dir/>
          <dgm:animLvl val="lvl"/>
          <dgm:resizeHandles val="exact"/>
        </dgm:presLayoutVars>
      </dgm:prSet>
      <dgm:spPr/>
    </dgm:pt>
    <dgm:pt modelId="{ACE12C2D-B404-430D-A6BB-4DCF3A5D520D}" type="pres">
      <dgm:prSet presAssocID="{F248EC66-6C66-424C-9850-8F0E099CD93C}" presName="parentLin" presStyleCnt="0"/>
      <dgm:spPr/>
    </dgm:pt>
    <dgm:pt modelId="{5BE2D1D2-E06B-4B66-9C71-BE4C978828B6}" type="pres">
      <dgm:prSet presAssocID="{F248EC66-6C66-424C-9850-8F0E099CD93C}" presName="parentLeftMargin" presStyleLbl="node1" presStyleIdx="0" presStyleCnt="3"/>
      <dgm:spPr/>
    </dgm:pt>
    <dgm:pt modelId="{F678ADD6-2DA6-426C-85A7-71DB4FCE98FA}" type="pres">
      <dgm:prSet presAssocID="{F248EC66-6C66-424C-9850-8F0E099CD93C}" presName="parentText" presStyleLbl="node1" presStyleIdx="0" presStyleCnt="3" custScaleX="131830" custScaleY="116159">
        <dgm:presLayoutVars>
          <dgm:chMax val="0"/>
          <dgm:bulletEnabled val="1"/>
        </dgm:presLayoutVars>
      </dgm:prSet>
      <dgm:spPr/>
    </dgm:pt>
    <dgm:pt modelId="{D40008A9-8853-4215-9AF9-E8058219AD9A}" type="pres">
      <dgm:prSet presAssocID="{F248EC66-6C66-424C-9850-8F0E099CD93C}" presName="negativeSpace" presStyleCnt="0"/>
      <dgm:spPr/>
    </dgm:pt>
    <dgm:pt modelId="{05C26325-A12B-4333-BCD6-BCF781CF99DB}" type="pres">
      <dgm:prSet presAssocID="{F248EC66-6C66-424C-9850-8F0E099CD93C}" presName="childText" presStyleLbl="conFgAcc1" presStyleIdx="0" presStyleCnt="3">
        <dgm:presLayoutVars>
          <dgm:bulletEnabled val="1"/>
        </dgm:presLayoutVars>
      </dgm:prSet>
      <dgm:spPr/>
    </dgm:pt>
    <dgm:pt modelId="{900D0D3B-80C4-47F1-BA68-9D8FBBD64E82}" type="pres">
      <dgm:prSet presAssocID="{3F5A7168-BB41-4995-BBE7-107B2C7B3BA2}" presName="spaceBetweenRectangles" presStyleCnt="0"/>
      <dgm:spPr/>
    </dgm:pt>
    <dgm:pt modelId="{E98ECF30-3B44-47E4-818F-F32527528115}" type="pres">
      <dgm:prSet presAssocID="{8D6422DE-77A9-4034-BE3F-8BA562C0134B}" presName="parentLin" presStyleCnt="0"/>
      <dgm:spPr/>
    </dgm:pt>
    <dgm:pt modelId="{4956E11F-A2AA-40A7-AFBC-01F3E52FA044}" type="pres">
      <dgm:prSet presAssocID="{8D6422DE-77A9-4034-BE3F-8BA562C0134B}" presName="parentLeftMargin" presStyleLbl="node1" presStyleIdx="0" presStyleCnt="3"/>
      <dgm:spPr/>
    </dgm:pt>
    <dgm:pt modelId="{CA9A0816-6432-45C7-B83D-CB477E6A26A2}" type="pres">
      <dgm:prSet presAssocID="{8D6422DE-77A9-4034-BE3F-8BA562C0134B}" presName="parentText" presStyleLbl="node1" presStyleIdx="1" presStyleCnt="3" custScaleX="131830" custScaleY="116159">
        <dgm:presLayoutVars>
          <dgm:chMax val="0"/>
          <dgm:bulletEnabled val="1"/>
        </dgm:presLayoutVars>
      </dgm:prSet>
      <dgm:spPr/>
    </dgm:pt>
    <dgm:pt modelId="{2DE83C17-A8B5-4100-AD89-6893034A137E}" type="pres">
      <dgm:prSet presAssocID="{8D6422DE-77A9-4034-BE3F-8BA562C0134B}" presName="negativeSpace" presStyleCnt="0"/>
      <dgm:spPr/>
    </dgm:pt>
    <dgm:pt modelId="{8F87FE27-5AB6-4BE9-AB60-4B2DC4977AEF}" type="pres">
      <dgm:prSet presAssocID="{8D6422DE-77A9-4034-BE3F-8BA562C0134B}" presName="childText" presStyleLbl="conFgAcc1" presStyleIdx="1" presStyleCnt="3">
        <dgm:presLayoutVars>
          <dgm:bulletEnabled val="1"/>
        </dgm:presLayoutVars>
      </dgm:prSet>
      <dgm:spPr/>
    </dgm:pt>
    <dgm:pt modelId="{E083C357-D625-4FF8-A1FA-58A2E079D57D}" type="pres">
      <dgm:prSet presAssocID="{3CD184E5-7ABA-40E8-993E-FFCBA706A5A0}" presName="spaceBetweenRectangles" presStyleCnt="0"/>
      <dgm:spPr/>
    </dgm:pt>
    <dgm:pt modelId="{134A77FE-9CA4-4AEC-95B4-4F9455BE1076}" type="pres">
      <dgm:prSet presAssocID="{E067860E-CD28-493A-8AEB-FFBF08617C46}" presName="parentLin" presStyleCnt="0"/>
      <dgm:spPr/>
    </dgm:pt>
    <dgm:pt modelId="{4A710FDF-4153-4515-B89B-ABDE385D44A8}" type="pres">
      <dgm:prSet presAssocID="{E067860E-CD28-493A-8AEB-FFBF08617C46}" presName="parentLeftMargin" presStyleLbl="node1" presStyleIdx="1" presStyleCnt="3"/>
      <dgm:spPr/>
    </dgm:pt>
    <dgm:pt modelId="{B5034FA5-6E98-485A-B03B-C87B1A6497AD}" type="pres">
      <dgm:prSet presAssocID="{E067860E-CD28-493A-8AEB-FFBF08617C46}" presName="parentText" presStyleLbl="node1" presStyleIdx="2" presStyleCnt="3" custScaleX="131830">
        <dgm:presLayoutVars>
          <dgm:chMax val="0"/>
          <dgm:bulletEnabled val="1"/>
        </dgm:presLayoutVars>
      </dgm:prSet>
      <dgm:spPr/>
    </dgm:pt>
    <dgm:pt modelId="{BC43F535-0617-41B1-858C-B66C214C4956}" type="pres">
      <dgm:prSet presAssocID="{E067860E-CD28-493A-8AEB-FFBF08617C46}" presName="negativeSpace" presStyleCnt="0"/>
      <dgm:spPr/>
    </dgm:pt>
    <dgm:pt modelId="{BE5D783E-CEC0-442E-8A47-CCC0A31443B6}" type="pres">
      <dgm:prSet presAssocID="{E067860E-CD28-493A-8AEB-FFBF08617C46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27415407-0037-43B8-96A2-D54A5D13090E}" type="presOf" srcId="{E243BCF0-9ECB-4924-B514-65B0E7F22184}" destId="{8F87FE27-5AB6-4BE9-AB60-4B2DC4977AEF}" srcOrd="0" destOrd="0" presId="urn:microsoft.com/office/officeart/2005/8/layout/list1"/>
    <dgm:cxn modelId="{A82DB10A-0FC0-4D66-B0BD-84ECA21DEDC9}" type="presOf" srcId="{6D2D678A-3103-41FD-A0A4-4096876A81CD}" destId="{8F87FE27-5AB6-4BE9-AB60-4B2DC4977AEF}" srcOrd="0" destOrd="5" presId="urn:microsoft.com/office/officeart/2005/8/layout/list1"/>
    <dgm:cxn modelId="{01BFAC0D-C11B-4E43-A08A-8046FA2D19FE}" type="presOf" srcId="{8D6422DE-77A9-4034-BE3F-8BA562C0134B}" destId="{CA9A0816-6432-45C7-B83D-CB477E6A26A2}" srcOrd="1" destOrd="0" presId="urn:microsoft.com/office/officeart/2005/8/layout/list1"/>
    <dgm:cxn modelId="{6CDBDC1A-BDD8-4F37-BC30-F6F89B80C381}" srcId="{829946FA-629F-46A6-8BB1-4A342A0CBD5C}" destId="{CD8E81D5-A320-4796-BBA0-2D6E1679C71D}" srcOrd="0" destOrd="0" parTransId="{5BD1AB59-1F7F-48A1-B19E-C3E174F894F6}" sibTransId="{073C23C0-E8D3-4481-9F4C-1022155368A0}"/>
    <dgm:cxn modelId="{64A67627-3B44-436A-950E-8E3F42D75524}" type="presOf" srcId="{274E0AFF-BFE4-40EB-A911-DAEF47406E40}" destId="{85CA9723-9520-43BE-96E8-1F77F501A7C6}" srcOrd="0" destOrd="0" presId="urn:microsoft.com/office/officeart/2005/8/layout/list1"/>
    <dgm:cxn modelId="{584F6228-A9EA-4EB2-9926-8EE5105F7EBD}" srcId="{E243BCF0-9ECB-4924-B514-65B0E7F22184}" destId="{3DE33D08-7067-4889-B3B6-66FD73572F65}" srcOrd="0" destOrd="0" parTransId="{7C41870A-64ED-4D79-AF0C-4C99B518A714}" sibTransId="{16A57DBC-01ED-421D-B2B5-4BF5B979AA99}"/>
    <dgm:cxn modelId="{3EFAFE34-E3CE-497D-A669-B6A290B716C3}" srcId="{274E0AFF-BFE4-40EB-A911-DAEF47406E40}" destId="{E067860E-CD28-493A-8AEB-FFBF08617C46}" srcOrd="2" destOrd="0" parTransId="{B474A609-DE9F-43F5-B5B6-FC242AD2E599}" sibTransId="{34CE5577-397D-4E78-BF5C-16588FAE05E4}"/>
    <dgm:cxn modelId="{FAEDD03E-A166-4F83-A056-29F7EF09D682}" type="presOf" srcId="{08445F26-EB32-4758-9499-F918D61824AA}" destId="{BE5D783E-CEC0-442E-8A47-CCC0A31443B6}" srcOrd="0" destOrd="0" presId="urn:microsoft.com/office/officeart/2005/8/layout/list1"/>
    <dgm:cxn modelId="{6117E16B-3A1A-4276-A91F-E232E381D45D}" type="presOf" srcId="{829946FA-629F-46A6-8BB1-4A342A0CBD5C}" destId="{8F87FE27-5AB6-4BE9-AB60-4B2DC4977AEF}" srcOrd="0" destOrd="3" presId="urn:microsoft.com/office/officeart/2005/8/layout/list1"/>
    <dgm:cxn modelId="{3027F34B-4202-4BFB-A7EB-8E23677949E8}" srcId="{274E0AFF-BFE4-40EB-A911-DAEF47406E40}" destId="{8D6422DE-77A9-4034-BE3F-8BA562C0134B}" srcOrd="1" destOrd="0" parTransId="{4ECDFADA-FD88-46F7-A317-2B9DCDB0347B}" sibTransId="{3CD184E5-7ABA-40E8-993E-FFCBA706A5A0}"/>
    <dgm:cxn modelId="{7896736C-74E7-4C89-BA9F-9DB46D2DDB21}" srcId="{829946FA-629F-46A6-8BB1-4A342A0CBD5C}" destId="{6D2D678A-3103-41FD-A0A4-4096876A81CD}" srcOrd="1" destOrd="0" parTransId="{3B4991D3-8CB5-4389-8445-3CF6CD2DBF62}" sibTransId="{14706C83-6390-4566-B437-09C9ADADB981}"/>
    <dgm:cxn modelId="{E92B276D-09D5-40D2-8DEA-4EDDF8855D3B}" type="presOf" srcId="{CD8E81D5-A320-4796-BBA0-2D6E1679C71D}" destId="{8F87FE27-5AB6-4BE9-AB60-4B2DC4977AEF}" srcOrd="0" destOrd="4" presId="urn:microsoft.com/office/officeart/2005/8/layout/list1"/>
    <dgm:cxn modelId="{59766455-1C93-4B18-A94D-3DB14302BC7C}" type="presOf" srcId="{E067860E-CD28-493A-8AEB-FFBF08617C46}" destId="{4A710FDF-4153-4515-B89B-ABDE385D44A8}" srcOrd="0" destOrd="0" presId="urn:microsoft.com/office/officeart/2005/8/layout/list1"/>
    <dgm:cxn modelId="{B94CAE79-AB5C-4BEA-909C-4C90D3E707BF}" srcId="{274E0AFF-BFE4-40EB-A911-DAEF47406E40}" destId="{F248EC66-6C66-424C-9850-8F0E099CD93C}" srcOrd="0" destOrd="0" parTransId="{64D56B2E-C120-42B8-A24F-8926D7E60718}" sibTransId="{3F5A7168-BB41-4995-BBE7-107B2C7B3BA2}"/>
    <dgm:cxn modelId="{BB25D598-0916-4221-A189-E1C1CB2F494F}" srcId="{8D6422DE-77A9-4034-BE3F-8BA562C0134B}" destId="{829946FA-629F-46A6-8BB1-4A342A0CBD5C}" srcOrd="1" destOrd="0" parTransId="{E86A26E3-BC79-46E3-A32A-BB999F7FD9F4}" sibTransId="{EA841A28-8154-4CFA-9F3C-BA60C369EAFF}"/>
    <dgm:cxn modelId="{A8BD4D9A-07D1-4DBC-BACF-034683CD19CE}" type="presOf" srcId="{F248EC66-6C66-424C-9850-8F0E099CD93C}" destId="{F678ADD6-2DA6-426C-85A7-71DB4FCE98FA}" srcOrd="1" destOrd="0" presId="urn:microsoft.com/office/officeart/2005/8/layout/list1"/>
    <dgm:cxn modelId="{641A19A2-579B-4758-BF5F-F2D148462EC3}" type="presOf" srcId="{8D6422DE-77A9-4034-BE3F-8BA562C0134B}" destId="{4956E11F-A2AA-40A7-AFBC-01F3E52FA044}" srcOrd="0" destOrd="0" presId="urn:microsoft.com/office/officeart/2005/8/layout/list1"/>
    <dgm:cxn modelId="{C9A531B5-AF2F-4493-AE00-EFF33F592CF1}" srcId="{8D6422DE-77A9-4034-BE3F-8BA562C0134B}" destId="{E243BCF0-9ECB-4924-B514-65B0E7F22184}" srcOrd="0" destOrd="0" parTransId="{945D05CD-A081-4654-AAFA-9974FC4DA4D8}" sibTransId="{D04DE266-1D42-4482-8D24-7A1416F144D4}"/>
    <dgm:cxn modelId="{E7A5C4C7-5957-4C96-82FF-2C3219FD6C9F}" type="presOf" srcId="{E067860E-CD28-493A-8AEB-FFBF08617C46}" destId="{B5034FA5-6E98-485A-B03B-C87B1A6497AD}" srcOrd="1" destOrd="0" presId="urn:microsoft.com/office/officeart/2005/8/layout/list1"/>
    <dgm:cxn modelId="{C45F0CE0-F248-4079-9BA8-6DC3314D89D4}" srcId="{E067860E-CD28-493A-8AEB-FFBF08617C46}" destId="{08445F26-EB32-4758-9499-F918D61824AA}" srcOrd="0" destOrd="0" parTransId="{44062CAD-5550-4F78-B0C1-EE1FE90932DF}" sibTransId="{6550EF6A-BB08-4486-A57C-DB719085DE2E}"/>
    <dgm:cxn modelId="{70A026E3-9369-4335-8876-1C9EE6EE2079}" type="presOf" srcId="{3DE33D08-7067-4889-B3B6-66FD73572F65}" destId="{8F87FE27-5AB6-4BE9-AB60-4B2DC4977AEF}" srcOrd="0" destOrd="1" presId="urn:microsoft.com/office/officeart/2005/8/layout/list1"/>
    <dgm:cxn modelId="{115F8BEB-5934-4343-AF51-AFDBED4CAE59}" type="presOf" srcId="{6E0F44AC-8BF2-4B62-ACC2-9184A19C8900}" destId="{8F87FE27-5AB6-4BE9-AB60-4B2DC4977AEF}" srcOrd="0" destOrd="2" presId="urn:microsoft.com/office/officeart/2005/8/layout/list1"/>
    <dgm:cxn modelId="{1A1B12F0-2463-4482-A0CF-84562C480EEA}" type="presOf" srcId="{F248EC66-6C66-424C-9850-8F0E099CD93C}" destId="{5BE2D1D2-E06B-4B66-9C71-BE4C978828B6}" srcOrd="0" destOrd="0" presId="urn:microsoft.com/office/officeart/2005/8/layout/list1"/>
    <dgm:cxn modelId="{B766D5F1-8481-4DE3-ACF2-1BBEF54448E9}" srcId="{E243BCF0-9ECB-4924-B514-65B0E7F22184}" destId="{6E0F44AC-8BF2-4B62-ACC2-9184A19C8900}" srcOrd="1" destOrd="0" parTransId="{939C604A-4520-4433-9E5F-41B1955231EE}" sibTransId="{21DA6816-9C9E-422B-AE2E-BE5594258FF7}"/>
    <dgm:cxn modelId="{1F245902-9820-4B0B-BE76-F22591E4F0B2}" type="presParOf" srcId="{85CA9723-9520-43BE-96E8-1F77F501A7C6}" destId="{ACE12C2D-B404-430D-A6BB-4DCF3A5D520D}" srcOrd="0" destOrd="0" presId="urn:microsoft.com/office/officeart/2005/8/layout/list1"/>
    <dgm:cxn modelId="{3002F5F0-8CAF-4696-9CDB-320465AE9E65}" type="presParOf" srcId="{ACE12C2D-B404-430D-A6BB-4DCF3A5D520D}" destId="{5BE2D1D2-E06B-4B66-9C71-BE4C978828B6}" srcOrd="0" destOrd="0" presId="urn:microsoft.com/office/officeart/2005/8/layout/list1"/>
    <dgm:cxn modelId="{41759628-93E3-477C-A90A-7067F854C05F}" type="presParOf" srcId="{ACE12C2D-B404-430D-A6BB-4DCF3A5D520D}" destId="{F678ADD6-2DA6-426C-85A7-71DB4FCE98FA}" srcOrd="1" destOrd="0" presId="urn:microsoft.com/office/officeart/2005/8/layout/list1"/>
    <dgm:cxn modelId="{7A79B7EE-F5CB-4D82-A92D-2663A16B9B8B}" type="presParOf" srcId="{85CA9723-9520-43BE-96E8-1F77F501A7C6}" destId="{D40008A9-8853-4215-9AF9-E8058219AD9A}" srcOrd="1" destOrd="0" presId="urn:microsoft.com/office/officeart/2005/8/layout/list1"/>
    <dgm:cxn modelId="{F0E21CB2-77ED-431E-948A-03524BDA88D9}" type="presParOf" srcId="{85CA9723-9520-43BE-96E8-1F77F501A7C6}" destId="{05C26325-A12B-4333-BCD6-BCF781CF99DB}" srcOrd="2" destOrd="0" presId="urn:microsoft.com/office/officeart/2005/8/layout/list1"/>
    <dgm:cxn modelId="{7631F67A-EB74-47ED-A40A-B16D108B2AF0}" type="presParOf" srcId="{85CA9723-9520-43BE-96E8-1F77F501A7C6}" destId="{900D0D3B-80C4-47F1-BA68-9D8FBBD64E82}" srcOrd="3" destOrd="0" presId="urn:microsoft.com/office/officeart/2005/8/layout/list1"/>
    <dgm:cxn modelId="{A11657AA-276A-4384-9D9B-AA3A659604C4}" type="presParOf" srcId="{85CA9723-9520-43BE-96E8-1F77F501A7C6}" destId="{E98ECF30-3B44-47E4-818F-F32527528115}" srcOrd="4" destOrd="0" presId="urn:microsoft.com/office/officeart/2005/8/layout/list1"/>
    <dgm:cxn modelId="{9A6CBE88-4689-4A6B-A194-B11583A1134D}" type="presParOf" srcId="{E98ECF30-3B44-47E4-818F-F32527528115}" destId="{4956E11F-A2AA-40A7-AFBC-01F3E52FA044}" srcOrd="0" destOrd="0" presId="urn:microsoft.com/office/officeart/2005/8/layout/list1"/>
    <dgm:cxn modelId="{07EAD3DA-27ED-4A84-8589-8B33A0E9C4B9}" type="presParOf" srcId="{E98ECF30-3B44-47E4-818F-F32527528115}" destId="{CA9A0816-6432-45C7-B83D-CB477E6A26A2}" srcOrd="1" destOrd="0" presId="urn:microsoft.com/office/officeart/2005/8/layout/list1"/>
    <dgm:cxn modelId="{BF1A0DCC-9DF9-4D6F-830E-7929D8652717}" type="presParOf" srcId="{85CA9723-9520-43BE-96E8-1F77F501A7C6}" destId="{2DE83C17-A8B5-4100-AD89-6893034A137E}" srcOrd="5" destOrd="0" presId="urn:microsoft.com/office/officeart/2005/8/layout/list1"/>
    <dgm:cxn modelId="{485287FC-D0BC-4119-9304-3BC2F7657A6D}" type="presParOf" srcId="{85CA9723-9520-43BE-96E8-1F77F501A7C6}" destId="{8F87FE27-5AB6-4BE9-AB60-4B2DC4977AEF}" srcOrd="6" destOrd="0" presId="urn:microsoft.com/office/officeart/2005/8/layout/list1"/>
    <dgm:cxn modelId="{171AFC9B-B5A1-4299-ABCF-AAD2826E1176}" type="presParOf" srcId="{85CA9723-9520-43BE-96E8-1F77F501A7C6}" destId="{E083C357-D625-4FF8-A1FA-58A2E079D57D}" srcOrd="7" destOrd="0" presId="urn:microsoft.com/office/officeart/2005/8/layout/list1"/>
    <dgm:cxn modelId="{EC7E3CBC-EDA8-49D6-9BE4-057CBB1C3729}" type="presParOf" srcId="{85CA9723-9520-43BE-96E8-1F77F501A7C6}" destId="{134A77FE-9CA4-4AEC-95B4-4F9455BE1076}" srcOrd="8" destOrd="0" presId="urn:microsoft.com/office/officeart/2005/8/layout/list1"/>
    <dgm:cxn modelId="{71DF4975-55CD-4197-A4D9-F46AB9D00B63}" type="presParOf" srcId="{134A77FE-9CA4-4AEC-95B4-4F9455BE1076}" destId="{4A710FDF-4153-4515-B89B-ABDE385D44A8}" srcOrd="0" destOrd="0" presId="urn:microsoft.com/office/officeart/2005/8/layout/list1"/>
    <dgm:cxn modelId="{BD25C4EB-1395-4ACB-B6C2-8043C5B17553}" type="presParOf" srcId="{134A77FE-9CA4-4AEC-95B4-4F9455BE1076}" destId="{B5034FA5-6E98-485A-B03B-C87B1A6497AD}" srcOrd="1" destOrd="0" presId="urn:microsoft.com/office/officeart/2005/8/layout/list1"/>
    <dgm:cxn modelId="{8B78FCD9-1506-4E80-B45D-48475479846E}" type="presParOf" srcId="{85CA9723-9520-43BE-96E8-1F77F501A7C6}" destId="{BC43F535-0617-41B1-858C-B66C214C4956}" srcOrd="9" destOrd="0" presId="urn:microsoft.com/office/officeart/2005/8/layout/list1"/>
    <dgm:cxn modelId="{5496E493-31F6-454F-9510-B0462855BA03}" type="presParOf" srcId="{85CA9723-9520-43BE-96E8-1F77F501A7C6}" destId="{BE5D783E-CEC0-442E-8A47-CCC0A31443B6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71.xml><?xml version="1.0" encoding="utf-8"?>
<dgm:dataModel xmlns:dgm="http://schemas.openxmlformats.org/drawingml/2006/diagram" xmlns:a="http://schemas.openxmlformats.org/drawingml/2006/main">
  <dgm:ptLst>
    <dgm:pt modelId="{99A3C041-AD59-4202-B25F-C083E2A8EEE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9E94C66-862C-42D2-B1D3-4B5FB5FB0C7F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Conditional J-1 Visa / DS-2019 Approval Guidelines</a:t>
          </a:r>
          <a:endParaRPr lang="en-US" sz="2300" dirty="0"/>
        </a:p>
      </dgm:t>
    </dgm:pt>
    <dgm:pt modelId="{D33901E4-4B55-4109-AB76-5FB9522D73FC}" type="parTrans" cxnId="{8C0183E1-AFD6-4BDE-AC89-4BCDA323BFB3}">
      <dgm:prSet/>
      <dgm:spPr/>
      <dgm:t>
        <a:bodyPr/>
        <a:lstStyle/>
        <a:p>
          <a:endParaRPr lang="en-US"/>
        </a:p>
      </dgm:t>
    </dgm:pt>
    <dgm:pt modelId="{A3994DCA-377C-4675-A7CF-54C6AD0C78EF}" type="sibTrans" cxnId="{8C0183E1-AFD6-4BDE-AC89-4BCDA323BFB3}">
      <dgm:prSet/>
      <dgm:spPr/>
      <dgm:t>
        <a:bodyPr/>
        <a:lstStyle/>
        <a:p>
          <a:endParaRPr lang="en-US"/>
        </a:p>
      </dgm:t>
    </dgm:pt>
    <dgm:pt modelId="{FF4FCD48-56E3-4E4E-8756-06F96C3D4DF1}" type="pres">
      <dgm:prSet presAssocID="{99A3C041-AD59-4202-B25F-C083E2A8EEE4}" presName="linear" presStyleCnt="0">
        <dgm:presLayoutVars>
          <dgm:animLvl val="lvl"/>
          <dgm:resizeHandles val="exact"/>
        </dgm:presLayoutVars>
      </dgm:prSet>
      <dgm:spPr/>
    </dgm:pt>
    <dgm:pt modelId="{9CF79CE2-6D71-4791-9C2D-DA306655E371}" type="pres">
      <dgm:prSet presAssocID="{39E94C66-862C-42D2-B1D3-4B5FB5FB0C7F}" presName="parentText" presStyleLbl="node1" presStyleIdx="0" presStyleCnt="1" custLinFactNeighborY="-7697">
        <dgm:presLayoutVars>
          <dgm:chMax val="0"/>
          <dgm:bulletEnabled val="1"/>
        </dgm:presLayoutVars>
      </dgm:prSet>
      <dgm:spPr/>
    </dgm:pt>
  </dgm:ptLst>
  <dgm:cxnLst>
    <dgm:cxn modelId="{C8E6F84D-6752-4C75-A8D0-9C620AA6D278}" type="presOf" srcId="{39E94C66-862C-42D2-B1D3-4B5FB5FB0C7F}" destId="{9CF79CE2-6D71-4791-9C2D-DA306655E371}" srcOrd="0" destOrd="0" presId="urn:microsoft.com/office/officeart/2005/8/layout/vList2"/>
    <dgm:cxn modelId="{4700E9CA-990D-4822-AF79-2A549D4A7FCA}" type="presOf" srcId="{99A3C041-AD59-4202-B25F-C083E2A8EEE4}" destId="{FF4FCD48-56E3-4E4E-8756-06F96C3D4DF1}" srcOrd="0" destOrd="0" presId="urn:microsoft.com/office/officeart/2005/8/layout/vList2"/>
    <dgm:cxn modelId="{8C0183E1-AFD6-4BDE-AC89-4BCDA323BFB3}" srcId="{99A3C041-AD59-4202-B25F-C083E2A8EEE4}" destId="{39E94C66-862C-42D2-B1D3-4B5FB5FB0C7F}" srcOrd="0" destOrd="0" parTransId="{D33901E4-4B55-4109-AB76-5FB9522D73FC}" sibTransId="{A3994DCA-377C-4675-A7CF-54C6AD0C78EF}"/>
    <dgm:cxn modelId="{1A680CAA-310B-4D39-A888-A514A14359FC}" type="presParOf" srcId="{FF4FCD48-56E3-4E4E-8756-06F96C3D4DF1}" destId="{9CF79CE2-6D71-4791-9C2D-DA306655E37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2.xml><?xml version="1.0" encoding="utf-8"?>
<dgm:dataModel xmlns:dgm="http://schemas.openxmlformats.org/drawingml/2006/diagram" xmlns:a="http://schemas.openxmlformats.org/drawingml/2006/main">
  <dgm:ptLst>
    <dgm:pt modelId="{61D933DB-AA12-4418-A11D-32B5024B1AEC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3E0DCF57-6244-4727-A508-61653F05BF0A}">
      <dgm:prSet/>
      <dgm:spPr/>
      <dgm:t>
        <a:bodyPr/>
        <a:lstStyle/>
        <a:p>
          <a:r>
            <a:rPr lang="en-US" dirty="0"/>
            <a:t>To facilitate visa processing, OPA may review for a conditional DS-2019 approval in advance of the appointment approval, with  </a:t>
          </a:r>
        </a:p>
      </dgm:t>
    </dgm:pt>
    <dgm:pt modelId="{F57787E3-A726-433E-9B13-D1CE9AF277E9}" type="parTrans" cxnId="{8E206906-1B96-4A84-8F63-CACC7B44A081}">
      <dgm:prSet/>
      <dgm:spPr/>
      <dgm:t>
        <a:bodyPr/>
        <a:lstStyle/>
        <a:p>
          <a:endParaRPr lang="en-US"/>
        </a:p>
      </dgm:t>
    </dgm:pt>
    <dgm:pt modelId="{A6AA2C06-364F-4FE1-A857-C0DC9B05A99A}" type="sibTrans" cxnId="{8E206906-1B96-4A84-8F63-CACC7B44A081}">
      <dgm:prSet/>
      <dgm:spPr/>
      <dgm:t>
        <a:bodyPr/>
        <a:lstStyle/>
        <a:p>
          <a:endParaRPr lang="en-US"/>
        </a:p>
      </dgm:t>
    </dgm:pt>
    <dgm:pt modelId="{F9284C8B-1547-457B-9B97-EDEE8043DCD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Select the Conditional Approval of DS-2019 checkbox on the Recommendation form</a:t>
          </a:r>
        </a:p>
      </dgm:t>
    </dgm:pt>
    <dgm:pt modelId="{479CFBF8-61EC-42CB-A095-298CDE7E6F2C}" type="parTrans" cxnId="{F00F6A84-6E96-4801-BE00-F4B7D557B21D}">
      <dgm:prSet/>
      <dgm:spPr/>
      <dgm:t>
        <a:bodyPr/>
        <a:lstStyle/>
        <a:p>
          <a:endParaRPr lang="en-US"/>
        </a:p>
      </dgm:t>
    </dgm:pt>
    <dgm:pt modelId="{430FF371-30E9-4F72-B83E-C63BF7384830}" type="sibTrans" cxnId="{F00F6A84-6E96-4801-BE00-F4B7D557B21D}">
      <dgm:prSet/>
      <dgm:spPr/>
      <dgm:t>
        <a:bodyPr/>
        <a:lstStyle/>
        <a:p>
          <a:endParaRPr lang="en-US"/>
        </a:p>
      </dgm:t>
    </dgm:pt>
    <dgm:pt modelId="{ACDA48A8-E21E-417D-B20A-AEC3C4482BB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Letter of Completion must provide a statement of progress toward degree</a:t>
          </a:r>
        </a:p>
      </dgm:t>
    </dgm:pt>
    <dgm:pt modelId="{FA1A5321-6662-430E-9B2B-F38E11F21E6F}" type="parTrans" cxnId="{8EF8D07D-33F5-4C4C-BDD1-5724D29DF6A4}">
      <dgm:prSet/>
      <dgm:spPr/>
      <dgm:t>
        <a:bodyPr/>
        <a:lstStyle/>
        <a:p>
          <a:endParaRPr lang="en-US"/>
        </a:p>
      </dgm:t>
    </dgm:pt>
    <dgm:pt modelId="{621F25D0-177E-4347-A125-C285F94865D9}" type="sibTrans" cxnId="{8EF8D07D-33F5-4C4C-BDD1-5724D29DF6A4}">
      <dgm:prSet/>
      <dgm:spPr/>
      <dgm:t>
        <a:bodyPr/>
        <a:lstStyle/>
        <a:p>
          <a:endParaRPr lang="en-US"/>
        </a:p>
      </dgm:t>
    </dgm:pt>
    <dgm:pt modelId="{E2908242-5639-4234-A99C-455E3756C5D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Letter must provide an anticipated date of degree conferral</a:t>
          </a:r>
        </a:p>
      </dgm:t>
    </dgm:pt>
    <dgm:pt modelId="{6ED0AE03-4A5F-4B1C-A8C1-C6984AC6DA31}" type="parTrans" cxnId="{BD32F01F-72AC-46EB-9C9A-69185EE332E0}">
      <dgm:prSet/>
      <dgm:spPr/>
      <dgm:t>
        <a:bodyPr/>
        <a:lstStyle/>
        <a:p>
          <a:endParaRPr lang="en-US"/>
        </a:p>
      </dgm:t>
    </dgm:pt>
    <dgm:pt modelId="{2767BF79-592C-480B-8C64-0329D2DF9ED7}" type="sibTrans" cxnId="{BD32F01F-72AC-46EB-9C9A-69185EE332E0}">
      <dgm:prSet/>
      <dgm:spPr/>
      <dgm:t>
        <a:bodyPr/>
        <a:lstStyle/>
        <a:p>
          <a:endParaRPr lang="en-US"/>
        </a:p>
      </dgm:t>
    </dgm:pt>
    <dgm:pt modelId="{00FBA597-E952-4928-B153-69484C6D3EA3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If proof of degree is not provided on or before the postdoc appointment start date</a:t>
          </a:r>
          <a:r>
            <a:rPr lang="en-US" dirty="0">
              <a:solidFill>
                <a:schemeClr val="accent3"/>
              </a:solidFill>
            </a:rPr>
            <a:t>:</a:t>
          </a:r>
        </a:p>
      </dgm:t>
    </dgm:pt>
    <dgm:pt modelId="{F090D53A-F2AB-4D37-B007-D697584EB494}" type="parTrans" cxnId="{C2B0F000-B942-471A-8FC7-32BA8B2019C1}">
      <dgm:prSet/>
      <dgm:spPr/>
      <dgm:t>
        <a:bodyPr/>
        <a:lstStyle/>
        <a:p>
          <a:endParaRPr lang="en-US"/>
        </a:p>
      </dgm:t>
    </dgm:pt>
    <dgm:pt modelId="{A53B29FE-BF24-414C-B93B-3570082E7ED4}" type="sibTrans" cxnId="{C2B0F000-B942-471A-8FC7-32BA8B2019C1}">
      <dgm:prSet/>
      <dgm:spPr/>
      <dgm:t>
        <a:bodyPr/>
        <a:lstStyle/>
        <a:p>
          <a:endParaRPr lang="en-US"/>
        </a:p>
      </dgm:t>
    </dgm:pt>
    <dgm:pt modelId="{CBCD5EC6-AB59-448E-A747-C44647CBC2C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appointment CANNOT start; Postdoc Admin must delay the start date, OR</a:t>
          </a:r>
        </a:p>
      </dgm:t>
    </dgm:pt>
    <dgm:pt modelId="{78F5A3D0-AF3C-4285-936D-42B75D0F8720}" type="parTrans" cxnId="{80F3E30B-0618-4E47-80EE-3B36432259BB}">
      <dgm:prSet/>
      <dgm:spPr/>
      <dgm:t>
        <a:bodyPr/>
        <a:lstStyle/>
        <a:p>
          <a:endParaRPr lang="en-US"/>
        </a:p>
      </dgm:t>
    </dgm:pt>
    <dgm:pt modelId="{97BDE912-7060-487D-9EDC-02BAE29C16EC}" type="sibTrans" cxnId="{80F3E30B-0618-4E47-80EE-3B36432259BB}">
      <dgm:prSet/>
      <dgm:spPr/>
      <dgm:t>
        <a:bodyPr/>
        <a:lstStyle/>
        <a:p>
          <a:endParaRPr lang="en-US"/>
        </a:p>
      </dgm:t>
    </dgm:pt>
    <dgm:pt modelId="{FACF823D-9C62-41E6-8C1C-579BB4A823C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Candidate must be appointed as a Visiting Student Researcher (VSR) or other appropriate status until proof of degree is provided</a:t>
          </a:r>
        </a:p>
      </dgm:t>
    </dgm:pt>
    <dgm:pt modelId="{D5720379-6800-4537-8313-ED820AAD7582}" type="parTrans" cxnId="{CA29C9B4-0A5A-49FB-A74C-4B8768B2546F}">
      <dgm:prSet/>
      <dgm:spPr/>
      <dgm:t>
        <a:bodyPr/>
        <a:lstStyle/>
        <a:p>
          <a:endParaRPr lang="en-US"/>
        </a:p>
      </dgm:t>
    </dgm:pt>
    <dgm:pt modelId="{6EF153E3-0C8D-446F-B8C5-FE5E1BEAEE9A}" type="sibTrans" cxnId="{CA29C9B4-0A5A-49FB-A74C-4B8768B2546F}">
      <dgm:prSet/>
      <dgm:spPr/>
      <dgm:t>
        <a:bodyPr/>
        <a:lstStyle/>
        <a:p>
          <a:endParaRPr lang="en-US"/>
        </a:p>
      </dgm:t>
    </dgm:pt>
    <dgm:pt modelId="{847B625F-6123-4588-8537-FC9665C792A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Information on Visiting Student Researcher status can be found at:</a:t>
          </a:r>
        </a:p>
      </dgm:t>
    </dgm:pt>
    <dgm:pt modelId="{95DECE50-2EC5-4FEC-ADC8-3B73E1207D58}" type="parTrans" cxnId="{C3585DE4-D9E9-4FBF-96F4-6A583A97C332}">
      <dgm:prSet/>
      <dgm:spPr/>
      <dgm:t>
        <a:bodyPr/>
        <a:lstStyle/>
        <a:p>
          <a:endParaRPr lang="en-US"/>
        </a:p>
      </dgm:t>
    </dgm:pt>
    <dgm:pt modelId="{6C901149-B771-40F5-9E94-B7F4F61AA5B1}" type="sibTrans" cxnId="{C3585DE4-D9E9-4FBF-96F4-6A583A97C332}">
      <dgm:prSet/>
      <dgm:spPr/>
      <dgm:t>
        <a:bodyPr/>
        <a:lstStyle/>
        <a:p>
          <a:endParaRPr lang="en-US"/>
        </a:p>
      </dgm:t>
    </dgm:pt>
    <dgm:pt modelId="{03F81D8D-ADA8-4D56-9F14-5B10196D0A89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GAP policy (Section 1.3)</a:t>
          </a:r>
          <a:r>
            <a:rPr lang="en-US" b="0" dirty="0"/>
            <a:t>;</a:t>
          </a:r>
          <a:r>
            <a:rPr lang="en-US" b="1" dirty="0"/>
            <a:t> </a:t>
          </a:r>
          <a:r>
            <a:rPr lang="en-US" b="1" dirty="0">
              <a:hlinkClick xmlns:r="http://schemas.openxmlformats.org/officeDocument/2006/relationships" r:id="rId2"/>
            </a:rPr>
            <a:t>RPH policy</a:t>
          </a:r>
          <a:r>
            <a:rPr lang="en-US" b="0" dirty="0"/>
            <a:t>;</a:t>
          </a:r>
          <a:r>
            <a:rPr lang="en-US" b="1" dirty="0"/>
            <a:t> </a:t>
          </a:r>
          <a:r>
            <a:rPr lang="en-US" b="1" dirty="0">
              <a:hlinkClick xmlns:r="http://schemas.openxmlformats.org/officeDocument/2006/relationships" r:id="rId3"/>
            </a:rPr>
            <a:t>Registrar's Office page</a:t>
          </a:r>
          <a:endParaRPr lang="en-US" b="1" dirty="0"/>
        </a:p>
      </dgm:t>
    </dgm:pt>
    <dgm:pt modelId="{4F3AAA41-E8BE-4414-AB44-F46584B4A747}" type="parTrans" cxnId="{B6109228-BC32-42D8-9B62-62C48A138CFF}">
      <dgm:prSet/>
      <dgm:spPr/>
      <dgm:t>
        <a:bodyPr/>
        <a:lstStyle/>
        <a:p>
          <a:endParaRPr lang="en-US"/>
        </a:p>
      </dgm:t>
    </dgm:pt>
    <dgm:pt modelId="{9A296A8B-8AFC-472C-BC17-97BC97E3DF62}" type="sibTrans" cxnId="{B6109228-BC32-42D8-9B62-62C48A138CFF}">
      <dgm:prSet/>
      <dgm:spPr/>
      <dgm:t>
        <a:bodyPr/>
        <a:lstStyle/>
        <a:p>
          <a:endParaRPr lang="en-US"/>
        </a:p>
      </dgm:t>
    </dgm:pt>
    <dgm:pt modelId="{F4FCB489-79A1-4295-A283-DD395BF11F89}">
      <dgm:prSet/>
      <dgm:spPr/>
      <dgm:t>
        <a:bodyPr/>
        <a:lstStyle/>
        <a:p>
          <a:pPr algn="ctr"/>
          <a:r>
            <a:rPr lang="en-US" dirty="0"/>
            <a:t>Conditional approval of the DS-2019 is NOT available when the PhD institution has an extended dissertation evaluation process</a:t>
          </a:r>
        </a:p>
      </dgm:t>
    </dgm:pt>
    <dgm:pt modelId="{B4C19A15-392F-47ED-B39C-6B141A4BA94E}" type="parTrans" cxnId="{A3A86ECC-FB16-4D3A-B6DC-CE1046081616}">
      <dgm:prSet/>
      <dgm:spPr/>
      <dgm:t>
        <a:bodyPr/>
        <a:lstStyle/>
        <a:p>
          <a:endParaRPr lang="en-US"/>
        </a:p>
      </dgm:t>
    </dgm:pt>
    <dgm:pt modelId="{8083AB78-83E4-4E71-AD86-1673CF2462C5}" type="sibTrans" cxnId="{A3A86ECC-FB16-4D3A-B6DC-CE1046081616}">
      <dgm:prSet/>
      <dgm:spPr/>
      <dgm:t>
        <a:bodyPr/>
        <a:lstStyle/>
        <a:p>
          <a:endParaRPr lang="en-US"/>
        </a:p>
      </dgm:t>
    </dgm:pt>
    <dgm:pt modelId="{6FCAA22E-E011-43A9-8EDF-3E33AC8E5B35}" type="pres">
      <dgm:prSet presAssocID="{61D933DB-AA12-4418-A11D-32B5024B1AEC}" presName="linear" presStyleCnt="0">
        <dgm:presLayoutVars>
          <dgm:animLvl val="lvl"/>
          <dgm:resizeHandles val="exact"/>
        </dgm:presLayoutVars>
      </dgm:prSet>
      <dgm:spPr/>
    </dgm:pt>
    <dgm:pt modelId="{AA9D79FE-CCDE-4544-9E33-D021A76860B7}" type="pres">
      <dgm:prSet presAssocID="{3E0DCF57-6244-4727-A508-61653F05BF0A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5A119E94-2581-4E57-8114-7A42E46A1313}" type="pres">
      <dgm:prSet presAssocID="{3E0DCF57-6244-4727-A508-61653F05BF0A}" presName="childText" presStyleLbl="revTx" presStyleIdx="0" presStyleCnt="1">
        <dgm:presLayoutVars>
          <dgm:bulletEnabled val="1"/>
        </dgm:presLayoutVars>
      </dgm:prSet>
      <dgm:spPr/>
    </dgm:pt>
    <dgm:pt modelId="{7C14CA7B-B9C0-4F26-8901-4672456C5478}" type="pres">
      <dgm:prSet presAssocID="{F4FCB489-79A1-4295-A283-DD395BF11F89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C2B0F000-B942-471A-8FC7-32BA8B2019C1}" srcId="{3E0DCF57-6244-4727-A508-61653F05BF0A}" destId="{00FBA597-E952-4928-B153-69484C6D3EA3}" srcOrd="3" destOrd="0" parTransId="{F090D53A-F2AB-4D37-B007-D697584EB494}" sibTransId="{A53B29FE-BF24-414C-B93B-3570082E7ED4}"/>
    <dgm:cxn modelId="{8E206906-1B96-4A84-8F63-CACC7B44A081}" srcId="{61D933DB-AA12-4418-A11D-32B5024B1AEC}" destId="{3E0DCF57-6244-4727-A508-61653F05BF0A}" srcOrd="0" destOrd="0" parTransId="{F57787E3-A726-433E-9B13-D1CE9AF277E9}" sibTransId="{A6AA2C06-364F-4FE1-A857-C0DC9B05A99A}"/>
    <dgm:cxn modelId="{80F3E30B-0618-4E47-80EE-3B36432259BB}" srcId="{00FBA597-E952-4928-B153-69484C6D3EA3}" destId="{CBCD5EC6-AB59-448E-A747-C44647CBC2C5}" srcOrd="0" destOrd="0" parTransId="{78F5A3D0-AF3C-4285-936D-42B75D0F8720}" sibTransId="{97BDE912-7060-487D-9EDC-02BAE29C16EC}"/>
    <dgm:cxn modelId="{85F2880C-4864-4981-9CD3-9056EA1EA9BD}" type="presOf" srcId="{3E0DCF57-6244-4727-A508-61653F05BF0A}" destId="{AA9D79FE-CCDE-4544-9E33-D021A76860B7}" srcOrd="0" destOrd="0" presId="urn:microsoft.com/office/officeart/2005/8/layout/vList2"/>
    <dgm:cxn modelId="{1AB63117-8513-4130-BCC1-C3093ABF7129}" type="presOf" srcId="{F4FCB489-79A1-4295-A283-DD395BF11F89}" destId="{7C14CA7B-B9C0-4F26-8901-4672456C5478}" srcOrd="0" destOrd="0" presId="urn:microsoft.com/office/officeart/2005/8/layout/vList2"/>
    <dgm:cxn modelId="{BD32F01F-72AC-46EB-9C9A-69185EE332E0}" srcId="{3E0DCF57-6244-4727-A508-61653F05BF0A}" destId="{E2908242-5639-4234-A99C-455E3756C5D1}" srcOrd="2" destOrd="0" parTransId="{6ED0AE03-4A5F-4B1C-A8C1-C6984AC6DA31}" sibTransId="{2767BF79-592C-480B-8C64-0329D2DF9ED7}"/>
    <dgm:cxn modelId="{B6109228-BC32-42D8-9B62-62C48A138CFF}" srcId="{FACF823D-9C62-41E6-8C1C-579BB4A823C4}" destId="{03F81D8D-ADA8-4D56-9F14-5B10196D0A89}" srcOrd="1" destOrd="0" parTransId="{4F3AAA41-E8BE-4414-AB44-F46584B4A747}" sibTransId="{9A296A8B-8AFC-472C-BC17-97BC97E3DF62}"/>
    <dgm:cxn modelId="{CC077F2E-ACA8-4A82-B662-11DA560DE37C}" type="presOf" srcId="{847B625F-6123-4588-8537-FC9665C792A8}" destId="{5A119E94-2581-4E57-8114-7A42E46A1313}" srcOrd="0" destOrd="6" presId="urn:microsoft.com/office/officeart/2005/8/layout/vList2"/>
    <dgm:cxn modelId="{8F82985C-4475-4790-8ACD-8509F27F2E4E}" type="presOf" srcId="{61D933DB-AA12-4418-A11D-32B5024B1AEC}" destId="{6FCAA22E-E011-43A9-8EDF-3E33AC8E5B35}" srcOrd="0" destOrd="0" presId="urn:microsoft.com/office/officeart/2005/8/layout/vList2"/>
    <dgm:cxn modelId="{04DCA059-D7DD-4CDA-88C1-E915777142C6}" type="presOf" srcId="{E2908242-5639-4234-A99C-455E3756C5D1}" destId="{5A119E94-2581-4E57-8114-7A42E46A1313}" srcOrd="0" destOrd="2" presId="urn:microsoft.com/office/officeart/2005/8/layout/vList2"/>
    <dgm:cxn modelId="{8EF8D07D-33F5-4C4C-BDD1-5724D29DF6A4}" srcId="{3E0DCF57-6244-4727-A508-61653F05BF0A}" destId="{ACDA48A8-E21E-417D-B20A-AEC3C4482BB5}" srcOrd="1" destOrd="0" parTransId="{FA1A5321-6662-430E-9B2B-F38E11F21E6F}" sibTransId="{621F25D0-177E-4347-A125-C285F94865D9}"/>
    <dgm:cxn modelId="{F00F6A84-6E96-4801-BE00-F4B7D557B21D}" srcId="{3E0DCF57-6244-4727-A508-61653F05BF0A}" destId="{F9284C8B-1547-457B-9B97-EDEE8043DCDD}" srcOrd="0" destOrd="0" parTransId="{479CFBF8-61EC-42CB-A095-298CDE7E6F2C}" sibTransId="{430FF371-30E9-4F72-B83E-C63BF7384830}"/>
    <dgm:cxn modelId="{624BF395-3658-45A6-9A10-EB5B5AFB3C6B}" type="presOf" srcId="{ACDA48A8-E21E-417D-B20A-AEC3C4482BB5}" destId="{5A119E94-2581-4E57-8114-7A42E46A1313}" srcOrd="0" destOrd="1" presId="urn:microsoft.com/office/officeart/2005/8/layout/vList2"/>
    <dgm:cxn modelId="{12CA9DAF-1CB4-4E19-9274-62EAC5CCB239}" type="presOf" srcId="{FACF823D-9C62-41E6-8C1C-579BB4A823C4}" destId="{5A119E94-2581-4E57-8114-7A42E46A1313}" srcOrd="0" destOrd="5" presId="urn:microsoft.com/office/officeart/2005/8/layout/vList2"/>
    <dgm:cxn modelId="{CA29C9B4-0A5A-49FB-A74C-4B8768B2546F}" srcId="{00FBA597-E952-4928-B153-69484C6D3EA3}" destId="{FACF823D-9C62-41E6-8C1C-579BB4A823C4}" srcOrd="1" destOrd="0" parTransId="{D5720379-6800-4537-8313-ED820AAD7582}" sibTransId="{6EF153E3-0C8D-446F-B8C5-FE5E1BEAEE9A}"/>
    <dgm:cxn modelId="{C1B6A9B5-789B-4882-8018-F21353E8F45B}" type="presOf" srcId="{00FBA597-E952-4928-B153-69484C6D3EA3}" destId="{5A119E94-2581-4E57-8114-7A42E46A1313}" srcOrd="0" destOrd="3" presId="urn:microsoft.com/office/officeart/2005/8/layout/vList2"/>
    <dgm:cxn modelId="{540E72C6-0F46-4F56-8B75-A7816DD5ACF6}" type="presOf" srcId="{CBCD5EC6-AB59-448E-A747-C44647CBC2C5}" destId="{5A119E94-2581-4E57-8114-7A42E46A1313}" srcOrd="0" destOrd="4" presId="urn:microsoft.com/office/officeart/2005/8/layout/vList2"/>
    <dgm:cxn modelId="{A3A86ECC-FB16-4D3A-B6DC-CE1046081616}" srcId="{61D933DB-AA12-4418-A11D-32B5024B1AEC}" destId="{F4FCB489-79A1-4295-A283-DD395BF11F89}" srcOrd="1" destOrd="0" parTransId="{B4C19A15-392F-47ED-B39C-6B141A4BA94E}" sibTransId="{8083AB78-83E4-4E71-AD86-1673CF2462C5}"/>
    <dgm:cxn modelId="{C3585DE4-D9E9-4FBF-96F4-6A583A97C332}" srcId="{FACF823D-9C62-41E6-8C1C-579BB4A823C4}" destId="{847B625F-6123-4588-8537-FC9665C792A8}" srcOrd="0" destOrd="0" parTransId="{95DECE50-2EC5-4FEC-ADC8-3B73E1207D58}" sibTransId="{6C901149-B771-40F5-9E94-B7F4F61AA5B1}"/>
    <dgm:cxn modelId="{F57FAFE9-06FF-405C-BB5F-7DCD6D06298F}" type="presOf" srcId="{F9284C8B-1547-457B-9B97-EDEE8043DCDD}" destId="{5A119E94-2581-4E57-8114-7A42E46A1313}" srcOrd="0" destOrd="0" presId="urn:microsoft.com/office/officeart/2005/8/layout/vList2"/>
    <dgm:cxn modelId="{3D340EEF-4777-4922-96F0-C93A973A0353}" type="presOf" srcId="{03F81D8D-ADA8-4D56-9F14-5B10196D0A89}" destId="{5A119E94-2581-4E57-8114-7A42E46A1313}" srcOrd="0" destOrd="7" presId="urn:microsoft.com/office/officeart/2005/8/layout/vList2"/>
    <dgm:cxn modelId="{DFD701D6-8195-4C0C-A473-5AF732F4F6D8}" type="presParOf" srcId="{6FCAA22E-E011-43A9-8EDF-3E33AC8E5B35}" destId="{AA9D79FE-CCDE-4544-9E33-D021A76860B7}" srcOrd="0" destOrd="0" presId="urn:microsoft.com/office/officeart/2005/8/layout/vList2"/>
    <dgm:cxn modelId="{08EE962C-00D7-4BD0-8949-205B61583894}" type="presParOf" srcId="{6FCAA22E-E011-43A9-8EDF-3E33AC8E5B35}" destId="{5A119E94-2581-4E57-8114-7A42E46A1313}" srcOrd="1" destOrd="0" presId="urn:microsoft.com/office/officeart/2005/8/layout/vList2"/>
    <dgm:cxn modelId="{C84F7858-C964-498C-BD88-701D468D4576}" type="presParOf" srcId="{6FCAA22E-E011-43A9-8EDF-3E33AC8E5B35}" destId="{7C14CA7B-B9C0-4F26-8901-4672456C5478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73.xml><?xml version="1.0" encoding="utf-8"?>
<dgm:dataModel xmlns:dgm="http://schemas.openxmlformats.org/drawingml/2006/diagram" xmlns:a="http://schemas.openxmlformats.org/drawingml/2006/main">
  <dgm:ptLst>
    <dgm:pt modelId="{E74B9C82-DDB2-40C2-812A-8AF88B4AAE6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9D519D1-5818-4F79-BFBF-6FACC2F6D9CE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F1 OPT and H-1B visa</a:t>
          </a:r>
          <a:endParaRPr lang="en-US" sz="2400" dirty="0"/>
        </a:p>
      </dgm:t>
    </dgm:pt>
    <dgm:pt modelId="{821731D7-5E64-48E9-89FF-11E4FDCCCC2D}" type="parTrans" cxnId="{23DF43DE-580B-4B36-838D-5390E1CE2922}">
      <dgm:prSet/>
      <dgm:spPr/>
      <dgm:t>
        <a:bodyPr/>
        <a:lstStyle/>
        <a:p>
          <a:endParaRPr lang="en-US"/>
        </a:p>
      </dgm:t>
    </dgm:pt>
    <dgm:pt modelId="{F3947631-D734-41CC-9AF1-C0B47D4F0D57}" type="sibTrans" cxnId="{23DF43DE-580B-4B36-838D-5390E1CE2922}">
      <dgm:prSet/>
      <dgm:spPr/>
      <dgm:t>
        <a:bodyPr/>
        <a:lstStyle/>
        <a:p>
          <a:endParaRPr lang="en-US"/>
        </a:p>
      </dgm:t>
    </dgm:pt>
    <dgm:pt modelId="{481CC234-8417-4A19-8EC0-5DC6031E8068}" type="pres">
      <dgm:prSet presAssocID="{E74B9C82-DDB2-40C2-812A-8AF88B4AAE66}" presName="linear" presStyleCnt="0">
        <dgm:presLayoutVars>
          <dgm:animLvl val="lvl"/>
          <dgm:resizeHandles val="exact"/>
        </dgm:presLayoutVars>
      </dgm:prSet>
      <dgm:spPr/>
    </dgm:pt>
    <dgm:pt modelId="{61588272-220B-4FB9-B6F3-43AB96F1CCBC}" type="pres">
      <dgm:prSet presAssocID="{39D519D1-5818-4F79-BFBF-6FACC2F6D9C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D70F992-F70C-42D2-8CBB-86C4B8CF3DE9}" type="presOf" srcId="{E74B9C82-DDB2-40C2-812A-8AF88B4AAE66}" destId="{481CC234-8417-4A19-8EC0-5DC6031E8068}" srcOrd="0" destOrd="0" presId="urn:microsoft.com/office/officeart/2005/8/layout/vList2"/>
    <dgm:cxn modelId="{8B060BBF-45E6-4B68-8256-A4C70CC352C0}" type="presOf" srcId="{39D519D1-5818-4F79-BFBF-6FACC2F6D9CE}" destId="{61588272-220B-4FB9-B6F3-43AB96F1CCBC}" srcOrd="0" destOrd="0" presId="urn:microsoft.com/office/officeart/2005/8/layout/vList2"/>
    <dgm:cxn modelId="{23DF43DE-580B-4B36-838D-5390E1CE2922}" srcId="{E74B9C82-DDB2-40C2-812A-8AF88B4AAE66}" destId="{39D519D1-5818-4F79-BFBF-6FACC2F6D9CE}" srcOrd="0" destOrd="0" parTransId="{821731D7-5E64-48E9-89FF-11E4FDCCCC2D}" sibTransId="{F3947631-D734-41CC-9AF1-C0B47D4F0D57}"/>
    <dgm:cxn modelId="{AF45E7AC-A47A-450A-BE88-215BF2D29968}" type="presParOf" srcId="{481CC234-8417-4A19-8EC0-5DC6031E8068}" destId="{61588272-220B-4FB9-B6F3-43AB96F1CCB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4.xml><?xml version="1.0" encoding="utf-8"?>
<dgm:dataModel xmlns:dgm="http://schemas.openxmlformats.org/drawingml/2006/diagram" xmlns:a="http://schemas.openxmlformats.org/drawingml/2006/main">
  <dgm:ptLst>
    <dgm:pt modelId="{BEBC0E16-51C9-4313-9890-29612058856C}" type="doc">
      <dgm:prSet loTypeId="urn:microsoft.com/office/officeart/2005/8/layout/lProcess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59421AD-B2A4-410E-BA76-9FE47A1A2919}">
      <dgm:prSet custT="1"/>
      <dgm:spPr/>
      <dgm:t>
        <a:bodyPr/>
        <a:lstStyle/>
        <a:p>
          <a:r>
            <a:rPr lang="en-US" sz="2800" b="1" u="sng" dirty="0">
              <a:solidFill>
                <a:schemeClr val="accent2"/>
              </a:solidFill>
            </a:rPr>
            <a:t>F1 OPT </a:t>
          </a:r>
        </a:p>
        <a:p>
          <a:r>
            <a:rPr lang="en-US" sz="1600" b="1" dirty="0">
              <a:solidFill>
                <a:schemeClr val="accent2"/>
              </a:solidFill>
            </a:rPr>
            <a:t>with Employment Authorization (EAD) Card</a:t>
          </a:r>
          <a:r>
            <a:rPr lang="en-US" sz="2300" b="1" dirty="0"/>
            <a:t>	</a:t>
          </a:r>
          <a:endParaRPr lang="en-US" sz="2300" dirty="0"/>
        </a:p>
      </dgm:t>
    </dgm:pt>
    <dgm:pt modelId="{AD1BF09C-37CB-48D6-89E9-612AED6EE727}" type="parTrans" cxnId="{F17C16FE-E0EE-4C19-9A24-1AFF9ADF1F3F}">
      <dgm:prSet/>
      <dgm:spPr/>
      <dgm:t>
        <a:bodyPr/>
        <a:lstStyle/>
        <a:p>
          <a:endParaRPr lang="en-US"/>
        </a:p>
      </dgm:t>
    </dgm:pt>
    <dgm:pt modelId="{7D0988B5-8F53-49D1-919E-3A2B7B625A8F}" type="sibTrans" cxnId="{F17C16FE-E0EE-4C19-9A24-1AFF9ADF1F3F}">
      <dgm:prSet/>
      <dgm:spPr/>
      <dgm:t>
        <a:bodyPr/>
        <a:lstStyle/>
        <a:p>
          <a:endParaRPr lang="en-US"/>
        </a:p>
      </dgm:t>
    </dgm:pt>
    <dgm:pt modelId="{51103E3F-DF5B-4542-B194-CAAE87AC9B3E}">
      <dgm:prSet custT="1"/>
      <dgm:spPr/>
      <dgm:t>
        <a:bodyPr/>
        <a:lstStyle/>
        <a:p>
          <a:r>
            <a:rPr lang="en-US" sz="2000" dirty="0"/>
            <a:t>Postdoc applies for EAD Card</a:t>
          </a:r>
        </a:p>
      </dgm:t>
    </dgm:pt>
    <dgm:pt modelId="{20840958-64D3-4984-A3C3-1A7A8B17032A}" type="parTrans" cxnId="{A6E64A3B-D421-41C3-9D4D-649AFC7D709A}">
      <dgm:prSet/>
      <dgm:spPr/>
      <dgm:t>
        <a:bodyPr/>
        <a:lstStyle/>
        <a:p>
          <a:endParaRPr lang="en-US"/>
        </a:p>
      </dgm:t>
    </dgm:pt>
    <dgm:pt modelId="{70B71339-B6F7-49CC-AB40-694422D18C56}" type="sibTrans" cxnId="{A6E64A3B-D421-41C3-9D4D-649AFC7D709A}">
      <dgm:prSet/>
      <dgm:spPr/>
      <dgm:t>
        <a:bodyPr/>
        <a:lstStyle/>
        <a:p>
          <a:endParaRPr lang="en-US"/>
        </a:p>
      </dgm:t>
    </dgm:pt>
    <dgm:pt modelId="{363AD4B9-8096-44EF-8062-DCAC226D6D5B}">
      <dgm:prSet custT="1"/>
      <dgm:spPr/>
      <dgm:t>
        <a:bodyPr/>
        <a:lstStyle/>
        <a:p>
          <a:r>
            <a:rPr lang="en-US" sz="1200" dirty="0"/>
            <a:t>Stanford is not involved in process</a:t>
          </a:r>
        </a:p>
      </dgm:t>
    </dgm:pt>
    <dgm:pt modelId="{39E70F17-FA0F-4E0F-8EF7-AC8A5A722159}" type="parTrans" cxnId="{2F0211D1-39B5-487A-BEF3-F653549A699E}">
      <dgm:prSet/>
      <dgm:spPr/>
      <dgm:t>
        <a:bodyPr/>
        <a:lstStyle/>
        <a:p>
          <a:endParaRPr lang="en-US"/>
        </a:p>
      </dgm:t>
    </dgm:pt>
    <dgm:pt modelId="{34000AEA-988C-4A12-A878-521F1243DC0D}" type="sibTrans" cxnId="{2F0211D1-39B5-487A-BEF3-F653549A699E}">
      <dgm:prSet/>
      <dgm:spPr/>
      <dgm:t>
        <a:bodyPr/>
        <a:lstStyle/>
        <a:p>
          <a:endParaRPr lang="en-US"/>
        </a:p>
      </dgm:t>
    </dgm:pt>
    <dgm:pt modelId="{EE4BD005-AAD0-4756-91CD-AD5A6FE250B1}">
      <dgm:prSet custT="1"/>
      <dgm:spPr/>
      <dgm:t>
        <a:bodyPr/>
        <a:lstStyle/>
        <a:p>
          <a:pPr algn="l"/>
          <a:r>
            <a:rPr lang="en-US" sz="2000" dirty="0"/>
            <a:t>Postdoc uploads PDF copy of card to the Data form</a:t>
          </a:r>
        </a:p>
      </dgm:t>
    </dgm:pt>
    <dgm:pt modelId="{A97AB0EF-3118-4751-A42F-8A691E87B2E5}" type="parTrans" cxnId="{3971A16F-763B-44E3-BDC2-04829BF60D75}">
      <dgm:prSet/>
      <dgm:spPr/>
      <dgm:t>
        <a:bodyPr/>
        <a:lstStyle/>
        <a:p>
          <a:endParaRPr lang="en-US"/>
        </a:p>
      </dgm:t>
    </dgm:pt>
    <dgm:pt modelId="{3C54D660-C6DE-410F-8609-0AB86A5248BA}" type="sibTrans" cxnId="{3971A16F-763B-44E3-BDC2-04829BF60D75}">
      <dgm:prSet/>
      <dgm:spPr/>
      <dgm:t>
        <a:bodyPr/>
        <a:lstStyle/>
        <a:p>
          <a:endParaRPr lang="en-US"/>
        </a:p>
      </dgm:t>
    </dgm:pt>
    <dgm:pt modelId="{05BDAFC1-91FF-449B-9C2C-4A3C4880E1D0}">
      <dgm:prSet custT="1"/>
      <dgm:spPr/>
      <dgm:t>
        <a:bodyPr/>
        <a:lstStyle/>
        <a:p>
          <a:r>
            <a:rPr lang="en-US" sz="1400" dirty="0"/>
            <a:t>Appointment approved with copy of the EAD application or receipt if card isn’t available yet</a:t>
          </a:r>
        </a:p>
      </dgm:t>
    </dgm:pt>
    <dgm:pt modelId="{164C3347-9383-4CB4-8CB0-4100791A8E50}" type="parTrans" cxnId="{F6B11E5D-BFB3-4C7D-9618-40388A854FDE}">
      <dgm:prSet/>
      <dgm:spPr/>
      <dgm:t>
        <a:bodyPr/>
        <a:lstStyle/>
        <a:p>
          <a:endParaRPr lang="en-US"/>
        </a:p>
      </dgm:t>
    </dgm:pt>
    <dgm:pt modelId="{C61E29D5-8BD9-4BD3-8ECE-CF0E05EAB714}" type="sibTrans" cxnId="{F6B11E5D-BFB3-4C7D-9618-40388A854FDE}">
      <dgm:prSet/>
      <dgm:spPr/>
      <dgm:t>
        <a:bodyPr/>
        <a:lstStyle/>
        <a:p>
          <a:endParaRPr lang="en-US"/>
        </a:p>
      </dgm:t>
    </dgm:pt>
    <dgm:pt modelId="{2AB8F4ED-F69C-4C5B-A1CF-1BE642742C29}">
      <dgm:prSet custT="1"/>
      <dgm:spPr/>
      <dgm:t>
        <a:bodyPr/>
        <a:lstStyle/>
        <a:p>
          <a:r>
            <a:rPr lang="en-US" sz="1200" dirty="0"/>
            <a:t>Postdoc Admin uploads EAD card when available later</a:t>
          </a:r>
        </a:p>
      </dgm:t>
    </dgm:pt>
    <dgm:pt modelId="{D65FCF86-A517-49F8-85B6-711B480198F1}" type="parTrans" cxnId="{F24789EE-E98C-44AF-A503-0AC226679C5A}">
      <dgm:prSet/>
      <dgm:spPr/>
      <dgm:t>
        <a:bodyPr/>
        <a:lstStyle/>
        <a:p>
          <a:endParaRPr lang="en-US"/>
        </a:p>
      </dgm:t>
    </dgm:pt>
    <dgm:pt modelId="{F39EDCB7-B78D-4F50-A6DE-38A4C2D73D7B}" type="sibTrans" cxnId="{F24789EE-E98C-44AF-A503-0AC226679C5A}">
      <dgm:prSet/>
      <dgm:spPr/>
      <dgm:t>
        <a:bodyPr/>
        <a:lstStyle/>
        <a:p>
          <a:endParaRPr lang="en-US"/>
        </a:p>
      </dgm:t>
    </dgm:pt>
    <dgm:pt modelId="{EAFB63FF-732D-4DE2-86EB-732AB71B57E8}" type="pres">
      <dgm:prSet presAssocID="{BEBC0E16-51C9-4313-9890-29612058856C}" presName="theList" presStyleCnt="0">
        <dgm:presLayoutVars>
          <dgm:dir/>
          <dgm:animLvl val="lvl"/>
          <dgm:resizeHandles val="exact"/>
        </dgm:presLayoutVars>
      </dgm:prSet>
      <dgm:spPr/>
    </dgm:pt>
    <dgm:pt modelId="{E2C7CE67-447A-4EE8-AD24-532CF369C897}" type="pres">
      <dgm:prSet presAssocID="{F59421AD-B2A4-410E-BA76-9FE47A1A2919}" presName="compNode" presStyleCnt="0"/>
      <dgm:spPr/>
    </dgm:pt>
    <dgm:pt modelId="{5FC009C3-A007-4D78-B952-9A137902814E}" type="pres">
      <dgm:prSet presAssocID="{F59421AD-B2A4-410E-BA76-9FE47A1A2919}" presName="aNode" presStyleLbl="bgShp" presStyleIdx="0" presStyleCnt="1"/>
      <dgm:spPr/>
    </dgm:pt>
    <dgm:pt modelId="{13066DC5-BC05-4C4B-8330-2470C6DDC55E}" type="pres">
      <dgm:prSet presAssocID="{F59421AD-B2A4-410E-BA76-9FE47A1A2919}" presName="textNode" presStyleLbl="bgShp" presStyleIdx="0" presStyleCnt="1"/>
      <dgm:spPr/>
    </dgm:pt>
    <dgm:pt modelId="{290DBF68-6C5B-42AB-B41D-C8562495AEC3}" type="pres">
      <dgm:prSet presAssocID="{F59421AD-B2A4-410E-BA76-9FE47A1A2919}" presName="compChildNode" presStyleCnt="0"/>
      <dgm:spPr/>
    </dgm:pt>
    <dgm:pt modelId="{44E9C3E8-FFF4-4CFF-8479-6ECC1846F946}" type="pres">
      <dgm:prSet presAssocID="{F59421AD-B2A4-410E-BA76-9FE47A1A2919}" presName="theInnerList" presStyleCnt="0"/>
      <dgm:spPr/>
    </dgm:pt>
    <dgm:pt modelId="{5C10BDB6-69A3-4912-ADDD-10255279EBA3}" type="pres">
      <dgm:prSet presAssocID="{51103E3F-DF5B-4542-B194-CAAE87AC9B3E}" presName="childNode" presStyleLbl="node1" presStyleIdx="0" presStyleCnt="3">
        <dgm:presLayoutVars>
          <dgm:bulletEnabled val="1"/>
        </dgm:presLayoutVars>
      </dgm:prSet>
      <dgm:spPr/>
    </dgm:pt>
    <dgm:pt modelId="{222F6572-FCDD-4611-9A40-752433F484C8}" type="pres">
      <dgm:prSet presAssocID="{51103E3F-DF5B-4542-B194-CAAE87AC9B3E}" presName="aSpace2" presStyleCnt="0"/>
      <dgm:spPr/>
    </dgm:pt>
    <dgm:pt modelId="{9D4B5CEF-6282-4452-9925-B097A0219F64}" type="pres">
      <dgm:prSet presAssocID="{EE4BD005-AAD0-4756-91CD-AD5A6FE250B1}" presName="childNode" presStyleLbl="node1" presStyleIdx="1" presStyleCnt="3">
        <dgm:presLayoutVars>
          <dgm:bulletEnabled val="1"/>
        </dgm:presLayoutVars>
      </dgm:prSet>
      <dgm:spPr/>
    </dgm:pt>
    <dgm:pt modelId="{E5A5CF76-E568-4F3B-8F3B-7EFC54C111AB}" type="pres">
      <dgm:prSet presAssocID="{EE4BD005-AAD0-4756-91CD-AD5A6FE250B1}" presName="aSpace2" presStyleCnt="0"/>
      <dgm:spPr/>
    </dgm:pt>
    <dgm:pt modelId="{12E7420D-B044-4EA0-AD7C-3ECC68F5D6EC}" type="pres">
      <dgm:prSet presAssocID="{05BDAFC1-91FF-449B-9C2C-4A3C4880E1D0}" presName="childNode" presStyleLbl="node1" presStyleIdx="2" presStyleCnt="3">
        <dgm:presLayoutVars>
          <dgm:bulletEnabled val="1"/>
        </dgm:presLayoutVars>
      </dgm:prSet>
      <dgm:spPr/>
    </dgm:pt>
  </dgm:ptLst>
  <dgm:cxnLst>
    <dgm:cxn modelId="{4DC3C21E-C007-45F7-9CC3-D4CE57B0441C}" type="presOf" srcId="{F59421AD-B2A4-410E-BA76-9FE47A1A2919}" destId="{13066DC5-BC05-4C4B-8330-2470C6DDC55E}" srcOrd="1" destOrd="0" presId="urn:microsoft.com/office/officeart/2005/8/layout/lProcess2"/>
    <dgm:cxn modelId="{A6E64A3B-D421-41C3-9D4D-649AFC7D709A}" srcId="{F59421AD-B2A4-410E-BA76-9FE47A1A2919}" destId="{51103E3F-DF5B-4542-B194-CAAE87AC9B3E}" srcOrd="0" destOrd="0" parTransId="{20840958-64D3-4984-A3C3-1A7A8B17032A}" sibTransId="{70B71339-B6F7-49CC-AB40-694422D18C56}"/>
    <dgm:cxn modelId="{F6B11E5D-BFB3-4C7D-9618-40388A854FDE}" srcId="{F59421AD-B2A4-410E-BA76-9FE47A1A2919}" destId="{05BDAFC1-91FF-449B-9C2C-4A3C4880E1D0}" srcOrd="2" destOrd="0" parTransId="{164C3347-9383-4CB4-8CB0-4100791A8E50}" sibTransId="{C61E29D5-8BD9-4BD3-8ECE-CF0E05EAB714}"/>
    <dgm:cxn modelId="{2FC6B55E-4EA8-4534-B965-00E0A4BC34B5}" type="presOf" srcId="{363AD4B9-8096-44EF-8062-DCAC226D6D5B}" destId="{5C10BDB6-69A3-4912-ADDD-10255279EBA3}" srcOrd="0" destOrd="1" presId="urn:microsoft.com/office/officeart/2005/8/layout/lProcess2"/>
    <dgm:cxn modelId="{81FF4D5F-6E84-46C4-9610-5894EED52B5D}" type="presOf" srcId="{2AB8F4ED-F69C-4C5B-A1CF-1BE642742C29}" destId="{12E7420D-B044-4EA0-AD7C-3ECC68F5D6EC}" srcOrd="0" destOrd="1" presId="urn:microsoft.com/office/officeart/2005/8/layout/lProcess2"/>
    <dgm:cxn modelId="{67F5B260-6FAE-4C9A-9A96-B19CB9D6CF07}" type="presOf" srcId="{51103E3F-DF5B-4542-B194-CAAE87AC9B3E}" destId="{5C10BDB6-69A3-4912-ADDD-10255279EBA3}" srcOrd="0" destOrd="0" presId="urn:microsoft.com/office/officeart/2005/8/layout/lProcess2"/>
    <dgm:cxn modelId="{F2C67D64-CB91-4861-9C98-7836C781A535}" type="presOf" srcId="{F59421AD-B2A4-410E-BA76-9FE47A1A2919}" destId="{5FC009C3-A007-4D78-B952-9A137902814E}" srcOrd="0" destOrd="0" presId="urn:microsoft.com/office/officeart/2005/8/layout/lProcess2"/>
    <dgm:cxn modelId="{3971A16F-763B-44E3-BDC2-04829BF60D75}" srcId="{F59421AD-B2A4-410E-BA76-9FE47A1A2919}" destId="{EE4BD005-AAD0-4756-91CD-AD5A6FE250B1}" srcOrd="1" destOrd="0" parTransId="{A97AB0EF-3118-4751-A42F-8A691E87B2E5}" sibTransId="{3C54D660-C6DE-410F-8609-0AB86A5248BA}"/>
    <dgm:cxn modelId="{79E2EE4F-1B21-45DC-9D2B-ED3F07E559F4}" type="presOf" srcId="{BEBC0E16-51C9-4313-9890-29612058856C}" destId="{EAFB63FF-732D-4DE2-86EB-732AB71B57E8}" srcOrd="0" destOrd="0" presId="urn:microsoft.com/office/officeart/2005/8/layout/lProcess2"/>
    <dgm:cxn modelId="{447603A3-17C7-429D-BCFB-F42246AA9BE8}" type="presOf" srcId="{05BDAFC1-91FF-449B-9C2C-4A3C4880E1D0}" destId="{12E7420D-B044-4EA0-AD7C-3ECC68F5D6EC}" srcOrd="0" destOrd="0" presId="urn:microsoft.com/office/officeart/2005/8/layout/lProcess2"/>
    <dgm:cxn modelId="{2F0211D1-39B5-487A-BEF3-F653549A699E}" srcId="{51103E3F-DF5B-4542-B194-CAAE87AC9B3E}" destId="{363AD4B9-8096-44EF-8062-DCAC226D6D5B}" srcOrd="0" destOrd="0" parTransId="{39E70F17-FA0F-4E0F-8EF7-AC8A5A722159}" sibTransId="{34000AEA-988C-4A12-A878-521F1243DC0D}"/>
    <dgm:cxn modelId="{EE8507D3-16DA-4316-A8A6-11C1747595D4}" type="presOf" srcId="{EE4BD005-AAD0-4756-91CD-AD5A6FE250B1}" destId="{9D4B5CEF-6282-4452-9925-B097A0219F64}" srcOrd="0" destOrd="0" presId="urn:microsoft.com/office/officeart/2005/8/layout/lProcess2"/>
    <dgm:cxn modelId="{F24789EE-E98C-44AF-A503-0AC226679C5A}" srcId="{05BDAFC1-91FF-449B-9C2C-4A3C4880E1D0}" destId="{2AB8F4ED-F69C-4C5B-A1CF-1BE642742C29}" srcOrd="0" destOrd="0" parTransId="{D65FCF86-A517-49F8-85B6-711B480198F1}" sibTransId="{F39EDCB7-B78D-4F50-A6DE-38A4C2D73D7B}"/>
    <dgm:cxn modelId="{F17C16FE-E0EE-4C19-9A24-1AFF9ADF1F3F}" srcId="{BEBC0E16-51C9-4313-9890-29612058856C}" destId="{F59421AD-B2A4-410E-BA76-9FE47A1A2919}" srcOrd="0" destOrd="0" parTransId="{AD1BF09C-37CB-48D6-89E9-612AED6EE727}" sibTransId="{7D0988B5-8F53-49D1-919E-3A2B7B625A8F}"/>
    <dgm:cxn modelId="{D3C9366A-A09C-4730-867B-987E0D032837}" type="presParOf" srcId="{EAFB63FF-732D-4DE2-86EB-732AB71B57E8}" destId="{E2C7CE67-447A-4EE8-AD24-532CF369C897}" srcOrd="0" destOrd="0" presId="urn:microsoft.com/office/officeart/2005/8/layout/lProcess2"/>
    <dgm:cxn modelId="{3B971451-76FF-4F3F-A037-EDE507BBD194}" type="presParOf" srcId="{E2C7CE67-447A-4EE8-AD24-532CF369C897}" destId="{5FC009C3-A007-4D78-B952-9A137902814E}" srcOrd="0" destOrd="0" presId="urn:microsoft.com/office/officeart/2005/8/layout/lProcess2"/>
    <dgm:cxn modelId="{8F1D2449-B5BE-4268-A5FE-B5266731A320}" type="presParOf" srcId="{E2C7CE67-447A-4EE8-AD24-532CF369C897}" destId="{13066DC5-BC05-4C4B-8330-2470C6DDC55E}" srcOrd="1" destOrd="0" presId="urn:microsoft.com/office/officeart/2005/8/layout/lProcess2"/>
    <dgm:cxn modelId="{49F84F63-A6E0-4FFB-93AE-E98DDCA17E1D}" type="presParOf" srcId="{E2C7CE67-447A-4EE8-AD24-532CF369C897}" destId="{290DBF68-6C5B-42AB-B41D-C8562495AEC3}" srcOrd="2" destOrd="0" presId="urn:microsoft.com/office/officeart/2005/8/layout/lProcess2"/>
    <dgm:cxn modelId="{6194469B-7ED0-4605-ACBC-4DBA18E232EB}" type="presParOf" srcId="{290DBF68-6C5B-42AB-B41D-C8562495AEC3}" destId="{44E9C3E8-FFF4-4CFF-8479-6ECC1846F946}" srcOrd="0" destOrd="0" presId="urn:microsoft.com/office/officeart/2005/8/layout/lProcess2"/>
    <dgm:cxn modelId="{80211346-2E45-44D5-8CDE-A5EDBB03318F}" type="presParOf" srcId="{44E9C3E8-FFF4-4CFF-8479-6ECC1846F946}" destId="{5C10BDB6-69A3-4912-ADDD-10255279EBA3}" srcOrd="0" destOrd="0" presId="urn:microsoft.com/office/officeart/2005/8/layout/lProcess2"/>
    <dgm:cxn modelId="{1C404618-6EAD-4D15-B510-E95CA4569EC1}" type="presParOf" srcId="{44E9C3E8-FFF4-4CFF-8479-6ECC1846F946}" destId="{222F6572-FCDD-4611-9A40-752433F484C8}" srcOrd="1" destOrd="0" presId="urn:microsoft.com/office/officeart/2005/8/layout/lProcess2"/>
    <dgm:cxn modelId="{1D48A2D5-E23C-4FB4-AB74-EF86DE4FEA06}" type="presParOf" srcId="{44E9C3E8-FFF4-4CFF-8479-6ECC1846F946}" destId="{9D4B5CEF-6282-4452-9925-B097A0219F64}" srcOrd="2" destOrd="0" presId="urn:microsoft.com/office/officeart/2005/8/layout/lProcess2"/>
    <dgm:cxn modelId="{5AEE3BF0-4482-4683-8330-095B479D7D2A}" type="presParOf" srcId="{44E9C3E8-FFF4-4CFF-8479-6ECC1846F946}" destId="{E5A5CF76-E568-4F3B-8F3B-7EFC54C111AB}" srcOrd="3" destOrd="0" presId="urn:microsoft.com/office/officeart/2005/8/layout/lProcess2"/>
    <dgm:cxn modelId="{09709421-B76C-4F98-9375-85FFD5B430AA}" type="presParOf" srcId="{44E9C3E8-FFF4-4CFF-8479-6ECC1846F946}" destId="{12E7420D-B044-4EA0-AD7C-3ECC68F5D6EC}" srcOrd="4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75.xml><?xml version="1.0" encoding="utf-8"?>
<dgm:dataModel xmlns:dgm="http://schemas.openxmlformats.org/drawingml/2006/diagram" xmlns:a="http://schemas.openxmlformats.org/drawingml/2006/main">
  <dgm:ptLst>
    <dgm:pt modelId="{B0BFD417-0D0F-4E4E-8F60-0C0B0EA47987}" type="doc">
      <dgm:prSet loTypeId="urn:microsoft.com/office/officeart/2005/8/layout/lProcess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704CDBD-8194-4C6D-AC47-A2F99E877087}">
      <dgm:prSet custT="1"/>
      <dgm:spPr/>
      <dgm:t>
        <a:bodyPr/>
        <a:lstStyle/>
        <a:p>
          <a:r>
            <a:rPr lang="en-US" sz="2800" b="1" u="sng" dirty="0">
              <a:solidFill>
                <a:schemeClr val="accent2"/>
              </a:solidFill>
            </a:rPr>
            <a:t>H-1B Visa</a:t>
          </a:r>
        </a:p>
        <a:p>
          <a:endParaRPr lang="en-US" sz="2800" u="sng" dirty="0">
            <a:solidFill>
              <a:schemeClr val="accent2"/>
            </a:solidFill>
          </a:endParaRPr>
        </a:p>
      </dgm:t>
    </dgm:pt>
    <dgm:pt modelId="{77F6171E-98A8-43EE-9CB0-118B62FE998B}" type="parTrans" cxnId="{12C9C6A9-97D9-4C50-BA08-9FF7B41DC4A1}">
      <dgm:prSet/>
      <dgm:spPr/>
      <dgm:t>
        <a:bodyPr/>
        <a:lstStyle/>
        <a:p>
          <a:endParaRPr lang="en-US"/>
        </a:p>
      </dgm:t>
    </dgm:pt>
    <dgm:pt modelId="{581DBAC2-5789-43A6-B89C-2C48FD45ADB1}" type="sibTrans" cxnId="{12C9C6A9-97D9-4C50-BA08-9FF7B41DC4A1}">
      <dgm:prSet/>
      <dgm:spPr/>
      <dgm:t>
        <a:bodyPr/>
        <a:lstStyle/>
        <a:p>
          <a:endParaRPr lang="en-US"/>
        </a:p>
      </dgm:t>
    </dgm:pt>
    <dgm:pt modelId="{B9E5BF1D-A777-4D06-AE6A-9EE8CFA35168}">
      <dgm:prSet custT="1"/>
      <dgm:spPr/>
      <dgm:t>
        <a:bodyPr/>
        <a:lstStyle/>
        <a:p>
          <a:r>
            <a:rPr lang="en-US" sz="1800" dirty="0"/>
            <a:t>Requires an approved policy exception</a:t>
          </a:r>
        </a:p>
      </dgm:t>
    </dgm:pt>
    <dgm:pt modelId="{7019C9B6-9F15-4426-94D7-ED127FAD88F7}" type="parTrans" cxnId="{BBC0E778-53A6-48B1-BAC2-C26D91CBFAE1}">
      <dgm:prSet/>
      <dgm:spPr/>
      <dgm:t>
        <a:bodyPr/>
        <a:lstStyle/>
        <a:p>
          <a:endParaRPr lang="en-US"/>
        </a:p>
      </dgm:t>
    </dgm:pt>
    <dgm:pt modelId="{750F5C92-8C98-4268-BE20-7830E0E423F1}" type="sibTrans" cxnId="{BBC0E778-53A6-48B1-BAC2-C26D91CBFAE1}">
      <dgm:prSet/>
      <dgm:spPr/>
      <dgm:t>
        <a:bodyPr/>
        <a:lstStyle/>
        <a:p>
          <a:endParaRPr lang="en-US"/>
        </a:p>
      </dgm:t>
    </dgm:pt>
    <dgm:pt modelId="{7AEF297B-42F4-4CEC-A27F-A02C0974984A}">
      <dgm:prSet custT="1"/>
      <dgm:spPr/>
      <dgm:t>
        <a:bodyPr/>
        <a:lstStyle/>
        <a:p>
          <a:r>
            <a:rPr lang="en-US" sz="1600" dirty="0"/>
            <a:t>Postdoc must meet H-1B visa eligibility criteria</a:t>
          </a:r>
        </a:p>
      </dgm:t>
    </dgm:pt>
    <dgm:pt modelId="{8B32D617-F56D-4EDE-8142-2D2461F471BD}" type="parTrans" cxnId="{8572B02E-36DD-42E4-AAF7-5EFFBE63EEAF}">
      <dgm:prSet/>
      <dgm:spPr/>
      <dgm:t>
        <a:bodyPr/>
        <a:lstStyle/>
        <a:p>
          <a:endParaRPr lang="en-US"/>
        </a:p>
      </dgm:t>
    </dgm:pt>
    <dgm:pt modelId="{DA769015-FE27-4E4D-B426-26987DFD8B65}" type="sibTrans" cxnId="{8572B02E-36DD-42E4-AAF7-5EFFBE63EEAF}">
      <dgm:prSet/>
      <dgm:spPr/>
      <dgm:t>
        <a:bodyPr/>
        <a:lstStyle/>
        <a:p>
          <a:endParaRPr lang="en-US"/>
        </a:p>
      </dgm:t>
    </dgm:pt>
    <dgm:pt modelId="{08F3DB6A-BB07-4757-887C-2D66BE85C7FA}">
      <dgm:prSet custT="1"/>
      <dgm:spPr/>
      <dgm:t>
        <a:bodyPr/>
        <a:lstStyle/>
        <a:p>
          <a:r>
            <a:rPr lang="en-US" sz="1600" dirty="0"/>
            <a:t>Postdoc MUST be paid salary; </a:t>
          </a:r>
          <a:r>
            <a:rPr lang="en-US" sz="1200" dirty="0"/>
            <a:t>stipend, fellowship, and outside funding are NOT permitted</a:t>
          </a:r>
          <a:endParaRPr lang="en-US" sz="1600" dirty="0"/>
        </a:p>
      </dgm:t>
    </dgm:pt>
    <dgm:pt modelId="{A2B5AFCA-8D63-44BB-B6DE-7B541A7EB372}" type="parTrans" cxnId="{88B4FD01-5868-47F1-A60E-05B86EA9EA63}">
      <dgm:prSet/>
      <dgm:spPr/>
      <dgm:t>
        <a:bodyPr/>
        <a:lstStyle/>
        <a:p>
          <a:endParaRPr lang="en-US"/>
        </a:p>
      </dgm:t>
    </dgm:pt>
    <dgm:pt modelId="{B5891451-C861-47BB-B76B-14A8DE3F670B}" type="sibTrans" cxnId="{88B4FD01-5868-47F1-A60E-05B86EA9EA63}">
      <dgm:prSet/>
      <dgm:spPr/>
      <dgm:t>
        <a:bodyPr/>
        <a:lstStyle/>
        <a:p>
          <a:endParaRPr lang="en-US"/>
        </a:p>
      </dgm:t>
    </dgm:pt>
    <dgm:pt modelId="{4853BE36-0511-4744-98F2-4E7968C1939C}">
      <dgm:prSet custT="1"/>
      <dgm:spPr/>
      <dgm:t>
        <a:bodyPr/>
        <a:lstStyle/>
        <a:p>
          <a:r>
            <a:rPr lang="en-US" sz="2000" dirty="0"/>
            <a:t>More complex processing</a:t>
          </a:r>
        </a:p>
      </dgm:t>
    </dgm:pt>
    <dgm:pt modelId="{7C7A6D2D-B95F-4028-85A2-F8290F11968D}" type="parTrans" cxnId="{9D7CB700-FD80-44D7-85E8-E8A7A4129B22}">
      <dgm:prSet/>
      <dgm:spPr/>
      <dgm:t>
        <a:bodyPr/>
        <a:lstStyle/>
        <a:p>
          <a:endParaRPr lang="en-US"/>
        </a:p>
      </dgm:t>
    </dgm:pt>
    <dgm:pt modelId="{47DE3055-E308-4B03-B9B3-3B6711DF1ACF}" type="sibTrans" cxnId="{9D7CB700-FD80-44D7-85E8-E8A7A4129B22}">
      <dgm:prSet/>
      <dgm:spPr/>
      <dgm:t>
        <a:bodyPr/>
        <a:lstStyle/>
        <a:p>
          <a:endParaRPr lang="en-US"/>
        </a:p>
      </dgm:t>
    </dgm:pt>
    <dgm:pt modelId="{150DAA07-5005-428C-84E6-90BE43FDEB99}">
      <dgm:prSet custT="1"/>
      <dgm:spPr/>
      <dgm:t>
        <a:bodyPr/>
        <a:lstStyle/>
        <a:p>
          <a:r>
            <a:rPr lang="en-US" sz="2000" dirty="0"/>
            <a:t>More expensive for PI</a:t>
          </a:r>
        </a:p>
      </dgm:t>
    </dgm:pt>
    <dgm:pt modelId="{3F8C5F1A-0585-44AA-8DCA-EC4E18E78A20}" type="parTrans" cxnId="{EAED9BC3-1F6A-46E0-B4D3-A07E8DBD423E}">
      <dgm:prSet/>
      <dgm:spPr/>
      <dgm:t>
        <a:bodyPr/>
        <a:lstStyle/>
        <a:p>
          <a:endParaRPr lang="en-US"/>
        </a:p>
      </dgm:t>
    </dgm:pt>
    <dgm:pt modelId="{B9E80C03-643B-4AD6-8C68-3F8E294EE94E}" type="sibTrans" cxnId="{EAED9BC3-1F6A-46E0-B4D3-A07E8DBD423E}">
      <dgm:prSet/>
      <dgm:spPr/>
      <dgm:t>
        <a:bodyPr/>
        <a:lstStyle/>
        <a:p>
          <a:endParaRPr lang="en-US"/>
        </a:p>
      </dgm:t>
    </dgm:pt>
    <dgm:pt modelId="{611ED787-2C3F-407A-9A19-2CE756408B25}">
      <dgm:prSet custT="1"/>
      <dgm:spPr/>
      <dgm:t>
        <a:bodyPr/>
        <a:lstStyle/>
        <a:p>
          <a:r>
            <a:rPr lang="en-US" sz="2000" dirty="0"/>
            <a:t>Conveys other responsibilities to PI</a:t>
          </a:r>
        </a:p>
      </dgm:t>
    </dgm:pt>
    <dgm:pt modelId="{DB31EDD1-F402-40BD-9A87-FECBDB365F24}" type="parTrans" cxnId="{95179D06-F25A-4688-9841-743225D7D82C}">
      <dgm:prSet/>
      <dgm:spPr/>
      <dgm:t>
        <a:bodyPr/>
        <a:lstStyle/>
        <a:p>
          <a:endParaRPr lang="en-US"/>
        </a:p>
      </dgm:t>
    </dgm:pt>
    <dgm:pt modelId="{C29A0425-6BCB-40D6-B8F3-2F7C5AEF9CB3}" type="sibTrans" cxnId="{95179D06-F25A-4688-9841-743225D7D82C}">
      <dgm:prSet/>
      <dgm:spPr/>
      <dgm:t>
        <a:bodyPr/>
        <a:lstStyle/>
        <a:p>
          <a:endParaRPr lang="en-US"/>
        </a:p>
      </dgm:t>
    </dgm:pt>
    <dgm:pt modelId="{5E268390-B900-4524-A844-7B79546A4039}">
      <dgm:prSet custT="1"/>
      <dgm:spPr/>
      <dgm:t>
        <a:bodyPr/>
        <a:lstStyle/>
        <a:p>
          <a:r>
            <a:rPr lang="en-US" sz="1200" b="1" dirty="0">
              <a:hlinkClick xmlns:r="http://schemas.openxmlformats.org/officeDocument/2006/relationships" r:id="rId1"/>
            </a:rPr>
            <a:t>H-1B Visa Process, Guidelines, and Required Documents </a:t>
          </a:r>
          <a:endParaRPr lang="en-US" sz="1200" b="1" dirty="0"/>
        </a:p>
      </dgm:t>
    </dgm:pt>
    <dgm:pt modelId="{A98597B9-7367-4954-A49E-86BB29FC1758}" type="parTrans" cxnId="{C9DA9DE3-B781-4537-8E26-CD55064CD089}">
      <dgm:prSet/>
      <dgm:spPr/>
      <dgm:t>
        <a:bodyPr/>
        <a:lstStyle/>
        <a:p>
          <a:endParaRPr lang="en-US"/>
        </a:p>
      </dgm:t>
    </dgm:pt>
    <dgm:pt modelId="{F68FAE0B-9DD6-46AC-BBCD-C86DA5888702}" type="sibTrans" cxnId="{C9DA9DE3-B781-4537-8E26-CD55064CD089}">
      <dgm:prSet/>
      <dgm:spPr/>
      <dgm:t>
        <a:bodyPr/>
        <a:lstStyle/>
        <a:p>
          <a:endParaRPr lang="en-US"/>
        </a:p>
      </dgm:t>
    </dgm:pt>
    <dgm:pt modelId="{A4810176-0E7F-4534-8CFC-D69E62A9A509}" type="pres">
      <dgm:prSet presAssocID="{B0BFD417-0D0F-4E4E-8F60-0C0B0EA47987}" presName="theList" presStyleCnt="0">
        <dgm:presLayoutVars>
          <dgm:dir/>
          <dgm:animLvl val="lvl"/>
          <dgm:resizeHandles val="exact"/>
        </dgm:presLayoutVars>
      </dgm:prSet>
      <dgm:spPr/>
    </dgm:pt>
    <dgm:pt modelId="{BB27A974-2EFC-4664-ACBE-8F098D088AA2}" type="pres">
      <dgm:prSet presAssocID="{B704CDBD-8194-4C6D-AC47-A2F99E877087}" presName="compNode" presStyleCnt="0"/>
      <dgm:spPr/>
    </dgm:pt>
    <dgm:pt modelId="{25EE7C65-0A84-4FD5-BDD0-FCBB5452B82E}" type="pres">
      <dgm:prSet presAssocID="{B704CDBD-8194-4C6D-AC47-A2F99E877087}" presName="aNode" presStyleLbl="bgShp" presStyleIdx="0" presStyleCnt="1" custLinFactNeighborX="1980" custLinFactNeighborY="-4731"/>
      <dgm:spPr/>
    </dgm:pt>
    <dgm:pt modelId="{A917472F-267C-41C7-8CEA-3717C50C5915}" type="pres">
      <dgm:prSet presAssocID="{B704CDBD-8194-4C6D-AC47-A2F99E877087}" presName="textNode" presStyleLbl="bgShp" presStyleIdx="0" presStyleCnt="1"/>
      <dgm:spPr/>
    </dgm:pt>
    <dgm:pt modelId="{B637134A-FE88-4986-84AC-3469E9BC1309}" type="pres">
      <dgm:prSet presAssocID="{B704CDBD-8194-4C6D-AC47-A2F99E877087}" presName="compChildNode" presStyleCnt="0"/>
      <dgm:spPr/>
    </dgm:pt>
    <dgm:pt modelId="{88A6EAA7-E92F-4EC5-BB7B-A3D2EF123674}" type="pres">
      <dgm:prSet presAssocID="{B704CDBD-8194-4C6D-AC47-A2F99E877087}" presName="theInnerList" presStyleCnt="0"/>
      <dgm:spPr/>
    </dgm:pt>
    <dgm:pt modelId="{D62F8709-C18D-42CA-8D62-826C7AA0A0ED}" type="pres">
      <dgm:prSet presAssocID="{B9E5BF1D-A777-4D06-AE6A-9EE8CFA35168}" presName="childNode" presStyleLbl="node1" presStyleIdx="0" presStyleCnt="7" custScaleY="165063" custLinFactY="-120027" custLinFactNeighborX="-447" custLinFactNeighborY="-200000">
        <dgm:presLayoutVars>
          <dgm:bulletEnabled val="1"/>
        </dgm:presLayoutVars>
      </dgm:prSet>
      <dgm:spPr/>
    </dgm:pt>
    <dgm:pt modelId="{AAA3624E-3B64-429A-B761-DEF5B60629F7}" type="pres">
      <dgm:prSet presAssocID="{B9E5BF1D-A777-4D06-AE6A-9EE8CFA35168}" presName="aSpace2" presStyleCnt="0"/>
      <dgm:spPr/>
    </dgm:pt>
    <dgm:pt modelId="{11ECE180-1A00-4B0E-BEE1-208F86501A64}" type="pres">
      <dgm:prSet presAssocID="{7AEF297B-42F4-4CEC-A27F-A02C0974984A}" presName="childNode" presStyleLbl="node1" presStyleIdx="1" presStyleCnt="7" custScaleY="160565" custLinFactY="-100000" custLinFactNeighborX="0" custLinFactNeighborY="-152365">
        <dgm:presLayoutVars>
          <dgm:bulletEnabled val="1"/>
        </dgm:presLayoutVars>
      </dgm:prSet>
      <dgm:spPr/>
    </dgm:pt>
    <dgm:pt modelId="{3B53F23B-FADD-48B6-8EF7-D5F274CE4ECD}" type="pres">
      <dgm:prSet presAssocID="{7AEF297B-42F4-4CEC-A27F-A02C0974984A}" presName="aSpace2" presStyleCnt="0"/>
      <dgm:spPr/>
    </dgm:pt>
    <dgm:pt modelId="{3993AF71-DAB6-47A8-B66F-458F81E12B91}" type="pres">
      <dgm:prSet presAssocID="{08F3DB6A-BB07-4757-887C-2D66BE85C7FA}" presName="childNode" presStyleLbl="node1" presStyleIdx="2" presStyleCnt="7" custScaleY="167512" custLinFactY="-70546" custLinFactNeighborX="1342" custLinFactNeighborY="-100000">
        <dgm:presLayoutVars>
          <dgm:bulletEnabled val="1"/>
        </dgm:presLayoutVars>
      </dgm:prSet>
      <dgm:spPr/>
    </dgm:pt>
    <dgm:pt modelId="{DDA66DAE-4236-4893-A9C5-C96035D91BC4}" type="pres">
      <dgm:prSet presAssocID="{08F3DB6A-BB07-4757-887C-2D66BE85C7FA}" presName="aSpace2" presStyleCnt="0"/>
      <dgm:spPr/>
    </dgm:pt>
    <dgm:pt modelId="{A09FA66E-16A6-4FE9-8E29-298442E18BFB}" type="pres">
      <dgm:prSet presAssocID="{4853BE36-0511-4744-98F2-4E7968C1939C}" presName="childNode" presStyleLbl="node1" presStyleIdx="3" presStyleCnt="7" custScaleY="175541" custLinFactY="-40528" custLinFactNeighborX="671" custLinFactNeighborY="-100000">
        <dgm:presLayoutVars>
          <dgm:bulletEnabled val="1"/>
        </dgm:presLayoutVars>
      </dgm:prSet>
      <dgm:spPr/>
    </dgm:pt>
    <dgm:pt modelId="{5A709446-C315-4C2F-9CF4-1A08DDE1B35F}" type="pres">
      <dgm:prSet presAssocID="{4853BE36-0511-4744-98F2-4E7968C1939C}" presName="aSpace2" presStyleCnt="0"/>
      <dgm:spPr/>
    </dgm:pt>
    <dgm:pt modelId="{14E6B3FE-5DFF-4DFA-A637-87EBB8445F23}" type="pres">
      <dgm:prSet presAssocID="{150DAA07-5005-428C-84E6-90BE43FDEB99}" presName="childNode" presStyleLbl="node1" presStyleIdx="4" presStyleCnt="7" custScaleY="190601" custLinFactY="-16213" custLinFactNeighborX="224" custLinFactNeighborY="-100000">
        <dgm:presLayoutVars>
          <dgm:bulletEnabled val="1"/>
        </dgm:presLayoutVars>
      </dgm:prSet>
      <dgm:spPr/>
    </dgm:pt>
    <dgm:pt modelId="{44B3D355-670C-45DC-B081-7E6158067A8F}" type="pres">
      <dgm:prSet presAssocID="{150DAA07-5005-428C-84E6-90BE43FDEB99}" presName="aSpace2" presStyleCnt="0"/>
      <dgm:spPr/>
    </dgm:pt>
    <dgm:pt modelId="{DC4BAA4E-45DF-4279-8B0F-361ABC2A92BE}" type="pres">
      <dgm:prSet presAssocID="{611ED787-2C3F-407A-9A19-2CE756408B25}" presName="childNode" presStyleLbl="node1" presStyleIdx="5" presStyleCnt="7" custScaleY="160613">
        <dgm:presLayoutVars>
          <dgm:bulletEnabled val="1"/>
        </dgm:presLayoutVars>
      </dgm:prSet>
      <dgm:spPr/>
    </dgm:pt>
    <dgm:pt modelId="{B24919A5-86FF-464E-A685-DAE5039C6107}" type="pres">
      <dgm:prSet presAssocID="{611ED787-2C3F-407A-9A19-2CE756408B25}" presName="aSpace2" presStyleCnt="0"/>
      <dgm:spPr/>
    </dgm:pt>
    <dgm:pt modelId="{AAAC3CBD-6078-428D-A8A2-0573932E941F}" type="pres">
      <dgm:prSet presAssocID="{5E268390-B900-4524-A844-7B79546A4039}" presName="childNode" presStyleLbl="node1" presStyleIdx="6" presStyleCnt="7" custLinFactY="8707" custLinFactNeighborY="100000">
        <dgm:presLayoutVars>
          <dgm:bulletEnabled val="1"/>
        </dgm:presLayoutVars>
      </dgm:prSet>
      <dgm:spPr/>
    </dgm:pt>
  </dgm:ptLst>
  <dgm:cxnLst>
    <dgm:cxn modelId="{9D7CB700-FD80-44D7-85E8-E8A7A4129B22}" srcId="{B704CDBD-8194-4C6D-AC47-A2F99E877087}" destId="{4853BE36-0511-4744-98F2-4E7968C1939C}" srcOrd="3" destOrd="0" parTransId="{7C7A6D2D-B95F-4028-85A2-F8290F11968D}" sibTransId="{47DE3055-E308-4B03-B9B3-3B6711DF1ACF}"/>
    <dgm:cxn modelId="{88B4FD01-5868-47F1-A60E-05B86EA9EA63}" srcId="{B704CDBD-8194-4C6D-AC47-A2F99E877087}" destId="{08F3DB6A-BB07-4757-887C-2D66BE85C7FA}" srcOrd="2" destOrd="0" parTransId="{A2B5AFCA-8D63-44BB-B6DE-7B541A7EB372}" sibTransId="{B5891451-C861-47BB-B76B-14A8DE3F670B}"/>
    <dgm:cxn modelId="{95179D06-F25A-4688-9841-743225D7D82C}" srcId="{B704CDBD-8194-4C6D-AC47-A2F99E877087}" destId="{611ED787-2C3F-407A-9A19-2CE756408B25}" srcOrd="5" destOrd="0" parTransId="{DB31EDD1-F402-40BD-9A87-FECBDB365F24}" sibTransId="{C29A0425-6BCB-40D6-B8F3-2F7C5AEF9CB3}"/>
    <dgm:cxn modelId="{EA891D07-AE63-4A95-B920-4500415D5092}" type="presOf" srcId="{B0BFD417-0D0F-4E4E-8F60-0C0B0EA47987}" destId="{A4810176-0E7F-4534-8CFC-D69E62A9A509}" srcOrd="0" destOrd="0" presId="urn:microsoft.com/office/officeart/2005/8/layout/lProcess2"/>
    <dgm:cxn modelId="{3E175B2A-DB16-4F25-81CD-925215A6957D}" type="presOf" srcId="{611ED787-2C3F-407A-9A19-2CE756408B25}" destId="{DC4BAA4E-45DF-4279-8B0F-361ABC2A92BE}" srcOrd="0" destOrd="0" presId="urn:microsoft.com/office/officeart/2005/8/layout/lProcess2"/>
    <dgm:cxn modelId="{8572B02E-36DD-42E4-AAF7-5EFFBE63EEAF}" srcId="{B704CDBD-8194-4C6D-AC47-A2F99E877087}" destId="{7AEF297B-42F4-4CEC-A27F-A02C0974984A}" srcOrd="1" destOrd="0" parTransId="{8B32D617-F56D-4EDE-8142-2D2461F471BD}" sibTransId="{DA769015-FE27-4E4D-B426-26987DFD8B65}"/>
    <dgm:cxn modelId="{DBE78E67-A8E6-48E7-A7AF-364D34C19A30}" type="presOf" srcId="{B704CDBD-8194-4C6D-AC47-A2F99E877087}" destId="{25EE7C65-0A84-4FD5-BDD0-FCBB5452B82E}" srcOrd="0" destOrd="0" presId="urn:microsoft.com/office/officeart/2005/8/layout/lProcess2"/>
    <dgm:cxn modelId="{1D782654-EFAD-4ADB-8622-4E8A6609B75E}" type="presOf" srcId="{5E268390-B900-4524-A844-7B79546A4039}" destId="{AAAC3CBD-6078-428D-A8A2-0573932E941F}" srcOrd="0" destOrd="0" presId="urn:microsoft.com/office/officeart/2005/8/layout/lProcess2"/>
    <dgm:cxn modelId="{889DB474-5E77-4ADE-B50A-8F26DC9203AC}" type="presOf" srcId="{7AEF297B-42F4-4CEC-A27F-A02C0974984A}" destId="{11ECE180-1A00-4B0E-BEE1-208F86501A64}" srcOrd="0" destOrd="0" presId="urn:microsoft.com/office/officeart/2005/8/layout/lProcess2"/>
    <dgm:cxn modelId="{BBC0E778-53A6-48B1-BAC2-C26D91CBFAE1}" srcId="{B704CDBD-8194-4C6D-AC47-A2F99E877087}" destId="{B9E5BF1D-A777-4D06-AE6A-9EE8CFA35168}" srcOrd="0" destOrd="0" parTransId="{7019C9B6-9F15-4426-94D7-ED127FAD88F7}" sibTransId="{750F5C92-8C98-4268-BE20-7830E0E423F1}"/>
    <dgm:cxn modelId="{A31D8186-FF8D-440B-9F57-DA0DDEE41F69}" type="presOf" srcId="{B9E5BF1D-A777-4D06-AE6A-9EE8CFA35168}" destId="{D62F8709-C18D-42CA-8D62-826C7AA0A0ED}" srcOrd="0" destOrd="0" presId="urn:microsoft.com/office/officeart/2005/8/layout/lProcess2"/>
    <dgm:cxn modelId="{1E69A392-7AF1-4596-A591-8DC25D8796AE}" type="presOf" srcId="{B704CDBD-8194-4C6D-AC47-A2F99E877087}" destId="{A917472F-267C-41C7-8CEA-3717C50C5915}" srcOrd="1" destOrd="0" presId="urn:microsoft.com/office/officeart/2005/8/layout/lProcess2"/>
    <dgm:cxn modelId="{12C9C6A9-97D9-4C50-BA08-9FF7B41DC4A1}" srcId="{B0BFD417-0D0F-4E4E-8F60-0C0B0EA47987}" destId="{B704CDBD-8194-4C6D-AC47-A2F99E877087}" srcOrd="0" destOrd="0" parTransId="{77F6171E-98A8-43EE-9CB0-118B62FE998B}" sibTransId="{581DBAC2-5789-43A6-B89C-2C48FD45ADB1}"/>
    <dgm:cxn modelId="{EAED9BC3-1F6A-46E0-B4D3-A07E8DBD423E}" srcId="{B704CDBD-8194-4C6D-AC47-A2F99E877087}" destId="{150DAA07-5005-428C-84E6-90BE43FDEB99}" srcOrd="4" destOrd="0" parTransId="{3F8C5F1A-0585-44AA-8DCA-EC4E18E78A20}" sibTransId="{B9E80C03-643B-4AD6-8C68-3F8E294EE94E}"/>
    <dgm:cxn modelId="{C9DA9DE3-B781-4537-8E26-CD55064CD089}" srcId="{B704CDBD-8194-4C6D-AC47-A2F99E877087}" destId="{5E268390-B900-4524-A844-7B79546A4039}" srcOrd="6" destOrd="0" parTransId="{A98597B9-7367-4954-A49E-86BB29FC1758}" sibTransId="{F68FAE0B-9DD6-46AC-BBCD-C86DA5888702}"/>
    <dgm:cxn modelId="{1D2AE9F2-9D94-4A11-8028-5AC3418AD458}" type="presOf" srcId="{08F3DB6A-BB07-4757-887C-2D66BE85C7FA}" destId="{3993AF71-DAB6-47A8-B66F-458F81E12B91}" srcOrd="0" destOrd="0" presId="urn:microsoft.com/office/officeart/2005/8/layout/lProcess2"/>
    <dgm:cxn modelId="{88002CFE-8DBA-45D8-AFAC-94E8C7437791}" type="presOf" srcId="{150DAA07-5005-428C-84E6-90BE43FDEB99}" destId="{14E6B3FE-5DFF-4DFA-A637-87EBB8445F23}" srcOrd="0" destOrd="0" presId="urn:microsoft.com/office/officeart/2005/8/layout/lProcess2"/>
    <dgm:cxn modelId="{4EB241FE-5DE5-4A70-9B83-0A96A1E8E423}" type="presOf" srcId="{4853BE36-0511-4744-98F2-4E7968C1939C}" destId="{A09FA66E-16A6-4FE9-8E29-298442E18BFB}" srcOrd="0" destOrd="0" presId="urn:microsoft.com/office/officeart/2005/8/layout/lProcess2"/>
    <dgm:cxn modelId="{EFDEB71E-955F-4D39-93EE-1B67491B69E3}" type="presParOf" srcId="{A4810176-0E7F-4534-8CFC-D69E62A9A509}" destId="{BB27A974-2EFC-4664-ACBE-8F098D088AA2}" srcOrd="0" destOrd="0" presId="urn:microsoft.com/office/officeart/2005/8/layout/lProcess2"/>
    <dgm:cxn modelId="{F7FD1B00-1677-4E1B-ACB8-DC1732490F80}" type="presParOf" srcId="{BB27A974-2EFC-4664-ACBE-8F098D088AA2}" destId="{25EE7C65-0A84-4FD5-BDD0-FCBB5452B82E}" srcOrd="0" destOrd="0" presId="urn:microsoft.com/office/officeart/2005/8/layout/lProcess2"/>
    <dgm:cxn modelId="{B74871F4-3084-49BB-BF61-8CD767956C7E}" type="presParOf" srcId="{BB27A974-2EFC-4664-ACBE-8F098D088AA2}" destId="{A917472F-267C-41C7-8CEA-3717C50C5915}" srcOrd="1" destOrd="0" presId="urn:microsoft.com/office/officeart/2005/8/layout/lProcess2"/>
    <dgm:cxn modelId="{740554BA-6757-45C4-84FD-4A5E6DE5CD35}" type="presParOf" srcId="{BB27A974-2EFC-4664-ACBE-8F098D088AA2}" destId="{B637134A-FE88-4986-84AC-3469E9BC1309}" srcOrd="2" destOrd="0" presId="urn:microsoft.com/office/officeart/2005/8/layout/lProcess2"/>
    <dgm:cxn modelId="{C3F98869-6017-4CC0-8F34-7DD3E3C7F795}" type="presParOf" srcId="{B637134A-FE88-4986-84AC-3469E9BC1309}" destId="{88A6EAA7-E92F-4EC5-BB7B-A3D2EF123674}" srcOrd="0" destOrd="0" presId="urn:microsoft.com/office/officeart/2005/8/layout/lProcess2"/>
    <dgm:cxn modelId="{8A5A93E0-E4C1-482C-BD60-1173411417E8}" type="presParOf" srcId="{88A6EAA7-E92F-4EC5-BB7B-A3D2EF123674}" destId="{D62F8709-C18D-42CA-8D62-826C7AA0A0ED}" srcOrd="0" destOrd="0" presId="urn:microsoft.com/office/officeart/2005/8/layout/lProcess2"/>
    <dgm:cxn modelId="{27AFD95B-7A19-4682-8055-F60E74C2705C}" type="presParOf" srcId="{88A6EAA7-E92F-4EC5-BB7B-A3D2EF123674}" destId="{AAA3624E-3B64-429A-B761-DEF5B60629F7}" srcOrd="1" destOrd="0" presId="urn:microsoft.com/office/officeart/2005/8/layout/lProcess2"/>
    <dgm:cxn modelId="{B9BF3197-C7BD-4335-A870-23A069DF8943}" type="presParOf" srcId="{88A6EAA7-E92F-4EC5-BB7B-A3D2EF123674}" destId="{11ECE180-1A00-4B0E-BEE1-208F86501A64}" srcOrd="2" destOrd="0" presId="urn:microsoft.com/office/officeart/2005/8/layout/lProcess2"/>
    <dgm:cxn modelId="{403FDE0F-D6A5-4587-BCBA-5AD5D61C3C48}" type="presParOf" srcId="{88A6EAA7-E92F-4EC5-BB7B-A3D2EF123674}" destId="{3B53F23B-FADD-48B6-8EF7-D5F274CE4ECD}" srcOrd="3" destOrd="0" presId="urn:microsoft.com/office/officeart/2005/8/layout/lProcess2"/>
    <dgm:cxn modelId="{A35AF34D-8742-42C2-B6EB-93D8D30B067C}" type="presParOf" srcId="{88A6EAA7-E92F-4EC5-BB7B-A3D2EF123674}" destId="{3993AF71-DAB6-47A8-B66F-458F81E12B91}" srcOrd="4" destOrd="0" presId="urn:microsoft.com/office/officeart/2005/8/layout/lProcess2"/>
    <dgm:cxn modelId="{AB84BBFA-EABF-41A7-847B-F44B2340E3E6}" type="presParOf" srcId="{88A6EAA7-E92F-4EC5-BB7B-A3D2EF123674}" destId="{DDA66DAE-4236-4893-A9C5-C96035D91BC4}" srcOrd="5" destOrd="0" presId="urn:microsoft.com/office/officeart/2005/8/layout/lProcess2"/>
    <dgm:cxn modelId="{35333022-A31B-4500-99BB-873E3458FEBA}" type="presParOf" srcId="{88A6EAA7-E92F-4EC5-BB7B-A3D2EF123674}" destId="{A09FA66E-16A6-4FE9-8E29-298442E18BFB}" srcOrd="6" destOrd="0" presId="urn:microsoft.com/office/officeart/2005/8/layout/lProcess2"/>
    <dgm:cxn modelId="{06AD5B7D-C64A-4156-A744-13EEFE9FAE7C}" type="presParOf" srcId="{88A6EAA7-E92F-4EC5-BB7B-A3D2EF123674}" destId="{5A709446-C315-4C2F-9CF4-1A08DDE1B35F}" srcOrd="7" destOrd="0" presId="urn:microsoft.com/office/officeart/2005/8/layout/lProcess2"/>
    <dgm:cxn modelId="{962B9AA0-3710-4137-9D33-5ADC2CE773BA}" type="presParOf" srcId="{88A6EAA7-E92F-4EC5-BB7B-A3D2EF123674}" destId="{14E6B3FE-5DFF-4DFA-A637-87EBB8445F23}" srcOrd="8" destOrd="0" presId="urn:microsoft.com/office/officeart/2005/8/layout/lProcess2"/>
    <dgm:cxn modelId="{3961BF36-1394-4F65-9202-D2BEE992F4A9}" type="presParOf" srcId="{88A6EAA7-E92F-4EC5-BB7B-A3D2EF123674}" destId="{44B3D355-670C-45DC-B081-7E6158067A8F}" srcOrd="9" destOrd="0" presId="urn:microsoft.com/office/officeart/2005/8/layout/lProcess2"/>
    <dgm:cxn modelId="{C3DD805C-6F36-48FC-A636-6FC14C6C8C9A}" type="presParOf" srcId="{88A6EAA7-E92F-4EC5-BB7B-A3D2EF123674}" destId="{DC4BAA4E-45DF-4279-8B0F-361ABC2A92BE}" srcOrd="10" destOrd="0" presId="urn:microsoft.com/office/officeart/2005/8/layout/lProcess2"/>
    <dgm:cxn modelId="{D98E8383-6A20-4377-97BB-967471496AB9}" type="presParOf" srcId="{88A6EAA7-E92F-4EC5-BB7B-A3D2EF123674}" destId="{B24919A5-86FF-464E-A685-DAE5039C6107}" srcOrd="11" destOrd="0" presId="urn:microsoft.com/office/officeart/2005/8/layout/lProcess2"/>
    <dgm:cxn modelId="{0FD3B2F1-C6DF-42BA-AB1D-81E1B90759DD}" type="presParOf" srcId="{88A6EAA7-E92F-4EC5-BB7B-A3D2EF123674}" destId="{AAAC3CBD-6078-428D-A8A2-0573932E941F}" srcOrd="12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276.xml><?xml version="1.0" encoding="utf-8"?>
<dgm:dataModel xmlns:dgm="http://schemas.openxmlformats.org/drawingml/2006/diagram" xmlns:a="http://schemas.openxmlformats.org/drawingml/2006/main">
  <dgm:ptLst>
    <dgm:pt modelId="{A7B74DDA-179C-447C-9C1B-F463DB1288D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73B5FF5-E02D-4D2F-93E7-C5CDEDB2D9C3}">
      <dgm:prSet/>
      <dgm:spPr/>
      <dgm:t>
        <a:bodyPr/>
        <a:lstStyle/>
        <a:p>
          <a:r>
            <a:rPr lang="en-US" b="1" i="1" baseline="0"/>
            <a:t>New Appointment</a:t>
          </a:r>
          <a:endParaRPr lang="en-US"/>
        </a:p>
      </dgm:t>
    </dgm:pt>
    <dgm:pt modelId="{C599F3F5-C7EC-49B7-B870-614FF9F48147}" type="parTrans" cxnId="{E6E747E1-CB16-4C28-8467-982E6D79682B}">
      <dgm:prSet/>
      <dgm:spPr/>
      <dgm:t>
        <a:bodyPr/>
        <a:lstStyle/>
        <a:p>
          <a:endParaRPr lang="en-US"/>
        </a:p>
      </dgm:t>
    </dgm:pt>
    <dgm:pt modelId="{32C09B2D-513E-4FE4-9DA1-F39CDB3C310D}" type="sibTrans" cxnId="{E6E747E1-CB16-4C28-8467-982E6D79682B}">
      <dgm:prSet/>
      <dgm:spPr/>
      <dgm:t>
        <a:bodyPr/>
        <a:lstStyle/>
        <a:p>
          <a:endParaRPr lang="en-US"/>
        </a:p>
      </dgm:t>
    </dgm:pt>
    <dgm:pt modelId="{E866BA70-2EAE-4A4D-AEEE-CE602699841D}" type="pres">
      <dgm:prSet presAssocID="{A7B74DDA-179C-447C-9C1B-F463DB1288D4}" presName="linear" presStyleCnt="0">
        <dgm:presLayoutVars>
          <dgm:animLvl val="lvl"/>
          <dgm:resizeHandles val="exact"/>
        </dgm:presLayoutVars>
      </dgm:prSet>
      <dgm:spPr/>
    </dgm:pt>
    <dgm:pt modelId="{82BB9750-308C-443B-A1DD-EA5A4A5F155B}" type="pres">
      <dgm:prSet presAssocID="{573B5FF5-E02D-4D2F-93E7-C5CDEDB2D9C3}" presName="parentText" presStyleLbl="node1" presStyleIdx="0" presStyleCnt="1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49AB1B0A-08CC-4501-A1E2-642D55C233A1}" type="presOf" srcId="{573B5FF5-E02D-4D2F-93E7-C5CDEDB2D9C3}" destId="{82BB9750-308C-443B-A1DD-EA5A4A5F155B}" srcOrd="0" destOrd="0" presId="urn:microsoft.com/office/officeart/2005/8/layout/vList2"/>
    <dgm:cxn modelId="{9DDDC02F-1FB4-4F49-A933-E0B005188936}" type="presOf" srcId="{A7B74DDA-179C-447C-9C1B-F463DB1288D4}" destId="{E866BA70-2EAE-4A4D-AEEE-CE602699841D}" srcOrd="0" destOrd="0" presId="urn:microsoft.com/office/officeart/2005/8/layout/vList2"/>
    <dgm:cxn modelId="{E6E747E1-CB16-4C28-8467-982E6D79682B}" srcId="{A7B74DDA-179C-447C-9C1B-F463DB1288D4}" destId="{573B5FF5-E02D-4D2F-93E7-C5CDEDB2D9C3}" srcOrd="0" destOrd="0" parTransId="{C599F3F5-C7EC-49B7-B870-614FF9F48147}" sibTransId="{32C09B2D-513E-4FE4-9DA1-F39CDB3C310D}"/>
    <dgm:cxn modelId="{52C4333B-B95D-42B5-8D09-13542FC06458}" type="presParOf" srcId="{E866BA70-2EAE-4A4D-AEEE-CE602699841D}" destId="{82BB9750-308C-443B-A1DD-EA5A4A5F155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7.xml><?xml version="1.0" encoding="utf-8"?>
<dgm:dataModel xmlns:dgm="http://schemas.openxmlformats.org/drawingml/2006/diagram" xmlns:a="http://schemas.openxmlformats.org/drawingml/2006/main">
  <dgm:ptLst>
    <dgm:pt modelId="{00AB2D0D-F854-4A9F-96AE-30BFC59365BB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82D2A83-8AA3-4DC2-AFB6-D62DBB04B342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Salary and Stipend</a:t>
          </a:r>
          <a:endParaRPr lang="en-US" dirty="0">
            <a:solidFill>
              <a:schemeClr val="accent2"/>
            </a:solidFill>
          </a:endParaRPr>
        </a:p>
      </dgm:t>
    </dgm:pt>
    <dgm:pt modelId="{B616786B-C874-4FD9-A067-02CF91E63A57}" type="parTrans" cxnId="{88C4B9F8-76F5-496D-9F0D-8790EEDDDF4C}">
      <dgm:prSet/>
      <dgm:spPr/>
      <dgm:t>
        <a:bodyPr/>
        <a:lstStyle/>
        <a:p>
          <a:endParaRPr lang="en-US"/>
        </a:p>
      </dgm:t>
    </dgm:pt>
    <dgm:pt modelId="{982D4C52-D407-4BD3-9E0B-26068B79B94E}" type="sibTrans" cxnId="{88C4B9F8-76F5-496D-9F0D-8790EEDDDF4C}">
      <dgm:prSet/>
      <dgm:spPr/>
      <dgm:t>
        <a:bodyPr/>
        <a:lstStyle/>
        <a:p>
          <a:endParaRPr lang="en-US"/>
        </a:p>
      </dgm:t>
    </dgm:pt>
    <dgm:pt modelId="{41344FD0-6786-483E-AA70-B58322BCBE66}" type="pres">
      <dgm:prSet presAssocID="{00AB2D0D-F854-4A9F-96AE-30BFC59365BB}" presName="Name0" presStyleCnt="0">
        <dgm:presLayoutVars>
          <dgm:chMax/>
          <dgm:chPref/>
          <dgm:dir/>
        </dgm:presLayoutVars>
      </dgm:prSet>
      <dgm:spPr/>
    </dgm:pt>
    <dgm:pt modelId="{B3272A93-CD8A-4D81-9C72-2FF36D193374}" type="pres">
      <dgm:prSet presAssocID="{082D2A83-8AA3-4DC2-AFB6-D62DBB04B342}" presName="parenttextcomposite" presStyleCnt="0"/>
      <dgm:spPr/>
    </dgm:pt>
    <dgm:pt modelId="{4506ABB2-C2CF-4FA5-8D55-4AB359BDF518}" type="pres">
      <dgm:prSet presAssocID="{082D2A83-8AA3-4DC2-AFB6-D62DBB04B342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9C996F42-1C5D-407E-8693-EC8A43D9454D}" type="pres">
      <dgm:prSet presAssocID="{082D2A83-8AA3-4DC2-AFB6-D62DBB04B342}" presName="parallelogramComposite" presStyleCnt="0"/>
      <dgm:spPr/>
    </dgm:pt>
    <dgm:pt modelId="{0556CFAD-122E-4732-A770-45AC2911F4D1}" type="pres">
      <dgm:prSet presAssocID="{082D2A83-8AA3-4DC2-AFB6-D62DBB04B342}" presName="parallelogram1" presStyleLbl="alignNode1" presStyleIdx="0" presStyleCnt="7"/>
      <dgm:spPr/>
    </dgm:pt>
    <dgm:pt modelId="{92A4BAB3-4484-4929-871A-71B2B8DEF56F}" type="pres">
      <dgm:prSet presAssocID="{082D2A83-8AA3-4DC2-AFB6-D62DBB04B342}" presName="parallelogram2" presStyleLbl="alignNode1" presStyleIdx="1" presStyleCnt="7"/>
      <dgm:spPr/>
    </dgm:pt>
    <dgm:pt modelId="{349C0FD5-8D11-48BC-A762-88D2184B550D}" type="pres">
      <dgm:prSet presAssocID="{082D2A83-8AA3-4DC2-AFB6-D62DBB04B342}" presName="parallelogram3" presStyleLbl="alignNode1" presStyleIdx="2" presStyleCnt="7"/>
      <dgm:spPr/>
    </dgm:pt>
    <dgm:pt modelId="{96A94282-57A5-4A1D-9B48-C3CFEFDD2AFF}" type="pres">
      <dgm:prSet presAssocID="{082D2A83-8AA3-4DC2-AFB6-D62DBB04B342}" presName="parallelogram4" presStyleLbl="alignNode1" presStyleIdx="3" presStyleCnt="7"/>
      <dgm:spPr/>
    </dgm:pt>
    <dgm:pt modelId="{3597D4DB-1084-4EED-A53B-F3499AACEB62}" type="pres">
      <dgm:prSet presAssocID="{082D2A83-8AA3-4DC2-AFB6-D62DBB04B342}" presName="parallelogram5" presStyleLbl="alignNode1" presStyleIdx="4" presStyleCnt="7"/>
      <dgm:spPr/>
    </dgm:pt>
    <dgm:pt modelId="{5A668139-1A2D-4E0C-9D97-1743B04E55BE}" type="pres">
      <dgm:prSet presAssocID="{082D2A83-8AA3-4DC2-AFB6-D62DBB04B342}" presName="parallelogram6" presStyleLbl="alignNode1" presStyleIdx="5" presStyleCnt="7"/>
      <dgm:spPr/>
    </dgm:pt>
    <dgm:pt modelId="{4ED8C01B-23CD-4F37-BB9D-F498E8FB0FBE}" type="pres">
      <dgm:prSet presAssocID="{082D2A83-8AA3-4DC2-AFB6-D62DBB04B342}" presName="parallelogram7" presStyleLbl="alignNode1" presStyleIdx="6" presStyleCnt="7"/>
      <dgm:spPr/>
    </dgm:pt>
  </dgm:ptLst>
  <dgm:cxnLst>
    <dgm:cxn modelId="{5A49F504-2B36-4F4F-A86C-514E137653E8}" type="presOf" srcId="{00AB2D0D-F854-4A9F-96AE-30BFC59365BB}" destId="{41344FD0-6786-483E-AA70-B58322BCBE66}" srcOrd="0" destOrd="0" presId="urn:microsoft.com/office/officeart/2008/layout/VerticalAccentList"/>
    <dgm:cxn modelId="{D70EE47F-D9F6-4D37-8D2F-F73B6188CF7D}" type="presOf" srcId="{082D2A83-8AA3-4DC2-AFB6-D62DBB04B342}" destId="{4506ABB2-C2CF-4FA5-8D55-4AB359BDF518}" srcOrd="0" destOrd="0" presId="urn:microsoft.com/office/officeart/2008/layout/VerticalAccentList"/>
    <dgm:cxn modelId="{88C4B9F8-76F5-496D-9F0D-8790EEDDDF4C}" srcId="{00AB2D0D-F854-4A9F-96AE-30BFC59365BB}" destId="{082D2A83-8AA3-4DC2-AFB6-D62DBB04B342}" srcOrd="0" destOrd="0" parTransId="{B616786B-C874-4FD9-A067-02CF91E63A57}" sibTransId="{982D4C52-D407-4BD3-9E0B-26068B79B94E}"/>
    <dgm:cxn modelId="{A7E0E782-43F3-4A6D-917C-2C450640EB8C}" type="presParOf" srcId="{41344FD0-6786-483E-AA70-B58322BCBE66}" destId="{B3272A93-CD8A-4D81-9C72-2FF36D193374}" srcOrd="0" destOrd="0" presId="urn:microsoft.com/office/officeart/2008/layout/VerticalAccentList"/>
    <dgm:cxn modelId="{9AD80A7B-8CE3-46B1-B38F-35EFF45C8BD7}" type="presParOf" srcId="{B3272A93-CD8A-4D81-9C72-2FF36D193374}" destId="{4506ABB2-C2CF-4FA5-8D55-4AB359BDF518}" srcOrd="0" destOrd="0" presId="urn:microsoft.com/office/officeart/2008/layout/VerticalAccentList"/>
    <dgm:cxn modelId="{0AD7776D-FB7D-452F-9439-2DC0CE71EBCE}" type="presParOf" srcId="{41344FD0-6786-483E-AA70-B58322BCBE66}" destId="{9C996F42-1C5D-407E-8693-EC8A43D9454D}" srcOrd="1" destOrd="0" presId="urn:microsoft.com/office/officeart/2008/layout/VerticalAccentList"/>
    <dgm:cxn modelId="{94753DAE-1EDB-478B-A2EE-82154CBC519A}" type="presParOf" srcId="{9C996F42-1C5D-407E-8693-EC8A43D9454D}" destId="{0556CFAD-122E-4732-A770-45AC2911F4D1}" srcOrd="0" destOrd="0" presId="urn:microsoft.com/office/officeart/2008/layout/VerticalAccentList"/>
    <dgm:cxn modelId="{50CAF286-3355-4F83-9408-740F4D46BE72}" type="presParOf" srcId="{9C996F42-1C5D-407E-8693-EC8A43D9454D}" destId="{92A4BAB3-4484-4929-871A-71B2B8DEF56F}" srcOrd="1" destOrd="0" presId="urn:microsoft.com/office/officeart/2008/layout/VerticalAccentList"/>
    <dgm:cxn modelId="{D45E934F-270C-4762-87ED-113621CF6490}" type="presParOf" srcId="{9C996F42-1C5D-407E-8693-EC8A43D9454D}" destId="{349C0FD5-8D11-48BC-A762-88D2184B550D}" srcOrd="2" destOrd="0" presId="urn:microsoft.com/office/officeart/2008/layout/VerticalAccentList"/>
    <dgm:cxn modelId="{826939D4-5DC0-4278-8DC0-D0F427D5FEAC}" type="presParOf" srcId="{9C996F42-1C5D-407E-8693-EC8A43D9454D}" destId="{96A94282-57A5-4A1D-9B48-C3CFEFDD2AFF}" srcOrd="3" destOrd="0" presId="urn:microsoft.com/office/officeart/2008/layout/VerticalAccentList"/>
    <dgm:cxn modelId="{1CF299CC-D201-4928-A54F-714CC534B514}" type="presParOf" srcId="{9C996F42-1C5D-407E-8693-EC8A43D9454D}" destId="{3597D4DB-1084-4EED-A53B-F3499AACEB62}" srcOrd="4" destOrd="0" presId="urn:microsoft.com/office/officeart/2008/layout/VerticalAccentList"/>
    <dgm:cxn modelId="{1BD08653-3C88-40B8-8FD9-EB5CA811FA04}" type="presParOf" srcId="{9C996F42-1C5D-407E-8693-EC8A43D9454D}" destId="{5A668139-1A2D-4E0C-9D97-1743B04E55BE}" srcOrd="5" destOrd="0" presId="urn:microsoft.com/office/officeart/2008/layout/VerticalAccentList"/>
    <dgm:cxn modelId="{4C2A4EEC-DBDA-485C-843E-DFA2C0B1D57F}" type="presParOf" srcId="{9C996F42-1C5D-407E-8693-EC8A43D9454D}" destId="{4ED8C01B-23CD-4F37-BB9D-F498E8FB0FBE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78.xml><?xml version="1.0" encoding="utf-8"?>
<dgm:dataModel xmlns:dgm="http://schemas.openxmlformats.org/drawingml/2006/diagram" xmlns:a="http://schemas.openxmlformats.org/drawingml/2006/main">
  <dgm:ptLst>
    <dgm:pt modelId="{33400BCC-CA66-4965-B8C8-7136E2D50FB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DF819C6A-3074-4108-A39E-30DFDFFE700A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Paying Postdocs</a:t>
          </a:r>
          <a:endParaRPr lang="en-US" sz="2400" dirty="0"/>
        </a:p>
      </dgm:t>
    </dgm:pt>
    <dgm:pt modelId="{8B997D05-BAC0-4DBE-9693-BF2D4A62A18F}" type="parTrans" cxnId="{5B408785-5DFE-4B9C-82B8-FD60997EDFDC}">
      <dgm:prSet/>
      <dgm:spPr/>
      <dgm:t>
        <a:bodyPr/>
        <a:lstStyle/>
        <a:p>
          <a:endParaRPr lang="en-US"/>
        </a:p>
      </dgm:t>
    </dgm:pt>
    <dgm:pt modelId="{89755D89-FDC2-41CB-8999-A87B4A505CAE}" type="sibTrans" cxnId="{5B408785-5DFE-4B9C-82B8-FD60997EDFDC}">
      <dgm:prSet/>
      <dgm:spPr/>
      <dgm:t>
        <a:bodyPr/>
        <a:lstStyle/>
        <a:p>
          <a:endParaRPr lang="en-US"/>
        </a:p>
      </dgm:t>
    </dgm:pt>
    <dgm:pt modelId="{C596EF0E-EB21-45E1-96BE-8BC30F85B407}" type="pres">
      <dgm:prSet presAssocID="{33400BCC-CA66-4965-B8C8-7136E2D50FBA}" presName="linear" presStyleCnt="0">
        <dgm:presLayoutVars>
          <dgm:animLvl val="lvl"/>
          <dgm:resizeHandles val="exact"/>
        </dgm:presLayoutVars>
      </dgm:prSet>
      <dgm:spPr/>
    </dgm:pt>
    <dgm:pt modelId="{2B5AE48A-59A3-431E-AD99-BC2C99EF1815}" type="pres">
      <dgm:prSet presAssocID="{DF819C6A-3074-4108-A39E-30DFDFFE700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B408785-5DFE-4B9C-82B8-FD60997EDFDC}" srcId="{33400BCC-CA66-4965-B8C8-7136E2D50FBA}" destId="{DF819C6A-3074-4108-A39E-30DFDFFE700A}" srcOrd="0" destOrd="0" parTransId="{8B997D05-BAC0-4DBE-9693-BF2D4A62A18F}" sibTransId="{89755D89-FDC2-41CB-8999-A87B4A505CAE}"/>
    <dgm:cxn modelId="{250A7A89-A04D-41E0-B515-7A3C1D9A38C7}" type="presOf" srcId="{DF819C6A-3074-4108-A39E-30DFDFFE700A}" destId="{2B5AE48A-59A3-431E-AD99-BC2C99EF1815}" srcOrd="0" destOrd="0" presId="urn:microsoft.com/office/officeart/2005/8/layout/vList2"/>
    <dgm:cxn modelId="{6CA21C96-A1E5-4AA3-8D2F-CFBCB5A99BF6}" type="presOf" srcId="{33400BCC-CA66-4965-B8C8-7136E2D50FBA}" destId="{C596EF0E-EB21-45E1-96BE-8BC30F85B407}" srcOrd="0" destOrd="0" presId="urn:microsoft.com/office/officeart/2005/8/layout/vList2"/>
    <dgm:cxn modelId="{D1A2A533-44C3-4ECF-BD14-12817EF834C9}" type="presParOf" srcId="{C596EF0E-EB21-45E1-96BE-8BC30F85B407}" destId="{2B5AE48A-59A3-431E-AD99-BC2C99EF181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9.xml><?xml version="1.0" encoding="utf-8"?>
<dgm:dataModel xmlns:dgm="http://schemas.openxmlformats.org/drawingml/2006/diagram" xmlns:a="http://schemas.openxmlformats.org/drawingml/2006/main">
  <dgm:ptLst>
    <dgm:pt modelId="{C99C5DF7-F834-498A-9749-3A1C82E2A4F2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1D637F3E-8EB0-477F-9923-29AFAFE34EA4}">
      <dgm:prSet custT="1"/>
      <dgm:spPr/>
      <dgm:t>
        <a:bodyPr/>
        <a:lstStyle/>
        <a:p>
          <a:r>
            <a:rPr lang="en-US" sz="1600" dirty="0"/>
            <a:t>Postdocs are paid through Graduate Financial Support (GFS)</a:t>
          </a:r>
        </a:p>
      </dgm:t>
    </dgm:pt>
    <dgm:pt modelId="{DA0E0C60-8017-4583-A1DF-9A829EE587FC}" type="parTrans" cxnId="{0285DD3E-4656-408C-9C01-54BD054422E2}">
      <dgm:prSet/>
      <dgm:spPr/>
      <dgm:t>
        <a:bodyPr/>
        <a:lstStyle/>
        <a:p>
          <a:endParaRPr lang="en-US"/>
        </a:p>
      </dgm:t>
    </dgm:pt>
    <dgm:pt modelId="{5AFA35D1-A096-4948-B5AD-4774EE6262C1}" type="sibTrans" cxnId="{0285DD3E-4656-408C-9C01-54BD054422E2}">
      <dgm:prSet/>
      <dgm:spPr/>
      <dgm:t>
        <a:bodyPr/>
        <a:lstStyle/>
        <a:p>
          <a:endParaRPr lang="en-US"/>
        </a:p>
      </dgm:t>
    </dgm:pt>
    <dgm:pt modelId="{5E4807BD-2111-4F66-90A3-98AACB598987}">
      <dgm:prSet/>
      <dgm:spPr/>
      <dgm:t>
        <a:bodyPr/>
        <a:lstStyle/>
        <a:p>
          <a:r>
            <a:rPr lang="en-US" b="0" dirty="0"/>
            <a:t>GFS Mail Code is where the pay stub is sent for stipend-paid postdocs and where the paycheck is sent (if direct deposit is not yet set up)</a:t>
          </a:r>
        </a:p>
      </dgm:t>
    </dgm:pt>
    <dgm:pt modelId="{62EDF289-FA8C-43CD-915A-8555820ECB16}" type="parTrans" cxnId="{B8E5362E-947C-41F0-9360-A678CDD6F710}">
      <dgm:prSet/>
      <dgm:spPr/>
      <dgm:t>
        <a:bodyPr/>
        <a:lstStyle/>
        <a:p>
          <a:endParaRPr lang="en-US"/>
        </a:p>
      </dgm:t>
    </dgm:pt>
    <dgm:pt modelId="{050EF9FF-686B-416B-A57A-78D0EE348864}" type="sibTrans" cxnId="{B8E5362E-947C-41F0-9360-A678CDD6F710}">
      <dgm:prSet/>
      <dgm:spPr/>
      <dgm:t>
        <a:bodyPr/>
        <a:lstStyle/>
        <a:p>
          <a:endParaRPr lang="en-US"/>
        </a:p>
      </dgm:t>
    </dgm:pt>
    <dgm:pt modelId="{9EC6D53B-09BB-428E-BA06-D270C980E96E}">
      <dgm:prSet/>
      <dgm:spPr/>
      <dgm:t>
        <a:bodyPr/>
        <a:lstStyle/>
        <a:p>
          <a:r>
            <a:rPr lang="en-US"/>
            <a:t>Postdocs should sign-up for direct deposit as soon as possible after 1</a:t>
          </a:r>
          <a:r>
            <a:rPr lang="en-US" baseline="30000"/>
            <a:t>st</a:t>
          </a:r>
          <a:r>
            <a:rPr lang="en-US"/>
            <a:t> paycheck is issued</a:t>
          </a:r>
        </a:p>
      </dgm:t>
    </dgm:pt>
    <dgm:pt modelId="{AD0ADC09-DB92-4B44-B5EF-B43BF7442571}" type="parTrans" cxnId="{3C5F7AAF-4704-4117-A389-CE20919069C6}">
      <dgm:prSet/>
      <dgm:spPr/>
      <dgm:t>
        <a:bodyPr/>
        <a:lstStyle/>
        <a:p>
          <a:endParaRPr lang="en-US"/>
        </a:p>
      </dgm:t>
    </dgm:pt>
    <dgm:pt modelId="{0115E8A1-C5CD-49FC-A2BA-8FDA81A273D6}" type="sibTrans" cxnId="{3C5F7AAF-4704-4117-A389-CE20919069C6}">
      <dgm:prSet/>
      <dgm:spPr/>
      <dgm:t>
        <a:bodyPr/>
        <a:lstStyle/>
        <a:p>
          <a:endParaRPr lang="en-US"/>
        </a:p>
      </dgm:t>
    </dgm:pt>
    <dgm:pt modelId="{2329DA55-18A3-4B71-BF41-54C6899C05B4}">
      <dgm:prSet/>
      <dgm:spPr/>
      <dgm:t>
        <a:bodyPr/>
        <a:lstStyle/>
        <a:p>
          <a:r>
            <a:rPr lang="en-US" b="0" dirty="0"/>
            <a:t>Live pay checks are sent to the GFS mail code location</a:t>
          </a:r>
        </a:p>
      </dgm:t>
    </dgm:pt>
    <dgm:pt modelId="{8A6B31A4-CD7C-4519-8029-7F264793BD26}" type="parTrans" cxnId="{2DF1C2DA-B3DA-4670-AEA9-C2868F580D8C}">
      <dgm:prSet/>
      <dgm:spPr/>
      <dgm:t>
        <a:bodyPr/>
        <a:lstStyle/>
        <a:p>
          <a:endParaRPr lang="en-US"/>
        </a:p>
      </dgm:t>
    </dgm:pt>
    <dgm:pt modelId="{56299325-AF45-470F-AAE8-424446CD3966}" type="sibTrans" cxnId="{2DF1C2DA-B3DA-4670-AEA9-C2868F580D8C}">
      <dgm:prSet/>
      <dgm:spPr/>
      <dgm:t>
        <a:bodyPr/>
        <a:lstStyle/>
        <a:p>
          <a:endParaRPr lang="en-US"/>
        </a:p>
      </dgm:t>
    </dgm:pt>
    <dgm:pt modelId="{0AD904A6-3A7C-4BB7-B456-5170B34955DF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Postdocs can’t change where checks are sent by changing the mailing address</a:t>
          </a:r>
        </a:p>
      </dgm:t>
    </dgm:pt>
    <dgm:pt modelId="{1B5893BE-41A3-4C10-8A14-5BDC3DD2C7E7}" type="parTrans" cxnId="{65031996-8B66-4992-836C-AC75EA8CB862}">
      <dgm:prSet/>
      <dgm:spPr/>
      <dgm:t>
        <a:bodyPr/>
        <a:lstStyle/>
        <a:p>
          <a:endParaRPr lang="en-US"/>
        </a:p>
      </dgm:t>
    </dgm:pt>
    <dgm:pt modelId="{3E00D442-EC36-41AD-8A3E-1F06A401DCCC}" type="sibTrans" cxnId="{65031996-8B66-4992-836C-AC75EA8CB862}">
      <dgm:prSet/>
      <dgm:spPr/>
      <dgm:t>
        <a:bodyPr/>
        <a:lstStyle/>
        <a:p>
          <a:endParaRPr lang="en-US"/>
        </a:p>
      </dgm:t>
    </dgm:pt>
    <dgm:pt modelId="{1A3F79BF-42D7-4926-B949-8DC8A9BF5816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They must contact their GFS Administrator to change the GFS mail code</a:t>
          </a:r>
        </a:p>
      </dgm:t>
    </dgm:pt>
    <dgm:pt modelId="{B70BF5F5-4142-408B-BD9B-8BE419C024D6}" type="parTrans" cxnId="{E4F72791-9899-478C-B577-481014DB2106}">
      <dgm:prSet/>
      <dgm:spPr/>
      <dgm:t>
        <a:bodyPr/>
        <a:lstStyle/>
        <a:p>
          <a:endParaRPr lang="en-US"/>
        </a:p>
      </dgm:t>
    </dgm:pt>
    <dgm:pt modelId="{A4A41BC6-6A8D-44BB-BE81-F6B10FDC5E10}" type="sibTrans" cxnId="{E4F72791-9899-478C-B577-481014DB2106}">
      <dgm:prSet/>
      <dgm:spPr/>
      <dgm:t>
        <a:bodyPr/>
        <a:lstStyle/>
        <a:p>
          <a:endParaRPr lang="en-US"/>
        </a:p>
      </dgm:t>
    </dgm:pt>
    <dgm:pt modelId="{B361F58D-B52F-4B5C-AAE1-B730FA62F7EA}">
      <dgm:prSet/>
      <dgm:spPr/>
      <dgm:t>
        <a:bodyPr/>
        <a:lstStyle/>
        <a:p>
          <a:r>
            <a:rPr lang="en-US" b="0" dirty="0"/>
            <a:t>Postdocs MUST check Axess to ensure they have a local mailing address listed</a:t>
          </a:r>
        </a:p>
      </dgm:t>
    </dgm:pt>
    <dgm:pt modelId="{598FE193-D7EF-42B6-BEF9-CE57A9935640}" type="parTrans" cxnId="{5A2E0000-2EF9-43A6-8E19-4BBFE7206CD1}">
      <dgm:prSet/>
      <dgm:spPr/>
      <dgm:t>
        <a:bodyPr/>
        <a:lstStyle/>
        <a:p>
          <a:endParaRPr lang="en-US"/>
        </a:p>
      </dgm:t>
    </dgm:pt>
    <dgm:pt modelId="{7E97F54C-3451-4FF5-96D7-1288F4CE4479}" type="sibTrans" cxnId="{5A2E0000-2EF9-43A6-8E19-4BBFE7206CD1}">
      <dgm:prSet/>
      <dgm:spPr/>
      <dgm:t>
        <a:bodyPr/>
        <a:lstStyle/>
        <a:p>
          <a:endParaRPr lang="en-US"/>
        </a:p>
      </dgm:t>
    </dgm:pt>
    <dgm:pt modelId="{D4F99E04-6CB8-432B-97DE-42C7A6970F82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SEVIS requires international postdocs to list their foreign address as home address</a:t>
          </a:r>
        </a:p>
      </dgm:t>
    </dgm:pt>
    <dgm:pt modelId="{5026891E-34A3-40D0-89DD-36BB922C78EF}" type="parTrans" cxnId="{36A22246-E145-4AF3-8F8B-C0610D3F8B7A}">
      <dgm:prSet/>
      <dgm:spPr/>
      <dgm:t>
        <a:bodyPr/>
        <a:lstStyle/>
        <a:p>
          <a:endParaRPr lang="en-US"/>
        </a:p>
      </dgm:t>
    </dgm:pt>
    <dgm:pt modelId="{584CA569-9BC2-4347-9785-5804D1F2D79E}" type="sibTrans" cxnId="{36A22246-E145-4AF3-8F8B-C0610D3F8B7A}">
      <dgm:prSet/>
      <dgm:spPr/>
      <dgm:t>
        <a:bodyPr/>
        <a:lstStyle/>
        <a:p>
          <a:endParaRPr lang="en-US"/>
        </a:p>
      </dgm:t>
    </dgm:pt>
    <dgm:pt modelId="{CE2DAD75-2B71-49C8-AA93-B9509D32BFDF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If no local mailing address is listed the W2 document will be sent to the home address (outside of U.S. for international scholars)</a:t>
          </a:r>
        </a:p>
      </dgm:t>
    </dgm:pt>
    <dgm:pt modelId="{D1A0823F-63E3-4323-A010-4AB5228FC873}" type="parTrans" cxnId="{40603484-F6D3-4CFC-9F80-299E21D6D2F6}">
      <dgm:prSet/>
      <dgm:spPr/>
      <dgm:t>
        <a:bodyPr/>
        <a:lstStyle/>
        <a:p>
          <a:endParaRPr lang="en-US"/>
        </a:p>
      </dgm:t>
    </dgm:pt>
    <dgm:pt modelId="{98BB3F51-54F1-4128-B548-20AEB8DF77DC}" type="sibTrans" cxnId="{40603484-F6D3-4CFC-9F80-299E21D6D2F6}">
      <dgm:prSet/>
      <dgm:spPr/>
      <dgm:t>
        <a:bodyPr/>
        <a:lstStyle/>
        <a:p>
          <a:endParaRPr lang="en-US"/>
        </a:p>
      </dgm:t>
    </dgm:pt>
    <dgm:pt modelId="{11A31D19-3354-4888-9F7B-2D56FE6A7619}">
      <dgm:prSet/>
      <dgm:spPr/>
      <dgm:t>
        <a:bodyPr/>
        <a:lstStyle/>
        <a:p>
          <a:r>
            <a:rPr lang="en-US"/>
            <a:t>Review Gateway to Financial Activities:</a:t>
          </a:r>
        </a:p>
      </dgm:t>
    </dgm:pt>
    <dgm:pt modelId="{9699EC16-7EB1-4766-B842-F44F0A081D7A}" type="parTrans" cxnId="{8A7A86EE-4E8A-4D2E-B65B-71DCAA976228}">
      <dgm:prSet/>
      <dgm:spPr/>
      <dgm:t>
        <a:bodyPr/>
        <a:lstStyle/>
        <a:p>
          <a:endParaRPr lang="en-US"/>
        </a:p>
      </dgm:t>
    </dgm:pt>
    <dgm:pt modelId="{BB8C22B8-BF84-43EE-B20D-41983E018B30}" type="sibTrans" cxnId="{8A7A86EE-4E8A-4D2E-B65B-71DCAA976228}">
      <dgm:prSet/>
      <dgm:spPr/>
      <dgm:t>
        <a:bodyPr/>
        <a:lstStyle/>
        <a:p>
          <a:endParaRPr lang="en-US"/>
        </a:p>
      </dgm:t>
    </dgm:pt>
    <dgm:pt modelId="{FB265D0E-3683-474C-B61B-5C809103F9E1}">
      <dgm:prSet/>
      <dgm:spPr/>
      <dgm:t>
        <a:bodyPr/>
        <a:lstStyle/>
        <a:p>
          <a:pPr algn="ctr"/>
          <a:endParaRPr lang="en-US" b="1" dirty="0"/>
        </a:p>
      </dgm:t>
    </dgm:pt>
    <dgm:pt modelId="{A7062BB7-FFDD-40A5-9E35-1C41A26767F8}" type="parTrans" cxnId="{2586D593-0CB2-4B43-9527-832C324E560B}">
      <dgm:prSet/>
      <dgm:spPr/>
      <dgm:t>
        <a:bodyPr/>
        <a:lstStyle/>
        <a:p>
          <a:endParaRPr lang="en-US"/>
        </a:p>
      </dgm:t>
    </dgm:pt>
    <dgm:pt modelId="{670FDF83-07DD-440C-BF79-191CC77FD059}" type="sibTrans" cxnId="{2586D593-0CB2-4B43-9527-832C324E560B}">
      <dgm:prSet/>
      <dgm:spPr/>
      <dgm:t>
        <a:bodyPr/>
        <a:lstStyle/>
        <a:p>
          <a:endParaRPr lang="en-US"/>
        </a:p>
      </dgm:t>
    </dgm:pt>
    <dgm:pt modelId="{55403CD6-7B26-42F2-BA32-800BBF9C1072}">
      <dgm:prSet/>
      <dgm:spPr/>
      <dgm:t>
        <a:bodyPr/>
        <a:lstStyle/>
        <a:p>
          <a:pPr algn="ctr"/>
          <a:r>
            <a:rPr lang="en-US" b="1" dirty="0">
              <a:hlinkClick xmlns:r="http://schemas.openxmlformats.org/officeDocument/2006/relationships" r:id="rId1"/>
            </a:rPr>
            <a:t>http://web.stanford.edu/group/fms/fingate/staff/payadmin/payadmin_student.html</a:t>
          </a:r>
          <a:endParaRPr lang="en-US" b="1" dirty="0"/>
        </a:p>
      </dgm:t>
    </dgm:pt>
    <dgm:pt modelId="{1200FBB2-4767-40BB-B5D7-F8AD2B902E4D}" type="parTrans" cxnId="{10018E06-4FDA-4FDE-A858-C508323D36D7}">
      <dgm:prSet/>
      <dgm:spPr/>
      <dgm:t>
        <a:bodyPr/>
        <a:lstStyle/>
        <a:p>
          <a:endParaRPr lang="en-US"/>
        </a:p>
      </dgm:t>
    </dgm:pt>
    <dgm:pt modelId="{0049175D-17DB-4A03-BE27-DC4EDA4871B9}" type="sibTrans" cxnId="{10018E06-4FDA-4FDE-A858-C508323D36D7}">
      <dgm:prSet/>
      <dgm:spPr/>
      <dgm:t>
        <a:bodyPr/>
        <a:lstStyle/>
        <a:p>
          <a:endParaRPr lang="en-US"/>
        </a:p>
      </dgm:t>
    </dgm:pt>
    <dgm:pt modelId="{109A27B5-434E-4ACF-9F7D-9D56C4CEE266}" type="pres">
      <dgm:prSet presAssocID="{C99C5DF7-F834-498A-9749-3A1C82E2A4F2}" presName="linear" presStyleCnt="0">
        <dgm:presLayoutVars>
          <dgm:animLvl val="lvl"/>
          <dgm:resizeHandles val="exact"/>
        </dgm:presLayoutVars>
      </dgm:prSet>
      <dgm:spPr/>
    </dgm:pt>
    <dgm:pt modelId="{6481D704-1CEF-435E-857B-A45FD899A6A0}" type="pres">
      <dgm:prSet presAssocID="{1D637F3E-8EB0-477F-9923-29AFAFE34EA4}" presName="parentText" presStyleLbl="node1" presStyleIdx="0" presStyleCnt="6" custScaleY="136157" custLinFactNeighborX="0">
        <dgm:presLayoutVars>
          <dgm:chMax val="0"/>
          <dgm:bulletEnabled val="1"/>
        </dgm:presLayoutVars>
      </dgm:prSet>
      <dgm:spPr/>
    </dgm:pt>
    <dgm:pt modelId="{B82B18C8-705B-4D99-AFD2-4863DB536344}" type="pres">
      <dgm:prSet presAssocID="{5AFA35D1-A096-4948-B5AD-4774EE6262C1}" presName="spacer" presStyleCnt="0"/>
      <dgm:spPr/>
    </dgm:pt>
    <dgm:pt modelId="{998381B7-C931-4D6B-81EF-F7811B0A47CE}" type="pres">
      <dgm:prSet presAssocID="{5E4807BD-2111-4F66-90A3-98AACB598987}" presName="parentText" presStyleLbl="node1" presStyleIdx="1" presStyleCnt="6" custScaleY="136157">
        <dgm:presLayoutVars>
          <dgm:chMax val="0"/>
          <dgm:bulletEnabled val="1"/>
        </dgm:presLayoutVars>
      </dgm:prSet>
      <dgm:spPr/>
    </dgm:pt>
    <dgm:pt modelId="{9CC1C745-D6B5-4C1A-A7B2-4187F6B0E36F}" type="pres">
      <dgm:prSet presAssocID="{050EF9FF-686B-416B-A57A-78D0EE348864}" presName="spacer" presStyleCnt="0"/>
      <dgm:spPr/>
    </dgm:pt>
    <dgm:pt modelId="{41D5725D-FDA7-4761-A4CC-ED956400BF68}" type="pres">
      <dgm:prSet presAssocID="{9EC6D53B-09BB-428E-BA06-D270C980E96E}" presName="parentText" presStyleLbl="node1" presStyleIdx="2" presStyleCnt="6" custScaleY="136157">
        <dgm:presLayoutVars>
          <dgm:chMax val="0"/>
          <dgm:bulletEnabled val="1"/>
        </dgm:presLayoutVars>
      </dgm:prSet>
      <dgm:spPr/>
    </dgm:pt>
    <dgm:pt modelId="{1BA2B408-1256-4041-BD61-196613544868}" type="pres">
      <dgm:prSet presAssocID="{0115E8A1-C5CD-49FC-A2BA-8FDA81A273D6}" presName="spacer" presStyleCnt="0"/>
      <dgm:spPr/>
    </dgm:pt>
    <dgm:pt modelId="{C0BEEDE5-ABF7-4EFE-979C-89014D303250}" type="pres">
      <dgm:prSet presAssocID="{2329DA55-18A3-4B71-BF41-54C6899C05B4}" presName="parentText" presStyleLbl="node1" presStyleIdx="3" presStyleCnt="6" custScaleY="136157" custLinFactNeighborX="912" custLinFactNeighborY="2442">
        <dgm:presLayoutVars>
          <dgm:chMax val="0"/>
          <dgm:bulletEnabled val="1"/>
        </dgm:presLayoutVars>
      </dgm:prSet>
      <dgm:spPr/>
    </dgm:pt>
    <dgm:pt modelId="{AB7D60CE-6D6A-484A-B7F2-2228F5CA9989}" type="pres">
      <dgm:prSet presAssocID="{2329DA55-18A3-4B71-BF41-54C6899C05B4}" presName="childText" presStyleLbl="revTx" presStyleIdx="0" presStyleCnt="3">
        <dgm:presLayoutVars>
          <dgm:bulletEnabled val="1"/>
        </dgm:presLayoutVars>
      </dgm:prSet>
      <dgm:spPr/>
    </dgm:pt>
    <dgm:pt modelId="{FCFE9DFC-A2DD-481F-9AB3-FF28347114C1}" type="pres">
      <dgm:prSet presAssocID="{B361F58D-B52F-4B5C-AAE1-B730FA62F7EA}" presName="parentText" presStyleLbl="node1" presStyleIdx="4" presStyleCnt="6" custScaleY="136157">
        <dgm:presLayoutVars>
          <dgm:chMax val="0"/>
          <dgm:bulletEnabled val="1"/>
        </dgm:presLayoutVars>
      </dgm:prSet>
      <dgm:spPr/>
    </dgm:pt>
    <dgm:pt modelId="{139BFE13-7DD9-4373-87D8-55E10B53F409}" type="pres">
      <dgm:prSet presAssocID="{B361F58D-B52F-4B5C-AAE1-B730FA62F7EA}" presName="childText" presStyleLbl="revTx" presStyleIdx="1" presStyleCnt="3">
        <dgm:presLayoutVars>
          <dgm:bulletEnabled val="1"/>
        </dgm:presLayoutVars>
      </dgm:prSet>
      <dgm:spPr/>
    </dgm:pt>
    <dgm:pt modelId="{DFBCB273-8222-4140-8115-4984ED109A43}" type="pres">
      <dgm:prSet presAssocID="{11A31D19-3354-4888-9F7B-2D56FE6A7619}" presName="parentText" presStyleLbl="node1" presStyleIdx="5" presStyleCnt="6" custScaleY="136157">
        <dgm:presLayoutVars>
          <dgm:chMax val="0"/>
          <dgm:bulletEnabled val="1"/>
        </dgm:presLayoutVars>
      </dgm:prSet>
      <dgm:spPr/>
    </dgm:pt>
    <dgm:pt modelId="{64376400-0D17-4A67-B3B9-B78382FC07C0}" type="pres">
      <dgm:prSet presAssocID="{11A31D19-3354-4888-9F7B-2D56FE6A7619}" presName="childText" presStyleLbl="revTx" presStyleIdx="2" presStyleCnt="3">
        <dgm:presLayoutVars>
          <dgm:bulletEnabled val="1"/>
        </dgm:presLayoutVars>
      </dgm:prSet>
      <dgm:spPr/>
    </dgm:pt>
  </dgm:ptLst>
  <dgm:cxnLst>
    <dgm:cxn modelId="{5A2E0000-2EF9-43A6-8E19-4BBFE7206CD1}" srcId="{C99C5DF7-F834-498A-9749-3A1C82E2A4F2}" destId="{B361F58D-B52F-4B5C-AAE1-B730FA62F7EA}" srcOrd="4" destOrd="0" parTransId="{598FE193-D7EF-42B6-BEF9-CE57A9935640}" sibTransId="{7E97F54C-3451-4FF5-96D7-1288F4CE4479}"/>
    <dgm:cxn modelId="{10018E06-4FDA-4FDE-A858-C508323D36D7}" srcId="{11A31D19-3354-4888-9F7B-2D56FE6A7619}" destId="{55403CD6-7B26-42F2-BA32-800BBF9C1072}" srcOrd="1" destOrd="0" parTransId="{1200FBB2-4767-40BB-B5D7-F8AD2B902E4D}" sibTransId="{0049175D-17DB-4A03-BE27-DC4EDA4871B9}"/>
    <dgm:cxn modelId="{CBC35D0D-A4AA-4387-9E7D-DA708CCB4FBD}" type="presOf" srcId="{1D637F3E-8EB0-477F-9923-29AFAFE34EA4}" destId="{6481D704-1CEF-435E-857B-A45FD899A6A0}" srcOrd="0" destOrd="0" presId="urn:microsoft.com/office/officeart/2005/8/layout/vList2"/>
    <dgm:cxn modelId="{B8E5362E-947C-41F0-9360-A678CDD6F710}" srcId="{C99C5DF7-F834-498A-9749-3A1C82E2A4F2}" destId="{5E4807BD-2111-4F66-90A3-98AACB598987}" srcOrd="1" destOrd="0" parTransId="{62EDF289-FA8C-43CD-915A-8555820ECB16}" sibTransId="{050EF9FF-686B-416B-A57A-78D0EE348864}"/>
    <dgm:cxn modelId="{0285DD3E-4656-408C-9C01-54BD054422E2}" srcId="{C99C5DF7-F834-498A-9749-3A1C82E2A4F2}" destId="{1D637F3E-8EB0-477F-9923-29AFAFE34EA4}" srcOrd="0" destOrd="0" parTransId="{DA0E0C60-8017-4583-A1DF-9A829EE587FC}" sibTransId="{5AFA35D1-A096-4948-B5AD-4774EE6262C1}"/>
    <dgm:cxn modelId="{9ED60B3F-D4FB-441F-B9FE-6887909E0103}" type="presOf" srcId="{9EC6D53B-09BB-428E-BA06-D270C980E96E}" destId="{41D5725D-FDA7-4761-A4CC-ED956400BF68}" srcOrd="0" destOrd="0" presId="urn:microsoft.com/office/officeart/2005/8/layout/vList2"/>
    <dgm:cxn modelId="{7CF8AD64-5798-49DE-89D0-40D702D5A27F}" type="presOf" srcId="{5E4807BD-2111-4F66-90A3-98AACB598987}" destId="{998381B7-C931-4D6B-81EF-F7811B0A47CE}" srcOrd="0" destOrd="0" presId="urn:microsoft.com/office/officeart/2005/8/layout/vList2"/>
    <dgm:cxn modelId="{73624265-5DFC-4940-A4DF-20AE7E45A01A}" type="presOf" srcId="{2329DA55-18A3-4B71-BF41-54C6899C05B4}" destId="{C0BEEDE5-ABF7-4EFE-979C-89014D303250}" srcOrd="0" destOrd="0" presId="urn:microsoft.com/office/officeart/2005/8/layout/vList2"/>
    <dgm:cxn modelId="{36A22246-E145-4AF3-8F8B-C0610D3F8B7A}" srcId="{B361F58D-B52F-4B5C-AAE1-B730FA62F7EA}" destId="{D4F99E04-6CB8-432B-97DE-42C7A6970F82}" srcOrd="0" destOrd="0" parTransId="{5026891E-34A3-40D0-89DD-36BB922C78EF}" sibTransId="{584CA569-9BC2-4347-9785-5804D1F2D79E}"/>
    <dgm:cxn modelId="{93AD637B-13AD-419E-82EC-AE21D7CE030F}" type="presOf" srcId="{D4F99E04-6CB8-432B-97DE-42C7A6970F82}" destId="{139BFE13-7DD9-4373-87D8-55E10B53F409}" srcOrd="0" destOrd="0" presId="urn:microsoft.com/office/officeart/2005/8/layout/vList2"/>
    <dgm:cxn modelId="{40603484-F6D3-4CFC-9F80-299E21D6D2F6}" srcId="{B361F58D-B52F-4B5C-AAE1-B730FA62F7EA}" destId="{CE2DAD75-2B71-49C8-AA93-B9509D32BFDF}" srcOrd="1" destOrd="0" parTransId="{D1A0823F-63E3-4323-A010-4AB5228FC873}" sibTransId="{98BB3F51-54F1-4128-B548-20AEB8DF77DC}"/>
    <dgm:cxn modelId="{E4F72791-9899-478C-B577-481014DB2106}" srcId="{2329DA55-18A3-4B71-BF41-54C6899C05B4}" destId="{1A3F79BF-42D7-4926-B949-8DC8A9BF5816}" srcOrd="1" destOrd="0" parTransId="{B70BF5F5-4142-408B-BD9B-8BE419C024D6}" sibTransId="{A4A41BC6-6A8D-44BB-BE81-F6B10FDC5E10}"/>
    <dgm:cxn modelId="{2586D593-0CB2-4B43-9527-832C324E560B}" srcId="{11A31D19-3354-4888-9F7B-2D56FE6A7619}" destId="{FB265D0E-3683-474C-B61B-5C809103F9E1}" srcOrd="0" destOrd="0" parTransId="{A7062BB7-FFDD-40A5-9E35-1C41A26767F8}" sibTransId="{670FDF83-07DD-440C-BF79-191CC77FD059}"/>
    <dgm:cxn modelId="{65031996-8B66-4992-836C-AC75EA8CB862}" srcId="{2329DA55-18A3-4B71-BF41-54C6899C05B4}" destId="{0AD904A6-3A7C-4BB7-B456-5170B34955DF}" srcOrd="0" destOrd="0" parTransId="{1B5893BE-41A3-4C10-8A14-5BDC3DD2C7E7}" sibTransId="{3E00D442-EC36-41AD-8A3E-1F06A401DCCC}"/>
    <dgm:cxn modelId="{B1B68996-DCCC-4B68-A1E0-06EACC0F5504}" type="presOf" srcId="{B361F58D-B52F-4B5C-AAE1-B730FA62F7EA}" destId="{FCFE9DFC-A2DD-481F-9AB3-FF28347114C1}" srcOrd="0" destOrd="0" presId="urn:microsoft.com/office/officeart/2005/8/layout/vList2"/>
    <dgm:cxn modelId="{3C5F7AAF-4704-4117-A389-CE20919069C6}" srcId="{C99C5DF7-F834-498A-9749-3A1C82E2A4F2}" destId="{9EC6D53B-09BB-428E-BA06-D270C980E96E}" srcOrd="2" destOrd="0" parTransId="{AD0ADC09-DB92-4B44-B5EF-B43BF7442571}" sibTransId="{0115E8A1-C5CD-49FC-A2BA-8FDA81A273D6}"/>
    <dgm:cxn modelId="{378955BC-E678-425F-9EE0-55F997C9AF3F}" type="presOf" srcId="{C99C5DF7-F834-498A-9749-3A1C82E2A4F2}" destId="{109A27B5-434E-4ACF-9F7D-9D56C4CEE266}" srcOrd="0" destOrd="0" presId="urn:microsoft.com/office/officeart/2005/8/layout/vList2"/>
    <dgm:cxn modelId="{734762C3-72EE-4FDB-8231-1B35120F3EBF}" type="presOf" srcId="{11A31D19-3354-4888-9F7B-2D56FE6A7619}" destId="{DFBCB273-8222-4140-8115-4984ED109A43}" srcOrd="0" destOrd="0" presId="urn:microsoft.com/office/officeart/2005/8/layout/vList2"/>
    <dgm:cxn modelId="{877097C8-F760-4352-9D69-19DC31B9F1AF}" type="presOf" srcId="{CE2DAD75-2B71-49C8-AA93-B9509D32BFDF}" destId="{139BFE13-7DD9-4373-87D8-55E10B53F409}" srcOrd="0" destOrd="1" presId="urn:microsoft.com/office/officeart/2005/8/layout/vList2"/>
    <dgm:cxn modelId="{AF54DBCB-360C-4574-B85D-40515B2C695E}" type="presOf" srcId="{0AD904A6-3A7C-4BB7-B456-5170B34955DF}" destId="{AB7D60CE-6D6A-484A-B7F2-2228F5CA9989}" srcOrd="0" destOrd="0" presId="urn:microsoft.com/office/officeart/2005/8/layout/vList2"/>
    <dgm:cxn modelId="{2DF1C2DA-B3DA-4670-AEA9-C2868F580D8C}" srcId="{C99C5DF7-F834-498A-9749-3A1C82E2A4F2}" destId="{2329DA55-18A3-4B71-BF41-54C6899C05B4}" srcOrd="3" destOrd="0" parTransId="{8A6B31A4-CD7C-4519-8029-7F264793BD26}" sibTransId="{56299325-AF45-470F-AAE8-424446CD3966}"/>
    <dgm:cxn modelId="{536B56E1-7157-4B6E-A237-F06F066D25D1}" type="presOf" srcId="{FB265D0E-3683-474C-B61B-5C809103F9E1}" destId="{64376400-0D17-4A67-B3B9-B78382FC07C0}" srcOrd="0" destOrd="0" presId="urn:microsoft.com/office/officeart/2005/8/layout/vList2"/>
    <dgm:cxn modelId="{6FAEA8E3-DF81-4851-8095-3E192C3B771A}" type="presOf" srcId="{1A3F79BF-42D7-4926-B949-8DC8A9BF5816}" destId="{AB7D60CE-6D6A-484A-B7F2-2228F5CA9989}" srcOrd="0" destOrd="1" presId="urn:microsoft.com/office/officeart/2005/8/layout/vList2"/>
    <dgm:cxn modelId="{8A7A86EE-4E8A-4D2E-B65B-71DCAA976228}" srcId="{C99C5DF7-F834-498A-9749-3A1C82E2A4F2}" destId="{11A31D19-3354-4888-9F7B-2D56FE6A7619}" srcOrd="5" destOrd="0" parTransId="{9699EC16-7EB1-4766-B842-F44F0A081D7A}" sibTransId="{BB8C22B8-BF84-43EE-B20D-41983E018B30}"/>
    <dgm:cxn modelId="{6365F5F6-F65A-4BFE-8F9E-D71ACD23A6E3}" type="presOf" srcId="{55403CD6-7B26-42F2-BA32-800BBF9C1072}" destId="{64376400-0D17-4A67-B3B9-B78382FC07C0}" srcOrd="0" destOrd="1" presId="urn:microsoft.com/office/officeart/2005/8/layout/vList2"/>
    <dgm:cxn modelId="{D6E847DE-C18C-4E0B-97A5-849E9C8F6CFD}" type="presParOf" srcId="{109A27B5-434E-4ACF-9F7D-9D56C4CEE266}" destId="{6481D704-1CEF-435E-857B-A45FD899A6A0}" srcOrd="0" destOrd="0" presId="urn:microsoft.com/office/officeart/2005/8/layout/vList2"/>
    <dgm:cxn modelId="{AB6CB5E8-124E-42E4-A964-AA9BE4AB4449}" type="presParOf" srcId="{109A27B5-434E-4ACF-9F7D-9D56C4CEE266}" destId="{B82B18C8-705B-4D99-AFD2-4863DB536344}" srcOrd="1" destOrd="0" presId="urn:microsoft.com/office/officeart/2005/8/layout/vList2"/>
    <dgm:cxn modelId="{45837831-8687-40B6-8CDD-A748BAA2C44A}" type="presParOf" srcId="{109A27B5-434E-4ACF-9F7D-9D56C4CEE266}" destId="{998381B7-C931-4D6B-81EF-F7811B0A47CE}" srcOrd="2" destOrd="0" presId="urn:microsoft.com/office/officeart/2005/8/layout/vList2"/>
    <dgm:cxn modelId="{AAC7CF3A-8F1C-4A9E-B8D1-5C1894C3E0E5}" type="presParOf" srcId="{109A27B5-434E-4ACF-9F7D-9D56C4CEE266}" destId="{9CC1C745-D6B5-4C1A-A7B2-4187F6B0E36F}" srcOrd="3" destOrd="0" presId="urn:microsoft.com/office/officeart/2005/8/layout/vList2"/>
    <dgm:cxn modelId="{F01549DE-533F-4E47-9732-15DA956EF0FE}" type="presParOf" srcId="{109A27B5-434E-4ACF-9F7D-9D56C4CEE266}" destId="{41D5725D-FDA7-4761-A4CC-ED956400BF68}" srcOrd="4" destOrd="0" presId="urn:microsoft.com/office/officeart/2005/8/layout/vList2"/>
    <dgm:cxn modelId="{2062EB4D-4338-4E6C-9AFB-7B3411D9D906}" type="presParOf" srcId="{109A27B5-434E-4ACF-9F7D-9D56C4CEE266}" destId="{1BA2B408-1256-4041-BD61-196613544868}" srcOrd="5" destOrd="0" presId="urn:microsoft.com/office/officeart/2005/8/layout/vList2"/>
    <dgm:cxn modelId="{D608F0B2-FC3E-4A34-9602-BE028EC27AD2}" type="presParOf" srcId="{109A27B5-434E-4ACF-9F7D-9D56C4CEE266}" destId="{C0BEEDE5-ABF7-4EFE-979C-89014D303250}" srcOrd="6" destOrd="0" presId="urn:microsoft.com/office/officeart/2005/8/layout/vList2"/>
    <dgm:cxn modelId="{66529F14-DADE-47B1-807D-3FA00A51A10E}" type="presParOf" srcId="{109A27B5-434E-4ACF-9F7D-9D56C4CEE266}" destId="{AB7D60CE-6D6A-484A-B7F2-2228F5CA9989}" srcOrd="7" destOrd="0" presId="urn:microsoft.com/office/officeart/2005/8/layout/vList2"/>
    <dgm:cxn modelId="{1E1525EF-C416-4D79-93A7-2B95D5B437B3}" type="presParOf" srcId="{109A27B5-434E-4ACF-9F7D-9D56C4CEE266}" destId="{FCFE9DFC-A2DD-481F-9AB3-FF28347114C1}" srcOrd="8" destOrd="0" presId="urn:microsoft.com/office/officeart/2005/8/layout/vList2"/>
    <dgm:cxn modelId="{39EE06BA-6310-47DA-8F38-A4EE1EDC6D80}" type="presParOf" srcId="{109A27B5-434E-4ACF-9F7D-9D56C4CEE266}" destId="{139BFE13-7DD9-4373-87D8-55E10B53F409}" srcOrd="9" destOrd="0" presId="urn:microsoft.com/office/officeart/2005/8/layout/vList2"/>
    <dgm:cxn modelId="{CE92F9CC-A109-4013-8512-7361DF5E2113}" type="presParOf" srcId="{109A27B5-434E-4ACF-9F7D-9D56C4CEE266}" destId="{DFBCB273-8222-4140-8115-4984ED109A43}" srcOrd="10" destOrd="0" presId="urn:microsoft.com/office/officeart/2005/8/layout/vList2"/>
    <dgm:cxn modelId="{FB571670-791D-4CF0-9A62-CAB7769926FE}" type="presParOf" srcId="{109A27B5-434E-4ACF-9F7D-9D56C4CEE266}" destId="{64376400-0D17-4A67-B3B9-B78382FC07C0}" srcOrd="1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8.xml><?xml version="1.0" encoding="utf-8"?>
<dgm:dataModel xmlns:dgm="http://schemas.openxmlformats.org/drawingml/2006/diagram" xmlns:a="http://schemas.openxmlformats.org/drawingml/2006/main">
  <dgm:ptLst>
    <dgm:pt modelId="{2D273D8E-86EF-4FBB-9B40-8784E8A00AA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63365F7-C8ED-495A-A8B1-D42CCD8E445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Appointment Processing Timelines</a:t>
          </a:r>
          <a:endParaRPr lang="en-US" sz="2400" dirty="0"/>
        </a:p>
      </dgm:t>
    </dgm:pt>
    <dgm:pt modelId="{7448D404-DBC9-4FBD-850D-1EA1F33569CF}" type="parTrans" cxnId="{67E97B6C-2A2D-4523-B1F5-AA735C6657C0}">
      <dgm:prSet/>
      <dgm:spPr/>
      <dgm:t>
        <a:bodyPr/>
        <a:lstStyle/>
        <a:p>
          <a:endParaRPr lang="en-US"/>
        </a:p>
      </dgm:t>
    </dgm:pt>
    <dgm:pt modelId="{680A07B9-0408-4E54-8CAA-DD1B444A5E31}" type="sibTrans" cxnId="{67E97B6C-2A2D-4523-B1F5-AA735C6657C0}">
      <dgm:prSet/>
      <dgm:spPr/>
      <dgm:t>
        <a:bodyPr/>
        <a:lstStyle/>
        <a:p>
          <a:endParaRPr lang="en-US"/>
        </a:p>
      </dgm:t>
    </dgm:pt>
    <dgm:pt modelId="{746D0BD5-97A4-4C8B-9E9E-119B73D2A73B}" type="pres">
      <dgm:prSet presAssocID="{2D273D8E-86EF-4FBB-9B40-8784E8A00AA9}" presName="linear" presStyleCnt="0">
        <dgm:presLayoutVars>
          <dgm:animLvl val="lvl"/>
          <dgm:resizeHandles val="exact"/>
        </dgm:presLayoutVars>
      </dgm:prSet>
      <dgm:spPr/>
    </dgm:pt>
    <dgm:pt modelId="{8B15D7F1-7DA1-4AA7-82BD-E387CB7BD32C}" type="pres">
      <dgm:prSet presAssocID="{F63365F7-C8ED-495A-A8B1-D42CCD8E4457}" presName="parentText" presStyleLbl="node1" presStyleIdx="0" presStyleCnt="1" custScaleY="186738" custLinFactNeighborY="-17632">
        <dgm:presLayoutVars>
          <dgm:chMax val="0"/>
          <dgm:bulletEnabled val="1"/>
        </dgm:presLayoutVars>
      </dgm:prSet>
      <dgm:spPr/>
    </dgm:pt>
  </dgm:ptLst>
  <dgm:cxnLst>
    <dgm:cxn modelId="{67E97B6C-2A2D-4523-B1F5-AA735C6657C0}" srcId="{2D273D8E-86EF-4FBB-9B40-8784E8A00AA9}" destId="{F63365F7-C8ED-495A-A8B1-D42CCD8E4457}" srcOrd="0" destOrd="0" parTransId="{7448D404-DBC9-4FBD-850D-1EA1F33569CF}" sibTransId="{680A07B9-0408-4E54-8CAA-DD1B444A5E31}"/>
    <dgm:cxn modelId="{533AD2DA-EC08-4386-9A7C-0447758F6BA1}" type="presOf" srcId="{F63365F7-C8ED-495A-A8B1-D42CCD8E4457}" destId="{8B15D7F1-7DA1-4AA7-82BD-E387CB7BD32C}" srcOrd="0" destOrd="0" presId="urn:microsoft.com/office/officeart/2005/8/layout/vList2"/>
    <dgm:cxn modelId="{1C5BAEED-D141-474A-9EF3-5D5CC68A09B6}" type="presOf" srcId="{2D273D8E-86EF-4FBB-9B40-8784E8A00AA9}" destId="{746D0BD5-97A4-4C8B-9E9E-119B73D2A73B}" srcOrd="0" destOrd="0" presId="urn:microsoft.com/office/officeart/2005/8/layout/vList2"/>
    <dgm:cxn modelId="{FFCEFA21-D0D4-46E0-922F-1A8CCBE6FBE1}" type="presParOf" srcId="{746D0BD5-97A4-4C8B-9E9E-119B73D2A73B}" destId="{8B15D7F1-7DA1-4AA7-82BD-E387CB7BD32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0.xml><?xml version="1.0" encoding="utf-8"?>
<dgm:dataModel xmlns:dgm="http://schemas.openxmlformats.org/drawingml/2006/diagram" xmlns:a="http://schemas.openxmlformats.org/drawingml/2006/main">
  <dgm:ptLst>
    <dgm:pt modelId="{93853D3D-5D13-4B9D-9DF9-EB5689837B1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BA8ACB2B-6B92-4ADD-9911-09846C3E99A3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Paying Postdocs</a:t>
          </a:r>
          <a:endParaRPr lang="en-US" sz="2400" dirty="0"/>
        </a:p>
      </dgm:t>
    </dgm:pt>
    <dgm:pt modelId="{977F8F4D-9991-452D-B5FF-2AAA3C67507E}" type="parTrans" cxnId="{67EA5182-F00C-4EB3-A1A5-A3DDB0A078E2}">
      <dgm:prSet/>
      <dgm:spPr/>
      <dgm:t>
        <a:bodyPr/>
        <a:lstStyle/>
        <a:p>
          <a:endParaRPr lang="en-US"/>
        </a:p>
      </dgm:t>
    </dgm:pt>
    <dgm:pt modelId="{07839DC5-8C44-4DE4-8D0C-37CAE67762D2}" type="sibTrans" cxnId="{67EA5182-F00C-4EB3-A1A5-A3DDB0A078E2}">
      <dgm:prSet/>
      <dgm:spPr/>
      <dgm:t>
        <a:bodyPr/>
        <a:lstStyle/>
        <a:p>
          <a:endParaRPr lang="en-US"/>
        </a:p>
      </dgm:t>
    </dgm:pt>
    <dgm:pt modelId="{E18FB673-0418-4BC9-BC56-87EED992BEB7}" type="pres">
      <dgm:prSet presAssocID="{93853D3D-5D13-4B9D-9DF9-EB5689837B13}" presName="linear" presStyleCnt="0">
        <dgm:presLayoutVars>
          <dgm:animLvl val="lvl"/>
          <dgm:resizeHandles val="exact"/>
        </dgm:presLayoutVars>
      </dgm:prSet>
      <dgm:spPr/>
    </dgm:pt>
    <dgm:pt modelId="{3B74CA5E-AA7C-431B-893D-F566097F6536}" type="pres">
      <dgm:prSet presAssocID="{BA8ACB2B-6B92-4ADD-9911-09846C3E99A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A114A0C-5F1A-4DB8-867F-1DF059ECD217}" type="presOf" srcId="{BA8ACB2B-6B92-4ADD-9911-09846C3E99A3}" destId="{3B74CA5E-AA7C-431B-893D-F566097F6536}" srcOrd="0" destOrd="0" presId="urn:microsoft.com/office/officeart/2005/8/layout/vList2"/>
    <dgm:cxn modelId="{0553D373-6D23-4CFA-854E-4301BF77D891}" type="presOf" srcId="{93853D3D-5D13-4B9D-9DF9-EB5689837B13}" destId="{E18FB673-0418-4BC9-BC56-87EED992BEB7}" srcOrd="0" destOrd="0" presId="urn:microsoft.com/office/officeart/2005/8/layout/vList2"/>
    <dgm:cxn modelId="{67EA5182-F00C-4EB3-A1A5-A3DDB0A078E2}" srcId="{93853D3D-5D13-4B9D-9DF9-EB5689837B13}" destId="{BA8ACB2B-6B92-4ADD-9911-09846C3E99A3}" srcOrd="0" destOrd="0" parTransId="{977F8F4D-9991-452D-B5FF-2AAA3C67507E}" sibTransId="{07839DC5-8C44-4DE4-8D0C-37CAE67762D2}"/>
    <dgm:cxn modelId="{64A864AF-B383-4ABF-B3D5-AF5AB08C6EE8}" type="presParOf" srcId="{E18FB673-0418-4BC9-BC56-87EED992BEB7}" destId="{3B74CA5E-AA7C-431B-893D-F566097F653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1.xml><?xml version="1.0" encoding="utf-8"?>
<dgm:dataModel xmlns:dgm="http://schemas.openxmlformats.org/drawingml/2006/diagram" xmlns:a="http://schemas.openxmlformats.org/drawingml/2006/main">
  <dgm:ptLst>
    <dgm:pt modelId="{02B528B4-C277-4550-95F3-09A7340B71D1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3AEA7E2-8D95-4FC6-ABEC-BEEF5DECA738}">
      <dgm:prSet/>
      <dgm:spPr/>
      <dgm:t>
        <a:bodyPr/>
        <a:lstStyle/>
        <a:p>
          <a:r>
            <a:rPr lang="en-US" b="1" dirty="0"/>
            <a:t>OPA Responsibilities</a:t>
          </a:r>
          <a:endParaRPr lang="en-US" dirty="0"/>
        </a:p>
      </dgm:t>
    </dgm:pt>
    <dgm:pt modelId="{1D52BA5B-2A81-4A9B-B87D-51078C8738F3}" type="parTrans" cxnId="{A5E2478B-58C5-4C0F-9987-C70D9DCB756E}">
      <dgm:prSet/>
      <dgm:spPr/>
      <dgm:t>
        <a:bodyPr/>
        <a:lstStyle/>
        <a:p>
          <a:endParaRPr lang="en-US"/>
        </a:p>
      </dgm:t>
    </dgm:pt>
    <dgm:pt modelId="{4F35D810-91B1-4BDE-9ACC-FD5CBD4C1CD1}" type="sibTrans" cxnId="{A5E2478B-58C5-4C0F-9987-C70D9DCB756E}">
      <dgm:prSet/>
      <dgm:spPr/>
      <dgm:t>
        <a:bodyPr/>
        <a:lstStyle/>
        <a:p>
          <a:endParaRPr lang="en-US"/>
        </a:p>
      </dgm:t>
    </dgm:pt>
    <dgm:pt modelId="{8BEAD21B-38DC-44FD-A008-0B8D0AE7359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Create Student ID (</a:t>
          </a:r>
          <a:r>
            <a:rPr lang="en-US" dirty="0" err="1">
              <a:solidFill>
                <a:schemeClr val="accent3"/>
              </a:solidFill>
            </a:rPr>
            <a:t>Empl</a:t>
          </a:r>
          <a:r>
            <a:rPr lang="en-US" dirty="0">
              <a:solidFill>
                <a:schemeClr val="accent3"/>
              </a:solidFill>
            </a:rPr>
            <a:t> ID)</a:t>
          </a:r>
        </a:p>
      </dgm:t>
    </dgm:pt>
    <dgm:pt modelId="{00DF2817-1F07-4052-944E-21C1A80B32A9}" type="parTrans" cxnId="{213C4944-3F4B-465E-B819-DF975CDE1D18}">
      <dgm:prSet/>
      <dgm:spPr/>
      <dgm:t>
        <a:bodyPr/>
        <a:lstStyle/>
        <a:p>
          <a:endParaRPr lang="en-US"/>
        </a:p>
      </dgm:t>
    </dgm:pt>
    <dgm:pt modelId="{95529F98-9221-499A-8DA1-8DD40D2D9AFB}" type="sibTrans" cxnId="{213C4944-3F4B-465E-B819-DF975CDE1D18}">
      <dgm:prSet/>
      <dgm:spPr/>
      <dgm:t>
        <a:bodyPr/>
        <a:lstStyle/>
        <a:p>
          <a:endParaRPr lang="en-US"/>
        </a:p>
      </dgm:t>
    </dgm:pt>
    <dgm:pt modelId="{AE8B75E1-19E8-40A9-B774-B906D28511D6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Term Activation in PeopleSoft Student Administration</a:t>
          </a:r>
        </a:p>
      </dgm:t>
    </dgm:pt>
    <dgm:pt modelId="{D4D8EA67-1F76-4F79-9DD6-AEF979C87C1A}" type="parTrans" cxnId="{85E70B65-F949-4FAB-B291-5D86DE874529}">
      <dgm:prSet/>
      <dgm:spPr/>
      <dgm:t>
        <a:bodyPr/>
        <a:lstStyle/>
        <a:p>
          <a:endParaRPr lang="en-US"/>
        </a:p>
      </dgm:t>
    </dgm:pt>
    <dgm:pt modelId="{5E692788-9E88-43FB-909D-7305715011E7}" type="sibTrans" cxnId="{85E70B65-F949-4FAB-B291-5D86DE874529}">
      <dgm:prSet/>
      <dgm:spPr/>
      <dgm:t>
        <a:bodyPr/>
        <a:lstStyle/>
        <a:p>
          <a:endParaRPr lang="en-US"/>
        </a:p>
      </dgm:t>
    </dgm:pt>
    <dgm:pt modelId="{348FB265-2838-467B-89FC-097464F27D0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Set up a Benelogic record</a:t>
          </a:r>
        </a:p>
      </dgm:t>
    </dgm:pt>
    <dgm:pt modelId="{AC9A76E9-8C80-43CB-9DCA-437284E17BB4}" type="parTrans" cxnId="{A4FBB8C0-A281-4BC5-909E-42D9D57C68C5}">
      <dgm:prSet/>
      <dgm:spPr/>
      <dgm:t>
        <a:bodyPr/>
        <a:lstStyle/>
        <a:p>
          <a:endParaRPr lang="en-US"/>
        </a:p>
      </dgm:t>
    </dgm:pt>
    <dgm:pt modelId="{5302FC49-F4CD-4DAA-8143-CE45C48AAFCC}" type="sibTrans" cxnId="{A4FBB8C0-A281-4BC5-909E-42D9D57C68C5}">
      <dgm:prSet/>
      <dgm:spPr/>
      <dgm:t>
        <a:bodyPr/>
        <a:lstStyle/>
        <a:p>
          <a:endParaRPr lang="en-US"/>
        </a:p>
      </dgm:t>
    </dgm:pt>
    <dgm:pt modelId="{A066D401-4EAD-48EB-8D2B-9B7E7A83040F}">
      <dgm:prSet/>
      <dgm:spPr/>
      <dgm:t>
        <a:bodyPr/>
        <a:lstStyle/>
        <a:p>
          <a:r>
            <a:rPr lang="en-US" b="1" dirty="0"/>
            <a:t>Department Responsibilities</a:t>
          </a:r>
          <a:endParaRPr lang="en-US" dirty="0"/>
        </a:p>
      </dgm:t>
    </dgm:pt>
    <dgm:pt modelId="{E896124B-6AAA-4C5E-A736-A8C121E77609}" type="parTrans" cxnId="{999CBF0B-904F-4816-BFC9-7E3B8B519B6F}">
      <dgm:prSet/>
      <dgm:spPr/>
      <dgm:t>
        <a:bodyPr/>
        <a:lstStyle/>
        <a:p>
          <a:endParaRPr lang="en-US"/>
        </a:p>
      </dgm:t>
    </dgm:pt>
    <dgm:pt modelId="{0D51100F-EBC4-444D-BF75-3D3AE3B98EA4}" type="sibTrans" cxnId="{999CBF0B-904F-4816-BFC9-7E3B8B519B6F}">
      <dgm:prSet/>
      <dgm:spPr/>
      <dgm:t>
        <a:bodyPr/>
        <a:lstStyle/>
        <a:p>
          <a:endParaRPr lang="en-US"/>
        </a:p>
      </dgm:t>
    </dgm:pt>
    <dgm:pt modelId="{ACE42170-9146-4030-A826-C697403C5D0D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Benelogic entry of PTAs to charge insurance premiums</a:t>
          </a:r>
        </a:p>
      </dgm:t>
    </dgm:pt>
    <dgm:pt modelId="{9DF6FB70-01AE-4B6E-B758-CA47571E4B9B}" type="parTrans" cxnId="{15BB0879-9E01-40A0-8D13-51724EBC1D71}">
      <dgm:prSet/>
      <dgm:spPr/>
      <dgm:t>
        <a:bodyPr/>
        <a:lstStyle/>
        <a:p>
          <a:endParaRPr lang="en-US"/>
        </a:p>
      </dgm:t>
    </dgm:pt>
    <dgm:pt modelId="{3ADF625B-F42F-4244-AB29-844652FC4979}" type="sibTrans" cxnId="{15BB0879-9E01-40A0-8D13-51724EBC1D71}">
      <dgm:prSet/>
      <dgm:spPr/>
      <dgm:t>
        <a:bodyPr/>
        <a:lstStyle/>
        <a:p>
          <a:endParaRPr lang="en-US"/>
        </a:p>
      </dgm:t>
    </dgm:pt>
    <dgm:pt modelId="{01814E07-7BCF-4828-BD00-49AA1DF9F82B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Item-Type Requests for New PTAs, if needed</a:t>
          </a:r>
        </a:p>
      </dgm:t>
    </dgm:pt>
    <dgm:pt modelId="{DC19E3A3-F93F-47D4-941C-0479583F674D}" type="parTrans" cxnId="{BDCAE77A-A484-4696-B1E0-829AE32B3E3F}">
      <dgm:prSet/>
      <dgm:spPr/>
      <dgm:t>
        <a:bodyPr/>
        <a:lstStyle/>
        <a:p>
          <a:endParaRPr lang="en-US"/>
        </a:p>
      </dgm:t>
    </dgm:pt>
    <dgm:pt modelId="{786C17DE-DC13-4687-9696-776313A07DC5}" type="sibTrans" cxnId="{BDCAE77A-A484-4696-B1E0-829AE32B3E3F}">
      <dgm:prSet/>
      <dgm:spPr/>
      <dgm:t>
        <a:bodyPr/>
        <a:lstStyle/>
        <a:p>
          <a:endParaRPr lang="en-US"/>
        </a:p>
      </dgm:t>
    </dgm:pt>
    <dgm:pt modelId="{7AF2B059-CF54-4692-B0B3-0B07A667D6BB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Entry of GFS Salary, Stipend, Outside Funding lines, as applicable</a:t>
          </a:r>
        </a:p>
      </dgm:t>
    </dgm:pt>
    <dgm:pt modelId="{1AA3D233-2DDD-4106-8348-843A7C8D6049}" type="parTrans" cxnId="{40B1888B-D76A-44A1-9093-C3AF83E0E48E}">
      <dgm:prSet/>
      <dgm:spPr/>
      <dgm:t>
        <a:bodyPr/>
        <a:lstStyle/>
        <a:p>
          <a:endParaRPr lang="en-US"/>
        </a:p>
      </dgm:t>
    </dgm:pt>
    <dgm:pt modelId="{AD6FF8C5-45FA-42F0-8654-BDF50E363EF9}" type="sibTrans" cxnId="{40B1888B-D76A-44A1-9093-C3AF83E0E48E}">
      <dgm:prSet/>
      <dgm:spPr/>
      <dgm:t>
        <a:bodyPr/>
        <a:lstStyle/>
        <a:p>
          <a:endParaRPr lang="en-US"/>
        </a:p>
      </dgm:t>
    </dgm:pt>
    <dgm:pt modelId="{0A389859-80C1-4EC5-BF82-28A8BAF11405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Collection of I-9 documents and forwarding to Payroll</a:t>
          </a:r>
        </a:p>
      </dgm:t>
    </dgm:pt>
    <dgm:pt modelId="{6828AA7E-DFEE-4F66-BA12-C58FF0786C74}" type="parTrans" cxnId="{FF094813-054A-4063-A82F-C5543F1D3559}">
      <dgm:prSet/>
      <dgm:spPr/>
      <dgm:t>
        <a:bodyPr/>
        <a:lstStyle/>
        <a:p>
          <a:endParaRPr lang="en-US"/>
        </a:p>
      </dgm:t>
    </dgm:pt>
    <dgm:pt modelId="{5AADE4AB-DEA5-40AE-8AAC-5BB28E43AE2E}" type="sibTrans" cxnId="{FF094813-054A-4063-A82F-C5543F1D3559}">
      <dgm:prSet/>
      <dgm:spPr/>
      <dgm:t>
        <a:bodyPr/>
        <a:lstStyle/>
        <a:p>
          <a:endParaRPr lang="en-US"/>
        </a:p>
      </dgm:t>
    </dgm:pt>
    <dgm:pt modelId="{D4D168DB-1BE3-485F-9793-167352D8BCB5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Follow-up with postdoc on missing I-9 documentation</a:t>
          </a:r>
        </a:p>
      </dgm:t>
    </dgm:pt>
    <dgm:pt modelId="{27EF06CD-890D-41B5-9E8C-FAA0B4D96A29}" type="parTrans" cxnId="{999CDD71-E58C-4809-A11D-783E65755B97}">
      <dgm:prSet/>
      <dgm:spPr/>
      <dgm:t>
        <a:bodyPr/>
        <a:lstStyle/>
        <a:p>
          <a:endParaRPr lang="en-US"/>
        </a:p>
      </dgm:t>
    </dgm:pt>
    <dgm:pt modelId="{2A7328C4-E80C-4D37-9735-5792AA537C4C}" type="sibTrans" cxnId="{999CDD71-E58C-4809-A11D-783E65755B97}">
      <dgm:prSet/>
      <dgm:spPr/>
      <dgm:t>
        <a:bodyPr/>
        <a:lstStyle/>
        <a:p>
          <a:endParaRPr lang="en-US"/>
        </a:p>
      </dgm:t>
    </dgm:pt>
    <dgm:pt modelId="{5152851E-60F0-4673-A73A-35556D288609}" type="pres">
      <dgm:prSet presAssocID="{02B528B4-C277-4550-95F3-09A7340B71D1}" presName="Name0" presStyleCnt="0">
        <dgm:presLayoutVars>
          <dgm:dir/>
          <dgm:animLvl val="lvl"/>
          <dgm:resizeHandles val="exact"/>
        </dgm:presLayoutVars>
      </dgm:prSet>
      <dgm:spPr/>
    </dgm:pt>
    <dgm:pt modelId="{3A3F7555-9916-4667-B6D9-23843932F4E7}" type="pres">
      <dgm:prSet presAssocID="{93AEA7E2-8D95-4FC6-ABEC-BEEF5DECA738}" presName="linNode" presStyleCnt="0"/>
      <dgm:spPr/>
    </dgm:pt>
    <dgm:pt modelId="{1CDC95AC-5F4D-4505-BD3B-81CBA67C665E}" type="pres">
      <dgm:prSet presAssocID="{93AEA7E2-8D95-4FC6-ABEC-BEEF5DECA738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3C42C5FC-8047-44E1-9DE1-B8EF212263B1}" type="pres">
      <dgm:prSet presAssocID="{93AEA7E2-8D95-4FC6-ABEC-BEEF5DECA738}" presName="descendantText" presStyleLbl="alignAccFollowNode1" presStyleIdx="0" presStyleCnt="2">
        <dgm:presLayoutVars>
          <dgm:bulletEnabled val="1"/>
        </dgm:presLayoutVars>
      </dgm:prSet>
      <dgm:spPr/>
    </dgm:pt>
    <dgm:pt modelId="{B11E411E-F6DA-4C19-94B2-74EFF6CAAB7A}" type="pres">
      <dgm:prSet presAssocID="{4F35D810-91B1-4BDE-9ACC-FD5CBD4C1CD1}" presName="sp" presStyleCnt="0"/>
      <dgm:spPr/>
    </dgm:pt>
    <dgm:pt modelId="{83BD4C94-DFCE-448F-94B1-DB0F027B4D04}" type="pres">
      <dgm:prSet presAssocID="{A066D401-4EAD-48EB-8D2B-9B7E7A83040F}" presName="linNode" presStyleCnt="0"/>
      <dgm:spPr/>
    </dgm:pt>
    <dgm:pt modelId="{C4D835B3-D36D-43CE-93C1-3407463E5F13}" type="pres">
      <dgm:prSet presAssocID="{A066D401-4EAD-48EB-8D2B-9B7E7A83040F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354B7740-494A-420C-949A-9339FB2969D1}" type="pres">
      <dgm:prSet presAssocID="{A066D401-4EAD-48EB-8D2B-9B7E7A83040F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C103E004-633A-403A-9DCA-568C7CA2D80D}" type="presOf" srcId="{01814E07-7BCF-4828-BD00-49AA1DF9F82B}" destId="{354B7740-494A-420C-949A-9339FB2969D1}" srcOrd="0" destOrd="1" presId="urn:microsoft.com/office/officeart/2005/8/layout/vList5"/>
    <dgm:cxn modelId="{999CBF0B-904F-4816-BFC9-7E3B8B519B6F}" srcId="{02B528B4-C277-4550-95F3-09A7340B71D1}" destId="{A066D401-4EAD-48EB-8D2B-9B7E7A83040F}" srcOrd="1" destOrd="0" parTransId="{E896124B-6AAA-4C5E-A736-A8C121E77609}" sibTransId="{0D51100F-EBC4-444D-BF75-3D3AE3B98EA4}"/>
    <dgm:cxn modelId="{FF094813-054A-4063-A82F-C5543F1D3559}" srcId="{A066D401-4EAD-48EB-8D2B-9B7E7A83040F}" destId="{0A389859-80C1-4EC5-BF82-28A8BAF11405}" srcOrd="3" destOrd="0" parTransId="{6828AA7E-DFEE-4F66-BA12-C58FF0786C74}" sibTransId="{5AADE4AB-DEA5-40AE-8AAC-5BB28E43AE2E}"/>
    <dgm:cxn modelId="{300DEE2D-2F22-4270-9EE4-05FE4D264175}" type="presOf" srcId="{AE8B75E1-19E8-40A9-B774-B906D28511D6}" destId="{3C42C5FC-8047-44E1-9DE1-B8EF212263B1}" srcOrd="0" destOrd="1" presId="urn:microsoft.com/office/officeart/2005/8/layout/vList5"/>
    <dgm:cxn modelId="{F3BF6937-F496-4D9E-8D2D-03C662C2A7FE}" type="presOf" srcId="{8BEAD21B-38DC-44FD-A008-0B8D0AE7359A}" destId="{3C42C5FC-8047-44E1-9DE1-B8EF212263B1}" srcOrd="0" destOrd="0" presId="urn:microsoft.com/office/officeart/2005/8/layout/vList5"/>
    <dgm:cxn modelId="{3076B33B-7DF0-4745-8B99-0D11685C8008}" type="presOf" srcId="{7AF2B059-CF54-4692-B0B3-0B07A667D6BB}" destId="{354B7740-494A-420C-949A-9339FB2969D1}" srcOrd="0" destOrd="2" presId="urn:microsoft.com/office/officeart/2005/8/layout/vList5"/>
    <dgm:cxn modelId="{7BDDBC62-9970-4C8D-A6AC-2D1EDF54E7C6}" type="presOf" srcId="{ACE42170-9146-4030-A826-C697403C5D0D}" destId="{354B7740-494A-420C-949A-9339FB2969D1}" srcOrd="0" destOrd="0" presId="urn:microsoft.com/office/officeart/2005/8/layout/vList5"/>
    <dgm:cxn modelId="{213C4944-3F4B-465E-B819-DF975CDE1D18}" srcId="{93AEA7E2-8D95-4FC6-ABEC-BEEF5DECA738}" destId="{8BEAD21B-38DC-44FD-A008-0B8D0AE7359A}" srcOrd="0" destOrd="0" parTransId="{00DF2817-1F07-4052-944E-21C1A80B32A9}" sibTransId="{95529F98-9221-499A-8DA1-8DD40D2D9AFB}"/>
    <dgm:cxn modelId="{85E70B65-F949-4FAB-B291-5D86DE874529}" srcId="{93AEA7E2-8D95-4FC6-ABEC-BEEF5DECA738}" destId="{AE8B75E1-19E8-40A9-B774-B906D28511D6}" srcOrd="1" destOrd="0" parTransId="{D4D8EA67-1F76-4F79-9DD6-AEF979C87C1A}" sibTransId="{5E692788-9E88-43FB-909D-7305715011E7}"/>
    <dgm:cxn modelId="{FBE15748-662F-4F0B-ABCF-DE26AD7857D7}" type="presOf" srcId="{D4D168DB-1BE3-485F-9793-167352D8BCB5}" destId="{354B7740-494A-420C-949A-9339FB2969D1}" srcOrd="0" destOrd="4" presId="urn:microsoft.com/office/officeart/2005/8/layout/vList5"/>
    <dgm:cxn modelId="{999CDD71-E58C-4809-A11D-783E65755B97}" srcId="{0A389859-80C1-4EC5-BF82-28A8BAF11405}" destId="{D4D168DB-1BE3-485F-9793-167352D8BCB5}" srcOrd="0" destOrd="0" parTransId="{27EF06CD-890D-41B5-9E8C-FAA0B4D96A29}" sibTransId="{2A7328C4-E80C-4D37-9735-5792AA537C4C}"/>
    <dgm:cxn modelId="{15BB0879-9E01-40A0-8D13-51724EBC1D71}" srcId="{A066D401-4EAD-48EB-8D2B-9B7E7A83040F}" destId="{ACE42170-9146-4030-A826-C697403C5D0D}" srcOrd="0" destOrd="0" parTransId="{9DF6FB70-01AE-4B6E-B758-CA47571E4B9B}" sibTransId="{3ADF625B-F42F-4244-AB29-844652FC4979}"/>
    <dgm:cxn modelId="{BDCAE77A-A484-4696-B1E0-829AE32B3E3F}" srcId="{A066D401-4EAD-48EB-8D2B-9B7E7A83040F}" destId="{01814E07-7BCF-4828-BD00-49AA1DF9F82B}" srcOrd="1" destOrd="0" parTransId="{DC19E3A3-F93F-47D4-941C-0479583F674D}" sibTransId="{786C17DE-DC13-4687-9696-776313A07DC5}"/>
    <dgm:cxn modelId="{FBF32A80-2C50-4792-8911-BC3EB0DC90E4}" type="presOf" srcId="{348FB265-2838-467B-89FC-097464F27D09}" destId="{3C42C5FC-8047-44E1-9DE1-B8EF212263B1}" srcOrd="0" destOrd="2" presId="urn:microsoft.com/office/officeart/2005/8/layout/vList5"/>
    <dgm:cxn modelId="{A5E2478B-58C5-4C0F-9987-C70D9DCB756E}" srcId="{02B528B4-C277-4550-95F3-09A7340B71D1}" destId="{93AEA7E2-8D95-4FC6-ABEC-BEEF5DECA738}" srcOrd="0" destOrd="0" parTransId="{1D52BA5B-2A81-4A9B-B87D-51078C8738F3}" sibTransId="{4F35D810-91B1-4BDE-9ACC-FD5CBD4C1CD1}"/>
    <dgm:cxn modelId="{40B1888B-D76A-44A1-9093-C3AF83E0E48E}" srcId="{A066D401-4EAD-48EB-8D2B-9B7E7A83040F}" destId="{7AF2B059-CF54-4692-B0B3-0B07A667D6BB}" srcOrd="2" destOrd="0" parTransId="{1AA3D233-2DDD-4106-8348-843A7C8D6049}" sibTransId="{AD6FF8C5-45FA-42F0-8654-BDF50E363EF9}"/>
    <dgm:cxn modelId="{A4FBB8C0-A281-4BC5-909E-42D9D57C68C5}" srcId="{93AEA7E2-8D95-4FC6-ABEC-BEEF5DECA738}" destId="{348FB265-2838-467B-89FC-097464F27D09}" srcOrd="2" destOrd="0" parTransId="{AC9A76E9-8C80-43CB-9DCA-437284E17BB4}" sibTransId="{5302FC49-F4CD-4DAA-8143-CE45C48AAFCC}"/>
    <dgm:cxn modelId="{75DC24D5-AE46-43F2-A494-FFE6C5C81ED7}" type="presOf" srcId="{02B528B4-C277-4550-95F3-09A7340B71D1}" destId="{5152851E-60F0-4673-A73A-35556D288609}" srcOrd="0" destOrd="0" presId="urn:microsoft.com/office/officeart/2005/8/layout/vList5"/>
    <dgm:cxn modelId="{F96B03DE-8120-4DB1-B172-F54929274178}" type="presOf" srcId="{A066D401-4EAD-48EB-8D2B-9B7E7A83040F}" destId="{C4D835B3-D36D-43CE-93C1-3407463E5F13}" srcOrd="0" destOrd="0" presId="urn:microsoft.com/office/officeart/2005/8/layout/vList5"/>
    <dgm:cxn modelId="{0F44B8EB-265C-4C7F-8AF9-635ABE339519}" type="presOf" srcId="{93AEA7E2-8D95-4FC6-ABEC-BEEF5DECA738}" destId="{1CDC95AC-5F4D-4505-BD3B-81CBA67C665E}" srcOrd="0" destOrd="0" presId="urn:microsoft.com/office/officeart/2005/8/layout/vList5"/>
    <dgm:cxn modelId="{5F1FE2FC-75B0-4374-AB7D-72DCA69A4687}" type="presOf" srcId="{0A389859-80C1-4EC5-BF82-28A8BAF11405}" destId="{354B7740-494A-420C-949A-9339FB2969D1}" srcOrd="0" destOrd="3" presId="urn:microsoft.com/office/officeart/2005/8/layout/vList5"/>
    <dgm:cxn modelId="{FA03D163-FB2B-4DD0-9FE5-79AD9DA8ED7B}" type="presParOf" srcId="{5152851E-60F0-4673-A73A-35556D288609}" destId="{3A3F7555-9916-4667-B6D9-23843932F4E7}" srcOrd="0" destOrd="0" presId="urn:microsoft.com/office/officeart/2005/8/layout/vList5"/>
    <dgm:cxn modelId="{6A4654C7-6555-4EED-977F-A0D6A510F6B0}" type="presParOf" srcId="{3A3F7555-9916-4667-B6D9-23843932F4E7}" destId="{1CDC95AC-5F4D-4505-BD3B-81CBA67C665E}" srcOrd="0" destOrd="0" presId="urn:microsoft.com/office/officeart/2005/8/layout/vList5"/>
    <dgm:cxn modelId="{9BA063CB-910B-45EB-BC17-5D9B1A5C1EF9}" type="presParOf" srcId="{3A3F7555-9916-4667-B6D9-23843932F4E7}" destId="{3C42C5FC-8047-44E1-9DE1-B8EF212263B1}" srcOrd="1" destOrd="0" presId="urn:microsoft.com/office/officeart/2005/8/layout/vList5"/>
    <dgm:cxn modelId="{0E0D5088-BE93-492D-BC08-14C6DA2D48B6}" type="presParOf" srcId="{5152851E-60F0-4673-A73A-35556D288609}" destId="{B11E411E-F6DA-4C19-94B2-74EFF6CAAB7A}" srcOrd="1" destOrd="0" presId="urn:microsoft.com/office/officeart/2005/8/layout/vList5"/>
    <dgm:cxn modelId="{EEEAAC3B-DB7A-4336-AA37-46CB4F43C11B}" type="presParOf" srcId="{5152851E-60F0-4673-A73A-35556D288609}" destId="{83BD4C94-DFCE-448F-94B1-DB0F027B4D04}" srcOrd="2" destOrd="0" presId="urn:microsoft.com/office/officeart/2005/8/layout/vList5"/>
    <dgm:cxn modelId="{058E96D8-2EB5-461F-BCF1-5F42DDEBD821}" type="presParOf" srcId="{83BD4C94-DFCE-448F-94B1-DB0F027B4D04}" destId="{C4D835B3-D36D-43CE-93C1-3407463E5F13}" srcOrd="0" destOrd="0" presId="urn:microsoft.com/office/officeart/2005/8/layout/vList5"/>
    <dgm:cxn modelId="{DF3709B9-AB6B-43A1-828E-00FB6F209687}" type="presParOf" srcId="{83BD4C94-DFCE-448F-94B1-DB0F027B4D04}" destId="{354B7740-494A-420C-949A-9339FB2969D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82.xml><?xml version="1.0" encoding="utf-8"?>
<dgm:dataModel xmlns:dgm="http://schemas.openxmlformats.org/drawingml/2006/diagram" xmlns:a="http://schemas.openxmlformats.org/drawingml/2006/main">
  <dgm:ptLst>
    <dgm:pt modelId="{2591F27C-343A-4114-AFB5-9FC00490EA1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EBCB267-728F-453C-8BB0-266A95EBDF67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Paying Postdocs</a:t>
          </a:r>
          <a:endParaRPr lang="en-US" sz="2400" dirty="0"/>
        </a:p>
      </dgm:t>
    </dgm:pt>
    <dgm:pt modelId="{042AD978-8659-402C-AF2B-2ACCF7054C46}" type="parTrans" cxnId="{8E00A1A1-1E08-4AC3-BE9F-8A7293EAC396}">
      <dgm:prSet/>
      <dgm:spPr/>
      <dgm:t>
        <a:bodyPr/>
        <a:lstStyle/>
        <a:p>
          <a:endParaRPr lang="en-US"/>
        </a:p>
      </dgm:t>
    </dgm:pt>
    <dgm:pt modelId="{763B9ABE-986B-45AD-93CF-C677858CB34B}" type="sibTrans" cxnId="{8E00A1A1-1E08-4AC3-BE9F-8A7293EAC396}">
      <dgm:prSet/>
      <dgm:spPr/>
      <dgm:t>
        <a:bodyPr/>
        <a:lstStyle/>
        <a:p>
          <a:endParaRPr lang="en-US"/>
        </a:p>
      </dgm:t>
    </dgm:pt>
    <dgm:pt modelId="{D03549B6-2FEF-4E95-BA97-D8B5C3738E76}" type="pres">
      <dgm:prSet presAssocID="{2591F27C-343A-4114-AFB5-9FC00490EA17}" presName="linear" presStyleCnt="0">
        <dgm:presLayoutVars>
          <dgm:animLvl val="lvl"/>
          <dgm:resizeHandles val="exact"/>
        </dgm:presLayoutVars>
      </dgm:prSet>
      <dgm:spPr/>
    </dgm:pt>
    <dgm:pt modelId="{8386B956-FF8C-49C3-BBC7-1F64E7517DAA}" type="pres">
      <dgm:prSet presAssocID="{FEBCB267-728F-453C-8BB0-266A95EBDF67}" presName="parentText" presStyleLbl="node1" presStyleIdx="0" presStyleCnt="1" custScaleY="200394">
        <dgm:presLayoutVars>
          <dgm:chMax val="0"/>
          <dgm:bulletEnabled val="1"/>
        </dgm:presLayoutVars>
      </dgm:prSet>
      <dgm:spPr/>
    </dgm:pt>
  </dgm:ptLst>
  <dgm:cxnLst>
    <dgm:cxn modelId="{BE161627-B909-4057-B2B8-D9BA72EBA6EE}" type="presOf" srcId="{2591F27C-343A-4114-AFB5-9FC00490EA17}" destId="{D03549B6-2FEF-4E95-BA97-D8B5C3738E76}" srcOrd="0" destOrd="0" presId="urn:microsoft.com/office/officeart/2005/8/layout/vList2"/>
    <dgm:cxn modelId="{DE96332E-692D-40DA-95D9-AFF5D6878C75}" type="presOf" srcId="{FEBCB267-728F-453C-8BB0-266A95EBDF67}" destId="{8386B956-FF8C-49C3-BBC7-1F64E7517DAA}" srcOrd="0" destOrd="0" presId="urn:microsoft.com/office/officeart/2005/8/layout/vList2"/>
    <dgm:cxn modelId="{8E00A1A1-1E08-4AC3-BE9F-8A7293EAC396}" srcId="{2591F27C-343A-4114-AFB5-9FC00490EA17}" destId="{FEBCB267-728F-453C-8BB0-266A95EBDF67}" srcOrd="0" destOrd="0" parTransId="{042AD978-8659-402C-AF2B-2ACCF7054C46}" sibTransId="{763B9ABE-986B-45AD-93CF-C677858CB34B}"/>
    <dgm:cxn modelId="{842A6D20-264F-47CB-8BF2-2100A4FDF4C2}" type="presParOf" srcId="{D03549B6-2FEF-4E95-BA97-D8B5C3738E76}" destId="{8386B956-FF8C-49C3-BBC7-1F64E7517DA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3.xml><?xml version="1.0" encoding="utf-8"?>
<dgm:dataModel xmlns:dgm="http://schemas.openxmlformats.org/drawingml/2006/diagram" xmlns:a="http://schemas.openxmlformats.org/drawingml/2006/main">
  <dgm:ptLst>
    <dgm:pt modelId="{B99ED239-A909-4E88-B075-85A84E403BCD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4A47D27-4939-4CC9-AFC5-E40DE4B6DE03}">
      <dgm:prSet/>
      <dgm:spPr/>
      <dgm:t>
        <a:bodyPr/>
        <a:lstStyle/>
        <a:p>
          <a:r>
            <a:rPr lang="en-US" b="1" dirty="0"/>
            <a:t>Department is responsible for</a:t>
          </a:r>
          <a:endParaRPr lang="en-US" dirty="0"/>
        </a:p>
      </dgm:t>
    </dgm:pt>
    <dgm:pt modelId="{6DE09D14-E7DF-40E1-84A2-B046576F4AE8}" type="parTrans" cxnId="{3DB8DFE0-41C2-423A-8335-03BBC5F0B5BC}">
      <dgm:prSet/>
      <dgm:spPr/>
      <dgm:t>
        <a:bodyPr/>
        <a:lstStyle/>
        <a:p>
          <a:endParaRPr lang="en-US"/>
        </a:p>
      </dgm:t>
    </dgm:pt>
    <dgm:pt modelId="{08F1E680-A5BA-4E83-8E7F-8EDD4F87A594}" type="sibTrans" cxnId="{3DB8DFE0-41C2-423A-8335-03BBC5F0B5BC}">
      <dgm:prSet/>
      <dgm:spPr/>
      <dgm:t>
        <a:bodyPr/>
        <a:lstStyle/>
        <a:p>
          <a:endParaRPr lang="en-US"/>
        </a:p>
      </dgm:t>
    </dgm:pt>
    <dgm:pt modelId="{1985F6F5-224F-4983-84DE-38D2501AEAEF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Determining type and level of funding</a:t>
          </a:r>
        </a:p>
      </dgm:t>
    </dgm:pt>
    <dgm:pt modelId="{6AB56E44-431C-4868-B94D-1CF0D096456F}" type="parTrans" cxnId="{3A49705F-6FF9-4C70-B456-06501EF6A685}">
      <dgm:prSet/>
      <dgm:spPr/>
      <dgm:t>
        <a:bodyPr/>
        <a:lstStyle/>
        <a:p>
          <a:endParaRPr lang="en-US"/>
        </a:p>
      </dgm:t>
    </dgm:pt>
    <dgm:pt modelId="{DBA00D73-6823-4D83-BA5D-EF056B681255}" type="sibTrans" cxnId="{3A49705F-6FF9-4C70-B456-06501EF6A685}">
      <dgm:prSet/>
      <dgm:spPr/>
      <dgm:t>
        <a:bodyPr/>
        <a:lstStyle/>
        <a:p>
          <a:endParaRPr lang="en-US"/>
        </a:p>
      </dgm:t>
    </dgm:pt>
    <dgm:pt modelId="{A30FC630-4FDF-43F2-916C-8ABF78D6C7C6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Following University policies and funding source requirements</a:t>
          </a:r>
        </a:p>
      </dgm:t>
    </dgm:pt>
    <dgm:pt modelId="{672D5CD5-98F8-4C76-8B48-934D714DD03A}" type="parTrans" cxnId="{0C29A40E-2651-4879-AE39-8103C58158DB}">
      <dgm:prSet/>
      <dgm:spPr/>
      <dgm:t>
        <a:bodyPr/>
        <a:lstStyle/>
        <a:p>
          <a:endParaRPr lang="en-US"/>
        </a:p>
      </dgm:t>
    </dgm:pt>
    <dgm:pt modelId="{54B4C65B-7042-419B-8277-B9C5D44E3C4B}" type="sibTrans" cxnId="{0C29A40E-2651-4879-AE39-8103C58158DB}">
      <dgm:prSet/>
      <dgm:spPr/>
      <dgm:t>
        <a:bodyPr/>
        <a:lstStyle/>
        <a:p>
          <a:endParaRPr lang="en-US"/>
        </a:p>
      </dgm:t>
    </dgm:pt>
    <dgm:pt modelId="{0BF68E81-BCD2-46FA-AE19-0E47C332E9B5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Meeting minimum funding requirements</a:t>
          </a:r>
        </a:p>
      </dgm:t>
    </dgm:pt>
    <dgm:pt modelId="{3EB103EB-BFCA-497D-B77D-2BC4B41FE3D3}" type="parTrans" cxnId="{E950B951-A7BA-4055-AD80-8DB8236ADE3B}">
      <dgm:prSet/>
      <dgm:spPr/>
      <dgm:t>
        <a:bodyPr/>
        <a:lstStyle/>
        <a:p>
          <a:endParaRPr lang="en-US"/>
        </a:p>
      </dgm:t>
    </dgm:pt>
    <dgm:pt modelId="{83976998-9517-4F01-909D-5F3CD70D67FB}" type="sibTrans" cxnId="{E950B951-A7BA-4055-AD80-8DB8236ADE3B}">
      <dgm:prSet/>
      <dgm:spPr/>
      <dgm:t>
        <a:bodyPr/>
        <a:lstStyle/>
        <a:p>
          <a:endParaRPr lang="en-US"/>
        </a:p>
      </dgm:t>
    </dgm:pt>
    <dgm:pt modelId="{19D808ED-2982-4DCF-8E02-ACC1B3678DE2}">
      <dgm:prSet/>
      <dgm:spPr/>
      <dgm:t>
        <a:bodyPr/>
        <a:lstStyle/>
        <a:p>
          <a:r>
            <a:rPr lang="en-US" b="1" dirty="0"/>
            <a:t>Rules, regulations and restrictions regarding source of support</a:t>
          </a:r>
          <a:endParaRPr lang="en-US" dirty="0"/>
        </a:p>
      </dgm:t>
    </dgm:pt>
    <dgm:pt modelId="{033EAD6F-0B3B-429C-987D-94B3BA0F308C}" type="parTrans" cxnId="{7689A31D-C2B0-4DA8-95A1-F95B9724BE99}">
      <dgm:prSet/>
      <dgm:spPr/>
      <dgm:t>
        <a:bodyPr/>
        <a:lstStyle/>
        <a:p>
          <a:endParaRPr lang="en-US"/>
        </a:p>
      </dgm:t>
    </dgm:pt>
    <dgm:pt modelId="{80DDE7A2-4779-4A08-8CA8-F1C867D176DE}" type="sibTrans" cxnId="{7689A31D-C2B0-4DA8-95A1-F95B9724BE99}">
      <dgm:prSet/>
      <dgm:spPr/>
      <dgm:t>
        <a:bodyPr/>
        <a:lstStyle/>
        <a:p>
          <a:endParaRPr lang="en-US"/>
        </a:p>
      </dgm:t>
    </dgm:pt>
    <dgm:pt modelId="{8449F65C-D11C-4D7D-93B3-F74954ADD910}">
      <dgm:prSet custT="1"/>
      <dgm:spPr/>
      <dgm:t>
        <a:bodyPr/>
        <a:lstStyle/>
        <a:p>
          <a:r>
            <a:rPr lang="en-US" sz="1600" dirty="0">
              <a:solidFill>
                <a:srgbClr val="5BA418"/>
              </a:solidFill>
            </a:rPr>
            <a:t>Funding source may prohibit support from other sources</a:t>
          </a:r>
        </a:p>
      </dgm:t>
    </dgm:pt>
    <dgm:pt modelId="{F3B0AF9A-E88E-4758-B23C-35A5A26491CE}" type="parTrans" cxnId="{79E3C3A6-90F5-4B8C-A953-28D88009A502}">
      <dgm:prSet/>
      <dgm:spPr/>
      <dgm:t>
        <a:bodyPr/>
        <a:lstStyle/>
        <a:p>
          <a:endParaRPr lang="en-US"/>
        </a:p>
      </dgm:t>
    </dgm:pt>
    <dgm:pt modelId="{1A9F4871-01D4-4D50-86DC-0A58BDB03AE2}" type="sibTrans" cxnId="{79E3C3A6-90F5-4B8C-A953-28D88009A502}">
      <dgm:prSet/>
      <dgm:spPr/>
      <dgm:t>
        <a:bodyPr/>
        <a:lstStyle/>
        <a:p>
          <a:endParaRPr lang="en-US"/>
        </a:p>
      </dgm:t>
    </dgm:pt>
    <dgm:pt modelId="{90C0D996-1B67-4ED8-BA16-53C670034886}">
      <dgm:prSet custT="1"/>
      <dgm:spPr/>
      <dgm:t>
        <a:bodyPr/>
        <a:lstStyle/>
        <a:p>
          <a:r>
            <a:rPr lang="en-US" sz="1600" dirty="0">
              <a:solidFill>
                <a:srgbClr val="5BA418"/>
              </a:solidFill>
            </a:rPr>
            <a:t>Funding source may require US citizens or Permanent Residents</a:t>
          </a:r>
        </a:p>
      </dgm:t>
    </dgm:pt>
    <dgm:pt modelId="{E9F9E702-0B6E-4D1F-9C61-30ACBE0715FF}" type="parTrans" cxnId="{01307A6E-A675-45ED-832E-62FF3D725E2E}">
      <dgm:prSet/>
      <dgm:spPr/>
      <dgm:t>
        <a:bodyPr/>
        <a:lstStyle/>
        <a:p>
          <a:endParaRPr lang="en-US"/>
        </a:p>
      </dgm:t>
    </dgm:pt>
    <dgm:pt modelId="{2E9AA748-61DD-4EEA-803D-05129BD1019B}" type="sibTrans" cxnId="{01307A6E-A675-45ED-832E-62FF3D725E2E}">
      <dgm:prSet/>
      <dgm:spPr/>
      <dgm:t>
        <a:bodyPr/>
        <a:lstStyle/>
        <a:p>
          <a:endParaRPr lang="en-US"/>
        </a:p>
      </dgm:t>
    </dgm:pt>
    <dgm:pt modelId="{D2A23815-9D09-4DE4-A9DF-6D62DB4B6F09}">
      <dgm:prSet/>
      <dgm:spPr/>
      <dgm:t>
        <a:bodyPr/>
        <a:lstStyle/>
        <a:p>
          <a:r>
            <a:rPr lang="en-US" b="1" dirty="0"/>
            <a:t>Funding sources must be coordinated</a:t>
          </a:r>
          <a:endParaRPr lang="en-US" dirty="0"/>
        </a:p>
      </dgm:t>
    </dgm:pt>
    <dgm:pt modelId="{4BA89E24-14E2-4DD0-A436-CDCBAC9BF2EF}" type="parTrans" cxnId="{93140E03-0B0B-4D01-BCDB-42D53252756D}">
      <dgm:prSet/>
      <dgm:spPr/>
      <dgm:t>
        <a:bodyPr/>
        <a:lstStyle/>
        <a:p>
          <a:endParaRPr lang="en-US"/>
        </a:p>
      </dgm:t>
    </dgm:pt>
    <dgm:pt modelId="{7B9D8442-5B29-4923-AB86-2787C195EF74}" type="sibTrans" cxnId="{93140E03-0B0B-4D01-BCDB-42D53252756D}">
      <dgm:prSet/>
      <dgm:spPr/>
      <dgm:t>
        <a:bodyPr/>
        <a:lstStyle/>
        <a:p>
          <a:endParaRPr lang="en-US"/>
        </a:p>
      </dgm:t>
    </dgm:pt>
    <dgm:pt modelId="{284115C4-C0E6-496D-BDE6-6B2E92A5385B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Postdoc and staff must understand and follow requirements of each funding source</a:t>
          </a:r>
        </a:p>
      </dgm:t>
    </dgm:pt>
    <dgm:pt modelId="{130F294C-B42C-40F5-85E4-2FA97A35FEBF}" type="parTrans" cxnId="{F5356634-597E-4C94-B1DE-FD04B4561DAF}">
      <dgm:prSet/>
      <dgm:spPr/>
      <dgm:t>
        <a:bodyPr/>
        <a:lstStyle/>
        <a:p>
          <a:endParaRPr lang="en-US"/>
        </a:p>
      </dgm:t>
    </dgm:pt>
    <dgm:pt modelId="{9FA092D4-AEA7-4DA0-A326-CFC91F361413}" type="sibTrans" cxnId="{F5356634-597E-4C94-B1DE-FD04B4561DAF}">
      <dgm:prSet/>
      <dgm:spPr/>
      <dgm:t>
        <a:bodyPr/>
        <a:lstStyle/>
        <a:p>
          <a:endParaRPr lang="en-US"/>
        </a:p>
      </dgm:t>
    </dgm:pt>
    <dgm:pt modelId="{32CCB9D8-8789-47C0-9A3E-6A9788639E68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Work closely with your grants and research financial administrators</a:t>
          </a:r>
        </a:p>
      </dgm:t>
    </dgm:pt>
    <dgm:pt modelId="{E4DB8FE1-B1A9-49BE-B9BB-32BFFFC628A3}" type="parTrans" cxnId="{795520C2-4C1D-4457-A350-9930FCF5A28C}">
      <dgm:prSet/>
      <dgm:spPr/>
      <dgm:t>
        <a:bodyPr/>
        <a:lstStyle/>
        <a:p>
          <a:endParaRPr lang="en-US"/>
        </a:p>
      </dgm:t>
    </dgm:pt>
    <dgm:pt modelId="{21078DEE-052D-4C5F-B864-34A22ABA1708}" type="sibTrans" cxnId="{795520C2-4C1D-4457-A350-9930FCF5A28C}">
      <dgm:prSet/>
      <dgm:spPr/>
      <dgm:t>
        <a:bodyPr/>
        <a:lstStyle/>
        <a:p>
          <a:endParaRPr lang="en-US"/>
        </a:p>
      </dgm:t>
    </dgm:pt>
    <dgm:pt modelId="{00C4787A-9A98-43C8-9DCA-2B4F2CA8E6D8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Consult trained colleagues; review financial policies</a:t>
          </a:r>
        </a:p>
      </dgm:t>
    </dgm:pt>
    <dgm:pt modelId="{B84B5440-C91F-4AA6-A831-E657E5D2D2F6}" type="parTrans" cxnId="{5E7375A0-F125-40A8-A201-AC80EB854F7A}">
      <dgm:prSet/>
      <dgm:spPr/>
      <dgm:t>
        <a:bodyPr/>
        <a:lstStyle/>
        <a:p>
          <a:endParaRPr lang="en-US"/>
        </a:p>
      </dgm:t>
    </dgm:pt>
    <dgm:pt modelId="{9943EE03-D609-45A6-BD44-50DC899AE059}" type="sibTrans" cxnId="{5E7375A0-F125-40A8-A201-AC80EB854F7A}">
      <dgm:prSet/>
      <dgm:spPr/>
      <dgm:t>
        <a:bodyPr/>
        <a:lstStyle/>
        <a:p>
          <a:endParaRPr lang="en-US"/>
        </a:p>
      </dgm:t>
    </dgm:pt>
    <dgm:pt modelId="{7C5A01A6-C566-4F09-9F96-BC8DF69C2BED}">
      <dgm:prSet custT="1"/>
      <dgm:spPr/>
      <dgm:t>
        <a:bodyPr/>
        <a:lstStyle/>
        <a:p>
          <a:r>
            <a:rPr lang="en-US" sz="1100" b="1" dirty="0">
              <a:hlinkClick xmlns:r="http://schemas.openxmlformats.org/officeDocument/2006/relationships" r:id="rId1"/>
            </a:rPr>
            <a:t>https://postdocs.stanford.edu/postdoctoral-administrators/how-quick-links/pay-postdocs</a:t>
          </a:r>
          <a:endParaRPr lang="en-US" sz="1100" b="1" dirty="0"/>
        </a:p>
      </dgm:t>
    </dgm:pt>
    <dgm:pt modelId="{D3D3781A-7DB1-4524-BA36-12155A04ED2A}" type="parTrans" cxnId="{C0751108-12CB-40A6-BBD6-C72EF666D99B}">
      <dgm:prSet/>
      <dgm:spPr/>
      <dgm:t>
        <a:bodyPr/>
        <a:lstStyle/>
        <a:p>
          <a:endParaRPr lang="en-US"/>
        </a:p>
      </dgm:t>
    </dgm:pt>
    <dgm:pt modelId="{76237995-D7A0-4DFD-A66E-CB97D98A0830}" type="sibTrans" cxnId="{C0751108-12CB-40A6-BBD6-C72EF666D99B}">
      <dgm:prSet/>
      <dgm:spPr/>
      <dgm:t>
        <a:bodyPr/>
        <a:lstStyle/>
        <a:p>
          <a:endParaRPr lang="en-US"/>
        </a:p>
      </dgm:t>
    </dgm:pt>
    <dgm:pt modelId="{940EA340-3C34-4D26-A85E-46B1AF4483FE}" type="pres">
      <dgm:prSet presAssocID="{B99ED239-A909-4E88-B075-85A84E403BCD}" presName="Name0" presStyleCnt="0">
        <dgm:presLayoutVars>
          <dgm:dir/>
          <dgm:animLvl val="lvl"/>
          <dgm:resizeHandles val="exact"/>
        </dgm:presLayoutVars>
      </dgm:prSet>
      <dgm:spPr/>
    </dgm:pt>
    <dgm:pt modelId="{DCD885D6-F3D9-4507-8F39-44D6ABF5FE57}" type="pres">
      <dgm:prSet presAssocID="{84A47D27-4939-4CC9-AFC5-E40DE4B6DE03}" presName="linNode" presStyleCnt="0"/>
      <dgm:spPr/>
    </dgm:pt>
    <dgm:pt modelId="{5D88CBBB-15C4-4D35-8C4B-C15B9A4376F9}" type="pres">
      <dgm:prSet presAssocID="{84A47D27-4939-4CC9-AFC5-E40DE4B6DE03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95595247-78B6-41F7-8CF2-D66F7D551593}" type="pres">
      <dgm:prSet presAssocID="{84A47D27-4939-4CC9-AFC5-E40DE4B6DE03}" presName="descendantText" presStyleLbl="alignAccFollowNode1" presStyleIdx="0" presStyleCnt="3">
        <dgm:presLayoutVars>
          <dgm:bulletEnabled val="1"/>
        </dgm:presLayoutVars>
      </dgm:prSet>
      <dgm:spPr/>
    </dgm:pt>
    <dgm:pt modelId="{DB8C10B8-CDA1-43F5-AD5D-0F65E666A616}" type="pres">
      <dgm:prSet presAssocID="{08F1E680-A5BA-4E83-8E7F-8EDD4F87A594}" presName="sp" presStyleCnt="0"/>
      <dgm:spPr/>
    </dgm:pt>
    <dgm:pt modelId="{5EC22A05-C828-49E7-8CD6-422B2C0E93E4}" type="pres">
      <dgm:prSet presAssocID="{19D808ED-2982-4DCF-8E02-ACC1B3678DE2}" presName="linNode" presStyleCnt="0"/>
      <dgm:spPr/>
    </dgm:pt>
    <dgm:pt modelId="{DBAE19FA-B025-4EFF-8380-3BE0EC6FC80C}" type="pres">
      <dgm:prSet presAssocID="{19D808ED-2982-4DCF-8E02-ACC1B3678DE2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E8761603-853E-4927-A2F0-69CA361BF387}" type="pres">
      <dgm:prSet presAssocID="{19D808ED-2982-4DCF-8E02-ACC1B3678DE2}" presName="descendantText" presStyleLbl="alignAccFollowNode1" presStyleIdx="1" presStyleCnt="3">
        <dgm:presLayoutVars>
          <dgm:bulletEnabled val="1"/>
        </dgm:presLayoutVars>
      </dgm:prSet>
      <dgm:spPr/>
    </dgm:pt>
    <dgm:pt modelId="{E409052D-4E20-4CA8-9565-A15249C0192B}" type="pres">
      <dgm:prSet presAssocID="{80DDE7A2-4779-4A08-8CA8-F1C867D176DE}" presName="sp" presStyleCnt="0"/>
      <dgm:spPr/>
    </dgm:pt>
    <dgm:pt modelId="{534283D5-9887-4EE7-B454-0E1D37E9C9D9}" type="pres">
      <dgm:prSet presAssocID="{D2A23815-9D09-4DE4-A9DF-6D62DB4B6F09}" presName="linNode" presStyleCnt="0"/>
      <dgm:spPr/>
    </dgm:pt>
    <dgm:pt modelId="{34689FBD-E7FD-40D1-A38C-51B4EDE9944D}" type="pres">
      <dgm:prSet presAssocID="{D2A23815-9D09-4DE4-A9DF-6D62DB4B6F09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F88B8F8C-24FF-4943-9451-602468011411}" type="pres">
      <dgm:prSet presAssocID="{D2A23815-9D09-4DE4-A9DF-6D62DB4B6F09}" presName="descendantText" presStyleLbl="alignAccFollowNode1" presStyleIdx="2" presStyleCnt="3">
        <dgm:presLayoutVars>
          <dgm:bulletEnabled val="1"/>
        </dgm:presLayoutVars>
      </dgm:prSet>
      <dgm:spPr/>
    </dgm:pt>
  </dgm:ptLst>
  <dgm:cxnLst>
    <dgm:cxn modelId="{93140E03-0B0B-4D01-BCDB-42D53252756D}" srcId="{B99ED239-A909-4E88-B075-85A84E403BCD}" destId="{D2A23815-9D09-4DE4-A9DF-6D62DB4B6F09}" srcOrd="2" destOrd="0" parTransId="{4BA89E24-14E2-4DD0-A436-CDCBAC9BF2EF}" sibTransId="{7B9D8442-5B29-4923-AB86-2787C195EF74}"/>
    <dgm:cxn modelId="{C0751108-12CB-40A6-BBD6-C72EF666D99B}" srcId="{00C4787A-9A98-43C8-9DCA-2B4F2CA8E6D8}" destId="{7C5A01A6-C566-4F09-9F96-BC8DF69C2BED}" srcOrd="0" destOrd="0" parTransId="{D3D3781A-7DB1-4524-BA36-12155A04ED2A}" sibTransId="{76237995-D7A0-4DFD-A66E-CB97D98A0830}"/>
    <dgm:cxn modelId="{0C29A40E-2651-4879-AE39-8103C58158DB}" srcId="{84A47D27-4939-4CC9-AFC5-E40DE4B6DE03}" destId="{A30FC630-4FDF-43F2-916C-8ABF78D6C7C6}" srcOrd="1" destOrd="0" parTransId="{672D5CD5-98F8-4C76-8B48-934D714DD03A}" sibTransId="{54B4C65B-7042-419B-8277-B9C5D44E3C4B}"/>
    <dgm:cxn modelId="{E25B651D-4D80-4C56-9C52-62E4C19C8629}" type="presOf" srcId="{1985F6F5-224F-4983-84DE-38D2501AEAEF}" destId="{95595247-78B6-41F7-8CF2-D66F7D551593}" srcOrd="0" destOrd="0" presId="urn:microsoft.com/office/officeart/2005/8/layout/vList5"/>
    <dgm:cxn modelId="{7689A31D-C2B0-4DA8-95A1-F95B9724BE99}" srcId="{B99ED239-A909-4E88-B075-85A84E403BCD}" destId="{19D808ED-2982-4DCF-8E02-ACC1B3678DE2}" srcOrd="1" destOrd="0" parTransId="{033EAD6F-0B3B-429C-987D-94B3BA0F308C}" sibTransId="{80DDE7A2-4779-4A08-8CA8-F1C867D176DE}"/>
    <dgm:cxn modelId="{F5356634-597E-4C94-B1DE-FD04B4561DAF}" srcId="{D2A23815-9D09-4DE4-A9DF-6D62DB4B6F09}" destId="{284115C4-C0E6-496D-BDE6-6B2E92A5385B}" srcOrd="0" destOrd="0" parTransId="{130F294C-B42C-40F5-85E4-2FA97A35FEBF}" sibTransId="{9FA092D4-AEA7-4DA0-A326-CFC91F361413}"/>
    <dgm:cxn modelId="{3A49705F-6FF9-4C70-B456-06501EF6A685}" srcId="{84A47D27-4939-4CC9-AFC5-E40DE4B6DE03}" destId="{1985F6F5-224F-4983-84DE-38D2501AEAEF}" srcOrd="0" destOrd="0" parTransId="{6AB56E44-431C-4868-B94D-1CF0D096456F}" sibTransId="{DBA00D73-6823-4D83-BA5D-EF056B681255}"/>
    <dgm:cxn modelId="{01307A6E-A675-45ED-832E-62FF3D725E2E}" srcId="{19D808ED-2982-4DCF-8E02-ACC1B3678DE2}" destId="{90C0D996-1B67-4ED8-BA16-53C670034886}" srcOrd="1" destOrd="0" parTransId="{E9F9E702-0B6E-4D1F-9C61-30ACBE0715FF}" sibTransId="{2E9AA748-61DD-4EEA-803D-05129BD1019B}"/>
    <dgm:cxn modelId="{16AC2D50-F2A4-492F-A8FE-7F1BA5B4A32D}" type="presOf" srcId="{8449F65C-D11C-4D7D-93B3-F74954ADD910}" destId="{E8761603-853E-4927-A2F0-69CA361BF387}" srcOrd="0" destOrd="0" presId="urn:microsoft.com/office/officeart/2005/8/layout/vList5"/>
    <dgm:cxn modelId="{E950B951-A7BA-4055-AD80-8DB8236ADE3B}" srcId="{84A47D27-4939-4CC9-AFC5-E40DE4B6DE03}" destId="{0BF68E81-BCD2-46FA-AE19-0E47C332E9B5}" srcOrd="2" destOrd="0" parTransId="{3EB103EB-BFCA-497D-B77D-2BC4B41FE3D3}" sibTransId="{83976998-9517-4F01-909D-5F3CD70D67FB}"/>
    <dgm:cxn modelId="{208EBE92-9F3F-4633-8E43-E85F35BB015D}" type="presOf" srcId="{00C4787A-9A98-43C8-9DCA-2B4F2CA8E6D8}" destId="{F88B8F8C-24FF-4943-9451-602468011411}" srcOrd="0" destOrd="2" presId="urn:microsoft.com/office/officeart/2005/8/layout/vList5"/>
    <dgm:cxn modelId="{69217B97-74EE-47FB-9532-E3188DF4F70C}" type="presOf" srcId="{7C5A01A6-C566-4F09-9F96-BC8DF69C2BED}" destId="{F88B8F8C-24FF-4943-9451-602468011411}" srcOrd="0" destOrd="3" presId="urn:microsoft.com/office/officeart/2005/8/layout/vList5"/>
    <dgm:cxn modelId="{9BAD2098-ECE3-463F-BEA4-A857CDDA0068}" type="presOf" srcId="{A30FC630-4FDF-43F2-916C-8ABF78D6C7C6}" destId="{95595247-78B6-41F7-8CF2-D66F7D551593}" srcOrd="0" destOrd="1" presId="urn:microsoft.com/office/officeart/2005/8/layout/vList5"/>
    <dgm:cxn modelId="{5E7375A0-F125-40A8-A201-AC80EB854F7A}" srcId="{D2A23815-9D09-4DE4-A9DF-6D62DB4B6F09}" destId="{00C4787A-9A98-43C8-9DCA-2B4F2CA8E6D8}" srcOrd="2" destOrd="0" parTransId="{B84B5440-C91F-4AA6-A831-E657E5D2D2F6}" sibTransId="{9943EE03-D609-45A6-BD44-50DC899AE059}"/>
    <dgm:cxn modelId="{79E3C3A6-90F5-4B8C-A953-28D88009A502}" srcId="{19D808ED-2982-4DCF-8E02-ACC1B3678DE2}" destId="{8449F65C-D11C-4D7D-93B3-F74954ADD910}" srcOrd="0" destOrd="0" parTransId="{F3B0AF9A-E88E-4758-B23C-35A5A26491CE}" sibTransId="{1A9F4871-01D4-4D50-86DC-0A58BDB03AE2}"/>
    <dgm:cxn modelId="{83FC5CAB-5C01-4158-8C7A-FF19C39382A7}" type="presOf" srcId="{32CCB9D8-8789-47C0-9A3E-6A9788639E68}" destId="{F88B8F8C-24FF-4943-9451-602468011411}" srcOrd="0" destOrd="1" presId="urn:microsoft.com/office/officeart/2005/8/layout/vList5"/>
    <dgm:cxn modelId="{3C29B3B7-63A8-421A-ACAD-16028317F2B7}" type="presOf" srcId="{19D808ED-2982-4DCF-8E02-ACC1B3678DE2}" destId="{DBAE19FA-B025-4EFF-8380-3BE0EC6FC80C}" srcOrd="0" destOrd="0" presId="urn:microsoft.com/office/officeart/2005/8/layout/vList5"/>
    <dgm:cxn modelId="{FC1A18BD-116C-4F4D-88FF-2C172C401E3C}" type="presOf" srcId="{90C0D996-1B67-4ED8-BA16-53C670034886}" destId="{E8761603-853E-4927-A2F0-69CA361BF387}" srcOrd="0" destOrd="1" presId="urn:microsoft.com/office/officeart/2005/8/layout/vList5"/>
    <dgm:cxn modelId="{95034FBD-FAB7-4390-9CF6-3982CD8B850D}" type="presOf" srcId="{D2A23815-9D09-4DE4-A9DF-6D62DB4B6F09}" destId="{34689FBD-E7FD-40D1-A38C-51B4EDE9944D}" srcOrd="0" destOrd="0" presId="urn:microsoft.com/office/officeart/2005/8/layout/vList5"/>
    <dgm:cxn modelId="{795520C2-4C1D-4457-A350-9930FCF5A28C}" srcId="{D2A23815-9D09-4DE4-A9DF-6D62DB4B6F09}" destId="{32CCB9D8-8789-47C0-9A3E-6A9788639E68}" srcOrd="1" destOrd="0" parTransId="{E4DB8FE1-B1A9-49BE-B9BB-32BFFFC628A3}" sibTransId="{21078DEE-052D-4C5F-B864-34A22ABA1708}"/>
    <dgm:cxn modelId="{A57026C6-C73E-4D8A-927D-50534DFCF974}" type="presOf" srcId="{B99ED239-A909-4E88-B075-85A84E403BCD}" destId="{940EA340-3C34-4D26-A85E-46B1AF4483FE}" srcOrd="0" destOrd="0" presId="urn:microsoft.com/office/officeart/2005/8/layout/vList5"/>
    <dgm:cxn modelId="{27EE78D2-C2FA-4DCF-9CCD-854E342956BE}" type="presOf" srcId="{0BF68E81-BCD2-46FA-AE19-0E47C332E9B5}" destId="{95595247-78B6-41F7-8CF2-D66F7D551593}" srcOrd="0" destOrd="2" presId="urn:microsoft.com/office/officeart/2005/8/layout/vList5"/>
    <dgm:cxn modelId="{3DB8DFE0-41C2-423A-8335-03BBC5F0B5BC}" srcId="{B99ED239-A909-4E88-B075-85A84E403BCD}" destId="{84A47D27-4939-4CC9-AFC5-E40DE4B6DE03}" srcOrd="0" destOrd="0" parTransId="{6DE09D14-E7DF-40E1-84A2-B046576F4AE8}" sibTransId="{08F1E680-A5BA-4E83-8E7F-8EDD4F87A594}"/>
    <dgm:cxn modelId="{75FFCFFA-62E3-49D8-80D1-87ED536DC057}" type="presOf" srcId="{284115C4-C0E6-496D-BDE6-6B2E92A5385B}" destId="{F88B8F8C-24FF-4943-9451-602468011411}" srcOrd="0" destOrd="0" presId="urn:microsoft.com/office/officeart/2005/8/layout/vList5"/>
    <dgm:cxn modelId="{1FD5E6FC-1277-4AC5-BF8B-BE0A4043FABF}" type="presOf" srcId="{84A47D27-4939-4CC9-AFC5-E40DE4B6DE03}" destId="{5D88CBBB-15C4-4D35-8C4B-C15B9A4376F9}" srcOrd="0" destOrd="0" presId="urn:microsoft.com/office/officeart/2005/8/layout/vList5"/>
    <dgm:cxn modelId="{D87DCF4C-0993-489E-9B52-9B32FB6FD5A7}" type="presParOf" srcId="{940EA340-3C34-4D26-A85E-46B1AF4483FE}" destId="{DCD885D6-F3D9-4507-8F39-44D6ABF5FE57}" srcOrd="0" destOrd="0" presId="urn:microsoft.com/office/officeart/2005/8/layout/vList5"/>
    <dgm:cxn modelId="{FF10419E-9BB2-4BB9-BD5C-83E961127BA3}" type="presParOf" srcId="{DCD885D6-F3D9-4507-8F39-44D6ABF5FE57}" destId="{5D88CBBB-15C4-4D35-8C4B-C15B9A4376F9}" srcOrd="0" destOrd="0" presId="urn:microsoft.com/office/officeart/2005/8/layout/vList5"/>
    <dgm:cxn modelId="{AA9E2985-393D-489C-9E7C-6675ABBD1D22}" type="presParOf" srcId="{DCD885D6-F3D9-4507-8F39-44D6ABF5FE57}" destId="{95595247-78B6-41F7-8CF2-D66F7D551593}" srcOrd="1" destOrd="0" presId="urn:microsoft.com/office/officeart/2005/8/layout/vList5"/>
    <dgm:cxn modelId="{CEFB7F0D-03C6-4EDF-962A-7602258F05F7}" type="presParOf" srcId="{940EA340-3C34-4D26-A85E-46B1AF4483FE}" destId="{DB8C10B8-CDA1-43F5-AD5D-0F65E666A616}" srcOrd="1" destOrd="0" presId="urn:microsoft.com/office/officeart/2005/8/layout/vList5"/>
    <dgm:cxn modelId="{06E4C5B9-EFEB-497F-8579-49C8E9382865}" type="presParOf" srcId="{940EA340-3C34-4D26-A85E-46B1AF4483FE}" destId="{5EC22A05-C828-49E7-8CD6-422B2C0E93E4}" srcOrd="2" destOrd="0" presId="urn:microsoft.com/office/officeart/2005/8/layout/vList5"/>
    <dgm:cxn modelId="{7AECCFDF-63CC-4DE7-91C9-7670D4256F0A}" type="presParOf" srcId="{5EC22A05-C828-49E7-8CD6-422B2C0E93E4}" destId="{DBAE19FA-B025-4EFF-8380-3BE0EC6FC80C}" srcOrd="0" destOrd="0" presId="urn:microsoft.com/office/officeart/2005/8/layout/vList5"/>
    <dgm:cxn modelId="{75BD6E5C-EEB1-4A41-82FB-6B86253FA804}" type="presParOf" srcId="{5EC22A05-C828-49E7-8CD6-422B2C0E93E4}" destId="{E8761603-853E-4927-A2F0-69CA361BF387}" srcOrd="1" destOrd="0" presId="urn:microsoft.com/office/officeart/2005/8/layout/vList5"/>
    <dgm:cxn modelId="{A750D3FA-62B5-4D87-902B-C53B8944E6AB}" type="presParOf" srcId="{940EA340-3C34-4D26-A85E-46B1AF4483FE}" destId="{E409052D-4E20-4CA8-9565-A15249C0192B}" srcOrd="3" destOrd="0" presId="urn:microsoft.com/office/officeart/2005/8/layout/vList5"/>
    <dgm:cxn modelId="{8893CBBB-60B6-460E-8641-E323AC6E2877}" type="presParOf" srcId="{940EA340-3C34-4D26-A85E-46B1AF4483FE}" destId="{534283D5-9887-4EE7-B454-0E1D37E9C9D9}" srcOrd="4" destOrd="0" presId="urn:microsoft.com/office/officeart/2005/8/layout/vList5"/>
    <dgm:cxn modelId="{22ECEE50-C396-4E15-AE49-37CA8509CAD9}" type="presParOf" srcId="{534283D5-9887-4EE7-B454-0E1D37E9C9D9}" destId="{34689FBD-E7FD-40D1-A38C-51B4EDE9944D}" srcOrd="0" destOrd="0" presId="urn:microsoft.com/office/officeart/2005/8/layout/vList5"/>
    <dgm:cxn modelId="{3CB23815-4835-4EF8-97EE-DB879DD51EE5}" type="presParOf" srcId="{534283D5-9887-4EE7-B454-0E1D37E9C9D9}" destId="{F88B8F8C-24FF-4943-9451-60246801141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84.xml><?xml version="1.0" encoding="utf-8"?>
<dgm:dataModel xmlns:dgm="http://schemas.openxmlformats.org/drawingml/2006/diagram" xmlns:a="http://schemas.openxmlformats.org/drawingml/2006/main">
  <dgm:ptLst>
    <dgm:pt modelId="{D73C3152-77F5-4271-B25A-3780E7086FC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8AD0C8D-1DA8-4671-9267-D43FFBA5B48C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Paying Postdocs</a:t>
          </a:r>
          <a:endParaRPr lang="en-US" sz="2400" dirty="0"/>
        </a:p>
      </dgm:t>
    </dgm:pt>
    <dgm:pt modelId="{CBA96B65-1356-482B-B262-2DE1FE04238C}" type="parTrans" cxnId="{E22EEF7D-061F-4D7E-80A7-4710F678082B}">
      <dgm:prSet/>
      <dgm:spPr/>
      <dgm:t>
        <a:bodyPr/>
        <a:lstStyle/>
        <a:p>
          <a:endParaRPr lang="en-US"/>
        </a:p>
      </dgm:t>
    </dgm:pt>
    <dgm:pt modelId="{2DE7CA5F-757E-4FA1-9A85-E5DB903296BA}" type="sibTrans" cxnId="{E22EEF7D-061F-4D7E-80A7-4710F678082B}">
      <dgm:prSet/>
      <dgm:spPr/>
      <dgm:t>
        <a:bodyPr/>
        <a:lstStyle/>
        <a:p>
          <a:endParaRPr lang="en-US"/>
        </a:p>
      </dgm:t>
    </dgm:pt>
    <dgm:pt modelId="{34CA1465-0445-47DD-B64C-8D71F057D348}" type="pres">
      <dgm:prSet presAssocID="{D73C3152-77F5-4271-B25A-3780E7086FC8}" presName="linear" presStyleCnt="0">
        <dgm:presLayoutVars>
          <dgm:animLvl val="lvl"/>
          <dgm:resizeHandles val="exact"/>
        </dgm:presLayoutVars>
      </dgm:prSet>
      <dgm:spPr/>
    </dgm:pt>
    <dgm:pt modelId="{B81161C5-B105-4712-B4EE-91D7351398F9}" type="pres">
      <dgm:prSet presAssocID="{08AD0C8D-1DA8-4671-9267-D43FFBA5B48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42BDC12-492B-4E09-875E-14BD129944F5}" type="presOf" srcId="{08AD0C8D-1DA8-4671-9267-D43FFBA5B48C}" destId="{B81161C5-B105-4712-B4EE-91D7351398F9}" srcOrd="0" destOrd="0" presId="urn:microsoft.com/office/officeart/2005/8/layout/vList2"/>
    <dgm:cxn modelId="{E22EEF7D-061F-4D7E-80A7-4710F678082B}" srcId="{D73C3152-77F5-4271-B25A-3780E7086FC8}" destId="{08AD0C8D-1DA8-4671-9267-D43FFBA5B48C}" srcOrd="0" destOrd="0" parTransId="{CBA96B65-1356-482B-B262-2DE1FE04238C}" sibTransId="{2DE7CA5F-757E-4FA1-9A85-E5DB903296BA}"/>
    <dgm:cxn modelId="{AA8F6EC9-45B1-4B92-984B-9AD11A72989E}" type="presOf" srcId="{D73C3152-77F5-4271-B25A-3780E7086FC8}" destId="{34CA1465-0445-47DD-B64C-8D71F057D348}" srcOrd="0" destOrd="0" presId="urn:microsoft.com/office/officeart/2005/8/layout/vList2"/>
    <dgm:cxn modelId="{4BC3E086-E9FD-4A66-ABD9-0B3951822CCA}" type="presParOf" srcId="{34CA1465-0445-47DD-B64C-8D71F057D348}" destId="{B81161C5-B105-4712-B4EE-91D7351398F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5.xml><?xml version="1.0" encoding="utf-8"?>
<dgm:dataModel xmlns:dgm="http://schemas.openxmlformats.org/drawingml/2006/diagram" xmlns:a="http://schemas.openxmlformats.org/drawingml/2006/main">
  <dgm:ptLst>
    <dgm:pt modelId="{481B4213-57C1-4333-9C5E-4849ED908FB4}" type="doc">
      <dgm:prSet loTypeId="urn:microsoft.com/office/officeart/2005/8/layout/radial4" loCatId="relationship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4C8DB323-3B8C-402B-A1FD-803C33575145}">
      <dgm:prSet custT="1"/>
      <dgm:spPr/>
      <dgm:t>
        <a:bodyPr/>
        <a:lstStyle/>
        <a:p>
          <a:pPr algn="ctr"/>
          <a:r>
            <a:rPr lang="en-US" sz="2000" b="1" dirty="0">
              <a:solidFill>
                <a:schemeClr val="bg1"/>
              </a:solidFill>
            </a:rPr>
            <a:t>Postdoctoral Scholars Funding Types</a:t>
          </a:r>
        </a:p>
      </dgm:t>
    </dgm:pt>
    <dgm:pt modelId="{EBDAD66F-E085-4CB2-AB88-D91140F90134}" type="parTrans" cxnId="{959C9A33-3C77-412E-940A-D75287FCDFA8}">
      <dgm:prSet/>
      <dgm:spPr/>
      <dgm:t>
        <a:bodyPr/>
        <a:lstStyle/>
        <a:p>
          <a:endParaRPr lang="en-US"/>
        </a:p>
      </dgm:t>
    </dgm:pt>
    <dgm:pt modelId="{F0504660-F737-45C6-9CB3-E1AA35959BB9}" type="sibTrans" cxnId="{959C9A33-3C77-412E-940A-D75287FCDFA8}">
      <dgm:prSet/>
      <dgm:spPr/>
      <dgm:t>
        <a:bodyPr/>
        <a:lstStyle/>
        <a:p>
          <a:endParaRPr lang="en-US"/>
        </a:p>
      </dgm:t>
    </dgm:pt>
    <dgm:pt modelId="{04E8234D-57B3-4DB3-9F67-37B0AA112458}">
      <dgm:prSet/>
      <dgm:spPr/>
      <dgm:t>
        <a:bodyPr/>
        <a:lstStyle/>
        <a:p>
          <a:r>
            <a:rPr lang="en-US" sz="2200" b="1" u="sng" dirty="0"/>
            <a:t>Stanford Funding</a:t>
          </a:r>
          <a:endParaRPr lang="en-US" sz="2200" u="sng" dirty="0"/>
        </a:p>
      </dgm:t>
    </dgm:pt>
    <dgm:pt modelId="{E813630F-93EB-4EDD-931D-2918A74CF907}" type="parTrans" cxnId="{CCD49B6B-FC1C-485D-AB84-8EC0E2F9FF97}">
      <dgm:prSet/>
      <dgm:spPr/>
      <dgm:t>
        <a:bodyPr/>
        <a:lstStyle/>
        <a:p>
          <a:endParaRPr lang="en-US"/>
        </a:p>
      </dgm:t>
    </dgm:pt>
    <dgm:pt modelId="{115B5409-C932-4923-9D30-207DC053CCE6}" type="sibTrans" cxnId="{CCD49B6B-FC1C-485D-AB84-8EC0E2F9FF97}">
      <dgm:prSet/>
      <dgm:spPr/>
      <dgm:t>
        <a:bodyPr/>
        <a:lstStyle/>
        <a:p>
          <a:endParaRPr lang="en-US"/>
        </a:p>
      </dgm:t>
    </dgm:pt>
    <dgm:pt modelId="{46FE1F93-449F-46F4-8643-BA43C64AB91B}">
      <dgm:prSet/>
      <dgm:spPr/>
      <dgm:t>
        <a:bodyPr/>
        <a:lstStyle/>
        <a:p>
          <a:r>
            <a:rPr lang="en-US" sz="2200" dirty="0"/>
            <a:t>Grants, contracts, training grants, school/departmental funds, etc.</a:t>
          </a:r>
        </a:p>
      </dgm:t>
    </dgm:pt>
    <dgm:pt modelId="{7DC6D086-7828-4D2F-9C42-6152A6A62308}" type="parTrans" cxnId="{8B2E18A3-5432-47C9-AF5B-7CD670E1D9C4}">
      <dgm:prSet/>
      <dgm:spPr/>
      <dgm:t>
        <a:bodyPr/>
        <a:lstStyle/>
        <a:p>
          <a:endParaRPr lang="en-US"/>
        </a:p>
      </dgm:t>
    </dgm:pt>
    <dgm:pt modelId="{DDE50740-A087-4133-B5B9-5762C2C72BEE}" type="sibTrans" cxnId="{8B2E18A3-5432-47C9-AF5B-7CD670E1D9C4}">
      <dgm:prSet/>
      <dgm:spPr/>
      <dgm:t>
        <a:bodyPr/>
        <a:lstStyle/>
        <a:p>
          <a:endParaRPr lang="en-US"/>
        </a:p>
      </dgm:t>
    </dgm:pt>
    <dgm:pt modelId="{8DD9784E-6697-40AA-9C2F-C643E0AFD9D7}">
      <dgm:prSet/>
      <dgm:spPr/>
      <dgm:t>
        <a:bodyPr/>
        <a:lstStyle/>
        <a:p>
          <a:r>
            <a:rPr lang="en-US" sz="2200" dirty="0"/>
            <a:t>Paid as </a:t>
          </a:r>
          <a:r>
            <a:rPr lang="en-US" sz="2200" b="1" dirty="0"/>
            <a:t>salary (semi-monthly) or stipend (monthly)</a:t>
          </a:r>
          <a:r>
            <a:rPr lang="en-US" sz="2200" dirty="0"/>
            <a:t>, depending on the funding</a:t>
          </a:r>
        </a:p>
      </dgm:t>
    </dgm:pt>
    <dgm:pt modelId="{BBB5DC3F-AC06-471A-A9B2-10DFF15D6B8A}" type="parTrans" cxnId="{248DAA43-2D6F-408B-85BE-E5B4F539196E}">
      <dgm:prSet/>
      <dgm:spPr/>
      <dgm:t>
        <a:bodyPr/>
        <a:lstStyle/>
        <a:p>
          <a:endParaRPr lang="en-US"/>
        </a:p>
      </dgm:t>
    </dgm:pt>
    <dgm:pt modelId="{E0A9BBE1-AFCA-402A-BBB6-C003CE602566}" type="sibTrans" cxnId="{248DAA43-2D6F-408B-85BE-E5B4F539196E}">
      <dgm:prSet/>
      <dgm:spPr/>
      <dgm:t>
        <a:bodyPr/>
        <a:lstStyle/>
        <a:p>
          <a:endParaRPr lang="en-US"/>
        </a:p>
      </dgm:t>
    </dgm:pt>
    <dgm:pt modelId="{B1588F07-5776-453A-B09F-2BE2B2883DCF}">
      <dgm:prSet/>
      <dgm:spPr/>
      <dgm:t>
        <a:bodyPr/>
        <a:lstStyle/>
        <a:p>
          <a:r>
            <a:rPr lang="en-US" sz="2200" b="1" dirty="0"/>
            <a:t>Outside Support </a:t>
          </a:r>
          <a:r>
            <a:rPr lang="en-US" sz="2200" b="1" u="sng" dirty="0"/>
            <a:t>(external fellowships</a:t>
          </a:r>
          <a:r>
            <a:rPr lang="en-US" sz="2200" b="1" dirty="0"/>
            <a:t>)</a:t>
          </a:r>
          <a:endParaRPr lang="en-US" sz="2200" dirty="0"/>
        </a:p>
      </dgm:t>
    </dgm:pt>
    <dgm:pt modelId="{52FF1E69-AB36-4904-BDFA-040899770CA1}" type="parTrans" cxnId="{3ED1E2B9-F359-4EEC-8D8E-AD33A81867BA}">
      <dgm:prSet/>
      <dgm:spPr/>
      <dgm:t>
        <a:bodyPr/>
        <a:lstStyle/>
        <a:p>
          <a:endParaRPr lang="en-US"/>
        </a:p>
      </dgm:t>
    </dgm:pt>
    <dgm:pt modelId="{7D17743A-0215-4277-9B6B-83102C3A0C6B}" type="sibTrans" cxnId="{3ED1E2B9-F359-4EEC-8D8E-AD33A81867BA}">
      <dgm:prSet/>
      <dgm:spPr/>
      <dgm:t>
        <a:bodyPr/>
        <a:lstStyle/>
        <a:p>
          <a:endParaRPr lang="en-US"/>
        </a:p>
      </dgm:t>
    </dgm:pt>
    <dgm:pt modelId="{8F454D12-7CEC-4990-ADC4-E2D0AE6108A9}">
      <dgm:prSet/>
      <dgm:spPr/>
      <dgm:t>
        <a:bodyPr/>
        <a:lstStyle/>
        <a:p>
          <a:r>
            <a:rPr lang="en-US" sz="2200"/>
            <a:t>Paid directly from outside source to postdoc</a:t>
          </a:r>
        </a:p>
      </dgm:t>
    </dgm:pt>
    <dgm:pt modelId="{0B5A95D9-8053-4AEC-9A24-3B0E332A2387}" type="parTrans" cxnId="{AE1316AB-E938-4554-BA9B-5EAFC24D50D1}">
      <dgm:prSet/>
      <dgm:spPr/>
      <dgm:t>
        <a:bodyPr/>
        <a:lstStyle/>
        <a:p>
          <a:endParaRPr lang="en-US"/>
        </a:p>
      </dgm:t>
    </dgm:pt>
    <dgm:pt modelId="{6944E5C6-F5EB-4F8C-9024-8516A0F26FB9}" type="sibTrans" cxnId="{AE1316AB-E938-4554-BA9B-5EAFC24D50D1}">
      <dgm:prSet/>
      <dgm:spPr/>
      <dgm:t>
        <a:bodyPr/>
        <a:lstStyle/>
        <a:p>
          <a:endParaRPr lang="en-US"/>
        </a:p>
      </dgm:t>
    </dgm:pt>
    <dgm:pt modelId="{17BC8E59-F78A-4F76-B76F-6DD7933402FC}">
      <dgm:prSet/>
      <dgm:spPr/>
      <dgm:t>
        <a:bodyPr/>
        <a:lstStyle/>
        <a:p>
          <a:r>
            <a:rPr lang="en-US" sz="2200" dirty="0"/>
            <a:t>Must be tracked as outside funding in GFS for auditing purposes</a:t>
          </a:r>
        </a:p>
      </dgm:t>
    </dgm:pt>
    <dgm:pt modelId="{8D044544-4CC6-4CA1-AEAA-7086524EA918}" type="parTrans" cxnId="{1A2F90D7-D18A-43B2-9A42-3F3A1C16D0FC}">
      <dgm:prSet/>
      <dgm:spPr/>
      <dgm:t>
        <a:bodyPr/>
        <a:lstStyle/>
        <a:p>
          <a:endParaRPr lang="en-US"/>
        </a:p>
      </dgm:t>
    </dgm:pt>
    <dgm:pt modelId="{6577A093-9D23-40FA-9BFC-8DAB31D13A38}" type="sibTrans" cxnId="{1A2F90D7-D18A-43B2-9A42-3F3A1C16D0FC}">
      <dgm:prSet/>
      <dgm:spPr/>
      <dgm:t>
        <a:bodyPr/>
        <a:lstStyle/>
        <a:p>
          <a:endParaRPr lang="en-US"/>
        </a:p>
      </dgm:t>
    </dgm:pt>
    <dgm:pt modelId="{4C7805DD-5597-493A-8E92-35CE98D1C332}">
      <dgm:prSet custT="1"/>
      <dgm:spPr/>
      <dgm:t>
        <a:bodyPr/>
        <a:lstStyle/>
        <a:p>
          <a:r>
            <a:rPr lang="en-US" sz="2400" dirty="0"/>
            <a:t>Any combination of funding sources is permitted</a:t>
          </a:r>
        </a:p>
      </dgm:t>
    </dgm:pt>
    <dgm:pt modelId="{DD2AB0B9-5BDA-4EA4-B91C-09215A18ED37}" type="parTrans" cxnId="{AC8A2454-B746-4B14-BBE3-506D8240014E}">
      <dgm:prSet/>
      <dgm:spPr/>
      <dgm:t>
        <a:bodyPr/>
        <a:lstStyle/>
        <a:p>
          <a:endParaRPr lang="en-US"/>
        </a:p>
      </dgm:t>
    </dgm:pt>
    <dgm:pt modelId="{7D81B68B-7160-4C4A-8038-347414C57E46}" type="sibTrans" cxnId="{AC8A2454-B746-4B14-BBE3-506D8240014E}">
      <dgm:prSet/>
      <dgm:spPr/>
      <dgm:t>
        <a:bodyPr/>
        <a:lstStyle/>
        <a:p>
          <a:endParaRPr lang="en-US"/>
        </a:p>
      </dgm:t>
    </dgm:pt>
    <dgm:pt modelId="{4D840D63-01AF-4DA1-B7A9-1DA6DA4669CB}">
      <dgm:prSet custT="1"/>
      <dgm:spPr/>
      <dgm:t>
        <a:bodyPr/>
        <a:lstStyle/>
        <a:p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https://postdocs.stanford.edu/postdoctoral-administrators/how-quick-links/pay-postdocs</a:t>
          </a:r>
          <a:endParaRPr lang="en-US" sz="1200" b="1" dirty="0">
            <a:solidFill>
              <a:srgbClr val="92D050"/>
            </a:solidFill>
          </a:endParaRPr>
        </a:p>
      </dgm:t>
    </dgm:pt>
    <dgm:pt modelId="{3CBA4CE6-4AAA-4E6A-A527-A44A5F233A21}" type="parTrans" cxnId="{0029D050-3814-46EC-A555-4AB9EFD1198D}">
      <dgm:prSet/>
      <dgm:spPr/>
      <dgm:t>
        <a:bodyPr/>
        <a:lstStyle/>
        <a:p>
          <a:endParaRPr lang="en-US"/>
        </a:p>
      </dgm:t>
    </dgm:pt>
    <dgm:pt modelId="{DE5AA7C5-AC69-4287-AD71-FDC09E30B072}" type="sibTrans" cxnId="{0029D050-3814-46EC-A555-4AB9EFD1198D}">
      <dgm:prSet/>
      <dgm:spPr/>
      <dgm:t>
        <a:bodyPr/>
        <a:lstStyle/>
        <a:p>
          <a:endParaRPr lang="en-US"/>
        </a:p>
      </dgm:t>
    </dgm:pt>
    <dgm:pt modelId="{AAE38C93-82FE-4B57-979F-43351AFD6BAA}" type="pres">
      <dgm:prSet presAssocID="{481B4213-57C1-4333-9C5E-4849ED908FB4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8CF86445-6DAF-4CF3-AD37-CB6587ADF8E4}" type="pres">
      <dgm:prSet presAssocID="{4C8DB323-3B8C-402B-A1FD-803C33575145}" presName="centerShape" presStyleLbl="node0" presStyleIdx="0" presStyleCnt="1"/>
      <dgm:spPr/>
    </dgm:pt>
    <dgm:pt modelId="{2387D52F-30C2-4D91-857F-78CDD33904C4}" type="pres">
      <dgm:prSet presAssocID="{E813630F-93EB-4EDD-931D-2918A74CF907}" presName="parTrans" presStyleLbl="bgSibTrans2D1" presStyleIdx="0" presStyleCnt="4"/>
      <dgm:spPr/>
    </dgm:pt>
    <dgm:pt modelId="{B8D70851-B677-4F21-85A2-B39156D62C6E}" type="pres">
      <dgm:prSet presAssocID="{04E8234D-57B3-4DB3-9F67-37B0AA112458}" presName="node" presStyleLbl="node1" presStyleIdx="0" presStyleCnt="4" custScaleX="128122" custScaleY="114395" custRadScaleRad="109561" custRadScaleInc="-2565">
        <dgm:presLayoutVars>
          <dgm:bulletEnabled val="1"/>
        </dgm:presLayoutVars>
      </dgm:prSet>
      <dgm:spPr/>
    </dgm:pt>
    <dgm:pt modelId="{C1A28714-D4DC-4EDF-89EC-CD0F9F4C935B}" type="pres">
      <dgm:prSet presAssocID="{52FF1E69-AB36-4904-BDFA-040899770CA1}" presName="parTrans" presStyleLbl="bgSibTrans2D1" presStyleIdx="1" presStyleCnt="4"/>
      <dgm:spPr/>
    </dgm:pt>
    <dgm:pt modelId="{1C135F08-9840-4233-BC3B-87A755B3361B}" type="pres">
      <dgm:prSet presAssocID="{B1588F07-5776-453A-B09F-2BE2B2883DCF}" presName="node" presStyleLbl="node1" presStyleIdx="1" presStyleCnt="4" custScaleX="123547" custScaleY="114395">
        <dgm:presLayoutVars>
          <dgm:bulletEnabled val="1"/>
        </dgm:presLayoutVars>
      </dgm:prSet>
      <dgm:spPr/>
    </dgm:pt>
    <dgm:pt modelId="{2B6DF2A6-0945-4CD6-8ABD-CD24AD102B98}" type="pres">
      <dgm:prSet presAssocID="{DD2AB0B9-5BDA-4EA4-B91C-09215A18ED37}" presName="parTrans" presStyleLbl="bgSibTrans2D1" presStyleIdx="2" presStyleCnt="4"/>
      <dgm:spPr/>
    </dgm:pt>
    <dgm:pt modelId="{36C7A7B3-BF0C-495F-839B-102EC8A0E8F4}" type="pres">
      <dgm:prSet presAssocID="{4C7805DD-5597-493A-8E92-35CE98D1C332}" presName="node" presStyleLbl="node1" presStyleIdx="2" presStyleCnt="4" custScaleX="96092" custScaleY="114395">
        <dgm:presLayoutVars>
          <dgm:bulletEnabled val="1"/>
        </dgm:presLayoutVars>
      </dgm:prSet>
      <dgm:spPr/>
    </dgm:pt>
    <dgm:pt modelId="{5631C493-5117-4FCB-BF8A-F4EBEF71F3F2}" type="pres">
      <dgm:prSet presAssocID="{3CBA4CE6-4AAA-4E6A-A527-A44A5F233A21}" presName="parTrans" presStyleLbl="bgSibTrans2D1" presStyleIdx="3" presStyleCnt="4"/>
      <dgm:spPr/>
    </dgm:pt>
    <dgm:pt modelId="{29837D2A-35C1-4D0F-93EB-41519BEEAB21}" type="pres">
      <dgm:prSet presAssocID="{4D840D63-01AF-4DA1-B7A9-1DA6DA4669CB}" presName="node" presStyleLbl="node1" presStyleIdx="3" presStyleCnt="4" custScaleY="114395">
        <dgm:presLayoutVars>
          <dgm:bulletEnabled val="1"/>
        </dgm:presLayoutVars>
      </dgm:prSet>
      <dgm:spPr/>
    </dgm:pt>
  </dgm:ptLst>
  <dgm:cxnLst>
    <dgm:cxn modelId="{C51B4A07-2D59-47D3-8AF7-0944BA266C5A}" type="presOf" srcId="{04E8234D-57B3-4DB3-9F67-37B0AA112458}" destId="{B8D70851-B677-4F21-85A2-B39156D62C6E}" srcOrd="0" destOrd="0" presId="urn:microsoft.com/office/officeart/2005/8/layout/radial4"/>
    <dgm:cxn modelId="{E214D607-B027-4BF7-8634-7F54EC49C613}" type="presOf" srcId="{E813630F-93EB-4EDD-931D-2918A74CF907}" destId="{2387D52F-30C2-4D91-857F-78CDD33904C4}" srcOrd="0" destOrd="0" presId="urn:microsoft.com/office/officeart/2005/8/layout/radial4"/>
    <dgm:cxn modelId="{CC49DC27-8C5F-4F98-B10F-8E3AEDAE4F31}" type="presOf" srcId="{481B4213-57C1-4333-9C5E-4849ED908FB4}" destId="{AAE38C93-82FE-4B57-979F-43351AFD6BAA}" srcOrd="0" destOrd="0" presId="urn:microsoft.com/office/officeart/2005/8/layout/radial4"/>
    <dgm:cxn modelId="{959C9A33-3C77-412E-940A-D75287FCDFA8}" srcId="{481B4213-57C1-4333-9C5E-4849ED908FB4}" destId="{4C8DB323-3B8C-402B-A1FD-803C33575145}" srcOrd="0" destOrd="0" parTransId="{EBDAD66F-E085-4CB2-AB88-D91140F90134}" sibTransId="{F0504660-F737-45C6-9CB3-E1AA35959BB9}"/>
    <dgm:cxn modelId="{F8329240-1E01-426E-890A-D2A4BB0ED5E0}" type="presOf" srcId="{8F454D12-7CEC-4990-ADC4-E2D0AE6108A9}" destId="{1C135F08-9840-4233-BC3B-87A755B3361B}" srcOrd="0" destOrd="1" presId="urn:microsoft.com/office/officeart/2005/8/layout/radial4"/>
    <dgm:cxn modelId="{248DAA43-2D6F-408B-85BE-E5B4F539196E}" srcId="{04E8234D-57B3-4DB3-9F67-37B0AA112458}" destId="{8DD9784E-6697-40AA-9C2F-C643E0AFD9D7}" srcOrd="1" destOrd="0" parTransId="{BBB5DC3F-AC06-471A-A9B2-10DFF15D6B8A}" sibTransId="{E0A9BBE1-AFCA-402A-BBB6-C003CE602566}"/>
    <dgm:cxn modelId="{CCD49B6B-FC1C-485D-AB84-8EC0E2F9FF97}" srcId="{4C8DB323-3B8C-402B-A1FD-803C33575145}" destId="{04E8234D-57B3-4DB3-9F67-37B0AA112458}" srcOrd="0" destOrd="0" parTransId="{E813630F-93EB-4EDD-931D-2918A74CF907}" sibTransId="{115B5409-C932-4923-9D30-207DC053CCE6}"/>
    <dgm:cxn modelId="{0029D050-3814-46EC-A555-4AB9EFD1198D}" srcId="{4C8DB323-3B8C-402B-A1FD-803C33575145}" destId="{4D840D63-01AF-4DA1-B7A9-1DA6DA4669CB}" srcOrd="3" destOrd="0" parTransId="{3CBA4CE6-4AAA-4E6A-A527-A44A5F233A21}" sibTransId="{DE5AA7C5-AC69-4287-AD71-FDC09E30B072}"/>
    <dgm:cxn modelId="{AC8A2454-B746-4B14-BBE3-506D8240014E}" srcId="{4C8DB323-3B8C-402B-A1FD-803C33575145}" destId="{4C7805DD-5597-493A-8E92-35CE98D1C332}" srcOrd="2" destOrd="0" parTransId="{DD2AB0B9-5BDA-4EA4-B91C-09215A18ED37}" sibTransId="{7D81B68B-7160-4C4A-8038-347414C57E46}"/>
    <dgm:cxn modelId="{9A164474-1973-4BBB-AD29-3733A6DB1064}" type="presOf" srcId="{4C8DB323-3B8C-402B-A1FD-803C33575145}" destId="{8CF86445-6DAF-4CF3-AD37-CB6587ADF8E4}" srcOrd="0" destOrd="0" presId="urn:microsoft.com/office/officeart/2005/8/layout/radial4"/>
    <dgm:cxn modelId="{239C947D-D0A7-4CDF-818F-9DD48DFF81E1}" type="presOf" srcId="{3CBA4CE6-4AAA-4E6A-A527-A44A5F233A21}" destId="{5631C493-5117-4FCB-BF8A-F4EBEF71F3F2}" srcOrd="0" destOrd="0" presId="urn:microsoft.com/office/officeart/2005/8/layout/radial4"/>
    <dgm:cxn modelId="{24A7628D-9860-41A4-9CD1-DE1C326E2E06}" type="presOf" srcId="{8DD9784E-6697-40AA-9C2F-C643E0AFD9D7}" destId="{B8D70851-B677-4F21-85A2-B39156D62C6E}" srcOrd="0" destOrd="2" presId="urn:microsoft.com/office/officeart/2005/8/layout/radial4"/>
    <dgm:cxn modelId="{AE60CB8E-563B-462C-81FF-E0E083043F47}" type="presOf" srcId="{17BC8E59-F78A-4F76-B76F-6DD7933402FC}" destId="{1C135F08-9840-4233-BC3B-87A755B3361B}" srcOrd="0" destOrd="2" presId="urn:microsoft.com/office/officeart/2005/8/layout/radial4"/>
    <dgm:cxn modelId="{C22EF395-8064-4873-90A6-972AB358108F}" type="presOf" srcId="{DD2AB0B9-5BDA-4EA4-B91C-09215A18ED37}" destId="{2B6DF2A6-0945-4CD6-8ABD-CD24AD102B98}" srcOrd="0" destOrd="0" presId="urn:microsoft.com/office/officeart/2005/8/layout/radial4"/>
    <dgm:cxn modelId="{05227E99-CD91-4FD1-BCE5-CFACC54BFD1A}" type="presOf" srcId="{4D840D63-01AF-4DA1-B7A9-1DA6DA4669CB}" destId="{29837D2A-35C1-4D0F-93EB-41519BEEAB21}" srcOrd="0" destOrd="0" presId="urn:microsoft.com/office/officeart/2005/8/layout/radial4"/>
    <dgm:cxn modelId="{8B2E18A3-5432-47C9-AF5B-7CD670E1D9C4}" srcId="{04E8234D-57B3-4DB3-9F67-37B0AA112458}" destId="{46FE1F93-449F-46F4-8643-BA43C64AB91B}" srcOrd="0" destOrd="0" parTransId="{7DC6D086-7828-4D2F-9C42-6152A6A62308}" sibTransId="{DDE50740-A087-4133-B5B9-5762C2C72BEE}"/>
    <dgm:cxn modelId="{AE1316AB-E938-4554-BA9B-5EAFC24D50D1}" srcId="{B1588F07-5776-453A-B09F-2BE2B2883DCF}" destId="{8F454D12-7CEC-4990-ADC4-E2D0AE6108A9}" srcOrd="0" destOrd="0" parTransId="{0B5A95D9-8053-4AEC-9A24-3B0E332A2387}" sibTransId="{6944E5C6-F5EB-4F8C-9024-8516A0F26FB9}"/>
    <dgm:cxn modelId="{3ED1E2B9-F359-4EEC-8D8E-AD33A81867BA}" srcId="{4C8DB323-3B8C-402B-A1FD-803C33575145}" destId="{B1588F07-5776-453A-B09F-2BE2B2883DCF}" srcOrd="1" destOrd="0" parTransId="{52FF1E69-AB36-4904-BDFA-040899770CA1}" sibTransId="{7D17743A-0215-4277-9B6B-83102C3A0C6B}"/>
    <dgm:cxn modelId="{932A07CE-CC37-43D0-A2AE-10D8A91FC3AA}" type="presOf" srcId="{46FE1F93-449F-46F4-8643-BA43C64AB91B}" destId="{B8D70851-B677-4F21-85A2-B39156D62C6E}" srcOrd="0" destOrd="1" presId="urn:microsoft.com/office/officeart/2005/8/layout/radial4"/>
    <dgm:cxn modelId="{1A2F90D7-D18A-43B2-9A42-3F3A1C16D0FC}" srcId="{B1588F07-5776-453A-B09F-2BE2B2883DCF}" destId="{17BC8E59-F78A-4F76-B76F-6DD7933402FC}" srcOrd="1" destOrd="0" parTransId="{8D044544-4CC6-4CA1-AEAA-7086524EA918}" sibTransId="{6577A093-9D23-40FA-9BFC-8DAB31D13A38}"/>
    <dgm:cxn modelId="{39414BED-22A5-468F-AA7C-8AAD815C5647}" type="presOf" srcId="{B1588F07-5776-453A-B09F-2BE2B2883DCF}" destId="{1C135F08-9840-4233-BC3B-87A755B3361B}" srcOrd="0" destOrd="0" presId="urn:microsoft.com/office/officeart/2005/8/layout/radial4"/>
    <dgm:cxn modelId="{C24893F3-A258-4D85-99DB-8DB288C7113D}" type="presOf" srcId="{4C7805DD-5597-493A-8E92-35CE98D1C332}" destId="{36C7A7B3-BF0C-495F-839B-102EC8A0E8F4}" srcOrd="0" destOrd="0" presId="urn:microsoft.com/office/officeart/2005/8/layout/radial4"/>
    <dgm:cxn modelId="{E73643FD-D2A9-48F9-BFAE-1E9265678D10}" type="presOf" srcId="{52FF1E69-AB36-4904-BDFA-040899770CA1}" destId="{C1A28714-D4DC-4EDF-89EC-CD0F9F4C935B}" srcOrd="0" destOrd="0" presId="urn:microsoft.com/office/officeart/2005/8/layout/radial4"/>
    <dgm:cxn modelId="{19C89101-D94A-478F-96A9-E582A6418AB5}" type="presParOf" srcId="{AAE38C93-82FE-4B57-979F-43351AFD6BAA}" destId="{8CF86445-6DAF-4CF3-AD37-CB6587ADF8E4}" srcOrd="0" destOrd="0" presId="urn:microsoft.com/office/officeart/2005/8/layout/radial4"/>
    <dgm:cxn modelId="{E3D990DA-3C99-4526-BC78-2A996A10BF55}" type="presParOf" srcId="{AAE38C93-82FE-4B57-979F-43351AFD6BAA}" destId="{2387D52F-30C2-4D91-857F-78CDD33904C4}" srcOrd="1" destOrd="0" presId="urn:microsoft.com/office/officeart/2005/8/layout/radial4"/>
    <dgm:cxn modelId="{E7E722F7-573F-4EC4-B8B7-418443902EDF}" type="presParOf" srcId="{AAE38C93-82FE-4B57-979F-43351AFD6BAA}" destId="{B8D70851-B677-4F21-85A2-B39156D62C6E}" srcOrd="2" destOrd="0" presId="urn:microsoft.com/office/officeart/2005/8/layout/radial4"/>
    <dgm:cxn modelId="{29BC81B9-9C41-4E98-AA09-B4AFB538909D}" type="presParOf" srcId="{AAE38C93-82FE-4B57-979F-43351AFD6BAA}" destId="{C1A28714-D4DC-4EDF-89EC-CD0F9F4C935B}" srcOrd="3" destOrd="0" presId="urn:microsoft.com/office/officeart/2005/8/layout/radial4"/>
    <dgm:cxn modelId="{A8C42379-CC83-4B6F-9C7C-2C435DCE089B}" type="presParOf" srcId="{AAE38C93-82FE-4B57-979F-43351AFD6BAA}" destId="{1C135F08-9840-4233-BC3B-87A755B3361B}" srcOrd="4" destOrd="0" presId="urn:microsoft.com/office/officeart/2005/8/layout/radial4"/>
    <dgm:cxn modelId="{6858C89F-0807-4EFC-8B76-E2BCD8098D6F}" type="presParOf" srcId="{AAE38C93-82FE-4B57-979F-43351AFD6BAA}" destId="{2B6DF2A6-0945-4CD6-8ABD-CD24AD102B98}" srcOrd="5" destOrd="0" presId="urn:microsoft.com/office/officeart/2005/8/layout/radial4"/>
    <dgm:cxn modelId="{6384455B-2741-4C74-846B-B29B3559D807}" type="presParOf" srcId="{AAE38C93-82FE-4B57-979F-43351AFD6BAA}" destId="{36C7A7B3-BF0C-495F-839B-102EC8A0E8F4}" srcOrd="6" destOrd="0" presId="urn:microsoft.com/office/officeart/2005/8/layout/radial4"/>
    <dgm:cxn modelId="{FDFFA760-85F7-4406-AD37-E3800BF4F9B3}" type="presParOf" srcId="{AAE38C93-82FE-4B57-979F-43351AFD6BAA}" destId="{5631C493-5117-4FCB-BF8A-F4EBEF71F3F2}" srcOrd="7" destOrd="0" presId="urn:microsoft.com/office/officeart/2005/8/layout/radial4"/>
    <dgm:cxn modelId="{4BE4199E-5006-45B7-86D3-47270319FB0C}" type="presParOf" srcId="{AAE38C93-82FE-4B57-979F-43351AFD6BAA}" destId="{29837D2A-35C1-4D0F-93EB-41519BEEAB21}" srcOrd="8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86.xml><?xml version="1.0" encoding="utf-8"?>
<dgm:dataModel xmlns:dgm="http://schemas.openxmlformats.org/drawingml/2006/diagram" xmlns:a="http://schemas.openxmlformats.org/drawingml/2006/main">
  <dgm:ptLst>
    <dgm:pt modelId="{7BCB2B8D-1CF0-4421-844E-9B25F880A81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DAF0C199-87DC-4436-B2A5-A75FA985E2BE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Fringe Benefits Rates Assessed on Salary</a:t>
          </a:r>
          <a:endParaRPr lang="en-US" sz="2400" dirty="0"/>
        </a:p>
      </dgm:t>
    </dgm:pt>
    <dgm:pt modelId="{6C15FB24-D02D-409F-81F3-E844F8261F04}" type="parTrans" cxnId="{BB1A97C4-4715-4C23-961F-D660EAF9C28D}">
      <dgm:prSet/>
      <dgm:spPr/>
      <dgm:t>
        <a:bodyPr/>
        <a:lstStyle/>
        <a:p>
          <a:endParaRPr lang="en-US"/>
        </a:p>
      </dgm:t>
    </dgm:pt>
    <dgm:pt modelId="{8A6BE734-BDF9-4D5C-9D1A-84F1A89B81B1}" type="sibTrans" cxnId="{BB1A97C4-4715-4C23-961F-D660EAF9C28D}">
      <dgm:prSet/>
      <dgm:spPr/>
      <dgm:t>
        <a:bodyPr/>
        <a:lstStyle/>
        <a:p>
          <a:endParaRPr lang="en-US"/>
        </a:p>
      </dgm:t>
    </dgm:pt>
    <dgm:pt modelId="{5E5CDDD9-53BC-4EDE-8418-BD5968C4EF3E}" type="pres">
      <dgm:prSet presAssocID="{7BCB2B8D-1CF0-4421-844E-9B25F880A81C}" presName="linear" presStyleCnt="0">
        <dgm:presLayoutVars>
          <dgm:animLvl val="lvl"/>
          <dgm:resizeHandles val="exact"/>
        </dgm:presLayoutVars>
      </dgm:prSet>
      <dgm:spPr/>
    </dgm:pt>
    <dgm:pt modelId="{676C121E-4097-4C45-8AF1-2DE55F6CCA52}" type="pres">
      <dgm:prSet presAssocID="{DAF0C199-87DC-4436-B2A5-A75FA985E2B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B1A97C4-4715-4C23-961F-D660EAF9C28D}" srcId="{7BCB2B8D-1CF0-4421-844E-9B25F880A81C}" destId="{DAF0C199-87DC-4436-B2A5-A75FA985E2BE}" srcOrd="0" destOrd="0" parTransId="{6C15FB24-D02D-409F-81F3-E844F8261F04}" sibTransId="{8A6BE734-BDF9-4D5C-9D1A-84F1A89B81B1}"/>
    <dgm:cxn modelId="{1FDE74C5-48BF-4C8B-86DA-CA26EC1CC88C}" type="presOf" srcId="{DAF0C199-87DC-4436-B2A5-A75FA985E2BE}" destId="{676C121E-4097-4C45-8AF1-2DE55F6CCA52}" srcOrd="0" destOrd="0" presId="urn:microsoft.com/office/officeart/2005/8/layout/vList2"/>
    <dgm:cxn modelId="{BA6D5CFF-A4DE-4BCD-BA7C-42893519BBDD}" type="presOf" srcId="{7BCB2B8D-1CF0-4421-844E-9B25F880A81C}" destId="{5E5CDDD9-53BC-4EDE-8418-BD5968C4EF3E}" srcOrd="0" destOrd="0" presId="urn:microsoft.com/office/officeart/2005/8/layout/vList2"/>
    <dgm:cxn modelId="{9EA77124-BA79-4A73-BA8E-C0CD504B2D8E}" type="presParOf" srcId="{5E5CDDD9-53BC-4EDE-8418-BD5968C4EF3E}" destId="{676C121E-4097-4C45-8AF1-2DE55F6CCA5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7.xml><?xml version="1.0" encoding="utf-8"?>
<dgm:dataModel xmlns:dgm="http://schemas.openxmlformats.org/drawingml/2006/diagram" xmlns:a="http://schemas.openxmlformats.org/drawingml/2006/main">
  <dgm:ptLst>
    <dgm:pt modelId="{3CA30AD2-7A69-4648-8A2C-52076CD52795}" type="doc">
      <dgm:prSet loTypeId="urn:microsoft.com/office/officeart/2005/8/layout/vList6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4BC0B0CA-827E-4B2F-A093-BA39E68292AA}">
      <dgm:prSet/>
      <dgm:spPr/>
      <dgm:t>
        <a:bodyPr/>
        <a:lstStyle/>
        <a:p>
          <a:r>
            <a:rPr lang="en-US" b="1" dirty="0"/>
            <a:t>Assistantship Type - RAF or RAFC - controls the benefit rate</a:t>
          </a:r>
          <a:endParaRPr lang="en-US" dirty="0"/>
        </a:p>
      </dgm:t>
    </dgm:pt>
    <dgm:pt modelId="{DE7E386F-D071-41D5-AF86-DE72FDA0237C}" type="parTrans" cxnId="{D7657AF9-DA3C-425D-91FA-8B2388FF3BEB}">
      <dgm:prSet/>
      <dgm:spPr/>
      <dgm:t>
        <a:bodyPr/>
        <a:lstStyle/>
        <a:p>
          <a:endParaRPr lang="en-US"/>
        </a:p>
      </dgm:t>
    </dgm:pt>
    <dgm:pt modelId="{3385EBBD-04CF-4818-B41F-0610E31BCC25}" type="sibTrans" cxnId="{D7657AF9-DA3C-425D-91FA-8B2388FF3BEB}">
      <dgm:prSet/>
      <dgm:spPr/>
      <dgm:t>
        <a:bodyPr/>
        <a:lstStyle/>
        <a:p>
          <a:endParaRPr lang="en-US"/>
        </a:p>
      </dgm:t>
    </dgm:pt>
    <dgm:pt modelId="{1E8DE2A4-B1BD-4C8B-9004-22D28D3DCD28}">
      <dgm:prSet/>
      <dgm:spPr/>
      <dgm:t>
        <a:bodyPr/>
        <a:lstStyle/>
        <a:p>
          <a:r>
            <a:rPr lang="en-US" b="1" dirty="0"/>
            <a:t>Full Postdoc Fringe Benefit Rate (27.4% for FY26)</a:t>
          </a:r>
          <a:endParaRPr lang="en-US" dirty="0"/>
        </a:p>
      </dgm:t>
    </dgm:pt>
    <dgm:pt modelId="{FDB9A081-8F45-4149-8675-E53C22AD7B4F}" type="parTrans" cxnId="{7ED9D00E-81F7-4FD7-A81B-0F2DC8702074}">
      <dgm:prSet/>
      <dgm:spPr/>
      <dgm:t>
        <a:bodyPr/>
        <a:lstStyle/>
        <a:p>
          <a:endParaRPr lang="en-US"/>
        </a:p>
      </dgm:t>
    </dgm:pt>
    <dgm:pt modelId="{C69F7AEF-11DE-4F87-A774-1EC4589E1707}" type="sibTrans" cxnId="{7ED9D00E-81F7-4FD7-A81B-0F2DC8702074}">
      <dgm:prSet/>
      <dgm:spPr/>
      <dgm:t>
        <a:bodyPr/>
        <a:lstStyle/>
        <a:p>
          <a:endParaRPr lang="en-US"/>
        </a:p>
      </dgm:t>
    </dgm:pt>
    <dgm:pt modelId="{DF76CD47-5EB7-4B4A-B9D0-4578BC7A1DB4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Charged to all salary entries with Assist Type RAF – when salary accounts for at least 50% of total compensation (at least 20 hours salary)</a:t>
          </a:r>
        </a:p>
      </dgm:t>
    </dgm:pt>
    <dgm:pt modelId="{D02C1708-C137-4229-A485-D61DEF38999D}" type="parTrans" cxnId="{5A6D18D7-1EA1-4536-AD58-2CB5C1F08799}">
      <dgm:prSet/>
      <dgm:spPr/>
      <dgm:t>
        <a:bodyPr/>
        <a:lstStyle/>
        <a:p>
          <a:endParaRPr lang="en-US"/>
        </a:p>
      </dgm:t>
    </dgm:pt>
    <dgm:pt modelId="{03D2BA94-8930-4368-BF1C-FB90FA8E869F}" type="sibTrans" cxnId="{5A6D18D7-1EA1-4536-AD58-2CB5C1F08799}">
      <dgm:prSet/>
      <dgm:spPr/>
      <dgm:t>
        <a:bodyPr/>
        <a:lstStyle/>
        <a:p>
          <a:endParaRPr lang="en-US"/>
        </a:p>
      </dgm:t>
    </dgm:pt>
    <dgm:pt modelId="{2E40547F-C278-4226-B4AE-1B2EB74B78EC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e.g., two separate salary lines, one 12 hours and one 18 hours will be charged the full benefits rate</a:t>
          </a:r>
        </a:p>
      </dgm:t>
    </dgm:pt>
    <dgm:pt modelId="{7B3840AF-8EC9-4D85-80A2-97B50169A4E4}" type="parTrans" cxnId="{F9202AB0-448B-45D0-B92E-C14E2E3E8DD9}">
      <dgm:prSet/>
      <dgm:spPr/>
      <dgm:t>
        <a:bodyPr/>
        <a:lstStyle/>
        <a:p>
          <a:endParaRPr lang="en-US"/>
        </a:p>
      </dgm:t>
    </dgm:pt>
    <dgm:pt modelId="{D41C3F44-1188-49F4-B609-26A8D8D2DEBF}" type="sibTrans" cxnId="{F9202AB0-448B-45D0-B92E-C14E2E3E8DD9}">
      <dgm:prSet/>
      <dgm:spPr/>
      <dgm:t>
        <a:bodyPr/>
        <a:lstStyle/>
        <a:p>
          <a:endParaRPr lang="en-US"/>
        </a:p>
      </dgm:t>
    </dgm:pt>
    <dgm:pt modelId="{3C2DB04E-1CB8-4E6D-ACB0-2CF238322965}">
      <dgm:prSet/>
      <dgm:spPr/>
      <dgm:t>
        <a:bodyPr/>
        <a:lstStyle/>
        <a:p>
          <a:r>
            <a:rPr lang="en-US" b="1"/>
            <a:t>Contingent Benefit Rate (8.3% for FY26)</a:t>
          </a:r>
          <a:endParaRPr lang="en-US"/>
        </a:p>
      </dgm:t>
    </dgm:pt>
    <dgm:pt modelId="{AB4B9C08-0F69-4A4E-8F68-B473D256D5C1}" type="parTrans" cxnId="{76833F3E-2963-483A-B425-150FE6BD335F}">
      <dgm:prSet/>
      <dgm:spPr/>
      <dgm:t>
        <a:bodyPr/>
        <a:lstStyle/>
        <a:p>
          <a:endParaRPr lang="en-US"/>
        </a:p>
      </dgm:t>
    </dgm:pt>
    <dgm:pt modelId="{E80AD9A7-B1A8-4ECC-8DA6-0CAA188FE7BD}" type="sibTrans" cxnId="{76833F3E-2963-483A-B425-150FE6BD335F}">
      <dgm:prSet/>
      <dgm:spPr/>
      <dgm:t>
        <a:bodyPr/>
        <a:lstStyle/>
        <a:p>
          <a:endParaRPr lang="en-US"/>
        </a:p>
      </dgm:t>
    </dgm:pt>
    <dgm:pt modelId="{419181D8-107D-4644-A59E-486BD420D04D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Charged to all salary entries with Assist Type RAFC – when salary accounts for less than 50% of total compensation (less than 20 hours salary)</a:t>
          </a:r>
        </a:p>
      </dgm:t>
    </dgm:pt>
    <dgm:pt modelId="{6833C997-65FB-40E0-AA88-0B55B288383B}" type="parTrans" cxnId="{58B57B0E-F355-4F35-BD65-15C6B534BD31}">
      <dgm:prSet/>
      <dgm:spPr/>
      <dgm:t>
        <a:bodyPr/>
        <a:lstStyle/>
        <a:p>
          <a:endParaRPr lang="en-US"/>
        </a:p>
      </dgm:t>
    </dgm:pt>
    <dgm:pt modelId="{23F76DC0-2777-4B13-877E-C418F23D768E}" type="sibTrans" cxnId="{58B57B0E-F355-4F35-BD65-15C6B534BD31}">
      <dgm:prSet/>
      <dgm:spPr/>
      <dgm:t>
        <a:bodyPr/>
        <a:lstStyle/>
        <a:p>
          <a:endParaRPr lang="en-US"/>
        </a:p>
      </dgm:t>
    </dgm:pt>
    <dgm:pt modelId="{C125A5DD-C5F3-45F1-BB37-287DF0CDF766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e.g., one salary line for 10 hours (25% of total compensation) will be charged the contingent benefits rate </a:t>
          </a:r>
        </a:p>
      </dgm:t>
    </dgm:pt>
    <dgm:pt modelId="{CF128547-1266-4400-824D-151533DEED72}" type="parTrans" cxnId="{AD7BD526-3A2C-4728-8BAE-3DDC04D33164}">
      <dgm:prSet/>
      <dgm:spPr/>
      <dgm:t>
        <a:bodyPr/>
        <a:lstStyle/>
        <a:p>
          <a:endParaRPr lang="en-US"/>
        </a:p>
      </dgm:t>
    </dgm:pt>
    <dgm:pt modelId="{B13B8D3B-A32A-46E3-ADDD-2E2798BFD5EE}" type="sibTrans" cxnId="{AD7BD526-3A2C-4728-8BAE-3DDC04D33164}">
      <dgm:prSet/>
      <dgm:spPr/>
      <dgm:t>
        <a:bodyPr/>
        <a:lstStyle/>
        <a:p>
          <a:endParaRPr lang="en-US"/>
        </a:p>
      </dgm:t>
    </dgm:pt>
    <dgm:pt modelId="{D24A4242-C04C-4BF1-B441-2DC80F8AA7C7}">
      <dgm:prSet/>
      <dgm:spPr/>
      <dgm:t>
        <a:bodyPr/>
        <a:lstStyle/>
        <a:p>
          <a:r>
            <a:rPr lang="en-US" sz="1000" b="1" dirty="0">
              <a:hlinkClick xmlns:r="http://schemas.openxmlformats.org/officeDocument/2006/relationships" r:id="rId1"/>
            </a:rPr>
            <a:t>https://doresearch.stanford.edu/research-administration/proposal-preparation-submission/rates#fringe-benefit-rates</a:t>
          </a:r>
          <a:r>
            <a:rPr lang="en-US" sz="1000" b="1" dirty="0"/>
            <a:t> </a:t>
          </a:r>
        </a:p>
      </dgm:t>
    </dgm:pt>
    <dgm:pt modelId="{57789904-2C91-4685-B1B5-78747425A17D}" type="parTrans" cxnId="{F2A82F86-ABBB-4F22-8683-79003392E178}">
      <dgm:prSet/>
      <dgm:spPr/>
      <dgm:t>
        <a:bodyPr/>
        <a:lstStyle/>
        <a:p>
          <a:endParaRPr lang="en-US"/>
        </a:p>
      </dgm:t>
    </dgm:pt>
    <dgm:pt modelId="{EC99B996-A85A-4AA0-92F0-7EDEAF5B942C}" type="sibTrans" cxnId="{F2A82F86-ABBB-4F22-8683-79003392E178}">
      <dgm:prSet/>
      <dgm:spPr/>
      <dgm:t>
        <a:bodyPr/>
        <a:lstStyle/>
        <a:p>
          <a:endParaRPr lang="en-US"/>
        </a:p>
      </dgm:t>
    </dgm:pt>
    <dgm:pt modelId="{8CBDB484-CE14-43A9-936A-10155B7650C3}" type="pres">
      <dgm:prSet presAssocID="{3CA30AD2-7A69-4648-8A2C-52076CD52795}" presName="Name0" presStyleCnt="0">
        <dgm:presLayoutVars>
          <dgm:dir/>
          <dgm:animLvl val="lvl"/>
          <dgm:resizeHandles/>
        </dgm:presLayoutVars>
      </dgm:prSet>
      <dgm:spPr/>
    </dgm:pt>
    <dgm:pt modelId="{F6396D41-6CA5-40E4-B04C-3012DEBB8268}" type="pres">
      <dgm:prSet presAssocID="{4BC0B0CA-827E-4B2F-A093-BA39E68292AA}" presName="linNode" presStyleCnt="0"/>
      <dgm:spPr/>
    </dgm:pt>
    <dgm:pt modelId="{E4E83A84-2EF6-4577-8AFD-28F37E605C4F}" type="pres">
      <dgm:prSet presAssocID="{4BC0B0CA-827E-4B2F-A093-BA39E68292AA}" presName="parentShp" presStyleLbl="node1" presStyleIdx="0" presStyleCnt="3" custScaleX="819361">
        <dgm:presLayoutVars>
          <dgm:bulletEnabled val="1"/>
        </dgm:presLayoutVars>
      </dgm:prSet>
      <dgm:spPr/>
    </dgm:pt>
    <dgm:pt modelId="{EDAC3395-C1A2-4967-84D4-81712F149C1E}" type="pres">
      <dgm:prSet presAssocID="{4BC0B0CA-827E-4B2F-A093-BA39E68292AA}" presName="childShp" presStyleLbl="bgAccFollowNode1" presStyleIdx="0" presStyleCnt="3">
        <dgm:presLayoutVars>
          <dgm:bulletEnabled val="1"/>
        </dgm:presLayoutVars>
      </dgm:prSet>
      <dgm:spPr/>
    </dgm:pt>
    <dgm:pt modelId="{740B7F9A-CEB1-434C-9E99-2C1F1CE55DB3}" type="pres">
      <dgm:prSet presAssocID="{3385EBBD-04CF-4818-B41F-0610E31BCC25}" presName="spacing" presStyleCnt="0"/>
      <dgm:spPr/>
    </dgm:pt>
    <dgm:pt modelId="{8AD24C59-1186-45E2-992E-E1C18CF0D71B}" type="pres">
      <dgm:prSet presAssocID="{1E8DE2A4-B1BD-4C8B-9004-22D28D3DCD28}" presName="linNode" presStyleCnt="0"/>
      <dgm:spPr/>
    </dgm:pt>
    <dgm:pt modelId="{2D810D39-ADBA-4615-A32F-00265E186435}" type="pres">
      <dgm:prSet presAssocID="{1E8DE2A4-B1BD-4C8B-9004-22D28D3DCD28}" presName="parentShp" presStyleLbl="node1" presStyleIdx="1" presStyleCnt="3" custScaleX="100321">
        <dgm:presLayoutVars>
          <dgm:bulletEnabled val="1"/>
        </dgm:presLayoutVars>
      </dgm:prSet>
      <dgm:spPr/>
    </dgm:pt>
    <dgm:pt modelId="{F99EE611-EA7C-4751-9FC0-17ECB7675C2E}" type="pres">
      <dgm:prSet presAssocID="{1E8DE2A4-B1BD-4C8B-9004-22D28D3DCD28}" presName="childShp" presStyleLbl="bgAccFollowNode1" presStyleIdx="1" presStyleCnt="3">
        <dgm:presLayoutVars>
          <dgm:bulletEnabled val="1"/>
        </dgm:presLayoutVars>
      </dgm:prSet>
      <dgm:spPr/>
    </dgm:pt>
    <dgm:pt modelId="{73DC2D4E-BA43-4FCD-8769-63AB405FF3CC}" type="pres">
      <dgm:prSet presAssocID="{C69F7AEF-11DE-4F87-A774-1EC4589E1707}" presName="spacing" presStyleCnt="0"/>
      <dgm:spPr/>
    </dgm:pt>
    <dgm:pt modelId="{F310A1A8-03C7-4BB3-BA8B-B821D3952AFB}" type="pres">
      <dgm:prSet presAssocID="{3C2DB04E-1CB8-4E6D-ACB0-2CF238322965}" presName="linNode" presStyleCnt="0"/>
      <dgm:spPr/>
    </dgm:pt>
    <dgm:pt modelId="{C4D398AC-8152-4A42-BC13-CEEA6A4C946E}" type="pres">
      <dgm:prSet presAssocID="{3C2DB04E-1CB8-4E6D-ACB0-2CF238322965}" presName="parentShp" presStyleLbl="node1" presStyleIdx="2" presStyleCnt="3">
        <dgm:presLayoutVars>
          <dgm:bulletEnabled val="1"/>
        </dgm:presLayoutVars>
      </dgm:prSet>
      <dgm:spPr/>
    </dgm:pt>
    <dgm:pt modelId="{230C1AF0-CE0D-4300-99A9-7CFCF404D822}" type="pres">
      <dgm:prSet presAssocID="{3C2DB04E-1CB8-4E6D-ACB0-2CF238322965}" presName="childShp" presStyleLbl="bgAccFollowNode1" presStyleIdx="2" presStyleCnt="3">
        <dgm:presLayoutVars>
          <dgm:bulletEnabled val="1"/>
        </dgm:presLayoutVars>
      </dgm:prSet>
      <dgm:spPr/>
    </dgm:pt>
  </dgm:ptLst>
  <dgm:cxnLst>
    <dgm:cxn modelId="{58B57B0E-F355-4F35-BD65-15C6B534BD31}" srcId="{3C2DB04E-1CB8-4E6D-ACB0-2CF238322965}" destId="{419181D8-107D-4644-A59E-486BD420D04D}" srcOrd="0" destOrd="0" parTransId="{6833C997-65FB-40E0-AA88-0B55B288383B}" sibTransId="{23F76DC0-2777-4B13-877E-C418F23D768E}"/>
    <dgm:cxn modelId="{7ED9D00E-81F7-4FD7-A81B-0F2DC8702074}" srcId="{3CA30AD2-7A69-4648-8A2C-52076CD52795}" destId="{1E8DE2A4-B1BD-4C8B-9004-22D28D3DCD28}" srcOrd="1" destOrd="0" parTransId="{FDB9A081-8F45-4149-8675-E53C22AD7B4F}" sibTransId="{C69F7AEF-11DE-4F87-A774-1EC4589E1707}"/>
    <dgm:cxn modelId="{E5C1E621-673A-4A1A-A950-470392BF8143}" type="presOf" srcId="{4BC0B0CA-827E-4B2F-A093-BA39E68292AA}" destId="{E4E83A84-2EF6-4577-8AFD-28F37E605C4F}" srcOrd="0" destOrd="0" presId="urn:microsoft.com/office/officeart/2005/8/layout/vList6"/>
    <dgm:cxn modelId="{AD7BD526-3A2C-4728-8BAE-3DDC04D33164}" srcId="{3C2DB04E-1CB8-4E6D-ACB0-2CF238322965}" destId="{C125A5DD-C5F3-45F1-BB37-287DF0CDF766}" srcOrd="1" destOrd="0" parTransId="{CF128547-1266-4400-824D-151533DEED72}" sibTransId="{B13B8D3B-A32A-46E3-ADDD-2E2798BFD5EE}"/>
    <dgm:cxn modelId="{EA1A2C2E-23FE-45F8-A4BF-5FB1C97C15F4}" type="presOf" srcId="{D24A4242-C04C-4BF1-B441-2DC80F8AA7C7}" destId="{230C1AF0-CE0D-4300-99A9-7CFCF404D822}" srcOrd="0" destOrd="2" presId="urn:microsoft.com/office/officeart/2005/8/layout/vList6"/>
    <dgm:cxn modelId="{76833F3E-2963-483A-B425-150FE6BD335F}" srcId="{3CA30AD2-7A69-4648-8A2C-52076CD52795}" destId="{3C2DB04E-1CB8-4E6D-ACB0-2CF238322965}" srcOrd="2" destOrd="0" parTransId="{AB4B9C08-0F69-4A4E-8F68-B473D256D5C1}" sibTransId="{E80AD9A7-B1A8-4ECC-8DA6-0CAA188FE7BD}"/>
    <dgm:cxn modelId="{A0725B67-B89E-458B-94A2-12D1E5F865FA}" type="presOf" srcId="{2E40547F-C278-4226-B4AE-1B2EB74B78EC}" destId="{F99EE611-EA7C-4751-9FC0-17ECB7675C2E}" srcOrd="0" destOrd="1" presId="urn:microsoft.com/office/officeart/2005/8/layout/vList6"/>
    <dgm:cxn modelId="{49F8D754-1C1F-443D-8E0E-9F84FBC0FAF8}" type="presOf" srcId="{DF76CD47-5EB7-4B4A-B9D0-4578BC7A1DB4}" destId="{F99EE611-EA7C-4751-9FC0-17ECB7675C2E}" srcOrd="0" destOrd="0" presId="urn:microsoft.com/office/officeart/2005/8/layout/vList6"/>
    <dgm:cxn modelId="{F2A82F86-ABBB-4F22-8683-79003392E178}" srcId="{C125A5DD-C5F3-45F1-BB37-287DF0CDF766}" destId="{D24A4242-C04C-4BF1-B441-2DC80F8AA7C7}" srcOrd="0" destOrd="0" parTransId="{57789904-2C91-4685-B1B5-78747425A17D}" sibTransId="{EC99B996-A85A-4AA0-92F0-7EDEAF5B942C}"/>
    <dgm:cxn modelId="{1922B087-0517-470C-A242-8E66A2978DA9}" type="presOf" srcId="{419181D8-107D-4644-A59E-486BD420D04D}" destId="{230C1AF0-CE0D-4300-99A9-7CFCF404D822}" srcOrd="0" destOrd="0" presId="urn:microsoft.com/office/officeart/2005/8/layout/vList6"/>
    <dgm:cxn modelId="{7E78739A-2CB6-4196-A1D0-180E56572D1E}" type="presOf" srcId="{1E8DE2A4-B1BD-4C8B-9004-22D28D3DCD28}" destId="{2D810D39-ADBA-4615-A32F-00265E186435}" srcOrd="0" destOrd="0" presId="urn:microsoft.com/office/officeart/2005/8/layout/vList6"/>
    <dgm:cxn modelId="{E99209A0-C0AF-4B5A-A743-64EBC414E145}" type="presOf" srcId="{3C2DB04E-1CB8-4E6D-ACB0-2CF238322965}" destId="{C4D398AC-8152-4A42-BC13-CEEA6A4C946E}" srcOrd="0" destOrd="0" presId="urn:microsoft.com/office/officeart/2005/8/layout/vList6"/>
    <dgm:cxn modelId="{F9202AB0-448B-45D0-B92E-C14E2E3E8DD9}" srcId="{1E8DE2A4-B1BD-4C8B-9004-22D28D3DCD28}" destId="{2E40547F-C278-4226-B4AE-1B2EB74B78EC}" srcOrd="1" destOrd="0" parTransId="{7B3840AF-8EC9-4D85-80A2-97B50169A4E4}" sibTransId="{D41C3F44-1188-49F4-B609-26A8D8D2DEBF}"/>
    <dgm:cxn modelId="{43FC81D3-3FD3-4683-B531-32E65FCDE169}" type="presOf" srcId="{C125A5DD-C5F3-45F1-BB37-287DF0CDF766}" destId="{230C1AF0-CE0D-4300-99A9-7CFCF404D822}" srcOrd="0" destOrd="1" presId="urn:microsoft.com/office/officeart/2005/8/layout/vList6"/>
    <dgm:cxn modelId="{5A6D18D7-1EA1-4536-AD58-2CB5C1F08799}" srcId="{1E8DE2A4-B1BD-4C8B-9004-22D28D3DCD28}" destId="{DF76CD47-5EB7-4B4A-B9D0-4578BC7A1DB4}" srcOrd="0" destOrd="0" parTransId="{D02C1708-C137-4229-A485-D61DEF38999D}" sibTransId="{03D2BA94-8930-4368-BF1C-FB90FA8E869F}"/>
    <dgm:cxn modelId="{D7657AF9-DA3C-425D-91FA-8B2388FF3BEB}" srcId="{3CA30AD2-7A69-4648-8A2C-52076CD52795}" destId="{4BC0B0CA-827E-4B2F-A093-BA39E68292AA}" srcOrd="0" destOrd="0" parTransId="{DE7E386F-D071-41D5-AF86-DE72FDA0237C}" sibTransId="{3385EBBD-04CF-4818-B41F-0610E31BCC25}"/>
    <dgm:cxn modelId="{47FE4CFD-E776-4F5F-A8A2-8A85F0C9983C}" type="presOf" srcId="{3CA30AD2-7A69-4648-8A2C-52076CD52795}" destId="{8CBDB484-CE14-43A9-936A-10155B7650C3}" srcOrd="0" destOrd="0" presId="urn:microsoft.com/office/officeart/2005/8/layout/vList6"/>
    <dgm:cxn modelId="{A9738572-CE31-47EC-8F71-201FA1D6A9AE}" type="presParOf" srcId="{8CBDB484-CE14-43A9-936A-10155B7650C3}" destId="{F6396D41-6CA5-40E4-B04C-3012DEBB8268}" srcOrd="0" destOrd="0" presId="urn:microsoft.com/office/officeart/2005/8/layout/vList6"/>
    <dgm:cxn modelId="{CA80BB15-0122-4352-800A-4B072405937F}" type="presParOf" srcId="{F6396D41-6CA5-40E4-B04C-3012DEBB8268}" destId="{E4E83A84-2EF6-4577-8AFD-28F37E605C4F}" srcOrd="0" destOrd="0" presId="urn:microsoft.com/office/officeart/2005/8/layout/vList6"/>
    <dgm:cxn modelId="{CA526CDB-A655-4F35-936C-ADA42B9509ED}" type="presParOf" srcId="{F6396D41-6CA5-40E4-B04C-3012DEBB8268}" destId="{EDAC3395-C1A2-4967-84D4-81712F149C1E}" srcOrd="1" destOrd="0" presId="urn:microsoft.com/office/officeart/2005/8/layout/vList6"/>
    <dgm:cxn modelId="{54FE6588-7D8A-481C-8EB3-5377EDC23794}" type="presParOf" srcId="{8CBDB484-CE14-43A9-936A-10155B7650C3}" destId="{740B7F9A-CEB1-434C-9E99-2C1F1CE55DB3}" srcOrd="1" destOrd="0" presId="urn:microsoft.com/office/officeart/2005/8/layout/vList6"/>
    <dgm:cxn modelId="{A75DA604-AA79-4809-BCCC-D8EF06F22E3C}" type="presParOf" srcId="{8CBDB484-CE14-43A9-936A-10155B7650C3}" destId="{8AD24C59-1186-45E2-992E-E1C18CF0D71B}" srcOrd="2" destOrd="0" presId="urn:microsoft.com/office/officeart/2005/8/layout/vList6"/>
    <dgm:cxn modelId="{B9054279-1B10-41A0-BE4E-39CCC32BD09E}" type="presParOf" srcId="{8AD24C59-1186-45E2-992E-E1C18CF0D71B}" destId="{2D810D39-ADBA-4615-A32F-00265E186435}" srcOrd="0" destOrd="0" presId="urn:microsoft.com/office/officeart/2005/8/layout/vList6"/>
    <dgm:cxn modelId="{8ED13836-6296-4EDF-A18C-454A41C1CE95}" type="presParOf" srcId="{8AD24C59-1186-45E2-992E-E1C18CF0D71B}" destId="{F99EE611-EA7C-4751-9FC0-17ECB7675C2E}" srcOrd="1" destOrd="0" presId="urn:microsoft.com/office/officeart/2005/8/layout/vList6"/>
    <dgm:cxn modelId="{29EC7000-7A12-461F-9820-59E07C0EFA24}" type="presParOf" srcId="{8CBDB484-CE14-43A9-936A-10155B7650C3}" destId="{73DC2D4E-BA43-4FCD-8769-63AB405FF3CC}" srcOrd="3" destOrd="0" presId="urn:microsoft.com/office/officeart/2005/8/layout/vList6"/>
    <dgm:cxn modelId="{78AAD5D1-C043-4833-B3E1-8BEFF7CC89C6}" type="presParOf" srcId="{8CBDB484-CE14-43A9-936A-10155B7650C3}" destId="{F310A1A8-03C7-4BB3-BA8B-B821D3952AFB}" srcOrd="4" destOrd="0" presId="urn:microsoft.com/office/officeart/2005/8/layout/vList6"/>
    <dgm:cxn modelId="{2D05B83C-CDC3-410D-8C1D-BAE1EF9F80E1}" type="presParOf" srcId="{F310A1A8-03C7-4BB3-BA8B-B821D3952AFB}" destId="{C4D398AC-8152-4A42-BC13-CEEA6A4C946E}" srcOrd="0" destOrd="0" presId="urn:microsoft.com/office/officeart/2005/8/layout/vList6"/>
    <dgm:cxn modelId="{C5993F6E-DDB9-4E18-BCF2-AB9BE259320C}" type="presParOf" srcId="{F310A1A8-03C7-4BB3-BA8B-B821D3952AFB}" destId="{230C1AF0-CE0D-4300-99A9-7CFCF404D822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88.xml><?xml version="1.0" encoding="utf-8"?>
<dgm:dataModel xmlns:dgm="http://schemas.openxmlformats.org/drawingml/2006/diagram" xmlns:a="http://schemas.openxmlformats.org/drawingml/2006/main">
  <dgm:ptLst>
    <dgm:pt modelId="{FD50EDC6-42E0-4991-A83B-BCE782E99C8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681165C-F537-4F1D-BC5A-A922AC0F9F52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Annual 9/1 Minimum Funding Increase</a:t>
          </a:r>
          <a:endParaRPr lang="en-US" sz="2400" dirty="0"/>
        </a:p>
      </dgm:t>
    </dgm:pt>
    <dgm:pt modelId="{FB661F52-F386-47DD-9088-CA73B3C308C8}" type="parTrans" cxnId="{155ED70E-4E4E-46EB-950F-F8028178C65E}">
      <dgm:prSet/>
      <dgm:spPr/>
      <dgm:t>
        <a:bodyPr/>
        <a:lstStyle/>
        <a:p>
          <a:endParaRPr lang="en-US"/>
        </a:p>
      </dgm:t>
    </dgm:pt>
    <dgm:pt modelId="{70351E70-7476-4185-9D26-A5AAB5A01B3F}" type="sibTrans" cxnId="{155ED70E-4E4E-46EB-950F-F8028178C65E}">
      <dgm:prSet/>
      <dgm:spPr/>
      <dgm:t>
        <a:bodyPr/>
        <a:lstStyle/>
        <a:p>
          <a:endParaRPr lang="en-US"/>
        </a:p>
      </dgm:t>
    </dgm:pt>
    <dgm:pt modelId="{10DE100B-5D83-46EF-8189-49F52CDD0F09}" type="pres">
      <dgm:prSet presAssocID="{FD50EDC6-42E0-4991-A83B-BCE782E99C86}" presName="linear" presStyleCnt="0">
        <dgm:presLayoutVars>
          <dgm:animLvl val="lvl"/>
          <dgm:resizeHandles val="exact"/>
        </dgm:presLayoutVars>
      </dgm:prSet>
      <dgm:spPr/>
    </dgm:pt>
    <dgm:pt modelId="{5280D89C-68E8-406F-8E76-8AD308CE01B6}" type="pres">
      <dgm:prSet presAssocID="{F681165C-F537-4F1D-BC5A-A922AC0F9F5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55ED70E-4E4E-46EB-950F-F8028178C65E}" srcId="{FD50EDC6-42E0-4991-A83B-BCE782E99C86}" destId="{F681165C-F537-4F1D-BC5A-A922AC0F9F52}" srcOrd="0" destOrd="0" parTransId="{FB661F52-F386-47DD-9088-CA73B3C308C8}" sibTransId="{70351E70-7476-4185-9D26-A5AAB5A01B3F}"/>
    <dgm:cxn modelId="{BE63A223-B9AF-4DCE-8073-2430C8FFD9D8}" type="presOf" srcId="{F681165C-F537-4F1D-BC5A-A922AC0F9F52}" destId="{5280D89C-68E8-406F-8E76-8AD308CE01B6}" srcOrd="0" destOrd="0" presId="urn:microsoft.com/office/officeart/2005/8/layout/vList2"/>
    <dgm:cxn modelId="{11BE5027-6EF1-4AB2-A3A3-7ADC2F596CA1}" type="presOf" srcId="{FD50EDC6-42E0-4991-A83B-BCE782E99C86}" destId="{10DE100B-5D83-46EF-8189-49F52CDD0F09}" srcOrd="0" destOrd="0" presId="urn:microsoft.com/office/officeart/2005/8/layout/vList2"/>
    <dgm:cxn modelId="{1CC8A5D9-FEA0-45D4-A960-6B877D3F3289}" type="presParOf" srcId="{10DE100B-5D83-46EF-8189-49F52CDD0F09}" destId="{5280D89C-68E8-406F-8E76-8AD308CE01B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9.xml><?xml version="1.0" encoding="utf-8"?>
<dgm:dataModel xmlns:dgm="http://schemas.openxmlformats.org/drawingml/2006/diagram" xmlns:a="http://schemas.openxmlformats.org/drawingml/2006/main">
  <dgm:ptLst>
    <dgm:pt modelId="{7CB7CB6F-245C-462A-B2EE-7EEB791AFD5F}" type="doc">
      <dgm:prSet loTypeId="urn:microsoft.com/office/officeart/2005/8/layout/target3" loCatId="relationship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AF7C9EBF-7C4E-4D0D-AA33-680B0D44AFF7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All postdocs must be paid at the appropriate level</a:t>
          </a:r>
          <a:endParaRPr lang="en-US" dirty="0">
            <a:solidFill>
              <a:schemeClr val="accent3"/>
            </a:solidFill>
          </a:endParaRPr>
        </a:p>
      </dgm:t>
    </dgm:pt>
    <dgm:pt modelId="{50CC5219-2F39-4E54-A782-6F898880AC03}" type="parTrans" cxnId="{AF9A94A1-D3B9-402C-ADE1-26AC020BF096}">
      <dgm:prSet/>
      <dgm:spPr/>
      <dgm:t>
        <a:bodyPr/>
        <a:lstStyle/>
        <a:p>
          <a:endParaRPr lang="en-US"/>
        </a:p>
      </dgm:t>
    </dgm:pt>
    <dgm:pt modelId="{B198D422-3A40-4498-A3F6-33B8B99E7E16}" type="sibTrans" cxnId="{AF9A94A1-D3B9-402C-ADE1-26AC020BF096}">
      <dgm:prSet/>
      <dgm:spPr/>
      <dgm:t>
        <a:bodyPr/>
        <a:lstStyle/>
        <a:p>
          <a:endParaRPr lang="en-US"/>
        </a:p>
      </dgm:t>
    </dgm:pt>
    <dgm:pt modelId="{D6157C64-2925-4C18-AF5E-F17BCDE498D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Departments must review postdoc salaries, stipends, and outside funding on an annual basis and confirm their scholars are funded at least the minimum required rate on 09/01/xx</a:t>
          </a:r>
        </a:p>
      </dgm:t>
    </dgm:pt>
    <dgm:pt modelId="{80381444-F6A3-4B00-8B4B-021546BE3B0D}" type="parTrans" cxnId="{8A5DDDFC-2E6B-4085-A1E2-0A255D923764}">
      <dgm:prSet/>
      <dgm:spPr/>
      <dgm:t>
        <a:bodyPr/>
        <a:lstStyle/>
        <a:p>
          <a:endParaRPr lang="en-US"/>
        </a:p>
      </dgm:t>
    </dgm:pt>
    <dgm:pt modelId="{58EF3AE5-E264-4C5A-A0EC-176A2F4E8E24}" type="sibTrans" cxnId="{8A5DDDFC-2E6B-4085-A1E2-0A255D923764}">
      <dgm:prSet/>
      <dgm:spPr/>
      <dgm:t>
        <a:bodyPr/>
        <a:lstStyle/>
        <a:p>
          <a:endParaRPr lang="en-US"/>
        </a:p>
      </dgm:t>
    </dgm:pt>
    <dgm:pt modelId="{8717BB53-AD5A-4914-97AF-7B90A7AD782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GFS must be updated with increase</a:t>
          </a:r>
        </a:p>
      </dgm:t>
    </dgm:pt>
    <dgm:pt modelId="{375495AD-CF9F-4B1A-8B0C-A04ACB6BE80B}" type="parTrans" cxnId="{7F43D832-2106-4F24-B2CF-6EDB3BB6471B}">
      <dgm:prSet/>
      <dgm:spPr/>
      <dgm:t>
        <a:bodyPr/>
        <a:lstStyle/>
        <a:p>
          <a:endParaRPr lang="en-US"/>
        </a:p>
      </dgm:t>
    </dgm:pt>
    <dgm:pt modelId="{216E733F-625A-4FC9-BA17-8245B69EE340}" type="sibTrans" cxnId="{7F43D832-2106-4F24-B2CF-6EDB3BB6471B}">
      <dgm:prSet/>
      <dgm:spPr/>
      <dgm:t>
        <a:bodyPr/>
        <a:lstStyle/>
        <a:p>
          <a:endParaRPr lang="en-US"/>
        </a:p>
      </dgm:t>
    </dgm:pt>
    <dgm:pt modelId="{33916645-D49E-463C-8F3D-8D3D327B2985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Funding Guidelines </a:t>
          </a:r>
          <a:endParaRPr lang="en-US" b="1" dirty="0"/>
        </a:p>
      </dgm:t>
    </dgm:pt>
    <dgm:pt modelId="{E4089F69-932D-491A-A8F9-C6A31E08D55F}" type="parTrans" cxnId="{EC6ACF88-E75A-4D3B-88DF-27AACC926223}">
      <dgm:prSet/>
      <dgm:spPr/>
      <dgm:t>
        <a:bodyPr/>
        <a:lstStyle/>
        <a:p>
          <a:endParaRPr lang="en-US"/>
        </a:p>
      </dgm:t>
    </dgm:pt>
    <dgm:pt modelId="{22965763-91AC-400B-BAE5-DF209930FDDD}" type="sibTrans" cxnId="{EC6ACF88-E75A-4D3B-88DF-27AACC926223}">
      <dgm:prSet/>
      <dgm:spPr/>
      <dgm:t>
        <a:bodyPr/>
        <a:lstStyle/>
        <a:p>
          <a:endParaRPr lang="en-US"/>
        </a:p>
      </dgm:t>
    </dgm:pt>
    <dgm:pt modelId="{99C6F58B-8B62-452D-B43F-B559E444B41B}" type="pres">
      <dgm:prSet presAssocID="{7CB7CB6F-245C-462A-B2EE-7EEB791AFD5F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FD476AE9-FC7A-4468-BF86-EA8F5A7C4C15}" type="pres">
      <dgm:prSet presAssocID="{AF7C9EBF-7C4E-4D0D-AA33-680B0D44AFF7}" presName="circle1" presStyleLbl="node1" presStyleIdx="0" presStyleCnt="1"/>
      <dgm:spPr/>
    </dgm:pt>
    <dgm:pt modelId="{7E9E156D-5B41-4704-8972-35763BD8F2F3}" type="pres">
      <dgm:prSet presAssocID="{AF7C9EBF-7C4E-4D0D-AA33-680B0D44AFF7}" presName="space" presStyleCnt="0"/>
      <dgm:spPr/>
    </dgm:pt>
    <dgm:pt modelId="{9A4A58EE-9722-419C-A0E7-7B2A264F47E6}" type="pres">
      <dgm:prSet presAssocID="{AF7C9EBF-7C4E-4D0D-AA33-680B0D44AFF7}" presName="rect1" presStyleLbl="alignAcc1" presStyleIdx="0" presStyleCnt="1"/>
      <dgm:spPr/>
    </dgm:pt>
    <dgm:pt modelId="{18F62DE9-9124-4086-9186-52A1DBCE0BFF}" type="pres">
      <dgm:prSet presAssocID="{AF7C9EBF-7C4E-4D0D-AA33-680B0D44AFF7}" presName="rect1ParTx" presStyleLbl="alignAcc1" presStyleIdx="0" presStyleCnt="1">
        <dgm:presLayoutVars>
          <dgm:chMax val="1"/>
          <dgm:bulletEnabled val="1"/>
        </dgm:presLayoutVars>
      </dgm:prSet>
      <dgm:spPr/>
    </dgm:pt>
    <dgm:pt modelId="{4184D4F7-23EC-4C78-9BB6-BF4035C7E43A}" type="pres">
      <dgm:prSet presAssocID="{AF7C9EBF-7C4E-4D0D-AA33-680B0D44AFF7}" presName="rect1ChTx" presStyleLbl="alignAcc1" presStyleIdx="0" presStyleCnt="1">
        <dgm:presLayoutVars>
          <dgm:bulletEnabled val="1"/>
        </dgm:presLayoutVars>
      </dgm:prSet>
      <dgm:spPr/>
    </dgm:pt>
  </dgm:ptLst>
  <dgm:cxnLst>
    <dgm:cxn modelId="{7F43D832-2106-4F24-B2CF-6EDB3BB6471B}" srcId="{AF7C9EBF-7C4E-4D0D-AA33-680B0D44AFF7}" destId="{8717BB53-AD5A-4914-97AF-7B90A7AD782F}" srcOrd="1" destOrd="0" parTransId="{375495AD-CF9F-4B1A-8B0C-A04ACB6BE80B}" sibTransId="{216E733F-625A-4FC9-BA17-8245B69EE340}"/>
    <dgm:cxn modelId="{F636C15B-F433-4FFC-ACBA-EE26A8A4DC93}" type="presOf" srcId="{33916645-D49E-463C-8F3D-8D3D327B2985}" destId="{4184D4F7-23EC-4C78-9BB6-BF4035C7E43A}" srcOrd="0" destOrd="2" presId="urn:microsoft.com/office/officeart/2005/8/layout/target3"/>
    <dgm:cxn modelId="{60CF2A5C-73F0-44EF-8CCA-A23B697AA258}" type="presOf" srcId="{AF7C9EBF-7C4E-4D0D-AA33-680B0D44AFF7}" destId="{18F62DE9-9124-4086-9186-52A1DBCE0BFF}" srcOrd="1" destOrd="0" presId="urn:microsoft.com/office/officeart/2005/8/layout/target3"/>
    <dgm:cxn modelId="{C7E89160-86D8-46DA-87A4-C5282BD92B5E}" type="presOf" srcId="{7CB7CB6F-245C-462A-B2EE-7EEB791AFD5F}" destId="{99C6F58B-8B62-452D-B43F-B559E444B41B}" srcOrd="0" destOrd="0" presId="urn:microsoft.com/office/officeart/2005/8/layout/target3"/>
    <dgm:cxn modelId="{C84F714F-2F74-4837-B7A0-FD8489051A8E}" type="presOf" srcId="{AF7C9EBF-7C4E-4D0D-AA33-680B0D44AFF7}" destId="{9A4A58EE-9722-419C-A0E7-7B2A264F47E6}" srcOrd="0" destOrd="0" presId="urn:microsoft.com/office/officeart/2005/8/layout/target3"/>
    <dgm:cxn modelId="{170A4B73-9695-4C7E-8ACE-AC70696C78CB}" type="presOf" srcId="{D6157C64-2925-4C18-AF5E-F17BCDE498D8}" destId="{4184D4F7-23EC-4C78-9BB6-BF4035C7E43A}" srcOrd="0" destOrd="0" presId="urn:microsoft.com/office/officeart/2005/8/layout/target3"/>
    <dgm:cxn modelId="{3A011F7A-5CB0-4DA4-97B3-9395D987BAFD}" type="presOf" srcId="{8717BB53-AD5A-4914-97AF-7B90A7AD782F}" destId="{4184D4F7-23EC-4C78-9BB6-BF4035C7E43A}" srcOrd="0" destOrd="1" presId="urn:microsoft.com/office/officeart/2005/8/layout/target3"/>
    <dgm:cxn modelId="{EC6ACF88-E75A-4D3B-88DF-27AACC926223}" srcId="{AF7C9EBF-7C4E-4D0D-AA33-680B0D44AFF7}" destId="{33916645-D49E-463C-8F3D-8D3D327B2985}" srcOrd="2" destOrd="0" parTransId="{E4089F69-932D-491A-A8F9-C6A31E08D55F}" sibTransId="{22965763-91AC-400B-BAE5-DF209930FDDD}"/>
    <dgm:cxn modelId="{AF9A94A1-D3B9-402C-ADE1-26AC020BF096}" srcId="{7CB7CB6F-245C-462A-B2EE-7EEB791AFD5F}" destId="{AF7C9EBF-7C4E-4D0D-AA33-680B0D44AFF7}" srcOrd="0" destOrd="0" parTransId="{50CC5219-2F39-4E54-A782-6F898880AC03}" sibTransId="{B198D422-3A40-4498-A3F6-33B8B99E7E16}"/>
    <dgm:cxn modelId="{8A5DDDFC-2E6B-4085-A1E2-0A255D923764}" srcId="{AF7C9EBF-7C4E-4D0D-AA33-680B0D44AFF7}" destId="{D6157C64-2925-4C18-AF5E-F17BCDE498D8}" srcOrd="0" destOrd="0" parTransId="{80381444-F6A3-4B00-8B4B-021546BE3B0D}" sibTransId="{58EF3AE5-E264-4C5A-A0EC-176A2F4E8E24}"/>
    <dgm:cxn modelId="{D41AB57E-5734-40F9-BDF7-9D89DB0BA595}" type="presParOf" srcId="{99C6F58B-8B62-452D-B43F-B559E444B41B}" destId="{FD476AE9-FC7A-4468-BF86-EA8F5A7C4C15}" srcOrd="0" destOrd="0" presId="urn:microsoft.com/office/officeart/2005/8/layout/target3"/>
    <dgm:cxn modelId="{87427A19-6155-48E1-B198-45EEB9BDB43A}" type="presParOf" srcId="{99C6F58B-8B62-452D-B43F-B559E444B41B}" destId="{7E9E156D-5B41-4704-8972-35763BD8F2F3}" srcOrd="1" destOrd="0" presId="urn:microsoft.com/office/officeart/2005/8/layout/target3"/>
    <dgm:cxn modelId="{BD4A43A1-4A2B-46AA-BC91-AC043F496D42}" type="presParOf" srcId="{99C6F58B-8B62-452D-B43F-B559E444B41B}" destId="{9A4A58EE-9722-419C-A0E7-7B2A264F47E6}" srcOrd="2" destOrd="0" presId="urn:microsoft.com/office/officeart/2005/8/layout/target3"/>
    <dgm:cxn modelId="{19C5861D-606B-4289-B648-B3E45D7D46FC}" type="presParOf" srcId="{99C6F58B-8B62-452D-B43F-B559E444B41B}" destId="{18F62DE9-9124-4086-9186-52A1DBCE0BFF}" srcOrd="3" destOrd="0" presId="urn:microsoft.com/office/officeart/2005/8/layout/target3"/>
    <dgm:cxn modelId="{90DAF033-D823-4A45-ADBE-C9EF09FAD2EA}" type="presParOf" srcId="{99C6F58B-8B62-452D-B43F-B559E444B41B}" destId="{4184D4F7-23EC-4C78-9BB6-BF4035C7E43A}" srcOrd="4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.xml><?xml version="1.0" encoding="utf-8"?>
<dgm:dataModel xmlns:dgm="http://schemas.openxmlformats.org/drawingml/2006/diagram" xmlns:a="http://schemas.openxmlformats.org/drawingml/2006/main">
  <dgm:ptLst>
    <dgm:pt modelId="{56A8AF9F-B7D7-417E-BF47-77D948974702}" type="doc">
      <dgm:prSet loTypeId="urn:microsoft.com/office/officeart/2005/8/layout/lProcess2" loCatId="relationship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2F07925-1AE1-420C-857A-8FBD68A34175}">
      <dgm:prSet/>
      <dgm:spPr/>
      <dgm:t>
        <a:bodyPr/>
        <a:lstStyle/>
        <a:p>
          <a:pPr algn="l"/>
          <a:r>
            <a:rPr lang="en-US" b="1" dirty="0">
              <a:solidFill>
                <a:schemeClr val="accent2"/>
              </a:solidFill>
            </a:rPr>
            <a:t>* Appointments must include ALL </a:t>
          </a:r>
          <a:r>
            <a:rPr lang="en-US" b="1" dirty="0">
              <a:solidFill>
                <a:schemeClr val="accent2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required supporting documents</a:t>
          </a:r>
          <a:r>
            <a:rPr lang="en-US" b="1" dirty="0">
              <a:solidFill>
                <a:schemeClr val="accent2"/>
              </a:solidFill>
            </a:rPr>
            <a:t> </a:t>
          </a:r>
        </a:p>
        <a:p>
          <a:pPr algn="l"/>
          <a:r>
            <a:rPr lang="en-US" b="1" dirty="0">
              <a:solidFill>
                <a:schemeClr val="accent2"/>
              </a:solidFill>
            </a:rPr>
            <a:t>* Submit early enough for processing time at OPA and Bechtel</a:t>
          </a:r>
        </a:p>
        <a:p>
          <a:pPr algn="l"/>
          <a:r>
            <a:rPr lang="en-US" b="1" dirty="0">
              <a:solidFill>
                <a:schemeClr val="accent2"/>
              </a:solidFill>
            </a:rPr>
            <a:t>   International Center (for international scholars)</a:t>
          </a:r>
        </a:p>
      </dgm:t>
    </dgm:pt>
    <dgm:pt modelId="{D929EA70-77F5-46F7-8F7F-8AFABF2162FD}" type="parTrans" cxnId="{B7730323-020A-4F6C-8265-7263C528128A}">
      <dgm:prSet/>
      <dgm:spPr/>
      <dgm:t>
        <a:bodyPr/>
        <a:lstStyle/>
        <a:p>
          <a:endParaRPr lang="en-US"/>
        </a:p>
      </dgm:t>
    </dgm:pt>
    <dgm:pt modelId="{13015A5B-7476-4BCB-BE31-AB64D34A5580}" type="sibTrans" cxnId="{B7730323-020A-4F6C-8265-7263C528128A}">
      <dgm:prSet/>
      <dgm:spPr/>
      <dgm:t>
        <a:bodyPr/>
        <a:lstStyle/>
        <a:p>
          <a:endParaRPr lang="en-US"/>
        </a:p>
      </dgm:t>
    </dgm:pt>
    <dgm:pt modelId="{08B13E98-E31F-4D74-B69B-237FF3E04013}">
      <dgm:prSet/>
      <dgm:spPr/>
      <dgm:t>
        <a:bodyPr/>
        <a:lstStyle/>
        <a:p>
          <a:r>
            <a:rPr lang="en-US" sz="1700" b="1" dirty="0"/>
            <a:t>US Citizens, Permanent Residents, F1 OPT with EAD card</a:t>
          </a:r>
          <a:endParaRPr lang="en-US" sz="1700" dirty="0"/>
        </a:p>
      </dgm:t>
    </dgm:pt>
    <dgm:pt modelId="{BC9D04C7-85B5-446D-9608-F14201B96D34}" type="parTrans" cxnId="{4BB61A68-0574-4CFC-8069-B54266E93CD1}">
      <dgm:prSet/>
      <dgm:spPr/>
      <dgm:t>
        <a:bodyPr/>
        <a:lstStyle/>
        <a:p>
          <a:endParaRPr lang="en-US"/>
        </a:p>
      </dgm:t>
    </dgm:pt>
    <dgm:pt modelId="{56462AD7-59EA-4E83-BCDE-6D0B4A122649}" type="sibTrans" cxnId="{4BB61A68-0574-4CFC-8069-B54266E93CD1}">
      <dgm:prSet/>
      <dgm:spPr/>
      <dgm:t>
        <a:bodyPr/>
        <a:lstStyle/>
        <a:p>
          <a:endParaRPr lang="en-US"/>
        </a:p>
      </dgm:t>
    </dgm:pt>
    <dgm:pt modelId="{87627662-521D-47C6-A906-8690EFEE7787}">
      <dgm:prSet custT="1"/>
      <dgm:spPr/>
      <dgm:t>
        <a:bodyPr/>
        <a:lstStyle/>
        <a:p>
          <a:r>
            <a:rPr lang="en-US" sz="1400" b="1" i="1" dirty="0"/>
            <a:t>5-7 business days </a:t>
          </a:r>
          <a:r>
            <a:rPr lang="en-US" sz="1400" dirty="0"/>
            <a:t>prior to the requested appointment start date</a:t>
          </a:r>
        </a:p>
      </dgm:t>
    </dgm:pt>
    <dgm:pt modelId="{FCA01E95-FBB8-4147-AC10-DCBF34315CAB}" type="parTrans" cxnId="{FD924736-9A04-4807-94C0-349658AAB8CF}">
      <dgm:prSet/>
      <dgm:spPr/>
      <dgm:t>
        <a:bodyPr/>
        <a:lstStyle/>
        <a:p>
          <a:endParaRPr lang="en-US"/>
        </a:p>
      </dgm:t>
    </dgm:pt>
    <dgm:pt modelId="{BC97215E-5D7E-4DA6-89AF-DEC865638D74}" type="sibTrans" cxnId="{FD924736-9A04-4807-94C0-349658AAB8CF}">
      <dgm:prSet/>
      <dgm:spPr/>
      <dgm:t>
        <a:bodyPr/>
        <a:lstStyle/>
        <a:p>
          <a:endParaRPr lang="en-US"/>
        </a:p>
      </dgm:t>
    </dgm:pt>
    <dgm:pt modelId="{D0BDF926-2982-403F-812C-DDE4CE526966}">
      <dgm:prSet custT="1"/>
      <dgm:spPr/>
      <dgm:t>
        <a:bodyPr/>
        <a:lstStyle/>
        <a:p>
          <a:r>
            <a:rPr lang="en-US" sz="1800" b="1" dirty="0"/>
            <a:t>J-1 Scholars </a:t>
          </a:r>
          <a:endParaRPr lang="en-US" sz="1800" dirty="0"/>
        </a:p>
      </dgm:t>
    </dgm:pt>
    <dgm:pt modelId="{EDC99EC6-A9BB-414B-933D-A4392BD5919A}" type="parTrans" cxnId="{2D379471-3CF1-45F2-9727-3AE9119A54E6}">
      <dgm:prSet/>
      <dgm:spPr/>
      <dgm:t>
        <a:bodyPr/>
        <a:lstStyle/>
        <a:p>
          <a:endParaRPr lang="en-US"/>
        </a:p>
      </dgm:t>
    </dgm:pt>
    <dgm:pt modelId="{C61B6420-69A4-404A-AB8D-828CCD8AA480}" type="sibTrans" cxnId="{2D379471-3CF1-45F2-9727-3AE9119A54E6}">
      <dgm:prSet/>
      <dgm:spPr/>
      <dgm:t>
        <a:bodyPr/>
        <a:lstStyle/>
        <a:p>
          <a:endParaRPr lang="en-US"/>
        </a:p>
      </dgm:t>
    </dgm:pt>
    <dgm:pt modelId="{070674DB-5506-4443-9CB3-271BEDAF8A94}">
      <dgm:prSet custT="1"/>
      <dgm:spPr/>
      <dgm:t>
        <a:bodyPr/>
        <a:lstStyle/>
        <a:p>
          <a:r>
            <a:rPr lang="en-US" sz="1400" b="1" i="1" dirty="0"/>
            <a:t>2-3 months </a:t>
          </a:r>
          <a:r>
            <a:rPr lang="en-US" sz="1400" dirty="0"/>
            <a:t>prior to the requested appointment/visa start dates</a:t>
          </a:r>
        </a:p>
      </dgm:t>
    </dgm:pt>
    <dgm:pt modelId="{4EFBCE24-B639-4EAD-A432-3B5C9C84F45B}" type="parTrans" cxnId="{7E385E3F-6EC4-41D1-B822-1744A77A45D7}">
      <dgm:prSet/>
      <dgm:spPr/>
      <dgm:t>
        <a:bodyPr/>
        <a:lstStyle/>
        <a:p>
          <a:endParaRPr lang="en-US"/>
        </a:p>
      </dgm:t>
    </dgm:pt>
    <dgm:pt modelId="{20FEA2FC-DE12-4C01-A784-6798616BA0EE}" type="sibTrans" cxnId="{7E385E3F-6EC4-41D1-B822-1744A77A45D7}">
      <dgm:prSet/>
      <dgm:spPr/>
      <dgm:t>
        <a:bodyPr/>
        <a:lstStyle/>
        <a:p>
          <a:endParaRPr lang="en-US"/>
        </a:p>
      </dgm:t>
    </dgm:pt>
    <dgm:pt modelId="{51BB58AE-BD14-4E5B-B7F9-87A5E0A583D0}">
      <dgm:prSet custT="1"/>
      <dgm:spPr/>
      <dgm:t>
        <a:bodyPr/>
        <a:lstStyle/>
        <a:p>
          <a:r>
            <a:rPr lang="en-US" sz="1800" b="1" dirty="0"/>
            <a:t>H-1B Visas Holders</a:t>
          </a:r>
          <a:endParaRPr lang="en-US" sz="1800" dirty="0"/>
        </a:p>
      </dgm:t>
    </dgm:pt>
    <dgm:pt modelId="{00B8033D-E0AC-4E5E-99E6-9CDB3550A809}" type="parTrans" cxnId="{30566541-0E51-46EE-BA19-E4216CB3648F}">
      <dgm:prSet/>
      <dgm:spPr/>
      <dgm:t>
        <a:bodyPr/>
        <a:lstStyle/>
        <a:p>
          <a:endParaRPr lang="en-US"/>
        </a:p>
      </dgm:t>
    </dgm:pt>
    <dgm:pt modelId="{B8FB83E7-DABB-4050-83FE-9DE8F2EECFD0}" type="sibTrans" cxnId="{30566541-0E51-46EE-BA19-E4216CB3648F}">
      <dgm:prSet/>
      <dgm:spPr/>
      <dgm:t>
        <a:bodyPr/>
        <a:lstStyle/>
        <a:p>
          <a:endParaRPr lang="en-US"/>
        </a:p>
      </dgm:t>
    </dgm:pt>
    <dgm:pt modelId="{059978E0-59BC-4D55-8AB7-65C649E5D6B6}">
      <dgm:prSet custT="1"/>
      <dgm:spPr/>
      <dgm:t>
        <a:bodyPr/>
        <a:lstStyle/>
        <a:p>
          <a:r>
            <a:rPr lang="en-US" sz="1400" b="1" i="1" dirty="0"/>
            <a:t>3-6 months </a:t>
          </a:r>
          <a:r>
            <a:rPr lang="en-US" sz="1400" dirty="0"/>
            <a:t>with premium processing; requires fee</a:t>
          </a:r>
        </a:p>
      </dgm:t>
    </dgm:pt>
    <dgm:pt modelId="{48C32028-4166-4D17-985E-CF222CFF5478}" type="parTrans" cxnId="{EB5D3771-1C49-4D01-B753-EECFE1A4EAFC}">
      <dgm:prSet/>
      <dgm:spPr/>
      <dgm:t>
        <a:bodyPr/>
        <a:lstStyle/>
        <a:p>
          <a:endParaRPr lang="en-US"/>
        </a:p>
      </dgm:t>
    </dgm:pt>
    <dgm:pt modelId="{0910F309-AECB-409E-86EA-4C30F61F9D89}" type="sibTrans" cxnId="{EB5D3771-1C49-4D01-B753-EECFE1A4EAFC}">
      <dgm:prSet/>
      <dgm:spPr/>
      <dgm:t>
        <a:bodyPr/>
        <a:lstStyle/>
        <a:p>
          <a:endParaRPr lang="en-US"/>
        </a:p>
      </dgm:t>
    </dgm:pt>
    <dgm:pt modelId="{5EFAD2B8-FC8B-4EE1-B991-881E0C8E68D7}">
      <dgm:prSet custT="1"/>
      <dgm:spPr/>
      <dgm:t>
        <a:bodyPr/>
        <a:lstStyle/>
        <a:p>
          <a:pPr algn="ctr"/>
          <a:endParaRPr lang="en-US" sz="1600" b="1" i="1" dirty="0"/>
        </a:p>
        <a:p>
          <a:pPr algn="ctr"/>
          <a:endParaRPr lang="en-US" sz="1600" b="1" i="1" dirty="0"/>
        </a:p>
        <a:p>
          <a:pPr algn="ctr"/>
          <a:endParaRPr lang="en-US" sz="1600" b="1" i="1" dirty="0"/>
        </a:p>
        <a:p>
          <a:pPr algn="ctr"/>
          <a:endParaRPr lang="en-US" sz="1600" b="1" i="1" dirty="0"/>
        </a:p>
        <a:p>
          <a:pPr algn="ctr"/>
          <a:r>
            <a:rPr lang="en-US" sz="1600" b="1" i="1" dirty="0">
              <a:solidFill>
                <a:schemeClr val="accent2"/>
              </a:solidFill>
            </a:rPr>
            <a:t>Recommendation forms with insufficient proof of doctoral degree or other missing items will delay these timelines!</a:t>
          </a:r>
          <a:endParaRPr lang="en-US" sz="1600" dirty="0">
            <a:solidFill>
              <a:schemeClr val="accent2"/>
            </a:solidFill>
          </a:endParaRPr>
        </a:p>
      </dgm:t>
    </dgm:pt>
    <dgm:pt modelId="{C8167517-3DDE-4233-97D5-F535480B59E6}" type="parTrans" cxnId="{C25233EA-C124-44FD-A3A1-53CC3AA8AE9A}">
      <dgm:prSet/>
      <dgm:spPr/>
      <dgm:t>
        <a:bodyPr/>
        <a:lstStyle/>
        <a:p>
          <a:endParaRPr lang="en-US"/>
        </a:p>
      </dgm:t>
    </dgm:pt>
    <dgm:pt modelId="{E3CFB584-9E83-4EBD-8FB0-16215A45DDF3}" type="sibTrans" cxnId="{C25233EA-C124-44FD-A3A1-53CC3AA8AE9A}">
      <dgm:prSet/>
      <dgm:spPr/>
      <dgm:t>
        <a:bodyPr/>
        <a:lstStyle/>
        <a:p>
          <a:endParaRPr lang="en-US"/>
        </a:p>
      </dgm:t>
    </dgm:pt>
    <dgm:pt modelId="{6709A771-133A-4795-A798-3A7E7393E27F}">
      <dgm:prSet custT="1"/>
      <dgm:spPr/>
      <dgm:t>
        <a:bodyPr/>
        <a:lstStyle/>
        <a:p>
          <a:pPr algn="ctr"/>
          <a:endParaRPr lang="en-US" sz="1200" b="1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algn="ctr"/>
          <a:endParaRPr lang="en-US" sz="1200" b="1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algn="ctr"/>
          <a:endParaRPr lang="en-US" sz="1200" b="1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algn="ctr"/>
          <a:endParaRPr lang="en-US" sz="1200" b="1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algn="ctr"/>
          <a:endParaRPr lang="en-US" sz="1200" b="1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algn="ctr"/>
          <a:r>
            <a:rPr lang="en-US" sz="1200" b="1" dirty="0">
              <a:solidFill>
                <a:srgbClr val="5BA418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dirty="0">
            <a:solidFill>
              <a:srgbClr val="5BA418"/>
            </a:solidFill>
          </a:endParaRPr>
        </a:p>
      </dgm:t>
    </dgm:pt>
    <dgm:pt modelId="{704EF6D3-DFBF-4C1B-BEA4-DB15D24E0A5A}" type="parTrans" cxnId="{89E24091-9520-42B9-95AB-B575F792C354}">
      <dgm:prSet/>
      <dgm:spPr/>
      <dgm:t>
        <a:bodyPr/>
        <a:lstStyle/>
        <a:p>
          <a:endParaRPr lang="en-US"/>
        </a:p>
      </dgm:t>
    </dgm:pt>
    <dgm:pt modelId="{0CABDD4E-E351-4653-AA10-808FFDC29855}" type="sibTrans" cxnId="{89E24091-9520-42B9-95AB-B575F792C354}">
      <dgm:prSet/>
      <dgm:spPr/>
      <dgm:t>
        <a:bodyPr/>
        <a:lstStyle/>
        <a:p>
          <a:endParaRPr lang="en-US"/>
        </a:p>
      </dgm:t>
    </dgm:pt>
    <dgm:pt modelId="{DC3CB687-03B9-4E9D-8291-B0EC4DF57F80}" type="pres">
      <dgm:prSet presAssocID="{56A8AF9F-B7D7-417E-BF47-77D948974702}" presName="theList" presStyleCnt="0">
        <dgm:presLayoutVars>
          <dgm:dir/>
          <dgm:animLvl val="lvl"/>
          <dgm:resizeHandles val="exact"/>
        </dgm:presLayoutVars>
      </dgm:prSet>
      <dgm:spPr/>
    </dgm:pt>
    <dgm:pt modelId="{C0AC1332-0E75-4B2A-81BE-42D83DE09DD5}" type="pres">
      <dgm:prSet presAssocID="{72F07925-1AE1-420C-857A-8FBD68A34175}" presName="compNode" presStyleCnt="0"/>
      <dgm:spPr/>
    </dgm:pt>
    <dgm:pt modelId="{59675EB6-1CAD-4F80-87D0-56AC85E961B3}" type="pres">
      <dgm:prSet presAssocID="{72F07925-1AE1-420C-857A-8FBD68A34175}" presName="aNode" presStyleLbl="bgShp" presStyleIdx="0" presStyleCnt="3" custScaleX="1266661" custLinFactX="-23410" custLinFactNeighborX="-100000"/>
      <dgm:spPr/>
    </dgm:pt>
    <dgm:pt modelId="{B0EF1208-D45B-4D59-AB50-5C4F0FC642B3}" type="pres">
      <dgm:prSet presAssocID="{72F07925-1AE1-420C-857A-8FBD68A34175}" presName="textNode" presStyleLbl="bgShp" presStyleIdx="0" presStyleCnt="3"/>
      <dgm:spPr/>
    </dgm:pt>
    <dgm:pt modelId="{DE57255B-DA61-404C-908C-3A0DB2230375}" type="pres">
      <dgm:prSet presAssocID="{72F07925-1AE1-420C-857A-8FBD68A34175}" presName="compChildNode" presStyleCnt="0"/>
      <dgm:spPr/>
    </dgm:pt>
    <dgm:pt modelId="{FB35025E-6B58-4A72-BAA5-AC5782C03E55}" type="pres">
      <dgm:prSet presAssocID="{72F07925-1AE1-420C-857A-8FBD68A34175}" presName="theInnerList" presStyleCnt="0"/>
      <dgm:spPr/>
    </dgm:pt>
    <dgm:pt modelId="{CBE224C7-68B2-4ACD-9E15-F2C1A21B5BB3}" type="pres">
      <dgm:prSet presAssocID="{08B13E98-E31F-4D74-B69B-237FF3E04013}" presName="childNode" presStyleLbl="node1" presStyleIdx="0" presStyleCnt="3" custScaleX="1309293" custScaleY="124569">
        <dgm:presLayoutVars>
          <dgm:bulletEnabled val="1"/>
        </dgm:presLayoutVars>
      </dgm:prSet>
      <dgm:spPr/>
    </dgm:pt>
    <dgm:pt modelId="{CF038CEE-4D85-487A-B01C-152F713E3EB8}" type="pres">
      <dgm:prSet presAssocID="{08B13E98-E31F-4D74-B69B-237FF3E04013}" presName="aSpace2" presStyleCnt="0"/>
      <dgm:spPr/>
    </dgm:pt>
    <dgm:pt modelId="{BF5250DD-0CD9-4D11-A766-346D1E12ED8F}" type="pres">
      <dgm:prSet presAssocID="{D0BDF926-2982-403F-812C-DDE4CE526966}" presName="childNode" presStyleLbl="node1" presStyleIdx="1" presStyleCnt="3" custScaleX="1309293">
        <dgm:presLayoutVars>
          <dgm:bulletEnabled val="1"/>
        </dgm:presLayoutVars>
      </dgm:prSet>
      <dgm:spPr/>
    </dgm:pt>
    <dgm:pt modelId="{7945A1D3-2968-4917-9EA7-9F982F0603EB}" type="pres">
      <dgm:prSet presAssocID="{D0BDF926-2982-403F-812C-DDE4CE526966}" presName="aSpace2" presStyleCnt="0"/>
      <dgm:spPr/>
    </dgm:pt>
    <dgm:pt modelId="{DB6DFC76-94A7-40C5-8035-69EA945E3615}" type="pres">
      <dgm:prSet presAssocID="{51BB58AE-BD14-4E5B-B7F9-87A5E0A583D0}" presName="childNode" presStyleLbl="node1" presStyleIdx="2" presStyleCnt="3" custScaleX="1309293">
        <dgm:presLayoutVars>
          <dgm:bulletEnabled val="1"/>
        </dgm:presLayoutVars>
      </dgm:prSet>
      <dgm:spPr/>
    </dgm:pt>
    <dgm:pt modelId="{5D1ABBFA-F6CF-495C-BDCB-D2A8D0507C85}" type="pres">
      <dgm:prSet presAssocID="{72F07925-1AE1-420C-857A-8FBD68A34175}" presName="aSpace" presStyleCnt="0"/>
      <dgm:spPr/>
    </dgm:pt>
    <dgm:pt modelId="{197FB1BE-C0F9-4D2D-8463-E0A3A2F3D38B}" type="pres">
      <dgm:prSet presAssocID="{5EFAD2B8-FC8B-4EE1-B991-881E0C8E68D7}" presName="compNode" presStyleCnt="0"/>
      <dgm:spPr/>
    </dgm:pt>
    <dgm:pt modelId="{948F95F9-DBB6-405E-9241-840606F4FC32}" type="pres">
      <dgm:prSet presAssocID="{5EFAD2B8-FC8B-4EE1-B991-881E0C8E68D7}" presName="aNode" presStyleLbl="bgShp" presStyleIdx="1" presStyleCnt="3" custScaleX="335608" custScaleY="42463" custLinFactX="100000" custLinFactNeighborX="177326" custLinFactNeighborY="-23187"/>
      <dgm:spPr/>
    </dgm:pt>
    <dgm:pt modelId="{87E5CD79-E882-407C-94DB-187CCD6CF58F}" type="pres">
      <dgm:prSet presAssocID="{5EFAD2B8-FC8B-4EE1-B991-881E0C8E68D7}" presName="textNode" presStyleLbl="bgShp" presStyleIdx="1" presStyleCnt="3"/>
      <dgm:spPr/>
    </dgm:pt>
    <dgm:pt modelId="{09555B29-6EFF-4815-AD31-82335EBEC754}" type="pres">
      <dgm:prSet presAssocID="{5EFAD2B8-FC8B-4EE1-B991-881E0C8E68D7}" presName="compChildNode" presStyleCnt="0"/>
      <dgm:spPr/>
    </dgm:pt>
    <dgm:pt modelId="{B94833FB-9A8F-4AEC-9622-11ABCE476F6C}" type="pres">
      <dgm:prSet presAssocID="{5EFAD2B8-FC8B-4EE1-B991-881E0C8E68D7}" presName="theInnerList" presStyleCnt="0"/>
      <dgm:spPr/>
    </dgm:pt>
    <dgm:pt modelId="{3D1A1730-5C9E-479E-B117-E667DBF0CDF8}" type="pres">
      <dgm:prSet presAssocID="{5EFAD2B8-FC8B-4EE1-B991-881E0C8E68D7}" presName="aSpace" presStyleCnt="0"/>
      <dgm:spPr/>
    </dgm:pt>
    <dgm:pt modelId="{A61C4617-7786-432A-A951-91774C8DAEFD}" type="pres">
      <dgm:prSet presAssocID="{6709A771-133A-4795-A798-3A7E7393E27F}" presName="compNode" presStyleCnt="0"/>
      <dgm:spPr/>
    </dgm:pt>
    <dgm:pt modelId="{703ACC80-D692-4E0F-B686-025185C39513}" type="pres">
      <dgm:prSet presAssocID="{6709A771-133A-4795-A798-3A7E7393E27F}" presName="aNode" presStyleLbl="bgShp" presStyleIdx="2" presStyleCnt="3" custScaleX="339217" custScaleY="42463" custLinFactNeighborX="-63608" custLinFactNeighborY="25434"/>
      <dgm:spPr/>
    </dgm:pt>
    <dgm:pt modelId="{E2C7C016-4A16-4D92-8CFB-75FE8D0D9870}" type="pres">
      <dgm:prSet presAssocID="{6709A771-133A-4795-A798-3A7E7393E27F}" presName="textNode" presStyleLbl="bgShp" presStyleIdx="2" presStyleCnt="3"/>
      <dgm:spPr/>
    </dgm:pt>
    <dgm:pt modelId="{2BF398B2-4829-4FC5-8B23-18A0162B274F}" type="pres">
      <dgm:prSet presAssocID="{6709A771-133A-4795-A798-3A7E7393E27F}" presName="compChildNode" presStyleCnt="0"/>
      <dgm:spPr/>
    </dgm:pt>
    <dgm:pt modelId="{453BC7B0-9F69-4391-A573-043E32B3BFF0}" type="pres">
      <dgm:prSet presAssocID="{6709A771-133A-4795-A798-3A7E7393E27F}" presName="theInnerList" presStyleCnt="0"/>
      <dgm:spPr/>
    </dgm:pt>
  </dgm:ptLst>
  <dgm:cxnLst>
    <dgm:cxn modelId="{B7730323-020A-4F6C-8265-7263C528128A}" srcId="{56A8AF9F-B7D7-417E-BF47-77D948974702}" destId="{72F07925-1AE1-420C-857A-8FBD68A34175}" srcOrd="0" destOrd="0" parTransId="{D929EA70-77F5-46F7-8F7F-8AFABF2162FD}" sibTransId="{13015A5B-7476-4BCB-BE31-AB64D34A5580}"/>
    <dgm:cxn modelId="{AC653729-BF42-4A74-97E0-F3C035E7138A}" type="presOf" srcId="{5EFAD2B8-FC8B-4EE1-B991-881E0C8E68D7}" destId="{948F95F9-DBB6-405E-9241-840606F4FC32}" srcOrd="0" destOrd="0" presId="urn:microsoft.com/office/officeart/2005/8/layout/lProcess2"/>
    <dgm:cxn modelId="{FD924736-9A04-4807-94C0-349658AAB8CF}" srcId="{08B13E98-E31F-4D74-B69B-237FF3E04013}" destId="{87627662-521D-47C6-A906-8690EFEE7787}" srcOrd="0" destOrd="0" parTransId="{FCA01E95-FBB8-4147-AC10-DCBF34315CAB}" sibTransId="{BC97215E-5D7E-4DA6-89AF-DEC865638D74}"/>
    <dgm:cxn modelId="{AEFC2E39-5478-49B9-9915-32BD252DDD91}" type="presOf" srcId="{070674DB-5506-4443-9CB3-271BEDAF8A94}" destId="{BF5250DD-0CD9-4D11-A766-346D1E12ED8F}" srcOrd="0" destOrd="1" presId="urn:microsoft.com/office/officeart/2005/8/layout/lProcess2"/>
    <dgm:cxn modelId="{7E385E3F-6EC4-41D1-B822-1744A77A45D7}" srcId="{D0BDF926-2982-403F-812C-DDE4CE526966}" destId="{070674DB-5506-4443-9CB3-271BEDAF8A94}" srcOrd="0" destOrd="0" parTransId="{4EFBCE24-B639-4EAD-A432-3B5C9C84F45B}" sibTransId="{20FEA2FC-DE12-4C01-A784-6798616BA0EE}"/>
    <dgm:cxn modelId="{30566541-0E51-46EE-BA19-E4216CB3648F}" srcId="{72F07925-1AE1-420C-857A-8FBD68A34175}" destId="{51BB58AE-BD14-4E5B-B7F9-87A5E0A583D0}" srcOrd="2" destOrd="0" parTransId="{00B8033D-E0AC-4E5E-99E6-9CDB3550A809}" sibTransId="{B8FB83E7-DABB-4050-83FE-9DE8F2EECFD0}"/>
    <dgm:cxn modelId="{88BC9447-9BA4-4566-8489-916B2040039F}" type="presOf" srcId="{72F07925-1AE1-420C-857A-8FBD68A34175}" destId="{B0EF1208-D45B-4D59-AB50-5C4F0FC642B3}" srcOrd="1" destOrd="0" presId="urn:microsoft.com/office/officeart/2005/8/layout/lProcess2"/>
    <dgm:cxn modelId="{4BB61A68-0574-4CFC-8069-B54266E93CD1}" srcId="{72F07925-1AE1-420C-857A-8FBD68A34175}" destId="{08B13E98-E31F-4D74-B69B-237FF3E04013}" srcOrd="0" destOrd="0" parTransId="{BC9D04C7-85B5-446D-9608-F14201B96D34}" sibTransId="{56462AD7-59EA-4E83-BCDE-6D0B4A122649}"/>
    <dgm:cxn modelId="{EB5D3771-1C49-4D01-B753-EECFE1A4EAFC}" srcId="{51BB58AE-BD14-4E5B-B7F9-87A5E0A583D0}" destId="{059978E0-59BC-4D55-8AB7-65C649E5D6B6}" srcOrd="0" destOrd="0" parTransId="{48C32028-4166-4D17-985E-CF222CFF5478}" sibTransId="{0910F309-AECB-409E-86EA-4C30F61F9D89}"/>
    <dgm:cxn modelId="{2D379471-3CF1-45F2-9727-3AE9119A54E6}" srcId="{72F07925-1AE1-420C-857A-8FBD68A34175}" destId="{D0BDF926-2982-403F-812C-DDE4CE526966}" srcOrd="1" destOrd="0" parTransId="{EDC99EC6-A9BB-414B-933D-A4392BD5919A}" sibTransId="{C61B6420-69A4-404A-AB8D-828CCD8AA480}"/>
    <dgm:cxn modelId="{FD927378-D814-4325-B297-3477919AC2E5}" type="presOf" srcId="{059978E0-59BC-4D55-8AB7-65C649E5D6B6}" destId="{DB6DFC76-94A7-40C5-8035-69EA945E3615}" srcOrd="0" destOrd="1" presId="urn:microsoft.com/office/officeart/2005/8/layout/lProcess2"/>
    <dgm:cxn modelId="{28D5CF78-01CD-4D55-8FD1-84B6A0D3F4D1}" type="presOf" srcId="{72F07925-1AE1-420C-857A-8FBD68A34175}" destId="{59675EB6-1CAD-4F80-87D0-56AC85E961B3}" srcOrd="0" destOrd="0" presId="urn:microsoft.com/office/officeart/2005/8/layout/lProcess2"/>
    <dgm:cxn modelId="{72117089-2A5C-47FB-895F-858EE179BA5C}" type="presOf" srcId="{51BB58AE-BD14-4E5B-B7F9-87A5E0A583D0}" destId="{DB6DFC76-94A7-40C5-8035-69EA945E3615}" srcOrd="0" destOrd="0" presId="urn:microsoft.com/office/officeart/2005/8/layout/lProcess2"/>
    <dgm:cxn modelId="{89E24091-9520-42B9-95AB-B575F792C354}" srcId="{56A8AF9F-B7D7-417E-BF47-77D948974702}" destId="{6709A771-133A-4795-A798-3A7E7393E27F}" srcOrd="2" destOrd="0" parTransId="{704EF6D3-DFBF-4C1B-BEA4-DB15D24E0A5A}" sibTransId="{0CABDD4E-E351-4653-AA10-808FFDC29855}"/>
    <dgm:cxn modelId="{AB7C3E92-053D-4ED3-9662-2D9074D94D48}" type="presOf" srcId="{08B13E98-E31F-4D74-B69B-237FF3E04013}" destId="{CBE224C7-68B2-4ACD-9E15-F2C1A21B5BB3}" srcOrd="0" destOrd="0" presId="urn:microsoft.com/office/officeart/2005/8/layout/lProcess2"/>
    <dgm:cxn modelId="{EDC0A6A9-A386-4960-9130-FC802D6D886D}" type="presOf" srcId="{87627662-521D-47C6-A906-8690EFEE7787}" destId="{CBE224C7-68B2-4ACD-9E15-F2C1A21B5BB3}" srcOrd="0" destOrd="1" presId="urn:microsoft.com/office/officeart/2005/8/layout/lProcess2"/>
    <dgm:cxn modelId="{A6F540AA-8380-4D18-A472-B1379E57D226}" type="presOf" srcId="{6709A771-133A-4795-A798-3A7E7393E27F}" destId="{E2C7C016-4A16-4D92-8CFB-75FE8D0D9870}" srcOrd="1" destOrd="0" presId="urn:microsoft.com/office/officeart/2005/8/layout/lProcess2"/>
    <dgm:cxn modelId="{A214B9B0-FC36-4272-8C2A-A7A9A501E381}" type="presOf" srcId="{56A8AF9F-B7D7-417E-BF47-77D948974702}" destId="{DC3CB687-03B9-4E9D-8291-B0EC4DF57F80}" srcOrd="0" destOrd="0" presId="urn:microsoft.com/office/officeart/2005/8/layout/lProcess2"/>
    <dgm:cxn modelId="{00B82DB1-37B7-40C3-BCF4-53F2EAF62D4F}" type="presOf" srcId="{5EFAD2B8-FC8B-4EE1-B991-881E0C8E68D7}" destId="{87E5CD79-E882-407C-94DB-187CCD6CF58F}" srcOrd="1" destOrd="0" presId="urn:microsoft.com/office/officeart/2005/8/layout/lProcess2"/>
    <dgm:cxn modelId="{C25233EA-C124-44FD-A3A1-53CC3AA8AE9A}" srcId="{56A8AF9F-B7D7-417E-BF47-77D948974702}" destId="{5EFAD2B8-FC8B-4EE1-B991-881E0C8E68D7}" srcOrd="1" destOrd="0" parTransId="{C8167517-3DDE-4233-97D5-F535480B59E6}" sibTransId="{E3CFB584-9E83-4EBD-8FB0-16215A45DDF3}"/>
    <dgm:cxn modelId="{FF57BBF8-DE79-4297-864E-2A496026EEDA}" type="presOf" srcId="{D0BDF926-2982-403F-812C-DDE4CE526966}" destId="{BF5250DD-0CD9-4D11-A766-346D1E12ED8F}" srcOrd="0" destOrd="0" presId="urn:microsoft.com/office/officeart/2005/8/layout/lProcess2"/>
    <dgm:cxn modelId="{4E09DDFB-E6D6-4CD0-81BF-EAE5A9A9B90C}" type="presOf" srcId="{6709A771-133A-4795-A798-3A7E7393E27F}" destId="{703ACC80-D692-4E0F-B686-025185C39513}" srcOrd="0" destOrd="0" presId="urn:microsoft.com/office/officeart/2005/8/layout/lProcess2"/>
    <dgm:cxn modelId="{DCD67ED8-6984-4E05-B181-25DA2474C846}" type="presParOf" srcId="{DC3CB687-03B9-4E9D-8291-B0EC4DF57F80}" destId="{C0AC1332-0E75-4B2A-81BE-42D83DE09DD5}" srcOrd="0" destOrd="0" presId="urn:microsoft.com/office/officeart/2005/8/layout/lProcess2"/>
    <dgm:cxn modelId="{BAB40929-E4CB-45F5-8B87-F2DA3C50603E}" type="presParOf" srcId="{C0AC1332-0E75-4B2A-81BE-42D83DE09DD5}" destId="{59675EB6-1CAD-4F80-87D0-56AC85E961B3}" srcOrd="0" destOrd="0" presId="urn:microsoft.com/office/officeart/2005/8/layout/lProcess2"/>
    <dgm:cxn modelId="{C4D4B9AD-F237-4835-A22A-463D8043913D}" type="presParOf" srcId="{C0AC1332-0E75-4B2A-81BE-42D83DE09DD5}" destId="{B0EF1208-D45B-4D59-AB50-5C4F0FC642B3}" srcOrd="1" destOrd="0" presId="urn:microsoft.com/office/officeart/2005/8/layout/lProcess2"/>
    <dgm:cxn modelId="{FC9B1B36-F2C9-440C-850B-46409F6B83A0}" type="presParOf" srcId="{C0AC1332-0E75-4B2A-81BE-42D83DE09DD5}" destId="{DE57255B-DA61-404C-908C-3A0DB2230375}" srcOrd="2" destOrd="0" presId="urn:microsoft.com/office/officeart/2005/8/layout/lProcess2"/>
    <dgm:cxn modelId="{0D32333E-494D-4111-BF6C-8AC8577E0898}" type="presParOf" srcId="{DE57255B-DA61-404C-908C-3A0DB2230375}" destId="{FB35025E-6B58-4A72-BAA5-AC5782C03E55}" srcOrd="0" destOrd="0" presId="urn:microsoft.com/office/officeart/2005/8/layout/lProcess2"/>
    <dgm:cxn modelId="{00D4D8BB-5852-45BC-92AF-85E1AE22CC20}" type="presParOf" srcId="{FB35025E-6B58-4A72-BAA5-AC5782C03E55}" destId="{CBE224C7-68B2-4ACD-9E15-F2C1A21B5BB3}" srcOrd="0" destOrd="0" presId="urn:microsoft.com/office/officeart/2005/8/layout/lProcess2"/>
    <dgm:cxn modelId="{6C27914A-58ED-4F4D-B294-6BF8DC4D5617}" type="presParOf" srcId="{FB35025E-6B58-4A72-BAA5-AC5782C03E55}" destId="{CF038CEE-4D85-487A-B01C-152F713E3EB8}" srcOrd="1" destOrd="0" presId="urn:microsoft.com/office/officeart/2005/8/layout/lProcess2"/>
    <dgm:cxn modelId="{8CD4566F-419D-4EE2-8169-55574D7BF8F3}" type="presParOf" srcId="{FB35025E-6B58-4A72-BAA5-AC5782C03E55}" destId="{BF5250DD-0CD9-4D11-A766-346D1E12ED8F}" srcOrd="2" destOrd="0" presId="urn:microsoft.com/office/officeart/2005/8/layout/lProcess2"/>
    <dgm:cxn modelId="{A9DB18B2-5292-4F3C-9524-D992C3485EBB}" type="presParOf" srcId="{FB35025E-6B58-4A72-BAA5-AC5782C03E55}" destId="{7945A1D3-2968-4917-9EA7-9F982F0603EB}" srcOrd="3" destOrd="0" presId="urn:microsoft.com/office/officeart/2005/8/layout/lProcess2"/>
    <dgm:cxn modelId="{C19CFC22-3E6B-425F-A8C2-F62405A566E9}" type="presParOf" srcId="{FB35025E-6B58-4A72-BAA5-AC5782C03E55}" destId="{DB6DFC76-94A7-40C5-8035-69EA945E3615}" srcOrd="4" destOrd="0" presId="urn:microsoft.com/office/officeart/2005/8/layout/lProcess2"/>
    <dgm:cxn modelId="{131CA104-B9AB-4011-98B2-19C340EE5150}" type="presParOf" srcId="{DC3CB687-03B9-4E9D-8291-B0EC4DF57F80}" destId="{5D1ABBFA-F6CF-495C-BDCB-D2A8D0507C85}" srcOrd="1" destOrd="0" presId="urn:microsoft.com/office/officeart/2005/8/layout/lProcess2"/>
    <dgm:cxn modelId="{91F23A80-BAED-4186-8399-FEA7CE9830B0}" type="presParOf" srcId="{DC3CB687-03B9-4E9D-8291-B0EC4DF57F80}" destId="{197FB1BE-C0F9-4D2D-8463-E0A3A2F3D38B}" srcOrd="2" destOrd="0" presId="urn:microsoft.com/office/officeart/2005/8/layout/lProcess2"/>
    <dgm:cxn modelId="{6EA5161B-7EDE-4625-931A-E30125C8F2C5}" type="presParOf" srcId="{197FB1BE-C0F9-4D2D-8463-E0A3A2F3D38B}" destId="{948F95F9-DBB6-405E-9241-840606F4FC32}" srcOrd="0" destOrd="0" presId="urn:microsoft.com/office/officeart/2005/8/layout/lProcess2"/>
    <dgm:cxn modelId="{9CBFCD2E-3A29-405B-9D48-F449E190E44F}" type="presParOf" srcId="{197FB1BE-C0F9-4D2D-8463-E0A3A2F3D38B}" destId="{87E5CD79-E882-407C-94DB-187CCD6CF58F}" srcOrd="1" destOrd="0" presId="urn:microsoft.com/office/officeart/2005/8/layout/lProcess2"/>
    <dgm:cxn modelId="{2B6ADEED-ABF9-41EA-8D60-65D5704B1E19}" type="presParOf" srcId="{197FB1BE-C0F9-4D2D-8463-E0A3A2F3D38B}" destId="{09555B29-6EFF-4815-AD31-82335EBEC754}" srcOrd="2" destOrd="0" presId="urn:microsoft.com/office/officeart/2005/8/layout/lProcess2"/>
    <dgm:cxn modelId="{4153FC1C-3127-4E3C-A636-238FC2CC79EA}" type="presParOf" srcId="{09555B29-6EFF-4815-AD31-82335EBEC754}" destId="{B94833FB-9A8F-4AEC-9622-11ABCE476F6C}" srcOrd="0" destOrd="0" presId="urn:microsoft.com/office/officeart/2005/8/layout/lProcess2"/>
    <dgm:cxn modelId="{F806946F-C8AC-4F1D-A181-7D741A073FFA}" type="presParOf" srcId="{DC3CB687-03B9-4E9D-8291-B0EC4DF57F80}" destId="{3D1A1730-5C9E-479E-B117-E667DBF0CDF8}" srcOrd="3" destOrd="0" presId="urn:microsoft.com/office/officeart/2005/8/layout/lProcess2"/>
    <dgm:cxn modelId="{1C3C44F1-DBFD-4013-9F40-43E2DD0AB883}" type="presParOf" srcId="{DC3CB687-03B9-4E9D-8291-B0EC4DF57F80}" destId="{A61C4617-7786-432A-A951-91774C8DAEFD}" srcOrd="4" destOrd="0" presId="urn:microsoft.com/office/officeart/2005/8/layout/lProcess2"/>
    <dgm:cxn modelId="{BCDBEBEE-BAF6-40FE-AAFA-CA9C96DD2555}" type="presParOf" srcId="{A61C4617-7786-432A-A951-91774C8DAEFD}" destId="{703ACC80-D692-4E0F-B686-025185C39513}" srcOrd="0" destOrd="0" presId="urn:microsoft.com/office/officeart/2005/8/layout/lProcess2"/>
    <dgm:cxn modelId="{6E4CEE9B-F20A-4105-80DB-1A44B6291FB4}" type="presParOf" srcId="{A61C4617-7786-432A-A951-91774C8DAEFD}" destId="{E2C7C016-4A16-4D92-8CFB-75FE8D0D9870}" srcOrd="1" destOrd="0" presId="urn:microsoft.com/office/officeart/2005/8/layout/lProcess2"/>
    <dgm:cxn modelId="{636B76EE-D8CF-4D2A-AE5F-A3F62F6CE34A}" type="presParOf" srcId="{A61C4617-7786-432A-A951-91774C8DAEFD}" destId="{2BF398B2-4829-4FC5-8B23-18A0162B274F}" srcOrd="2" destOrd="0" presId="urn:microsoft.com/office/officeart/2005/8/layout/lProcess2"/>
    <dgm:cxn modelId="{F92664D7-A818-4833-B374-6FE661572D2F}" type="presParOf" srcId="{2BF398B2-4829-4FC5-8B23-18A0162B274F}" destId="{453BC7B0-9F69-4391-A573-043E32B3BFF0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0.xml><?xml version="1.0" encoding="utf-8"?>
<dgm:dataModel xmlns:dgm="http://schemas.openxmlformats.org/drawingml/2006/diagram" xmlns:a="http://schemas.openxmlformats.org/drawingml/2006/main">
  <dgm:ptLst>
    <dgm:pt modelId="{4717196E-B4A1-4405-A9C4-0A22321BF73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2DCBEB1-46CA-4349-B84D-FF6ED7D0D70D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Annual 9/1 Minimum Funding Increase</a:t>
          </a:r>
          <a:endParaRPr lang="en-US" sz="2400" dirty="0"/>
        </a:p>
      </dgm:t>
    </dgm:pt>
    <dgm:pt modelId="{C0DF0671-5C22-480A-A92D-3596D5408186}" type="parTrans" cxnId="{2F320D23-9FB7-487C-AFA8-9BD9AA958E7E}">
      <dgm:prSet/>
      <dgm:spPr/>
      <dgm:t>
        <a:bodyPr/>
        <a:lstStyle/>
        <a:p>
          <a:endParaRPr lang="en-US"/>
        </a:p>
      </dgm:t>
    </dgm:pt>
    <dgm:pt modelId="{10C2FCC0-3623-4EBB-B21E-9B9B814DFF15}" type="sibTrans" cxnId="{2F320D23-9FB7-487C-AFA8-9BD9AA958E7E}">
      <dgm:prSet/>
      <dgm:spPr/>
      <dgm:t>
        <a:bodyPr/>
        <a:lstStyle/>
        <a:p>
          <a:endParaRPr lang="en-US"/>
        </a:p>
      </dgm:t>
    </dgm:pt>
    <dgm:pt modelId="{EC12549F-06B2-45E6-80E3-22B34AA187A4}" type="pres">
      <dgm:prSet presAssocID="{4717196E-B4A1-4405-A9C4-0A22321BF73C}" presName="linear" presStyleCnt="0">
        <dgm:presLayoutVars>
          <dgm:animLvl val="lvl"/>
          <dgm:resizeHandles val="exact"/>
        </dgm:presLayoutVars>
      </dgm:prSet>
      <dgm:spPr/>
    </dgm:pt>
    <dgm:pt modelId="{0F218FD5-23C3-4D7F-AA3D-B3190D5E4F0F}" type="pres">
      <dgm:prSet presAssocID="{22DCBEB1-46CA-4349-B84D-FF6ED7D0D70D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F320D23-9FB7-487C-AFA8-9BD9AA958E7E}" srcId="{4717196E-B4A1-4405-A9C4-0A22321BF73C}" destId="{22DCBEB1-46CA-4349-B84D-FF6ED7D0D70D}" srcOrd="0" destOrd="0" parTransId="{C0DF0671-5C22-480A-A92D-3596D5408186}" sibTransId="{10C2FCC0-3623-4EBB-B21E-9B9B814DFF15}"/>
    <dgm:cxn modelId="{D1104C69-F33B-412F-8E87-EF4D40C8FA45}" type="presOf" srcId="{22DCBEB1-46CA-4349-B84D-FF6ED7D0D70D}" destId="{0F218FD5-23C3-4D7F-AA3D-B3190D5E4F0F}" srcOrd="0" destOrd="0" presId="urn:microsoft.com/office/officeart/2005/8/layout/vList2"/>
    <dgm:cxn modelId="{8D17C39B-8A7B-4E00-A738-B0B8C4AA41DB}" type="presOf" srcId="{4717196E-B4A1-4405-A9C4-0A22321BF73C}" destId="{EC12549F-06B2-45E6-80E3-22B34AA187A4}" srcOrd="0" destOrd="0" presId="urn:microsoft.com/office/officeart/2005/8/layout/vList2"/>
    <dgm:cxn modelId="{549CF7EC-0997-48F4-8613-F4DF95ECCFB5}" type="presParOf" srcId="{EC12549F-06B2-45E6-80E3-22B34AA187A4}" destId="{0F218FD5-23C3-4D7F-AA3D-B3190D5E4F0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1.xml><?xml version="1.0" encoding="utf-8"?>
<dgm:dataModel xmlns:dgm="http://schemas.openxmlformats.org/drawingml/2006/diagram" xmlns:a="http://schemas.openxmlformats.org/drawingml/2006/main">
  <dgm:ptLst>
    <dgm:pt modelId="{C54227CE-E0AC-447D-AD6C-3BD169D6BFDA}" type="doc">
      <dgm:prSet loTypeId="urn:microsoft.com/office/officeart/2005/8/layout/hList6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6D502AF0-A494-4B31-B8F0-73407CEA7934}">
      <dgm:prSet custT="1"/>
      <dgm:spPr/>
      <dgm:t>
        <a:bodyPr/>
        <a:lstStyle/>
        <a:p>
          <a:r>
            <a:rPr lang="en-US" sz="2000" b="1" dirty="0"/>
            <a:t>Postdocs on External, Direct-Pay Funding</a:t>
          </a:r>
          <a:endParaRPr lang="en-US" sz="2000" dirty="0"/>
        </a:p>
      </dgm:t>
    </dgm:pt>
    <dgm:pt modelId="{4C04C2C2-0E15-4D34-9E8A-85DFBF0165F8}" type="parTrans" cxnId="{FBFA9A40-2292-4ADA-8594-95046B733344}">
      <dgm:prSet/>
      <dgm:spPr/>
      <dgm:t>
        <a:bodyPr/>
        <a:lstStyle/>
        <a:p>
          <a:endParaRPr lang="en-US"/>
        </a:p>
      </dgm:t>
    </dgm:pt>
    <dgm:pt modelId="{996298ED-3029-4484-9605-32FED2A9CFFD}" type="sibTrans" cxnId="{FBFA9A40-2292-4ADA-8594-95046B733344}">
      <dgm:prSet/>
      <dgm:spPr/>
      <dgm:t>
        <a:bodyPr/>
        <a:lstStyle/>
        <a:p>
          <a:endParaRPr lang="en-US"/>
        </a:p>
      </dgm:t>
    </dgm:pt>
    <dgm:pt modelId="{BE1DEA8E-89B2-4497-92D9-53DA577FA0A1}">
      <dgm:prSet custT="1"/>
      <dgm:spPr/>
      <dgm:t>
        <a:bodyPr/>
        <a:lstStyle/>
        <a:p>
          <a:r>
            <a:rPr lang="en-US" sz="1400" dirty="0"/>
            <a:t>Upload a copy of the award letter </a:t>
          </a:r>
        </a:p>
      </dgm:t>
    </dgm:pt>
    <dgm:pt modelId="{B012A26E-09E2-4BAB-B7E7-DB6D337617CD}" type="parTrans" cxnId="{0969F749-DB12-4AD0-8340-516B5E6E5D70}">
      <dgm:prSet/>
      <dgm:spPr/>
      <dgm:t>
        <a:bodyPr/>
        <a:lstStyle/>
        <a:p>
          <a:endParaRPr lang="en-US"/>
        </a:p>
      </dgm:t>
    </dgm:pt>
    <dgm:pt modelId="{CA3E7F48-E14A-4924-89AD-8A51073765F6}" type="sibTrans" cxnId="{0969F749-DB12-4AD0-8340-516B5E6E5D70}">
      <dgm:prSet/>
      <dgm:spPr/>
      <dgm:t>
        <a:bodyPr/>
        <a:lstStyle/>
        <a:p>
          <a:endParaRPr lang="en-US"/>
        </a:p>
      </dgm:t>
    </dgm:pt>
    <dgm:pt modelId="{8C0E5CE7-48EF-424C-9007-31560EFD82BE}">
      <dgm:prSet custT="1"/>
      <dgm:spPr/>
      <dgm:t>
        <a:bodyPr/>
        <a:lstStyle/>
        <a:p>
          <a:r>
            <a:rPr lang="en-US" sz="1400" dirty="0"/>
            <a:t>Outside funding is entered in GFS for audit purposes only</a:t>
          </a:r>
        </a:p>
      </dgm:t>
    </dgm:pt>
    <dgm:pt modelId="{2E5BFB35-1AD8-4001-9C0E-13FA4DB5037A}" type="parTrans" cxnId="{AA69B22A-5A62-4837-A0C3-7B6D83897563}">
      <dgm:prSet/>
      <dgm:spPr/>
      <dgm:t>
        <a:bodyPr/>
        <a:lstStyle/>
        <a:p>
          <a:endParaRPr lang="en-US"/>
        </a:p>
      </dgm:t>
    </dgm:pt>
    <dgm:pt modelId="{7B69D649-5EA0-4162-A397-A79DEE700926}" type="sibTrans" cxnId="{AA69B22A-5A62-4837-A0C3-7B6D83897563}">
      <dgm:prSet/>
      <dgm:spPr/>
      <dgm:t>
        <a:bodyPr/>
        <a:lstStyle/>
        <a:p>
          <a:endParaRPr lang="en-US"/>
        </a:p>
      </dgm:t>
    </dgm:pt>
    <dgm:pt modelId="{2C93DA7D-E7F8-487C-9493-4C71747B7CB2}">
      <dgm:prSet custT="1"/>
      <dgm:spPr/>
      <dgm:t>
        <a:bodyPr/>
        <a:lstStyle/>
        <a:p>
          <a:r>
            <a:rPr lang="en-US" sz="1400" dirty="0"/>
            <a:t>Foreign currencies must be converted to US dollars</a:t>
          </a:r>
        </a:p>
      </dgm:t>
    </dgm:pt>
    <dgm:pt modelId="{17412AD4-1B3D-49E0-9862-81C9478CB53E}" type="parTrans" cxnId="{5243B8EA-3C32-44EE-A3B3-1D8B86C3745A}">
      <dgm:prSet/>
      <dgm:spPr/>
      <dgm:t>
        <a:bodyPr/>
        <a:lstStyle/>
        <a:p>
          <a:endParaRPr lang="en-US"/>
        </a:p>
      </dgm:t>
    </dgm:pt>
    <dgm:pt modelId="{FB4A5EF2-2681-4CC4-82E3-5A705FE515A5}" type="sibTrans" cxnId="{5243B8EA-3C32-44EE-A3B3-1D8B86C3745A}">
      <dgm:prSet/>
      <dgm:spPr/>
      <dgm:t>
        <a:bodyPr/>
        <a:lstStyle/>
        <a:p>
          <a:endParaRPr lang="en-US"/>
        </a:p>
      </dgm:t>
    </dgm:pt>
    <dgm:pt modelId="{FD220EC7-F800-4BB9-AFD1-22A27142A2D6}">
      <dgm:prSet custT="1"/>
      <dgm:spPr/>
      <dgm:t>
        <a:bodyPr/>
        <a:lstStyle/>
        <a:p>
          <a:r>
            <a:rPr lang="en-US" sz="1400" dirty="0">
              <a:hlinkClick xmlns:r="http://schemas.openxmlformats.org/officeDocument/2006/relationships" r:id="rId1"/>
            </a:rPr>
            <a:t>www.oanda.com</a:t>
          </a:r>
          <a:r>
            <a:rPr lang="en-US" sz="1400" dirty="0"/>
            <a:t> is a good resource for currency exchange rates</a:t>
          </a:r>
        </a:p>
      </dgm:t>
    </dgm:pt>
    <dgm:pt modelId="{70D593F5-8B58-4D01-8F7F-0A3F51F544DE}" type="parTrans" cxnId="{D7527102-F6C8-475A-B402-82CAF7BBF62B}">
      <dgm:prSet/>
      <dgm:spPr/>
      <dgm:t>
        <a:bodyPr/>
        <a:lstStyle/>
        <a:p>
          <a:endParaRPr lang="en-US"/>
        </a:p>
      </dgm:t>
    </dgm:pt>
    <dgm:pt modelId="{614D837E-6A5B-4AE9-93B9-2DD7683C033B}" type="sibTrans" cxnId="{D7527102-F6C8-475A-B402-82CAF7BBF62B}">
      <dgm:prSet/>
      <dgm:spPr/>
      <dgm:t>
        <a:bodyPr/>
        <a:lstStyle/>
        <a:p>
          <a:endParaRPr lang="en-US"/>
        </a:p>
      </dgm:t>
    </dgm:pt>
    <dgm:pt modelId="{BC151145-4523-477B-A2AC-9B92D2AD759B}">
      <dgm:prSet custT="1"/>
      <dgm:spPr/>
      <dgm:t>
        <a:bodyPr/>
        <a:lstStyle/>
        <a:p>
          <a:r>
            <a:rPr lang="en-US" sz="1400" b="1" dirty="0"/>
            <a:t>REMINDER</a:t>
          </a:r>
          <a:r>
            <a:rPr lang="en-US" sz="1400" dirty="0"/>
            <a:t>: Double-check every quarter that currency exchange rates haven’t caused a postdoc to fall below funding minimums</a:t>
          </a:r>
        </a:p>
      </dgm:t>
    </dgm:pt>
    <dgm:pt modelId="{26588831-AC4E-4C08-A6D9-F46F3E5143CC}" type="parTrans" cxnId="{E32E8A48-981F-461F-A1C3-3242F442C7EC}">
      <dgm:prSet/>
      <dgm:spPr/>
      <dgm:t>
        <a:bodyPr/>
        <a:lstStyle/>
        <a:p>
          <a:endParaRPr lang="en-US"/>
        </a:p>
      </dgm:t>
    </dgm:pt>
    <dgm:pt modelId="{9467494E-F693-49B9-AA62-5E7B6CCC8137}" type="sibTrans" cxnId="{E32E8A48-981F-461F-A1C3-3242F442C7EC}">
      <dgm:prSet/>
      <dgm:spPr/>
      <dgm:t>
        <a:bodyPr/>
        <a:lstStyle/>
        <a:p>
          <a:endParaRPr lang="en-US"/>
        </a:p>
      </dgm:t>
    </dgm:pt>
    <dgm:pt modelId="{67811C3E-7338-4F49-A908-1A48047D0B1D}">
      <dgm:prSet custT="1"/>
      <dgm:spPr/>
      <dgm:t>
        <a:bodyPr/>
        <a:lstStyle/>
        <a:p>
          <a:r>
            <a:rPr lang="en-US" sz="1400" dirty="0"/>
            <a:t>Foreign funding must be supplemented by department when fluctuation in currency exchange results in a funding shortfall below the required minimum</a:t>
          </a:r>
        </a:p>
      </dgm:t>
    </dgm:pt>
    <dgm:pt modelId="{CE6A4D94-2FF6-478E-BC37-9A580FFAE7AE}" type="parTrans" cxnId="{DE641D9D-A27B-4273-866A-157A6A01FEC6}">
      <dgm:prSet/>
      <dgm:spPr/>
      <dgm:t>
        <a:bodyPr/>
        <a:lstStyle/>
        <a:p>
          <a:endParaRPr lang="en-US"/>
        </a:p>
      </dgm:t>
    </dgm:pt>
    <dgm:pt modelId="{9D560B4A-1305-4EFF-8BA1-3D276C3CB537}" type="sibTrans" cxnId="{DE641D9D-A27B-4273-866A-157A6A01FEC6}">
      <dgm:prSet/>
      <dgm:spPr/>
      <dgm:t>
        <a:bodyPr/>
        <a:lstStyle/>
        <a:p>
          <a:endParaRPr lang="en-US"/>
        </a:p>
      </dgm:t>
    </dgm:pt>
    <dgm:pt modelId="{5E8EFAC9-B108-405D-8428-7CD43D0E8EBB}">
      <dgm:prSet custT="1"/>
      <dgm:spPr/>
      <dgm:t>
        <a:bodyPr/>
        <a:lstStyle/>
        <a:p>
          <a:r>
            <a:rPr lang="en-US" sz="2000" b="1" dirty="0"/>
            <a:t>Postdocs on Unpaid Leave of Absence</a:t>
          </a:r>
          <a:endParaRPr lang="en-US" sz="2000" dirty="0"/>
        </a:p>
      </dgm:t>
    </dgm:pt>
    <dgm:pt modelId="{5B146D91-3832-4A40-8819-78408AE1A9C5}" type="parTrans" cxnId="{176EAC00-0EDF-4287-8666-B80FE7184BCD}">
      <dgm:prSet/>
      <dgm:spPr/>
      <dgm:t>
        <a:bodyPr/>
        <a:lstStyle/>
        <a:p>
          <a:endParaRPr lang="en-US"/>
        </a:p>
      </dgm:t>
    </dgm:pt>
    <dgm:pt modelId="{676B7E54-3D9D-41F0-A02A-CD067C285358}" type="sibTrans" cxnId="{176EAC00-0EDF-4287-8666-B80FE7184BCD}">
      <dgm:prSet/>
      <dgm:spPr/>
      <dgm:t>
        <a:bodyPr/>
        <a:lstStyle/>
        <a:p>
          <a:endParaRPr lang="en-US"/>
        </a:p>
      </dgm:t>
    </dgm:pt>
    <dgm:pt modelId="{0CF2A602-5B0A-4A85-95EC-D0E4320F3C81}">
      <dgm:prSet custT="1"/>
      <dgm:spPr/>
      <dgm:t>
        <a:bodyPr/>
        <a:lstStyle/>
        <a:p>
          <a:r>
            <a:rPr lang="en-US" sz="1600" dirty="0"/>
            <a:t>Apply the appropriate salary rate when postdoc returns from leave</a:t>
          </a:r>
        </a:p>
      </dgm:t>
    </dgm:pt>
    <dgm:pt modelId="{C7865D01-2407-4B40-B36E-7C472836F3BA}" type="parTrans" cxnId="{CFEAD486-59B1-4576-9D21-7A1F5C288B96}">
      <dgm:prSet/>
      <dgm:spPr/>
      <dgm:t>
        <a:bodyPr/>
        <a:lstStyle/>
        <a:p>
          <a:endParaRPr lang="en-US"/>
        </a:p>
      </dgm:t>
    </dgm:pt>
    <dgm:pt modelId="{24D2EE2D-BD21-4E26-8447-36EF44357B47}" type="sibTrans" cxnId="{CFEAD486-59B1-4576-9D21-7A1F5C288B96}">
      <dgm:prSet/>
      <dgm:spPr/>
      <dgm:t>
        <a:bodyPr/>
        <a:lstStyle/>
        <a:p>
          <a:endParaRPr lang="en-US"/>
        </a:p>
      </dgm:t>
    </dgm:pt>
    <dgm:pt modelId="{0E4D77E4-18DF-4895-A48D-5A401CD3D175}" type="pres">
      <dgm:prSet presAssocID="{C54227CE-E0AC-447D-AD6C-3BD169D6BFDA}" presName="Name0" presStyleCnt="0">
        <dgm:presLayoutVars>
          <dgm:dir/>
          <dgm:resizeHandles val="exact"/>
        </dgm:presLayoutVars>
      </dgm:prSet>
      <dgm:spPr/>
    </dgm:pt>
    <dgm:pt modelId="{BA444094-552D-40D0-BBD8-B5E17009A156}" type="pres">
      <dgm:prSet presAssocID="{6D502AF0-A494-4B31-B8F0-73407CEA7934}" presName="node" presStyleLbl="node1" presStyleIdx="0" presStyleCnt="2">
        <dgm:presLayoutVars>
          <dgm:bulletEnabled val="1"/>
        </dgm:presLayoutVars>
      </dgm:prSet>
      <dgm:spPr/>
    </dgm:pt>
    <dgm:pt modelId="{F6BB50DE-6A15-41CB-A831-D2F2010D819E}" type="pres">
      <dgm:prSet presAssocID="{996298ED-3029-4484-9605-32FED2A9CFFD}" presName="sibTrans" presStyleCnt="0"/>
      <dgm:spPr/>
    </dgm:pt>
    <dgm:pt modelId="{66E959EC-7E0A-4A20-9980-1F50630D82AA}" type="pres">
      <dgm:prSet presAssocID="{5E8EFAC9-B108-405D-8428-7CD43D0E8EBB}" presName="node" presStyleLbl="node1" presStyleIdx="1" presStyleCnt="2">
        <dgm:presLayoutVars>
          <dgm:bulletEnabled val="1"/>
        </dgm:presLayoutVars>
      </dgm:prSet>
      <dgm:spPr/>
    </dgm:pt>
  </dgm:ptLst>
  <dgm:cxnLst>
    <dgm:cxn modelId="{176EAC00-0EDF-4287-8666-B80FE7184BCD}" srcId="{C54227CE-E0AC-447D-AD6C-3BD169D6BFDA}" destId="{5E8EFAC9-B108-405D-8428-7CD43D0E8EBB}" srcOrd="1" destOrd="0" parTransId="{5B146D91-3832-4A40-8819-78408AE1A9C5}" sibTransId="{676B7E54-3D9D-41F0-A02A-CD067C285358}"/>
    <dgm:cxn modelId="{D7527102-F6C8-475A-B402-82CAF7BBF62B}" srcId="{2C93DA7D-E7F8-487C-9493-4C71747B7CB2}" destId="{FD220EC7-F800-4BB9-AFD1-22A27142A2D6}" srcOrd="0" destOrd="0" parTransId="{70D593F5-8B58-4D01-8F7F-0A3F51F544DE}" sibTransId="{614D837E-6A5B-4AE9-93B9-2DD7683C033B}"/>
    <dgm:cxn modelId="{06C86516-BF35-459C-92FE-3B699E5F18B5}" type="presOf" srcId="{BE1DEA8E-89B2-4497-92D9-53DA577FA0A1}" destId="{BA444094-552D-40D0-BBD8-B5E17009A156}" srcOrd="0" destOrd="1" presId="urn:microsoft.com/office/officeart/2005/8/layout/hList6"/>
    <dgm:cxn modelId="{AA69B22A-5A62-4837-A0C3-7B6D83897563}" srcId="{6D502AF0-A494-4B31-B8F0-73407CEA7934}" destId="{8C0E5CE7-48EF-424C-9007-31560EFD82BE}" srcOrd="1" destOrd="0" parTransId="{2E5BFB35-1AD8-4001-9C0E-13FA4DB5037A}" sibTransId="{7B69D649-5EA0-4162-A397-A79DEE700926}"/>
    <dgm:cxn modelId="{9BCE883D-1C8F-4DA9-BDD5-D66654E18FD7}" type="presOf" srcId="{0CF2A602-5B0A-4A85-95EC-D0E4320F3C81}" destId="{66E959EC-7E0A-4A20-9980-1F50630D82AA}" srcOrd="0" destOrd="1" presId="urn:microsoft.com/office/officeart/2005/8/layout/hList6"/>
    <dgm:cxn modelId="{8432C73E-2F07-41C1-8E68-1685A4656B4A}" type="presOf" srcId="{8C0E5CE7-48EF-424C-9007-31560EFD82BE}" destId="{BA444094-552D-40D0-BBD8-B5E17009A156}" srcOrd="0" destOrd="2" presId="urn:microsoft.com/office/officeart/2005/8/layout/hList6"/>
    <dgm:cxn modelId="{10C74540-F1F0-44A9-BEF1-3DDC1C70815E}" type="presOf" srcId="{67811C3E-7338-4F49-A908-1A48047D0B1D}" destId="{BA444094-552D-40D0-BBD8-B5E17009A156}" srcOrd="0" destOrd="6" presId="urn:microsoft.com/office/officeart/2005/8/layout/hList6"/>
    <dgm:cxn modelId="{FBFA9A40-2292-4ADA-8594-95046B733344}" srcId="{C54227CE-E0AC-447D-AD6C-3BD169D6BFDA}" destId="{6D502AF0-A494-4B31-B8F0-73407CEA7934}" srcOrd="0" destOrd="0" parTransId="{4C04C2C2-0E15-4D34-9E8A-85DFBF0165F8}" sibTransId="{996298ED-3029-4484-9605-32FED2A9CFFD}"/>
    <dgm:cxn modelId="{C3DE8B47-5542-4A88-8198-EA7D03D66FD8}" type="presOf" srcId="{C54227CE-E0AC-447D-AD6C-3BD169D6BFDA}" destId="{0E4D77E4-18DF-4895-A48D-5A401CD3D175}" srcOrd="0" destOrd="0" presId="urn:microsoft.com/office/officeart/2005/8/layout/hList6"/>
    <dgm:cxn modelId="{E32E8A48-981F-461F-A1C3-3242F442C7EC}" srcId="{2C93DA7D-E7F8-487C-9493-4C71747B7CB2}" destId="{BC151145-4523-477B-A2AC-9B92D2AD759B}" srcOrd="1" destOrd="0" parTransId="{26588831-AC4E-4C08-A6D9-F46F3E5143CC}" sibTransId="{9467494E-F693-49B9-AA62-5E7B6CCC8137}"/>
    <dgm:cxn modelId="{0969F749-DB12-4AD0-8340-516B5E6E5D70}" srcId="{6D502AF0-A494-4B31-B8F0-73407CEA7934}" destId="{BE1DEA8E-89B2-4497-92D9-53DA577FA0A1}" srcOrd="0" destOrd="0" parTransId="{B012A26E-09E2-4BAB-B7E7-DB6D337617CD}" sibTransId="{CA3E7F48-E14A-4924-89AD-8A51073765F6}"/>
    <dgm:cxn modelId="{587EB751-3FFB-4271-B074-0B756CD78F50}" type="presOf" srcId="{FD220EC7-F800-4BB9-AFD1-22A27142A2D6}" destId="{BA444094-552D-40D0-BBD8-B5E17009A156}" srcOrd="0" destOrd="4" presId="urn:microsoft.com/office/officeart/2005/8/layout/hList6"/>
    <dgm:cxn modelId="{C0CC7559-77A9-4F08-B78B-CA60567D5193}" type="presOf" srcId="{5E8EFAC9-B108-405D-8428-7CD43D0E8EBB}" destId="{66E959EC-7E0A-4A20-9980-1F50630D82AA}" srcOrd="0" destOrd="0" presId="urn:microsoft.com/office/officeart/2005/8/layout/hList6"/>
    <dgm:cxn modelId="{CFEAD486-59B1-4576-9D21-7A1F5C288B96}" srcId="{5E8EFAC9-B108-405D-8428-7CD43D0E8EBB}" destId="{0CF2A602-5B0A-4A85-95EC-D0E4320F3C81}" srcOrd="0" destOrd="0" parTransId="{C7865D01-2407-4B40-B36E-7C472836F3BA}" sibTransId="{24D2EE2D-BD21-4E26-8447-36EF44357B47}"/>
    <dgm:cxn modelId="{DE641D9D-A27B-4273-866A-157A6A01FEC6}" srcId="{2C93DA7D-E7F8-487C-9493-4C71747B7CB2}" destId="{67811C3E-7338-4F49-A908-1A48047D0B1D}" srcOrd="2" destOrd="0" parTransId="{CE6A4D94-2FF6-478E-BC37-9A580FFAE7AE}" sibTransId="{9D560B4A-1305-4EFF-8BA1-3D276C3CB537}"/>
    <dgm:cxn modelId="{863E19E3-E971-4D8E-A3F9-ABEB6693D87A}" type="presOf" srcId="{BC151145-4523-477B-A2AC-9B92D2AD759B}" destId="{BA444094-552D-40D0-BBD8-B5E17009A156}" srcOrd="0" destOrd="5" presId="urn:microsoft.com/office/officeart/2005/8/layout/hList6"/>
    <dgm:cxn modelId="{BB2166E4-73AF-4822-BB4A-CEF5884AECA7}" type="presOf" srcId="{6D502AF0-A494-4B31-B8F0-73407CEA7934}" destId="{BA444094-552D-40D0-BBD8-B5E17009A156}" srcOrd="0" destOrd="0" presId="urn:microsoft.com/office/officeart/2005/8/layout/hList6"/>
    <dgm:cxn modelId="{5243B8EA-3C32-44EE-A3B3-1D8B86C3745A}" srcId="{6D502AF0-A494-4B31-B8F0-73407CEA7934}" destId="{2C93DA7D-E7F8-487C-9493-4C71747B7CB2}" srcOrd="2" destOrd="0" parTransId="{17412AD4-1B3D-49E0-9862-81C9478CB53E}" sibTransId="{FB4A5EF2-2681-4CC4-82E3-5A705FE515A5}"/>
    <dgm:cxn modelId="{F9E1FDEC-E029-42A3-94E2-BDC3A71DC37E}" type="presOf" srcId="{2C93DA7D-E7F8-487C-9493-4C71747B7CB2}" destId="{BA444094-552D-40D0-BBD8-B5E17009A156}" srcOrd="0" destOrd="3" presId="urn:microsoft.com/office/officeart/2005/8/layout/hList6"/>
    <dgm:cxn modelId="{0A537014-D7F7-49AF-B5B0-F3AA7F3A9878}" type="presParOf" srcId="{0E4D77E4-18DF-4895-A48D-5A401CD3D175}" destId="{BA444094-552D-40D0-BBD8-B5E17009A156}" srcOrd="0" destOrd="0" presId="urn:microsoft.com/office/officeart/2005/8/layout/hList6"/>
    <dgm:cxn modelId="{3B89DA60-2D60-4DB7-A14A-053803D1681A}" type="presParOf" srcId="{0E4D77E4-18DF-4895-A48D-5A401CD3D175}" destId="{F6BB50DE-6A15-41CB-A831-D2F2010D819E}" srcOrd="1" destOrd="0" presId="urn:microsoft.com/office/officeart/2005/8/layout/hList6"/>
    <dgm:cxn modelId="{39BC1427-D44A-40B8-8B90-DEB37F5B0E3A}" type="presParOf" srcId="{0E4D77E4-18DF-4895-A48D-5A401CD3D175}" destId="{66E959EC-7E0A-4A20-9980-1F50630D82AA}" srcOrd="2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2.xml><?xml version="1.0" encoding="utf-8"?>
<dgm:dataModel xmlns:dgm="http://schemas.openxmlformats.org/drawingml/2006/diagram" xmlns:a="http://schemas.openxmlformats.org/drawingml/2006/main">
  <dgm:ptLst>
    <dgm:pt modelId="{0B8AD361-4BA1-4092-8ABC-ED5F559A2F7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D054BC2-7E18-4D16-A515-422DDA29605C}">
      <dgm:prSet/>
      <dgm:spPr/>
      <dgm:t>
        <a:bodyPr/>
        <a:lstStyle/>
        <a:p>
          <a:r>
            <a:rPr lang="en-US" b="1" baseline="0"/>
            <a:t>New Appointment</a:t>
          </a:r>
          <a:endParaRPr lang="en-US"/>
        </a:p>
      </dgm:t>
    </dgm:pt>
    <dgm:pt modelId="{3D62F2FB-6F31-4C11-A65B-5B6BF615256D}" type="parTrans" cxnId="{4FC6E108-4B55-4126-BE84-6C124C319DFC}">
      <dgm:prSet/>
      <dgm:spPr/>
      <dgm:t>
        <a:bodyPr/>
        <a:lstStyle/>
        <a:p>
          <a:endParaRPr lang="en-US"/>
        </a:p>
      </dgm:t>
    </dgm:pt>
    <dgm:pt modelId="{DEE7BC0B-C2F1-42AB-A4A5-C74648D0A8FD}" type="sibTrans" cxnId="{4FC6E108-4B55-4126-BE84-6C124C319DFC}">
      <dgm:prSet/>
      <dgm:spPr/>
      <dgm:t>
        <a:bodyPr/>
        <a:lstStyle/>
        <a:p>
          <a:endParaRPr lang="en-US"/>
        </a:p>
      </dgm:t>
    </dgm:pt>
    <dgm:pt modelId="{D95AFC3E-A047-4E60-B25C-B05646977015}" type="pres">
      <dgm:prSet presAssocID="{0B8AD361-4BA1-4092-8ABC-ED5F559A2F72}" presName="linear" presStyleCnt="0">
        <dgm:presLayoutVars>
          <dgm:animLvl val="lvl"/>
          <dgm:resizeHandles val="exact"/>
        </dgm:presLayoutVars>
      </dgm:prSet>
      <dgm:spPr/>
    </dgm:pt>
    <dgm:pt modelId="{172873FA-1C61-494D-9BBD-685042FA9C26}" type="pres">
      <dgm:prSet presAssocID="{CD054BC2-7E18-4D16-A515-422DDA29605C}" presName="parentText" presStyleLbl="node1" presStyleIdx="0" presStyleCnt="1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4FC6E108-4B55-4126-BE84-6C124C319DFC}" srcId="{0B8AD361-4BA1-4092-8ABC-ED5F559A2F72}" destId="{CD054BC2-7E18-4D16-A515-422DDA29605C}" srcOrd="0" destOrd="0" parTransId="{3D62F2FB-6F31-4C11-A65B-5B6BF615256D}" sibTransId="{DEE7BC0B-C2F1-42AB-A4A5-C74648D0A8FD}"/>
    <dgm:cxn modelId="{D393839A-D35A-451F-A4C1-8E3B0C26ABB2}" type="presOf" srcId="{CD054BC2-7E18-4D16-A515-422DDA29605C}" destId="{172873FA-1C61-494D-9BBD-685042FA9C26}" srcOrd="0" destOrd="0" presId="urn:microsoft.com/office/officeart/2005/8/layout/vList2"/>
    <dgm:cxn modelId="{5DF05FA7-05D2-4720-9485-877ACD6BA2BC}" type="presOf" srcId="{0B8AD361-4BA1-4092-8ABC-ED5F559A2F72}" destId="{D95AFC3E-A047-4E60-B25C-B05646977015}" srcOrd="0" destOrd="0" presId="urn:microsoft.com/office/officeart/2005/8/layout/vList2"/>
    <dgm:cxn modelId="{176A4E79-96EA-4057-BEBA-7D054D5961E5}" type="presParOf" srcId="{D95AFC3E-A047-4E60-B25C-B05646977015}" destId="{172873FA-1C61-494D-9BBD-685042FA9C2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3.xml><?xml version="1.0" encoding="utf-8"?>
<dgm:dataModel xmlns:dgm="http://schemas.openxmlformats.org/drawingml/2006/diagram" xmlns:a="http://schemas.openxmlformats.org/drawingml/2006/main">
  <dgm:ptLst>
    <dgm:pt modelId="{C36DC8BB-490C-4420-86F8-DFFF17839CE2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E4951A5-5354-4AB8-8411-EF1C09FC4124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Postdoc Benefits, IDP</a:t>
          </a:r>
          <a:endParaRPr lang="en-US" dirty="0">
            <a:solidFill>
              <a:schemeClr val="accent2"/>
            </a:solidFill>
          </a:endParaRPr>
        </a:p>
      </dgm:t>
    </dgm:pt>
    <dgm:pt modelId="{BF9B2B47-EA67-4596-B174-148DFAE544FF}" type="parTrans" cxnId="{F3E8B6E9-2286-45EF-9079-DDBF88384C7B}">
      <dgm:prSet/>
      <dgm:spPr/>
      <dgm:t>
        <a:bodyPr/>
        <a:lstStyle/>
        <a:p>
          <a:endParaRPr lang="en-US"/>
        </a:p>
      </dgm:t>
    </dgm:pt>
    <dgm:pt modelId="{E6589F51-8C70-4FC3-B833-7B0134958307}" type="sibTrans" cxnId="{F3E8B6E9-2286-45EF-9079-DDBF88384C7B}">
      <dgm:prSet/>
      <dgm:spPr/>
      <dgm:t>
        <a:bodyPr/>
        <a:lstStyle/>
        <a:p>
          <a:endParaRPr lang="en-US"/>
        </a:p>
      </dgm:t>
    </dgm:pt>
    <dgm:pt modelId="{F85125DD-8683-4767-BCC7-238942316FCA}" type="pres">
      <dgm:prSet presAssocID="{C36DC8BB-490C-4420-86F8-DFFF17839CE2}" presName="Name0" presStyleCnt="0">
        <dgm:presLayoutVars>
          <dgm:chMax/>
          <dgm:chPref/>
          <dgm:dir/>
        </dgm:presLayoutVars>
      </dgm:prSet>
      <dgm:spPr/>
    </dgm:pt>
    <dgm:pt modelId="{937293E8-14D1-4DFC-B9B0-4487DD0BE633}" type="pres">
      <dgm:prSet presAssocID="{AE4951A5-5354-4AB8-8411-EF1C09FC4124}" presName="parenttextcomposite" presStyleCnt="0"/>
      <dgm:spPr/>
    </dgm:pt>
    <dgm:pt modelId="{2B59CB63-E075-4D34-8850-3D58511806D1}" type="pres">
      <dgm:prSet presAssocID="{AE4951A5-5354-4AB8-8411-EF1C09FC4124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92D4A7E3-B8D9-4697-B1D0-DF745E457E12}" type="pres">
      <dgm:prSet presAssocID="{AE4951A5-5354-4AB8-8411-EF1C09FC4124}" presName="parallelogramComposite" presStyleCnt="0"/>
      <dgm:spPr/>
    </dgm:pt>
    <dgm:pt modelId="{EEDC003C-88FA-4E17-A017-7C4E3F19653A}" type="pres">
      <dgm:prSet presAssocID="{AE4951A5-5354-4AB8-8411-EF1C09FC4124}" presName="parallelogram1" presStyleLbl="alignNode1" presStyleIdx="0" presStyleCnt="7"/>
      <dgm:spPr/>
    </dgm:pt>
    <dgm:pt modelId="{DBB514EF-7DB7-41AC-8290-11A5D534BAB8}" type="pres">
      <dgm:prSet presAssocID="{AE4951A5-5354-4AB8-8411-EF1C09FC4124}" presName="parallelogram2" presStyleLbl="alignNode1" presStyleIdx="1" presStyleCnt="7"/>
      <dgm:spPr/>
    </dgm:pt>
    <dgm:pt modelId="{43DAB5A1-61F8-4813-8255-6ABFFC5B88AB}" type="pres">
      <dgm:prSet presAssocID="{AE4951A5-5354-4AB8-8411-EF1C09FC4124}" presName="parallelogram3" presStyleLbl="alignNode1" presStyleIdx="2" presStyleCnt="7"/>
      <dgm:spPr/>
    </dgm:pt>
    <dgm:pt modelId="{7973F1FA-F369-44DA-A6DB-2710BF1C729E}" type="pres">
      <dgm:prSet presAssocID="{AE4951A5-5354-4AB8-8411-EF1C09FC4124}" presName="parallelogram4" presStyleLbl="alignNode1" presStyleIdx="3" presStyleCnt="7"/>
      <dgm:spPr/>
    </dgm:pt>
    <dgm:pt modelId="{853BEBD9-0245-4E6E-800D-F2F8050411C0}" type="pres">
      <dgm:prSet presAssocID="{AE4951A5-5354-4AB8-8411-EF1C09FC4124}" presName="parallelogram5" presStyleLbl="alignNode1" presStyleIdx="4" presStyleCnt="7"/>
      <dgm:spPr/>
    </dgm:pt>
    <dgm:pt modelId="{8F911F92-ED77-40FF-A56E-181249D0CCDA}" type="pres">
      <dgm:prSet presAssocID="{AE4951A5-5354-4AB8-8411-EF1C09FC4124}" presName="parallelogram6" presStyleLbl="alignNode1" presStyleIdx="5" presStyleCnt="7"/>
      <dgm:spPr/>
    </dgm:pt>
    <dgm:pt modelId="{5002FA33-7ECE-4DD6-BCC0-0AFF26F5E9F3}" type="pres">
      <dgm:prSet presAssocID="{AE4951A5-5354-4AB8-8411-EF1C09FC4124}" presName="parallelogram7" presStyleLbl="alignNode1" presStyleIdx="6" presStyleCnt="7"/>
      <dgm:spPr/>
    </dgm:pt>
  </dgm:ptLst>
  <dgm:cxnLst>
    <dgm:cxn modelId="{8C58871E-882A-49DF-BA00-1A752B606003}" type="presOf" srcId="{C36DC8BB-490C-4420-86F8-DFFF17839CE2}" destId="{F85125DD-8683-4767-BCC7-238942316FCA}" srcOrd="0" destOrd="0" presId="urn:microsoft.com/office/officeart/2008/layout/VerticalAccentList"/>
    <dgm:cxn modelId="{CC2EFD63-3C8C-44F0-B031-1F5374E1F3A5}" type="presOf" srcId="{AE4951A5-5354-4AB8-8411-EF1C09FC4124}" destId="{2B59CB63-E075-4D34-8850-3D58511806D1}" srcOrd="0" destOrd="0" presId="urn:microsoft.com/office/officeart/2008/layout/VerticalAccentList"/>
    <dgm:cxn modelId="{F3E8B6E9-2286-45EF-9079-DDBF88384C7B}" srcId="{C36DC8BB-490C-4420-86F8-DFFF17839CE2}" destId="{AE4951A5-5354-4AB8-8411-EF1C09FC4124}" srcOrd="0" destOrd="0" parTransId="{BF9B2B47-EA67-4596-B174-148DFAE544FF}" sibTransId="{E6589F51-8C70-4FC3-B833-7B0134958307}"/>
    <dgm:cxn modelId="{6FEBA545-EB04-4B14-A3A7-4CB1E93C2639}" type="presParOf" srcId="{F85125DD-8683-4767-BCC7-238942316FCA}" destId="{937293E8-14D1-4DFC-B9B0-4487DD0BE633}" srcOrd="0" destOrd="0" presId="urn:microsoft.com/office/officeart/2008/layout/VerticalAccentList"/>
    <dgm:cxn modelId="{0AE9F9E4-2F74-499B-981F-8336188C155C}" type="presParOf" srcId="{937293E8-14D1-4DFC-B9B0-4487DD0BE633}" destId="{2B59CB63-E075-4D34-8850-3D58511806D1}" srcOrd="0" destOrd="0" presId="urn:microsoft.com/office/officeart/2008/layout/VerticalAccentList"/>
    <dgm:cxn modelId="{81E99887-DE20-4CE5-AEE5-A67E9D03E67F}" type="presParOf" srcId="{F85125DD-8683-4767-BCC7-238942316FCA}" destId="{92D4A7E3-B8D9-4697-B1D0-DF745E457E12}" srcOrd="1" destOrd="0" presId="urn:microsoft.com/office/officeart/2008/layout/VerticalAccentList"/>
    <dgm:cxn modelId="{9459949D-EE38-443F-9D8D-51B90478DADC}" type="presParOf" srcId="{92D4A7E3-B8D9-4697-B1D0-DF745E457E12}" destId="{EEDC003C-88FA-4E17-A017-7C4E3F19653A}" srcOrd="0" destOrd="0" presId="urn:microsoft.com/office/officeart/2008/layout/VerticalAccentList"/>
    <dgm:cxn modelId="{7E272D2E-9992-4865-AB64-A1A7BC191A65}" type="presParOf" srcId="{92D4A7E3-B8D9-4697-B1D0-DF745E457E12}" destId="{DBB514EF-7DB7-41AC-8290-11A5D534BAB8}" srcOrd="1" destOrd="0" presId="urn:microsoft.com/office/officeart/2008/layout/VerticalAccentList"/>
    <dgm:cxn modelId="{ECEC7275-938B-4EB4-A90F-9FE193D0543B}" type="presParOf" srcId="{92D4A7E3-B8D9-4697-B1D0-DF745E457E12}" destId="{43DAB5A1-61F8-4813-8255-6ABFFC5B88AB}" srcOrd="2" destOrd="0" presId="urn:microsoft.com/office/officeart/2008/layout/VerticalAccentList"/>
    <dgm:cxn modelId="{28417D77-8ECB-4748-8526-09BF56713C47}" type="presParOf" srcId="{92D4A7E3-B8D9-4697-B1D0-DF745E457E12}" destId="{7973F1FA-F369-44DA-A6DB-2710BF1C729E}" srcOrd="3" destOrd="0" presId="urn:microsoft.com/office/officeart/2008/layout/VerticalAccentList"/>
    <dgm:cxn modelId="{CAA7CD49-58F1-402D-8DBA-F5C799D7E033}" type="presParOf" srcId="{92D4A7E3-B8D9-4697-B1D0-DF745E457E12}" destId="{853BEBD9-0245-4E6E-800D-F2F8050411C0}" srcOrd="4" destOrd="0" presId="urn:microsoft.com/office/officeart/2008/layout/VerticalAccentList"/>
    <dgm:cxn modelId="{867D8385-F3D2-46AC-BE54-FAA08DB725A8}" type="presParOf" srcId="{92D4A7E3-B8D9-4697-B1D0-DF745E457E12}" destId="{8F911F92-ED77-40FF-A56E-181249D0CCDA}" srcOrd="5" destOrd="0" presId="urn:microsoft.com/office/officeart/2008/layout/VerticalAccentList"/>
    <dgm:cxn modelId="{9DEB29D8-D3C3-493C-9FF5-ADDC6C53D93A}" type="presParOf" srcId="{92D4A7E3-B8D9-4697-B1D0-DF745E457E12}" destId="{5002FA33-7ECE-4DD6-BCC0-0AFF26F5E9F3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4.xml><?xml version="1.0" encoding="utf-8"?>
<dgm:dataModel xmlns:dgm="http://schemas.openxmlformats.org/drawingml/2006/diagram" xmlns:a="http://schemas.openxmlformats.org/drawingml/2006/main">
  <dgm:ptLst>
    <dgm:pt modelId="{32766D4C-04A2-44C8-92AE-EC0B59597E7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D4D899AB-5798-4DA0-8ABF-5C4528058DFA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Postdoc Benefits</a:t>
          </a:r>
          <a:endParaRPr lang="en-US" sz="2400" dirty="0"/>
        </a:p>
      </dgm:t>
    </dgm:pt>
    <dgm:pt modelId="{982EEB2C-B0B6-411E-83C9-41675B50A91C}" type="parTrans" cxnId="{8A0252D7-BE07-465A-ACE8-E5372E9B1B9B}">
      <dgm:prSet/>
      <dgm:spPr/>
      <dgm:t>
        <a:bodyPr/>
        <a:lstStyle/>
        <a:p>
          <a:endParaRPr lang="en-US"/>
        </a:p>
      </dgm:t>
    </dgm:pt>
    <dgm:pt modelId="{B115EB19-AB5D-4D08-BFB1-3B793AFAD6F0}" type="sibTrans" cxnId="{8A0252D7-BE07-465A-ACE8-E5372E9B1B9B}">
      <dgm:prSet/>
      <dgm:spPr/>
      <dgm:t>
        <a:bodyPr/>
        <a:lstStyle/>
        <a:p>
          <a:endParaRPr lang="en-US"/>
        </a:p>
      </dgm:t>
    </dgm:pt>
    <dgm:pt modelId="{DD4FE82B-CF49-407A-B652-5708268B83C0}" type="pres">
      <dgm:prSet presAssocID="{32766D4C-04A2-44C8-92AE-EC0B59597E70}" presName="linear" presStyleCnt="0">
        <dgm:presLayoutVars>
          <dgm:animLvl val="lvl"/>
          <dgm:resizeHandles val="exact"/>
        </dgm:presLayoutVars>
      </dgm:prSet>
      <dgm:spPr/>
    </dgm:pt>
    <dgm:pt modelId="{8A882DA6-0DBA-4223-9FCC-7607F4471261}" type="pres">
      <dgm:prSet presAssocID="{D4D899AB-5798-4DA0-8ABF-5C4528058DF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2338D61-E8D2-466D-8A38-612943902CAA}" type="presOf" srcId="{D4D899AB-5798-4DA0-8ABF-5C4528058DFA}" destId="{8A882DA6-0DBA-4223-9FCC-7607F4471261}" srcOrd="0" destOrd="0" presId="urn:microsoft.com/office/officeart/2005/8/layout/vList2"/>
    <dgm:cxn modelId="{8A0252D7-BE07-465A-ACE8-E5372E9B1B9B}" srcId="{32766D4C-04A2-44C8-92AE-EC0B59597E70}" destId="{D4D899AB-5798-4DA0-8ABF-5C4528058DFA}" srcOrd="0" destOrd="0" parTransId="{982EEB2C-B0B6-411E-83C9-41675B50A91C}" sibTransId="{B115EB19-AB5D-4D08-BFB1-3B793AFAD6F0}"/>
    <dgm:cxn modelId="{39C16AF6-BEE0-4FBE-BD45-AF197C791EFC}" type="presOf" srcId="{32766D4C-04A2-44C8-92AE-EC0B59597E70}" destId="{DD4FE82B-CF49-407A-B652-5708268B83C0}" srcOrd="0" destOrd="0" presId="urn:microsoft.com/office/officeart/2005/8/layout/vList2"/>
    <dgm:cxn modelId="{F60F61C2-F069-4475-8516-D34A55EF0D94}" type="presParOf" srcId="{DD4FE82B-CF49-407A-B652-5708268B83C0}" destId="{8A882DA6-0DBA-4223-9FCC-7607F447126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5.xml><?xml version="1.0" encoding="utf-8"?>
<dgm:dataModel xmlns:dgm="http://schemas.openxmlformats.org/drawingml/2006/diagram" xmlns:a="http://schemas.openxmlformats.org/drawingml/2006/main">
  <dgm:ptLst>
    <dgm:pt modelId="{B796C2BE-A8D0-4760-BCAF-243917A316D7}" type="doc">
      <dgm:prSet loTypeId="urn:microsoft.com/office/officeart/2005/8/layout/lProcess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63C82D87-92DE-4F14-A368-520A495E2A60}">
      <dgm:prSet custT="1"/>
      <dgm:spPr/>
      <dgm:t>
        <a:bodyPr/>
        <a:lstStyle/>
        <a:p>
          <a:endParaRPr lang="en-US" sz="2000" b="1" dirty="0">
            <a:solidFill>
              <a:schemeClr val="accent3"/>
            </a:solidFill>
          </a:endParaRPr>
        </a:p>
        <a:p>
          <a:endParaRPr lang="en-US" sz="2000" b="1" dirty="0">
            <a:solidFill>
              <a:schemeClr val="accent3"/>
            </a:solidFill>
          </a:endParaRPr>
        </a:p>
        <a:p>
          <a:endParaRPr lang="en-US" sz="2000" b="1" dirty="0">
            <a:solidFill>
              <a:schemeClr val="accent3"/>
            </a:solidFill>
          </a:endParaRPr>
        </a:p>
        <a:p>
          <a:endParaRPr lang="en-US" sz="2000" b="1" dirty="0">
            <a:solidFill>
              <a:schemeClr val="accent3"/>
            </a:solidFill>
          </a:endParaRPr>
        </a:p>
        <a:p>
          <a:endParaRPr lang="en-US" sz="2000" b="1" dirty="0">
            <a:solidFill>
              <a:schemeClr val="accent3"/>
            </a:solidFill>
          </a:endParaRPr>
        </a:p>
        <a:p>
          <a:endParaRPr lang="en-US" sz="2000" b="0" dirty="0">
            <a:solidFill>
              <a:schemeClr val="accent3"/>
            </a:solidFill>
          </a:endParaRPr>
        </a:p>
        <a:p>
          <a:r>
            <a:rPr lang="en-US" sz="2400" b="0" dirty="0">
              <a:solidFill>
                <a:schemeClr val="accent3"/>
              </a:solidFill>
            </a:rPr>
            <a:t>A postdoctoral appointment at Stanford includes certain defined benefits for medical, dental, vision, disability, and leave</a:t>
          </a:r>
        </a:p>
      </dgm:t>
    </dgm:pt>
    <dgm:pt modelId="{F13789A2-6695-4430-9CFB-0356BEE07390}" type="parTrans" cxnId="{E62C9F32-7C9A-4F8F-A447-66FAD9B35BF4}">
      <dgm:prSet/>
      <dgm:spPr/>
      <dgm:t>
        <a:bodyPr/>
        <a:lstStyle/>
        <a:p>
          <a:endParaRPr lang="en-US"/>
        </a:p>
      </dgm:t>
    </dgm:pt>
    <dgm:pt modelId="{D957EE6A-3E4F-45BD-AFF2-19A5EB310C36}" type="sibTrans" cxnId="{E62C9F32-7C9A-4F8F-A447-66FAD9B35BF4}">
      <dgm:prSet/>
      <dgm:spPr/>
      <dgm:t>
        <a:bodyPr/>
        <a:lstStyle/>
        <a:p>
          <a:endParaRPr lang="en-US"/>
        </a:p>
      </dgm:t>
    </dgm:pt>
    <dgm:pt modelId="{FF934020-35C6-40F1-AE20-6F2890026BFB}">
      <dgm:prSet custT="1"/>
      <dgm:spPr/>
      <dgm:t>
        <a:bodyPr/>
        <a:lstStyle/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endParaRPr lang="en-US" sz="2000" dirty="0">
            <a:solidFill>
              <a:schemeClr val="accent3"/>
            </a:solidFill>
          </a:endParaRPr>
        </a:p>
        <a:p>
          <a:r>
            <a:rPr lang="en-US" sz="2000" dirty="0">
              <a:solidFill>
                <a:schemeClr val="accent3"/>
              </a:solidFill>
            </a:rPr>
            <a:t>Defined benefits established by the Postdoc Benefits office </a:t>
          </a:r>
          <a:r>
            <a:rPr lang="en-US" sz="2000" b="1" dirty="0">
              <a:solidFill>
                <a:schemeClr val="accent3"/>
              </a:solidFill>
            </a:rPr>
            <a:t>may not be modified or diminished </a:t>
          </a:r>
          <a:r>
            <a:rPr lang="en-US" sz="2000" dirty="0">
              <a:solidFill>
                <a:schemeClr val="accent3"/>
              </a:solidFill>
            </a:rPr>
            <a:t>by individual agreement between the postdoc and the appointing department or faculty sponsor</a:t>
          </a:r>
        </a:p>
      </dgm:t>
    </dgm:pt>
    <dgm:pt modelId="{DCC7EE83-9346-46CE-ADC0-0AB79F5EC9B3}" type="parTrans" cxnId="{3B45AA78-5D88-41D8-975E-3D75CDB0DF64}">
      <dgm:prSet/>
      <dgm:spPr/>
      <dgm:t>
        <a:bodyPr/>
        <a:lstStyle/>
        <a:p>
          <a:endParaRPr lang="en-US"/>
        </a:p>
      </dgm:t>
    </dgm:pt>
    <dgm:pt modelId="{8B603F88-0E7A-412E-92A2-2071C006DA96}" type="sibTrans" cxnId="{3B45AA78-5D88-41D8-975E-3D75CDB0DF64}">
      <dgm:prSet/>
      <dgm:spPr/>
      <dgm:t>
        <a:bodyPr/>
        <a:lstStyle/>
        <a:p>
          <a:endParaRPr lang="en-US"/>
        </a:p>
      </dgm:t>
    </dgm:pt>
    <dgm:pt modelId="{ADC99FE3-F6F9-4224-8D4E-3B02F86930C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Postdoc Benefits are managed via a third-party platform, Benelogic</a:t>
          </a:r>
        </a:p>
      </dgm:t>
    </dgm:pt>
    <dgm:pt modelId="{BE1FE1BB-6AAE-4CAB-9EA3-28D6ECB14B2C}" type="parTrans" cxnId="{E975A397-40BD-408A-94DA-73EA2D215C19}">
      <dgm:prSet/>
      <dgm:spPr/>
      <dgm:t>
        <a:bodyPr/>
        <a:lstStyle/>
        <a:p>
          <a:endParaRPr lang="en-US"/>
        </a:p>
      </dgm:t>
    </dgm:pt>
    <dgm:pt modelId="{9EC0C4A8-4ABD-4F94-83ED-3BE099BF89D0}" type="sibTrans" cxnId="{E975A397-40BD-408A-94DA-73EA2D215C19}">
      <dgm:prSet/>
      <dgm:spPr/>
      <dgm:t>
        <a:bodyPr/>
        <a:lstStyle/>
        <a:p>
          <a:endParaRPr lang="en-US"/>
        </a:p>
      </dgm:t>
    </dgm:pt>
    <dgm:pt modelId="{501FD59F-CEA4-45AD-93FB-570F2B743716}">
      <dgm:prSet/>
      <dgm:spPr/>
      <dgm:t>
        <a:bodyPr/>
        <a:lstStyle/>
        <a:p>
          <a:r>
            <a:rPr lang="en-US" dirty="0"/>
            <a:t>Information on training and access to Benelogic is </a:t>
          </a:r>
          <a:r>
            <a:rPr lang="en-US" b="1" dirty="0">
              <a:hlinkClick xmlns:r="http://schemas.openxmlformats.org/officeDocument/2006/relationships" r:id="rId1"/>
            </a:rPr>
            <a:t>here</a:t>
          </a:r>
          <a:endParaRPr lang="en-US" b="1" dirty="0"/>
        </a:p>
      </dgm:t>
    </dgm:pt>
    <dgm:pt modelId="{A1EC4A12-EDC0-48A2-BBAC-54E4AA5F91AD}" type="parTrans" cxnId="{48B3D847-E39B-41E4-AC73-76010883E35B}">
      <dgm:prSet/>
      <dgm:spPr/>
      <dgm:t>
        <a:bodyPr/>
        <a:lstStyle/>
        <a:p>
          <a:endParaRPr lang="en-US"/>
        </a:p>
      </dgm:t>
    </dgm:pt>
    <dgm:pt modelId="{15BD0E8F-32CE-4696-B8A2-296792981A8F}" type="sibTrans" cxnId="{48B3D847-E39B-41E4-AC73-76010883E35B}">
      <dgm:prSet/>
      <dgm:spPr/>
      <dgm:t>
        <a:bodyPr/>
        <a:lstStyle/>
        <a:p>
          <a:endParaRPr lang="en-US"/>
        </a:p>
      </dgm:t>
    </dgm:pt>
    <dgm:pt modelId="{3F8ADE4C-90A5-44E9-8941-A9E9E2557540}" type="pres">
      <dgm:prSet presAssocID="{B796C2BE-A8D0-4760-BCAF-243917A316D7}" presName="theList" presStyleCnt="0">
        <dgm:presLayoutVars>
          <dgm:dir/>
          <dgm:animLvl val="lvl"/>
          <dgm:resizeHandles val="exact"/>
        </dgm:presLayoutVars>
      </dgm:prSet>
      <dgm:spPr/>
    </dgm:pt>
    <dgm:pt modelId="{610F099C-2381-4EB2-B6E3-040130994C1C}" type="pres">
      <dgm:prSet presAssocID="{63C82D87-92DE-4F14-A368-520A495E2A60}" presName="compNode" presStyleCnt="0"/>
      <dgm:spPr/>
    </dgm:pt>
    <dgm:pt modelId="{D65323D1-B555-4D4C-9869-4738EF39921F}" type="pres">
      <dgm:prSet presAssocID="{63C82D87-92DE-4F14-A368-520A495E2A60}" presName="aNode" presStyleLbl="bgShp" presStyleIdx="0" presStyleCnt="3"/>
      <dgm:spPr/>
    </dgm:pt>
    <dgm:pt modelId="{593F0737-D029-40B3-B54E-52645E135D4D}" type="pres">
      <dgm:prSet presAssocID="{63C82D87-92DE-4F14-A368-520A495E2A60}" presName="textNode" presStyleLbl="bgShp" presStyleIdx="0" presStyleCnt="3"/>
      <dgm:spPr/>
    </dgm:pt>
    <dgm:pt modelId="{9FDC5761-BC08-419F-BB72-C2938DB0F489}" type="pres">
      <dgm:prSet presAssocID="{63C82D87-92DE-4F14-A368-520A495E2A60}" presName="compChildNode" presStyleCnt="0"/>
      <dgm:spPr/>
    </dgm:pt>
    <dgm:pt modelId="{D8681FC1-2465-4256-A974-81E880370289}" type="pres">
      <dgm:prSet presAssocID="{63C82D87-92DE-4F14-A368-520A495E2A60}" presName="theInnerList" presStyleCnt="0"/>
      <dgm:spPr/>
    </dgm:pt>
    <dgm:pt modelId="{2064E63C-6CFA-46E0-A926-C28267BE5F0A}" type="pres">
      <dgm:prSet presAssocID="{63C82D87-92DE-4F14-A368-520A495E2A60}" presName="aSpace" presStyleCnt="0"/>
      <dgm:spPr/>
    </dgm:pt>
    <dgm:pt modelId="{3382D114-5379-49E4-BB8C-E4C20F1CE6B0}" type="pres">
      <dgm:prSet presAssocID="{FF934020-35C6-40F1-AE20-6F2890026BFB}" presName="compNode" presStyleCnt="0"/>
      <dgm:spPr/>
    </dgm:pt>
    <dgm:pt modelId="{CB38EDBE-A932-4BE1-9844-9FE0C49AFD50}" type="pres">
      <dgm:prSet presAssocID="{FF934020-35C6-40F1-AE20-6F2890026BFB}" presName="aNode" presStyleLbl="bgShp" presStyleIdx="1" presStyleCnt="3"/>
      <dgm:spPr/>
    </dgm:pt>
    <dgm:pt modelId="{9C327F69-C71E-44CD-A7EF-FB502FEB6F2D}" type="pres">
      <dgm:prSet presAssocID="{FF934020-35C6-40F1-AE20-6F2890026BFB}" presName="textNode" presStyleLbl="bgShp" presStyleIdx="1" presStyleCnt="3"/>
      <dgm:spPr/>
    </dgm:pt>
    <dgm:pt modelId="{9952F738-123E-4A11-9CBC-6B4C7AFE1299}" type="pres">
      <dgm:prSet presAssocID="{FF934020-35C6-40F1-AE20-6F2890026BFB}" presName="compChildNode" presStyleCnt="0"/>
      <dgm:spPr/>
    </dgm:pt>
    <dgm:pt modelId="{FD79E4A3-3191-4603-A86D-E6418F6E7BF3}" type="pres">
      <dgm:prSet presAssocID="{FF934020-35C6-40F1-AE20-6F2890026BFB}" presName="theInnerList" presStyleCnt="0"/>
      <dgm:spPr/>
    </dgm:pt>
    <dgm:pt modelId="{7C1B3C68-DA9F-482B-A76C-12237FA4A5EB}" type="pres">
      <dgm:prSet presAssocID="{FF934020-35C6-40F1-AE20-6F2890026BFB}" presName="aSpace" presStyleCnt="0"/>
      <dgm:spPr/>
    </dgm:pt>
    <dgm:pt modelId="{BF01FCD2-F5B9-4575-8CB5-F97249A28F5D}" type="pres">
      <dgm:prSet presAssocID="{ADC99FE3-F6F9-4224-8D4E-3B02F86930CC}" presName="compNode" presStyleCnt="0"/>
      <dgm:spPr/>
    </dgm:pt>
    <dgm:pt modelId="{7E7F2801-902A-42B5-9317-09D56964073C}" type="pres">
      <dgm:prSet presAssocID="{ADC99FE3-F6F9-4224-8D4E-3B02F86930CC}" presName="aNode" presStyleLbl="bgShp" presStyleIdx="2" presStyleCnt="3"/>
      <dgm:spPr/>
    </dgm:pt>
    <dgm:pt modelId="{417E2319-09CF-43F5-A8BB-EC418B83D014}" type="pres">
      <dgm:prSet presAssocID="{ADC99FE3-F6F9-4224-8D4E-3B02F86930CC}" presName="textNode" presStyleLbl="bgShp" presStyleIdx="2" presStyleCnt="3"/>
      <dgm:spPr/>
    </dgm:pt>
    <dgm:pt modelId="{824AF316-780C-4B41-BF95-E74E110E000E}" type="pres">
      <dgm:prSet presAssocID="{ADC99FE3-F6F9-4224-8D4E-3B02F86930CC}" presName="compChildNode" presStyleCnt="0"/>
      <dgm:spPr/>
    </dgm:pt>
    <dgm:pt modelId="{F17EAE64-0AFB-4487-8BC0-B5638D5F3BD4}" type="pres">
      <dgm:prSet presAssocID="{ADC99FE3-F6F9-4224-8D4E-3B02F86930CC}" presName="theInnerList" presStyleCnt="0"/>
      <dgm:spPr/>
    </dgm:pt>
    <dgm:pt modelId="{86715859-6349-4767-9D2A-70ADFAC37D92}" type="pres">
      <dgm:prSet presAssocID="{501FD59F-CEA4-45AD-93FB-570F2B743716}" presName="childNode" presStyleLbl="node1" presStyleIdx="0" presStyleCnt="1">
        <dgm:presLayoutVars>
          <dgm:bulletEnabled val="1"/>
        </dgm:presLayoutVars>
      </dgm:prSet>
      <dgm:spPr/>
    </dgm:pt>
  </dgm:ptLst>
  <dgm:cxnLst>
    <dgm:cxn modelId="{90F9DB26-C8D8-4026-9713-67A9E0683889}" type="presOf" srcId="{FF934020-35C6-40F1-AE20-6F2890026BFB}" destId="{CB38EDBE-A932-4BE1-9844-9FE0C49AFD50}" srcOrd="0" destOrd="0" presId="urn:microsoft.com/office/officeart/2005/8/layout/lProcess2"/>
    <dgm:cxn modelId="{E62C9F32-7C9A-4F8F-A447-66FAD9B35BF4}" srcId="{B796C2BE-A8D0-4760-BCAF-243917A316D7}" destId="{63C82D87-92DE-4F14-A368-520A495E2A60}" srcOrd="0" destOrd="0" parTransId="{F13789A2-6695-4430-9CFB-0356BEE07390}" sibTransId="{D957EE6A-3E4F-45BD-AFF2-19A5EB310C36}"/>
    <dgm:cxn modelId="{48B3D847-E39B-41E4-AC73-76010883E35B}" srcId="{ADC99FE3-F6F9-4224-8D4E-3B02F86930CC}" destId="{501FD59F-CEA4-45AD-93FB-570F2B743716}" srcOrd="0" destOrd="0" parTransId="{A1EC4A12-EDC0-48A2-BBAC-54E4AA5F91AD}" sibTransId="{15BD0E8F-32CE-4696-B8A2-296792981A8F}"/>
    <dgm:cxn modelId="{A7FE3A69-204A-4E07-BE9C-D9BE83DD4851}" type="presOf" srcId="{63C82D87-92DE-4F14-A368-520A495E2A60}" destId="{593F0737-D029-40B3-B54E-52645E135D4D}" srcOrd="1" destOrd="0" presId="urn:microsoft.com/office/officeart/2005/8/layout/lProcess2"/>
    <dgm:cxn modelId="{F9DDC34E-5D0F-405E-BE15-7E6356D90669}" type="presOf" srcId="{501FD59F-CEA4-45AD-93FB-570F2B743716}" destId="{86715859-6349-4767-9D2A-70ADFAC37D92}" srcOrd="0" destOrd="0" presId="urn:microsoft.com/office/officeart/2005/8/layout/lProcess2"/>
    <dgm:cxn modelId="{10364650-ACE2-4ADB-B4F1-D7AD5041174D}" type="presOf" srcId="{ADC99FE3-F6F9-4224-8D4E-3B02F86930CC}" destId="{417E2319-09CF-43F5-A8BB-EC418B83D014}" srcOrd="1" destOrd="0" presId="urn:microsoft.com/office/officeart/2005/8/layout/lProcess2"/>
    <dgm:cxn modelId="{63F30074-1E3A-4749-BD2A-F5058478E952}" type="presOf" srcId="{FF934020-35C6-40F1-AE20-6F2890026BFB}" destId="{9C327F69-C71E-44CD-A7EF-FB502FEB6F2D}" srcOrd="1" destOrd="0" presId="urn:microsoft.com/office/officeart/2005/8/layout/lProcess2"/>
    <dgm:cxn modelId="{3B45AA78-5D88-41D8-975E-3D75CDB0DF64}" srcId="{B796C2BE-A8D0-4760-BCAF-243917A316D7}" destId="{FF934020-35C6-40F1-AE20-6F2890026BFB}" srcOrd="1" destOrd="0" parTransId="{DCC7EE83-9346-46CE-ADC0-0AB79F5EC9B3}" sibTransId="{8B603F88-0E7A-412E-92A2-2071C006DA96}"/>
    <dgm:cxn modelId="{E975A397-40BD-408A-94DA-73EA2D215C19}" srcId="{B796C2BE-A8D0-4760-BCAF-243917A316D7}" destId="{ADC99FE3-F6F9-4224-8D4E-3B02F86930CC}" srcOrd="2" destOrd="0" parTransId="{BE1FE1BB-6AAE-4CAB-9EA3-28D6ECB14B2C}" sibTransId="{9EC0C4A8-4ABD-4F94-83ED-3BE099BF89D0}"/>
    <dgm:cxn modelId="{68148BD8-7E83-4166-8D8A-72CDD0D81489}" type="presOf" srcId="{63C82D87-92DE-4F14-A368-520A495E2A60}" destId="{D65323D1-B555-4D4C-9869-4738EF39921F}" srcOrd="0" destOrd="0" presId="urn:microsoft.com/office/officeart/2005/8/layout/lProcess2"/>
    <dgm:cxn modelId="{0C91F1E5-76EF-4A0B-A7C6-7EE7BA93256B}" type="presOf" srcId="{B796C2BE-A8D0-4760-BCAF-243917A316D7}" destId="{3F8ADE4C-90A5-44E9-8941-A9E9E2557540}" srcOrd="0" destOrd="0" presId="urn:microsoft.com/office/officeart/2005/8/layout/lProcess2"/>
    <dgm:cxn modelId="{524042EC-1CD9-4E50-8C30-648D47A43728}" type="presOf" srcId="{ADC99FE3-F6F9-4224-8D4E-3B02F86930CC}" destId="{7E7F2801-902A-42B5-9317-09D56964073C}" srcOrd="0" destOrd="0" presId="urn:microsoft.com/office/officeart/2005/8/layout/lProcess2"/>
    <dgm:cxn modelId="{E2D7847F-0017-4F51-B9D7-D2F4F39CF0CE}" type="presParOf" srcId="{3F8ADE4C-90A5-44E9-8941-A9E9E2557540}" destId="{610F099C-2381-4EB2-B6E3-040130994C1C}" srcOrd="0" destOrd="0" presId="urn:microsoft.com/office/officeart/2005/8/layout/lProcess2"/>
    <dgm:cxn modelId="{C37F4F2F-D706-4B02-BAA7-C9EA125D26F8}" type="presParOf" srcId="{610F099C-2381-4EB2-B6E3-040130994C1C}" destId="{D65323D1-B555-4D4C-9869-4738EF39921F}" srcOrd="0" destOrd="0" presId="urn:microsoft.com/office/officeart/2005/8/layout/lProcess2"/>
    <dgm:cxn modelId="{050951AF-CDF0-4EAF-AF86-E94790ED6931}" type="presParOf" srcId="{610F099C-2381-4EB2-B6E3-040130994C1C}" destId="{593F0737-D029-40B3-B54E-52645E135D4D}" srcOrd="1" destOrd="0" presId="urn:microsoft.com/office/officeart/2005/8/layout/lProcess2"/>
    <dgm:cxn modelId="{C8A78A32-281F-4843-9215-24DCB30EA135}" type="presParOf" srcId="{610F099C-2381-4EB2-B6E3-040130994C1C}" destId="{9FDC5761-BC08-419F-BB72-C2938DB0F489}" srcOrd="2" destOrd="0" presId="urn:microsoft.com/office/officeart/2005/8/layout/lProcess2"/>
    <dgm:cxn modelId="{839B7A22-B09A-4B97-821F-140E9D6F016E}" type="presParOf" srcId="{9FDC5761-BC08-419F-BB72-C2938DB0F489}" destId="{D8681FC1-2465-4256-A974-81E880370289}" srcOrd="0" destOrd="0" presId="urn:microsoft.com/office/officeart/2005/8/layout/lProcess2"/>
    <dgm:cxn modelId="{1BEBE4AF-ABB7-4D7D-ADF8-3EF516AA448F}" type="presParOf" srcId="{3F8ADE4C-90A5-44E9-8941-A9E9E2557540}" destId="{2064E63C-6CFA-46E0-A926-C28267BE5F0A}" srcOrd="1" destOrd="0" presId="urn:microsoft.com/office/officeart/2005/8/layout/lProcess2"/>
    <dgm:cxn modelId="{3F973BC8-2B82-4014-A80F-AC84BFCA7D06}" type="presParOf" srcId="{3F8ADE4C-90A5-44E9-8941-A9E9E2557540}" destId="{3382D114-5379-49E4-BB8C-E4C20F1CE6B0}" srcOrd="2" destOrd="0" presId="urn:microsoft.com/office/officeart/2005/8/layout/lProcess2"/>
    <dgm:cxn modelId="{DEA4050D-E603-4693-A991-441123B86E41}" type="presParOf" srcId="{3382D114-5379-49E4-BB8C-E4C20F1CE6B0}" destId="{CB38EDBE-A932-4BE1-9844-9FE0C49AFD50}" srcOrd="0" destOrd="0" presId="urn:microsoft.com/office/officeart/2005/8/layout/lProcess2"/>
    <dgm:cxn modelId="{88623C27-293A-42D6-B178-B0A0D34EDE2E}" type="presParOf" srcId="{3382D114-5379-49E4-BB8C-E4C20F1CE6B0}" destId="{9C327F69-C71E-44CD-A7EF-FB502FEB6F2D}" srcOrd="1" destOrd="0" presId="urn:microsoft.com/office/officeart/2005/8/layout/lProcess2"/>
    <dgm:cxn modelId="{6F434BF2-076F-4A00-85A7-2D9BA891DEE2}" type="presParOf" srcId="{3382D114-5379-49E4-BB8C-E4C20F1CE6B0}" destId="{9952F738-123E-4A11-9CBC-6B4C7AFE1299}" srcOrd="2" destOrd="0" presId="urn:microsoft.com/office/officeart/2005/8/layout/lProcess2"/>
    <dgm:cxn modelId="{3EFB9548-474C-4281-A297-B099A1A3B431}" type="presParOf" srcId="{9952F738-123E-4A11-9CBC-6B4C7AFE1299}" destId="{FD79E4A3-3191-4603-A86D-E6418F6E7BF3}" srcOrd="0" destOrd="0" presId="urn:microsoft.com/office/officeart/2005/8/layout/lProcess2"/>
    <dgm:cxn modelId="{7695E181-574E-475E-8E65-B19406C2C9FE}" type="presParOf" srcId="{3F8ADE4C-90A5-44E9-8941-A9E9E2557540}" destId="{7C1B3C68-DA9F-482B-A76C-12237FA4A5EB}" srcOrd="3" destOrd="0" presId="urn:microsoft.com/office/officeart/2005/8/layout/lProcess2"/>
    <dgm:cxn modelId="{517E146E-27FF-495F-9FDC-FFC034623EAB}" type="presParOf" srcId="{3F8ADE4C-90A5-44E9-8941-A9E9E2557540}" destId="{BF01FCD2-F5B9-4575-8CB5-F97249A28F5D}" srcOrd="4" destOrd="0" presId="urn:microsoft.com/office/officeart/2005/8/layout/lProcess2"/>
    <dgm:cxn modelId="{9E07594E-A228-461D-AF79-4B6971DB835C}" type="presParOf" srcId="{BF01FCD2-F5B9-4575-8CB5-F97249A28F5D}" destId="{7E7F2801-902A-42B5-9317-09D56964073C}" srcOrd="0" destOrd="0" presId="urn:microsoft.com/office/officeart/2005/8/layout/lProcess2"/>
    <dgm:cxn modelId="{51C5ABDC-512F-4810-AD9E-F16D065E8EA5}" type="presParOf" srcId="{BF01FCD2-F5B9-4575-8CB5-F97249A28F5D}" destId="{417E2319-09CF-43F5-A8BB-EC418B83D014}" srcOrd="1" destOrd="0" presId="urn:microsoft.com/office/officeart/2005/8/layout/lProcess2"/>
    <dgm:cxn modelId="{FAE4C122-836E-4AC1-B7D3-5C1134EF5E3A}" type="presParOf" srcId="{BF01FCD2-F5B9-4575-8CB5-F97249A28F5D}" destId="{824AF316-780C-4B41-BF95-E74E110E000E}" srcOrd="2" destOrd="0" presId="urn:microsoft.com/office/officeart/2005/8/layout/lProcess2"/>
    <dgm:cxn modelId="{6B5AE6AB-BE5A-46C0-9744-160A5125DCE0}" type="presParOf" srcId="{824AF316-780C-4B41-BF95-E74E110E000E}" destId="{F17EAE64-0AFB-4487-8BC0-B5638D5F3BD4}" srcOrd="0" destOrd="0" presId="urn:microsoft.com/office/officeart/2005/8/layout/lProcess2"/>
    <dgm:cxn modelId="{1E71D364-8828-4DA3-9C8C-819D04BEF502}" type="presParOf" srcId="{F17EAE64-0AFB-4487-8BC0-B5638D5F3BD4}" destId="{86715859-6349-4767-9D2A-70ADFAC37D92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6.xml><?xml version="1.0" encoding="utf-8"?>
<dgm:dataModel xmlns:dgm="http://schemas.openxmlformats.org/drawingml/2006/diagram" xmlns:a="http://schemas.openxmlformats.org/drawingml/2006/main">
  <dgm:ptLst>
    <dgm:pt modelId="{60415B28-135E-431B-B3A5-D53C40DA8C8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FFE2A52-C5EF-4195-B357-0162F5D5CC10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Postdoc Benefits Funding</a:t>
          </a:r>
          <a:endParaRPr lang="en-US" sz="2400" dirty="0"/>
        </a:p>
      </dgm:t>
    </dgm:pt>
    <dgm:pt modelId="{1D8A612C-A729-4F05-B0A2-CD57A0813398}" type="parTrans" cxnId="{00B6FF4F-BF74-436B-87F0-F1FF08A56BE2}">
      <dgm:prSet/>
      <dgm:spPr/>
      <dgm:t>
        <a:bodyPr/>
        <a:lstStyle/>
        <a:p>
          <a:endParaRPr lang="en-US"/>
        </a:p>
      </dgm:t>
    </dgm:pt>
    <dgm:pt modelId="{6EB266F2-50DB-4049-8229-B8AF415BE232}" type="sibTrans" cxnId="{00B6FF4F-BF74-436B-87F0-F1FF08A56BE2}">
      <dgm:prSet/>
      <dgm:spPr/>
      <dgm:t>
        <a:bodyPr/>
        <a:lstStyle/>
        <a:p>
          <a:endParaRPr lang="en-US"/>
        </a:p>
      </dgm:t>
    </dgm:pt>
    <dgm:pt modelId="{D5A2CF72-567E-4D29-9EC5-F55B89481D41}" type="pres">
      <dgm:prSet presAssocID="{60415B28-135E-431B-B3A5-D53C40DA8C80}" presName="linear" presStyleCnt="0">
        <dgm:presLayoutVars>
          <dgm:animLvl val="lvl"/>
          <dgm:resizeHandles val="exact"/>
        </dgm:presLayoutVars>
      </dgm:prSet>
      <dgm:spPr/>
    </dgm:pt>
    <dgm:pt modelId="{D449DCCA-81FC-479D-9CD5-8DAC32EACBC5}" type="pres">
      <dgm:prSet presAssocID="{1FFE2A52-C5EF-4195-B357-0162F5D5CC10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5F68F00-E208-4C77-86F6-FBD9AF465DE0}" type="presOf" srcId="{60415B28-135E-431B-B3A5-D53C40DA8C80}" destId="{D5A2CF72-567E-4D29-9EC5-F55B89481D41}" srcOrd="0" destOrd="0" presId="urn:microsoft.com/office/officeart/2005/8/layout/vList2"/>
    <dgm:cxn modelId="{00B6FF4F-BF74-436B-87F0-F1FF08A56BE2}" srcId="{60415B28-135E-431B-B3A5-D53C40DA8C80}" destId="{1FFE2A52-C5EF-4195-B357-0162F5D5CC10}" srcOrd="0" destOrd="0" parTransId="{1D8A612C-A729-4F05-B0A2-CD57A0813398}" sibTransId="{6EB266F2-50DB-4049-8229-B8AF415BE232}"/>
    <dgm:cxn modelId="{724C50C4-5516-46E3-A35B-4D93E5110FF3}" type="presOf" srcId="{1FFE2A52-C5EF-4195-B357-0162F5D5CC10}" destId="{D449DCCA-81FC-479D-9CD5-8DAC32EACBC5}" srcOrd="0" destOrd="0" presId="urn:microsoft.com/office/officeart/2005/8/layout/vList2"/>
    <dgm:cxn modelId="{159F9681-2631-4950-8A06-391B819314FD}" type="presParOf" srcId="{D5A2CF72-567E-4D29-9EC5-F55B89481D41}" destId="{D449DCCA-81FC-479D-9CD5-8DAC32EACBC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7.xml><?xml version="1.0" encoding="utf-8"?>
<dgm:dataModel xmlns:dgm="http://schemas.openxmlformats.org/drawingml/2006/diagram" xmlns:a="http://schemas.openxmlformats.org/drawingml/2006/main">
  <dgm:ptLst>
    <dgm:pt modelId="{6F89EC38-9286-43C2-97F8-A76368E398EC}" type="doc">
      <dgm:prSet loTypeId="urn:microsoft.com/office/officeart/2005/8/layout/orgChart1" loCatId="hierarchy" qsTypeId="urn:microsoft.com/office/officeart/2005/8/quickstyle/simple5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840C4C93-D1E0-4EC0-9AD0-B0CC980C25C3}">
      <dgm:prSet/>
      <dgm:spPr/>
      <dgm:t>
        <a:bodyPr/>
        <a:lstStyle/>
        <a:p>
          <a:r>
            <a:rPr lang="en-US" b="1"/>
            <a:t>Stanford’s portion of postdocs’ benefits costs are paid from:</a:t>
          </a:r>
          <a:endParaRPr lang="en-US"/>
        </a:p>
      </dgm:t>
    </dgm:pt>
    <dgm:pt modelId="{50B37A81-C828-4C5F-96F8-F8991AA7CFA8}" type="parTrans" cxnId="{7A12D0C3-7F5F-4C29-BE89-0B6C6BAAE571}">
      <dgm:prSet/>
      <dgm:spPr/>
      <dgm:t>
        <a:bodyPr/>
        <a:lstStyle/>
        <a:p>
          <a:endParaRPr lang="en-US"/>
        </a:p>
      </dgm:t>
    </dgm:pt>
    <dgm:pt modelId="{EE3A2C9B-B789-43D9-B029-E43114D8FB54}" type="sibTrans" cxnId="{7A12D0C3-7F5F-4C29-BE89-0B6C6BAAE571}">
      <dgm:prSet/>
      <dgm:spPr/>
      <dgm:t>
        <a:bodyPr/>
        <a:lstStyle/>
        <a:p>
          <a:endParaRPr lang="en-US"/>
        </a:p>
      </dgm:t>
    </dgm:pt>
    <dgm:pt modelId="{2C44EC80-84A9-414C-A861-3138BF3F0370}">
      <dgm:prSet/>
      <dgm:spPr/>
      <dgm:t>
        <a:bodyPr/>
        <a:lstStyle/>
        <a:p>
          <a:r>
            <a:rPr lang="en-US"/>
            <a:t>The automatic application of a fringe benefits rate on salaries of at least 50% FTE, which are paid to the postdoc through GFS, OR</a:t>
          </a:r>
        </a:p>
      </dgm:t>
    </dgm:pt>
    <dgm:pt modelId="{EE562278-803E-4A1C-A751-62CF5F4E44C7}" type="parTrans" cxnId="{FDE857D9-74D1-4445-ABBE-77BAD37B50AD}">
      <dgm:prSet/>
      <dgm:spPr/>
      <dgm:t>
        <a:bodyPr/>
        <a:lstStyle/>
        <a:p>
          <a:endParaRPr lang="en-US"/>
        </a:p>
      </dgm:t>
    </dgm:pt>
    <dgm:pt modelId="{F3AB78E4-C49C-43BA-8D3C-5E46E26F58EE}" type="sibTrans" cxnId="{FDE857D9-74D1-4445-ABBE-77BAD37B50AD}">
      <dgm:prSet/>
      <dgm:spPr/>
      <dgm:t>
        <a:bodyPr/>
        <a:lstStyle/>
        <a:p>
          <a:endParaRPr lang="en-US"/>
        </a:p>
      </dgm:t>
    </dgm:pt>
    <dgm:pt modelId="{583A7B54-41A8-435F-B167-1ED8C257890E}">
      <dgm:prSet/>
      <dgm:spPr/>
      <dgm:t>
        <a:bodyPr/>
        <a:lstStyle/>
        <a:p>
          <a:r>
            <a:rPr lang="en-US"/>
            <a:t>From departmental or faculty funds, in the absence of a 50% FTE level of salary support</a:t>
          </a:r>
        </a:p>
      </dgm:t>
    </dgm:pt>
    <dgm:pt modelId="{FFF52013-B876-4A0B-B41E-28A3E5D5A91F}" type="parTrans" cxnId="{5C31E0F0-C1E9-44AE-B406-9B9552A9FF22}">
      <dgm:prSet/>
      <dgm:spPr/>
      <dgm:t>
        <a:bodyPr/>
        <a:lstStyle/>
        <a:p>
          <a:endParaRPr lang="en-US"/>
        </a:p>
      </dgm:t>
    </dgm:pt>
    <dgm:pt modelId="{8E20A1BF-EAA4-4607-9A9A-EA584429941B}" type="sibTrans" cxnId="{5C31E0F0-C1E9-44AE-B406-9B9552A9FF22}">
      <dgm:prSet/>
      <dgm:spPr/>
      <dgm:t>
        <a:bodyPr/>
        <a:lstStyle/>
        <a:p>
          <a:endParaRPr lang="en-US"/>
        </a:p>
      </dgm:t>
    </dgm:pt>
    <dgm:pt modelId="{6DEB8EBD-7C3C-477E-B129-30B68B505BBD}">
      <dgm:prSet/>
      <dgm:spPr/>
      <dgm:t>
        <a:bodyPr/>
        <a:lstStyle/>
        <a:p>
          <a:r>
            <a:rPr lang="en-US"/>
            <a:t>In rare cases, benefits costs are paid from fellowship funding specifically allocated for the postdoc’s insurance premium costs</a:t>
          </a:r>
        </a:p>
      </dgm:t>
    </dgm:pt>
    <dgm:pt modelId="{C484D2A4-7445-4488-9580-AA4A0F502873}" type="parTrans" cxnId="{854882E5-2F65-41E2-B86E-5F9435E107BA}">
      <dgm:prSet/>
      <dgm:spPr/>
      <dgm:t>
        <a:bodyPr/>
        <a:lstStyle/>
        <a:p>
          <a:endParaRPr lang="en-US"/>
        </a:p>
      </dgm:t>
    </dgm:pt>
    <dgm:pt modelId="{8A589376-A7E5-405B-92E7-E798698A4207}" type="sibTrans" cxnId="{854882E5-2F65-41E2-B86E-5F9435E107BA}">
      <dgm:prSet/>
      <dgm:spPr/>
      <dgm:t>
        <a:bodyPr/>
        <a:lstStyle/>
        <a:p>
          <a:endParaRPr lang="en-US"/>
        </a:p>
      </dgm:t>
    </dgm:pt>
    <dgm:pt modelId="{07A12EE2-35B3-4D79-820B-F2577BC1099D}" type="pres">
      <dgm:prSet presAssocID="{6F89EC38-9286-43C2-97F8-A76368E398EC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4503A8C8-C365-421F-A950-7228ED544E83}" type="pres">
      <dgm:prSet presAssocID="{840C4C93-D1E0-4EC0-9AD0-B0CC980C25C3}" presName="hierRoot1" presStyleCnt="0">
        <dgm:presLayoutVars>
          <dgm:hierBranch val="init"/>
        </dgm:presLayoutVars>
      </dgm:prSet>
      <dgm:spPr/>
    </dgm:pt>
    <dgm:pt modelId="{8D420DB6-6880-4204-BB7A-F4235CB5AA30}" type="pres">
      <dgm:prSet presAssocID="{840C4C93-D1E0-4EC0-9AD0-B0CC980C25C3}" presName="rootComposite1" presStyleCnt="0"/>
      <dgm:spPr/>
    </dgm:pt>
    <dgm:pt modelId="{05B2BF83-2BA7-45AF-8DE8-E3E293884A8C}" type="pres">
      <dgm:prSet presAssocID="{840C4C93-D1E0-4EC0-9AD0-B0CC980C25C3}" presName="rootText1" presStyleLbl="node0" presStyleIdx="0" presStyleCnt="1">
        <dgm:presLayoutVars>
          <dgm:chPref val="3"/>
        </dgm:presLayoutVars>
      </dgm:prSet>
      <dgm:spPr/>
    </dgm:pt>
    <dgm:pt modelId="{160849BD-7F1A-4EC5-8F94-B12D70C09093}" type="pres">
      <dgm:prSet presAssocID="{840C4C93-D1E0-4EC0-9AD0-B0CC980C25C3}" presName="rootConnector1" presStyleLbl="node1" presStyleIdx="0" presStyleCnt="0"/>
      <dgm:spPr/>
    </dgm:pt>
    <dgm:pt modelId="{249DDAA8-A09C-4784-BB7D-CA7ADDBFCC45}" type="pres">
      <dgm:prSet presAssocID="{840C4C93-D1E0-4EC0-9AD0-B0CC980C25C3}" presName="hierChild2" presStyleCnt="0"/>
      <dgm:spPr/>
    </dgm:pt>
    <dgm:pt modelId="{9CFC430D-F9D7-497A-955B-6DC6F1658070}" type="pres">
      <dgm:prSet presAssocID="{EE562278-803E-4A1C-A751-62CF5F4E44C7}" presName="Name37" presStyleLbl="parChTrans1D2" presStyleIdx="0" presStyleCnt="3"/>
      <dgm:spPr/>
    </dgm:pt>
    <dgm:pt modelId="{4E005466-E235-4ED0-B067-8F7E569F712A}" type="pres">
      <dgm:prSet presAssocID="{2C44EC80-84A9-414C-A861-3138BF3F0370}" presName="hierRoot2" presStyleCnt="0">
        <dgm:presLayoutVars>
          <dgm:hierBranch val="init"/>
        </dgm:presLayoutVars>
      </dgm:prSet>
      <dgm:spPr/>
    </dgm:pt>
    <dgm:pt modelId="{53066B2D-E149-47B6-B92C-49EA9C1292EB}" type="pres">
      <dgm:prSet presAssocID="{2C44EC80-84A9-414C-A861-3138BF3F0370}" presName="rootComposite" presStyleCnt="0"/>
      <dgm:spPr/>
    </dgm:pt>
    <dgm:pt modelId="{7B520E5A-55D4-4153-BBE2-C0B868F250A9}" type="pres">
      <dgm:prSet presAssocID="{2C44EC80-84A9-414C-A861-3138BF3F0370}" presName="rootText" presStyleLbl="node2" presStyleIdx="0" presStyleCnt="3">
        <dgm:presLayoutVars>
          <dgm:chPref val="3"/>
        </dgm:presLayoutVars>
      </dgm:prSet>
      <dgm:spPr/>
    </dgm:pt>
    <dgm:pt modelId="{02FE3F72-A0B6-4452-A2DF-3F6B7F208875}" type="pres">
      <dgm:prSet presAssocID="{2C44EC80-84A9-414C-A861-3138BF3F0370}" presName="rootConnector" presStyleLbl="node2" presStyleIdx="0" presStyleCnt="3"/>
      <dgm:spPr/>
    </dgm:pt>
    <dgm:pt modelId="{BA1816DA-0D5F-40CA-875B-7159C1CD85C6}" type="pres">
      <dgm:prSet presAssocID="{2C44EC80-84A9-414C-A861-3138BF3F0370}" presName="hierChild4" presStyleCnt="0"/>
      <dgm:spPr/>
    </dgm:pt>
    <dgm:pt modelId="{3274FE42-E371-4E53-B650-7403943FD7E1}" type="pres">
      <dgm:prSet presAssocID="{2C44EC80-84A9-414C-A861-3138BF3F0370}" presName="hierChild5" presStyleCnt="0"/>
      <dgm:spPr/>
    </dgm:pt>
    <dgm:pt modelId="{3ED18A73-A6AD-42B4-98C2-5801A6D52D0D}" type="pres">
      <dgm:prSet presAssocID="{FFF52013-B876-4A0B-B41E-28A3E5D5A91F}" presName="Name37" presStyleLbl="parChTrans1D2" presStyleIdx="1" presStyleCnt="3"/>
      <dgm:spPr/>
    </dgm:pt>
    <dgm:pt modelId="{14BE6AAF-E0A1-4198-A543-62ACF97E4067}" type="pres">
      <dgm:prSet presAssocID="{583A7B54-41A8-435F-B167-1ED8C257890E}" presName="hierRoot2" presStyleCnt="0">
        <dgm:presLayoutVars>
          <dgm:hierBranch val="init"/>
        </dgm:presLayoutVars>
      </dgm:prSet>
      <dgm:spPr/>
    </dgm:pt>
    <dgm:pt modelId="{E96595FF-71C3-4FD5-B871-90C8F376E0AC}" type="pres">
      <dgm:prSet presAssocID="{583A7B54-41A8-435F-B167-1ED8C257890E}" presName="rootComposite" presStyleCnt="0"/>
      <dgm:spPr/>
    </dgm:pt>
    <dgm:pt modelId="{72B972A7-5C6D-41D3-BB6B-76D1141BC7EE}" type="pres">
      <dgm:prSet presAssocID="{583A7B54-41A8-435F-B167-1ED8C257890E}" presName="rootText" presStyleLbl="node2" presStyleIdx="1" presStyleCnt="3">
        <dgm:presLayoutVars>
          <dgm:chPref val="3"/>
        </dgm:presLayoutVars>
      </dgm:prSet>
      <dgm:spPr/>
    </dgm:pt>
    <dgm:pt modelId="{CDF45E72-D101-428A-944D-2561A8D8B9B6}" type="pres">
      <dgm:prSet presAssocID="{583A7B54-41A8-435F-B167-1ED8C257890E}" presName="rootConnector" presStyleLbl="node2" presStyleIdx="1" presStyleCnt="3"/>
      <dgm:spPr/>
    </dgm:pt>
    <dgm:pt modelId="{B18E0DA8-955A-4188-B566-8C1F89619F39}" type="pres">
      <dgm:prSet presAssocID="{583A7B54-41A8-435F-B167-1ED8C257890E}" presName="hierChild4" presStyleCnt="0"/>
      <dgm:spPr/>
    </dgm:pt>
    <dgm:pt modelId="{1BE23779-F10B-47C5-8CB5-60091DE8C5ED}" type="pres">
      <dgm:prSet presAssocID="{583A7B54-41A8-435F-B167-1ED8C257890E}" presName="hierChild5" presStyleCnt="0"/>
      <dgm:spPr/>
    </dgm:pt>
    <dgm:pt modelId="{7F6AC88F-1C84-4316-A850-000D041C16AA}" type="pres">
      <dgm:prSet presAssocID="{C484D2A4-7445-4488-9580-AA4A0F502873}" presName="Name37" presStyleLbl="parChTrans1D2" presStyleIdx="2" presStyleCnt="3"/>
      <dgm:spPr/>
    </dgm:pt>
    <dgm:pt modelId="{D9064650-E02D-4C07-A3B6-71BB9FDA0BC5}" type="pres">
      <dgm:prSet presAssocID="{6DEB8EBD-7C3C-477E-B129-30B68B505BBD}" presName="hierRoot2" presStyleCnt="0">
        <dgm:presLayoutVars>
          <dgm:hierBranch val="init"/>
        </dgm:presLayoutVars>
      </dgm:prSet>
      <dgm:spPr/>
    </dgm:pt>
    <dgm:pt modelId="{E7646B1D-05EC-4418-B693-1067308C5401}" type="pres">
      <dgm:prSet presAssocID="{6DEB8EBD-7C3C-477E-B129-30B68B505BBD}" presName="rootComposite" presStyleCnt="0"/>
      <dgm:spPr/>
    </dgm:pt>
    <dgm:pt modelId="{03DABF27-F4B9-49B2-87F1-C254B7EA8B76}" type="pres">
      <dgm:prSet presAssocID="{6DEB8EBD-7C3C-477E-B129-30B68B505BBD}" presName="rootText" presStyleLbl="node2" presStyleIdx="2" presStyleCnt="3">
        <dgm:presLayoutVars>
          <dgm:chPref val="3"/>
        </dgm:presLayoutVars>
      </dgm:prSet>
      <dgm:spPr/>
    </dgm:pt>
    <dgm:pt modelId="{C9D1DBF9-F79F-477A-ACA9-0B2C50D0268B}" type="pres">
      <dgm:prSet presAssocID="{6DEB8EBD-7C3C-477E-B129-30B68B505BBD}" presName="rootConnector" presStyleLbl="node2" presStyleIdx="2" presStyleCnt="3"/>
      <dgm:spPr/>
    </dgm:pt>
    <dgm:pt modelId="{98537C6B-3B6D-410C-8961-C5BDAF4DC788}" type="pres">
      <dgm:prSet presAssocID="{6DEB8EBD-7C3C-477E-B129-30B68B505BBD}" presName="hierChild4" presStyleCnt="0"/>
      <dgm:spPr/>
    </dgm:pt>
    <dgm:pt modelId="{0DF5CB74-58D4-45FE-AFE1-AAF5F17649B9}" type="pres">
      <dgm:prSet presAssocID="{6DEB8EBD-7C3C-477E-B129-30B68B505BBD}" presName="hierChild5" presStyleCnt="0"/>
      <dgm:spPr/>
    </dgm:pt>
    <dgm:pt modelId="{5F34DF15-A5DC-4529-9E66-5CE29B789023}" type="pres">
      <dgm:prSet presAssocID="{840C4C93-D1E0-4EC0-9AD0-B0CC980C25C3}" presName="hierChild3" presStyleCnt="0"/>
      <dgm:spPr/>
    </dgm:pt>
  </dgm:ptLst>
  <dgm:cxnLst>
    <dgm:cxn modelId="{21E8C708-2F0B-43C1-BB0A-E8E7945370E4}" type="presOf" srcId="{EE562278-803E-4A1C-A751-62CF5F4E44C7}" destId="{9CFC430D-F9D7-497A-955B-6DC6F1658070}" srcOrd="0" destOrd="0" presId="urn:microsoft.com/office/officeart/2005/8/layout/orgChart1"/>
    <dgm:cxn modelId="{76341B2A-8182-49A7-9E0B-4749B08A4A0C}" type="presOf" srcId="{FFF52013-B876-4A0B-B41E-28A3E5D5A91F}" destId="{3ED18A73-A6AD-42B4-98C2-5801A6D52D0D}" srcOrd="0" destOrd="0" presId="urn:microsoft.com/office/officeart/2005/8/layout/orgChart1"/>
    <dgm:cxn modelId="{8662AD49-251A-43AD-971C-A0A07A3AC5DF}" type="presOf" srcId="{840C4C93-D1E0-4EC0-9AD0-B0CC980C25C3}" destId="{160849BD-7F1A-4EC5-8F94-B12D70C09093}" srcOrd="1" destOrd="0" presId="urn:microsoft.com/office/officeart/2005/8/layout/orgChart1"/>
    <dgm:cxn modelId="{E59CFC82-9E16-4209-9701-37572F9BAEE0}" type="presOf" srcId="{2C44EC80-84A9-414C-A861-3138BF3F0370}" destId="{7B520E5A-55D4-4153-BBE2-C0B868F250A9}" srcOrd="0" destOrd="0" presId="urn:microsoft.com/office/officeart/2005/8/layout/orgChart1"/>
    <dgm:cxn modelId="{EC5DA897-AFA1-4A19-BCEB-D073A1B95846}" type="presOf" srcId="{6DEB8EBD-7C3C-477E-B129-30B68B505BBD}" destId="{03DABF27-F4B9-49B2-87F1-C254B7EA8B76}" srcOrd="0" destOrd="0" presId="urn:microsoft.com/office/officeart/2005/8/layout/orgChart1"/>
    <dgm:cxn modelId="{E9393C99-1A23-4783-8DB0-9E5B0CCFD033}" type="presOf" srcId="{C484D2A4-7445-4488-9580-AA4A0F502873}" destId="{7F6AC88F-1C84-4316-A850-000D041C16AA}" srcOrd="0" destOrd="0" presId="urn:microsoft.com/office/officeart/2005/8/layout/orgChart1"/>
    <dgm:cxn modelId="{C1EB659A-3040-4137-BE95-66F95040310F}" type="presOf" srcId="{6F89EC38-9286-43C2-97F8-A76368E398EC}" destId="{07A12EE2-35B3-4D79-820B-F2577BC1099D}" srcOrd="0" destOrd="0" presId="urn:microsoft.com/office/officeart/2005/8/layout/orgChart1"/>
    <dgm:cxn modelId="{F8A7319E-5CA2-4EA0-BB0B-96AE69008BFA}" type="presOf" srcId="{583A7B54-41A8-435F-B167-1ED8C257890E}" destId="{72B972A7-5C6D-41D3-BB6B-76D1141BC7EE}" srcOrd="0" destOrd="0" presId="urn:microsoft.com/office/officeart/2005/8/layout/orgChart1"/>
    <dgm:cxn modelId="{D26E19A0-4404-40F3-9441-B10EF52BF81A}" type="presOf" srcId="{6DEB8EBD-7C3C-477E-B129-30B68B505BBD}" destId="{C9D1DBF9-F79F-477A-ACA9-0B2C50D0268B}" srcOrd="1" destOrd="0" presId="urn:microsoft.com/office/officeart/2005/8/layout/orgChart1"/>
    <dgm:cxn modelId="{290091B8-47E1-4A37-91F3-802A1356DB0D}" type="presOf" srcId="{583A7B54-41A8-435F-B167-1ED8C257890E}" destId="{CDF45E72-D101-428A-944D-2561A8D8B9B6}" srcOrd="1" destOrd="0" presId="urn:microsoft.com/office/officeart/2005/8/layout/orgChart1"/>
    <dgm:cxn modelId="{7A12D0C3-7F5F-4C29-BE89-0B6C6BAAE571}" srcId="{6F89EC38-9286-43C2-97F8-A76368E398EC}" destId="{840C4C93-D1E0-4EC0-9AD0-B0CC980C25C3}" srcOrd="0" destOrd="0" parTransId="{50B37A81-C828-4C5F-96F8-F8991AA7CFA8}" sibTransId="{EE3A2C9B-B789-43D9-B029-E43114D8FB54}"/>
    <dgm:cxn modelId="{9E1866CD-CAA2-4B99-AD19-6606E4B74F86}" type="presOf" srcId="{2C44EC80-84A9-414C-A861-3138BF3F0370}" destId="{02FE3F72-A0B6-4452-A2DF-3F6B7F208875}" srcOrd="1" destOrd="0" presId="urn:microsoft.com/office/officeart/2005/8/layout/orgChart1"/>
    <dgm:cxn modelId="{DAA8E6CD-4F78-43C0-B796-3FA354DBE52A}" type="presOf" srcId="{840C4C93-D1E0-4EC0-9AD0-B0CC980C25C3}" destId="{05B2BF83-2BA7-45AF-8DE8-E3E293884A8C}" srcOrd="0" destOrd="0" presId="urn:microsoft.com/office/officeart/2005/8/layout/orgChart1"/>
    <dgm:cxn modelId="{FDE857D9-74D1-4445-ABBE-77BAD37B50AD}" srcId="{840C4C93-D1E0-4EC0-9AD0-B0CC980C25C3}" destId="{2C44EC80-84A9-414C-A861-3138BF3F0370}" srcOrd="0" destOrd="0" parTransId="{EE562278-803E-4A1C-A751-62CF5F4E44C7}" sibTransId="{F3AB78E4-C49C-43BA-8D3C-5E46E26F58EE}"/>
    <dgm:cxn modelId="{854882E5-2F65-41E2-B86E-5F9435E107BA}" srcId="{840C4C93-D1E0-4EC0-9AD0-B0CC980C25C3}" destId="{6DEB8EBD-7C3C-477E-B129-30B68B505BBD}" srcOrd="2" destOrd="0" parTransId="{C484D2A4-7445-4488-9580-AA4A0F502873}" sibTransId="{8A589376-A7E5-405B-92E7-E798698A4207}"/>
    <dgm:cxn modelId="{5C31E0F0-C1E9-44AE-B406-9B9552A9FF22}" srcId="{840C4C93-D1E0-4EC0-9AD0-B0CC980C25C3}" destId="{583A7B54-41A8-435F-B167-1ED8C257890E}" srcOrd="1" destOrd="0" parTransId="{FFF52013-B876-4A0B-B41E-28A3E5D5A91F}" sibTransId="{8E20A1BF-EAA4-4607-9A9A-EA584429941B}"/>
    <dgm:cxn modelId="{6BE545B1-AA79-426E-9312-324685477A9D}" type="presParOf" srcId="{07A12EE2-35B3-4D79-820B-F2577BC1099D}" destId="{4503A8C8-C365-421F-A950-7228ED544E83}" srcOrd="0" destOrd="0" presId="urn:microsoft.com/office/officeart/2005/8/layout/orgChart1"/>
    <dgm:cxn modelId="{1E364AD3-9D8D-4C20-9545-71F3906CD590}" type="presParOf" srcId="{4503A8C8-C365-421F-A950-7228ED544E83}" destId="{8D420DB6-6880-4204-BB7A-F4235CB5AA30}" srcOrd="0" destOrd="0" presId="urn:microsoft.com/office/officeart/2005/8/layout/orgChart1"/>
    <dgm:cxn modelId="{D4F131C4-B927-4994-86AE-98EA728BA23E}" type="presParOf" srcId="{8D420DB6-6880-4204-BB7A-F4235CB5AA30}" destId="{05B2BF83-2BA7-45AF-8DE8-E3E293884A8C}" srcOrd="0" destOrd="0" presId="urn:microsoft.com/office/officeart/2005/8/layout/orgChart1"/>
    <dgm:cxn modelId="{22ABD85F-E616-4284-8F87-2438B1792D4C}" type="presParOf" srcId="{8D420DB6-6880-4204-BB7A-F4235CB5AA30}" destId="{160849BD-7F1A-4EC5-8F94-B12D70C09093}" srcOrd="1" destOrd="0" presId="urn:microsoft.com/office/officeart/2005/8/layout/orgChart1"/>
    <dgm:cxn modelId="{2EF5A05B-44D7-4406-8B9D-6A46A0DC737D}" type="presParOf" srcId="{4503A8C8-C365-421F-A950-7228ED544E83}" destId="{249DDAA8-A09C-4784-BB7D-CA7ADDBFCC45}" srcOrd="1" destOrd="0" presId="urn:microsoft.com/office/officeart/2005/8/layout/orgChart1"/>
    <dgm:cxn modelId="{D6951389-CDC2-44F0-87B4-22BA376EE0DA}" type="presParOf" srcId="{249DDAA8-A09C-4784-BB7D-CA7ADDBFCC45}" destId="{9CFC430D-F9D7-497A-955B-6DC6F1658070}" srcOrd="0" destOrd="0" presId="urn:microsoft.com/office/officeart/2005/8/layout/orgChart1"/>
    <dgm:cxn modelId="{76456475-DEC4-4726-AF63-CB18EC2637DD}" type="presParOf" srcId="{249DDAA8-A09C-4784-BB7D-CA7ADDBFCC45}" destId="{4E005466-E235-4ED0-B067-8F7E569F712A}" srcOrd="1" destOrd="0" presId="urn:microsoft.com/office/officeart/2005/8/layout/orgChart1"/>
    <dgm:cxn modelId="{E105C6BA-A8FA-4775-AD15-F8196D371E4F}" type="presParOf" srcId="{4E005466-E235-4ED0-B067-8F7E569F712A}" destId="{53066B2D-E149-47B6-B92C-49EA9C1292EB}" srcOrd="0" destOrd="0" presId="urn:microsoft.com/office/officeart/2005/8/layout/orgChart1"/>
    <dgm:cxn modelId="{D62B081D-8AEC-45C9-A29C-6834912EED31}" type="presParOf" srcId="{53066B2D-E149-47B6-B92C-49EA9C1292EB}" destId="{7B520E5A-55D4-4153-BBE2-C0B868F250A9}" srcOrd="0" destOrd="0" presId="urn:microsoft.com/office/officeart/2005/8/layout/orgChart1"/>
    <dgm:cxn modelId="{E656F6A8-AAE6-482C-97EB-5BE8AC942FBE}" type="presParOf" srcId="{53066B2D-E149-47B6-B92C-49EA9C1292EB}" destId="{02FE3F72-A0B6-4452-A2DF-3F6B7F208875}" srcOrd="1" destOrd="0" presId="urn:microsoft.com/office/officeart/2005/8/layout/orgChart1"/>
    <dgm:cxn modelId="{9BD21F1B-0AA1-4F19-A853-93E6B7618352}" type="presParOf" srcId="{4E005466-E235-4ED0-B067-8F7E569F712A}" destId="{BA1816DA-0D5F-40CA-875B-7159C1CD85C6}" srcOrd="1" destOrd="0" presId="urn:microsoft.com/office/officeart/2005/8/layout/orgChart1"/>
    <dgm:cxn modelId="{76A7404C-1DE5-4DAA-9DE1-3B4D9B97D574}" type="presParOf" srcId="{4E005466-E235-4ED0-B067-8F7E569F712A}" destId="{3274FE42-E371-4E53-B650-7403943FD7E1}" srcOrd="2" destOrd="0" presId="urn:microsoft.com/office/officeart/2005/8/layout/orgChart1"/>
    <dgm:cxn modelId="{6476D6BA-5AF8-4810-ABEF-0D16A42E8AD2}" type="presParOf" srcId="{249DDAA8-A09C-4784-BB7D-CA7ADDBFCC45}" destId="{3ED18A73-A6AD-42B4-98C2-5801A6D52D0D}" srcOrd="2" destOrd="0" presId="urn:microsoft.com/office/officeart/2005/8/layout/orgChart1"/>
    <dgm:cxn modelId="{C1E8D236-FF34-4F0B-ABF8-7EBE02AAE2B7}" type="presParOf" srcId="{249DDAA8-A09C-4784-BB7D-CA7ADDBFCC45}" destId="{14BE6AAF-E0A1-4198-A543-62ACF97E4067}" srcOrd="3" destOrd="0" presId="urn:microsoft.com/office/officeart/2005/8/layout/orgChart1"/>
    <dgm:cxn modelId="{EA435671-06B2-43B8-825E-2586BDD6DCD3}" type="presParOf" srcId="{14BE6AAF-E0A1-4198-A543-62ACF97E4067}" destId="{E96595FF-71C3-4FD5-B871-90C8F376E0AC}" srcOrd="0" destOrd="0" presId="urn:microsoft.com/office/officeart/2005/8/layout/orgChart1"/>
    <dgm:cxn modelId="{9F29519C-24E5-4116-A4A9-0245B97F2A59}" type="presParOf" srcId="{E96595FF-71C3-4FD5-B871-90C8F376E0AC}" destId="{72B972A7-5C6D-41D3-BB6B-76D1141BC7EE}" srcOrd="0" destOrd="0" presId="urn:microsoft.com/office/officeart/2005/8/layout/orgChart1"/>
    <dgm:cxn modelId="{70AE975C-13BF-419F-A0DB-59C98236D39C}" type="presParOf" srcId="{E96595FF-71C3-4FD5-B871-90C8F376E0AC}" destId="{CDF45E72-D101-428A-944D-2561A8D8B9B6}" srcOrd="1" destOrd="0" presId="urn:microsoft.com/office/officeart/2005/8/layout/orgChart1"/>
    <dgm:cxn modelId="{71A0BA07-BABA-461D-B1DC-FC15436EC99B}" type="presParOf" srcId="{14BE6AAF-E0A1-4198-A543-62ACF97E4067}" destId="{B18E0DA8-955A-4188-B566-8C1F89619F39}" srcOrd="1" destOrd="0" presId="urn:microsoft.com/office/officeart/2005/8/layout/orgChart1"/>
    <dgm:cxn modelId="{391AA277-C919-429D-8B9C-0A60DF81A637}" type="presParOf" srcId="{14BE6AAF-E0A1-4198-A543-62ACF97E4067}" destId="{1BE23779-F10B-47C5-8CB5-60091DE8C5ED}" srcOrd="2" destOrd="0" presId="urn:microsoft.com/office/officeart/2005/8/layout/orgChart1"/>
    <dgm:cxn modelId="{D2E4CBCA-DD3C-4483-99FF-59A67D458C2F}" type="presParOf" srcId="{249DDAA8-A09C-4784-BB7D-CA7ADDBFCC45}" destId="{7F6AC88F-1C84-4316-A850-000D041C16AA}" srcOrd="4" destOrd="0" presId="urn:microsoft.com/office/officeart/2005/8/layout/orgChart1"/>
    <dgm:cxn modelId="{F3E313E3-FBFB-4075-B087-A386C5D05405}" type="presParOf" srcId="{249DDAA8-A09C-4784-BB7D-CA7ADDBFCC45}" destId="{D9064650-E02D-4C07-A3B6-71BB9FDA0BC5}" srcOrd="5" destOrd="0" presId="urn:microsoft.com/office/officeart/2005/8/layout/orgChart1"/>
    <dgm:cxn modelId="{C4570D2A-42E8-4590-A126-C6C8D22D3605}" type="presParOf" srcId="{D9064650-E02D-4C07-A3B6-71BB9FDA0BC5}" destId="{E7646B1D-05EC-4418-B693-1067308C5401}" srcOrd="0" destOrd="0" presId="urn:microsoft.com/office/officeart/2005/8/layout/orgChart1"/>
    <dgm:cxn modelId="{39290F69-6D4B-4CBB-A51D-A9FC12EBAB8B}" type="presParOf" srcId="{E7646B1D-05EC-4418-B693-1067308C5401}" destId="{03DABF27-F4B9-49B2-87F1-C254B7EA8B76}" srcOrd="0" destOrd="0" presId="urn:microsoft.com/office/officeart/2005/8/layout/orgChart1"/>
    <dgm:cxn modelId="{1E51D5A3-473B-4DC0-9DF9-AA460E81713A}" type="presParOf" srcId="{E7646B1D-05EC-4418-B693-1067308C5401}" destId="{C9D1DBF9-F79F-477A-ACA9-0B2C50D0268B}" srcOrd="1" destOrd="0" presId="urn:microsoft.com/office/officeart/2005/8/layout/orgChart1"/>
    <dgm:cxn modelId="{4CB30C81-EF7F-449D-9B0C-3D7A9AD94D4B}" type="presParOf" srcId="{D9064650-E02D-4C07-A3B6-71BB9FDA0BC5}" destId="{98537C6B-3B6D-410C-8961-C5BDAF4DC788}" srcOrd="1" destOrd="0" presId="urn:microsoft.com/office/officeart/2005/8/layout/orgChart1"/>
    <dgm:cxn modelId="{0D1E1958-4866-4282-B1D5-E2B27AE051EE}" type="presParOf" srcId="{D9064650-E02D-4C07-A3B6-71BB9FDA0BC5}" destId="{0DF5CB74-58D4-45FE-AFE1-AAF5F17649B9}" srcOrd="2" destOrd="0" presId="urn:microsoft.com/office/officeart/2005/8/layout/orgChart1"/>
    <dgm:cxn modelId="{FECF40CE-E63F-485B-9FB7-2469FC8D98F6}" type="presParOf" srcId="{4503A8C8-C365-421F-A950-7228ED544E83}" destId="{5F34DF15-A5DC-4529-9E66-5CE29B789023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298.xml><?xml version="1.0" encoding="utf-8"?>
<dgm:dataModel xmlns:dgm="http://schemas.openxmlformats.org/drawingml/2006/diagram" xmlns:a="http://schemas.openxmlformats.org/drawingml/2006/main">
  <dgm:ptLst>
    <dgm:pt modelId="{F72F64C7-2ED5-4455-BD5F-BB020981B9D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7CD1F4C-28EF-4EDF-BEF8-68FBBC8D7B44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Postdoc Benefits Session</a:t>
          </a:r>
          <a:endParaRPr lang="en-US" sz="2400" dirty="0"/>
        </a:p>
      </dgm:t>
    </dgm:pt>
    <dgm:pt modelId="{BF795771-5995-4161-9BA3-0C60564BDC39}" type="parTrans" cxnId="{C00DC20B-87AB-4927-BCE2-22DC46154307}">
      <dgm:prSet/>
      <dgm:spPr/>
      <dgm:t>
        <a:bodyPr/>
        <a:lstStyle/>
        <a:p>
          <a:endParaRPr lang="en-US"/>
        </a:p>
      </dgm:t>
    </dgm:pt>
    <dgm:pt modelId="{7E4A1FBE-9570-423F-8DBF-3CEEF8A62BD9}" type="sibTrans" cxnId="{C00DC20B-87AB-4927-BCE2-22DC46154307}">
      <dgm:prSet/>
      <dgm:spPr/>
      <dgm:t>
        <a:bodyPr/>
        <a:lstStyle/>
        <a:p>
          <a:endParaRPr lang="en-US"/>
        </a:p>
      </dgm:t>
    </dgm:pt>
    <dgm:pt modelId="{A9C11C5F-0546-43D2-B0BE-94064E4BEDCD}" type="pres">
      <dgm:prSet presAssocID="{F72F64C7-2ED5-4455-BD5F-BB020981B9D2}" presName="linear" presStyleCnt="0">
        <dgm:presLayoutVars>
          <dgm:animLvl val="lvl"/>
          <dgm:resizeHandles val="exact"/>
        </dgm:presLayoutVars>
      </dgm:prSet>
      <dgm:spPr/>
    </dgm:pt>
    <dgm:pt modelId="{C0B5FE94-C757-41C6-BAB6-F3167C573A7B}" type="pres">
      <dgm:prSet presAssocID="{A7CD1F4C-28EF-4EDF-BEF8-68FBBC8D7B4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00DC20B-87AB-4927-BCE2-22DC46154307}" srcId="{F72F64C7-2ED5-4455-BD5F-BB020981B9D2}" destId="{A7CD1F4C-28EF-4EDF-BEF8-68FBBC8D7B44}" srcOrd="0" destOrd="0" parTransId="{BF795771-5995-4161-9BA3-0C60564BDC39}" sibTransId="{7E4A1FBE-9570-423F-8DBF-3CEEF8A62BD9}"/>
    <dgm:cxn modelId="{7E1A3A14-92E6-4BA7-8BDC-7D13CBF93261}" type="presOf" srcId="{F72F64C7-2ED5-4455-BD5F-BB020981B9D2}" destId="{A9C11C5F-0546-43D2-B0BE-94064E4BEDCD}" srcOrd="0" destOrd="0" presId="urn:microsoft.com/office/officeart/2005/8/layout/vList2"/>
    <dgm:cxn modelId="{A3D5DAF5-CADF-4BB7-BBC3-963174CC8163}" type="presOf" srcId="{A7CD1F4C-28EF-4EDF-BEF8-68FBBC8D7B44}" destId="{C0B5FE94-C757-41C6-BAB6-F3167C573A7B}" srcOrd="0" destOrd="0" presId="urn:microsoft.com/office/officeart/2005/8/layout/vList2"/>
    <dgm:cxn modelId="{23134AB3-9CD8-4ED2-84FB-599E9BDD79E6}" type="presParOf" srcId="{A9C11C5F-0546-43D2-B0BE-94064E4BEDCD}" destId="{C0B5FE94-C757-41C6-BAB6-F3167C573A7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9.xml><?xml version="1.0" encoding="utf-8"?>
<dgm:dataModel xmlns:dgm="http://schemas.openxmlformats.org/drawingml/2006/diagram" xmlns:a="http://schemas.openxmlformats.org/drawingml/2006/main">
  <dgm:ptLst>
    <dgm:pt modelId="{6EA139BF-4D7D-4274-9F98-A2C943F42DC4}" type="doc">
      <dgm:prSet loTypeId="urn:microsoft.com/office/officeart/2005/8/layout/target3" loCatId="relationship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4E08F73-D6CA-4C50-BCD6-570541E0F3AC}">
      <dgm:prSet custT="1"/>
      <dgm:spPr/>
      <dgm:t>
        <a:bodyPr/>
        <a:lstStyle/>
        <a:p>
          <a:r>
            <a:rPr lang="en-US" sz="2000" b="1" dirty="0">
              <a:solidFill>
                <a:schemeClr val="accent2"/>
              </a:solidFill>
            </a:rPr>
            <a:t>Benefits session is mandatory for all new postdocs</a:t>
          </a:r>
          <a:endParaRPr lang="en-US" sz="2000" dirty="0">
            <a:solidFill>
              <a:schemeClr val="accent2"/>
            </a:solidFill>
          </a:endParaRPr>
        </a:p>
      </dgm:t>
    </dgm:pt>
    <dgm:pt modelId="{69EE50A4-BFD0-4B71-9FF0-BC36217479C6}" type="parTrans" cxnId="{F536D0FD-90A8-4F86-9601-FEFD5332DC8A}">
      <dgm:prSet/>
      <dgm:spPr/>
      <dgm:t>
        <a:bodyPr/>
        <a:lstStyle/>
        <a:p>
          <a:endParaRPr lang="en-US"/>
        </a:p>
      </dgm:t>
    </dgm:pt>
    <dgm:pt modelId="{AD3ED5EE-84C9-47FD-93D3-104099F29861}" type="sibTrans" cxnId="{F536D0FD-90A8-4F86-9601-FEFD5332DC8A}">
      <dgm:prSet/>
      <dgm:spPr/>
      <dgm:t>
        <a:bodyPr/>
        <a:lstStyle/>
        <a:p>
          <a:endParaRPr lang="en-US"/>
        </a:p>
      </dgm:t>
    </dgm:pt>
    <dgm:pt modelId="{D9BE37AC-D6B4-4515-879A-9EC3FF7302BB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Postdoc admin registers incoming postdocs for the first session following their arrival at Stanford</a:t>
          </a:r>
        </a:p>
      </dgm:t>
    </dgm:pt>
    <dgm:pt modelId="{AC3829D7-E21A-478C-B47D-678512BAC81D}" type="parTrans" cxnId="{5C658AE3-4120-406D-869C-6A7652F07396}">
      <dgm:prSet/>
      <dgm:spPr/>
      <dgm:t>
        <a:bodyPr/>
        <a:lstStyle/>
        <a:p>
          <a:endParaRPr lang="en-US"/>
        </a:p>
      </dgm:t>
    </dgm:pt>
    <dgm:pt modelId="{683CC629-DE76-4017-B8D8-F66C6C4C4E2B}" type="sibTrans" cxnId="{5C658AE3-4120-406D-869C-6A7652F07396}">
      <dgm:prSet/>
      <dgm:spPr/>
      <dgm:t>
        <a:bodyPr/>
        <a:lstStyle/>
        <a:p>
          <a:endParaRPr lang="en-US"/>
        </a:p>
      </dgm:t>
    </dgm:pt>
    <dgm:pt modelId="{5A00F415-AA2E-4B35-8A41-6C3F457BA63B}">
      <dgm:prSet custT="1"/>
      <dgm:spPr/>
      <dgm:t>
        <a:bodyPr/>
        <a:lstStyle/>
        <a:p>
          <a:r>
            <a:rPr lang="en-US" sz="2000" b="1" dirty="0">
              <a:solidFill>
                <a:schemeClr val="accent4"/>
              </a:solidFill>
            </a:rPr>
            <a:t>Go to </a:t>
          </a:r>
          <a:r>
            <a:rPr lang="en-US" sz="2000" b="1" dirty="0">
              <a:hlinkClick xmlns:r="http://schemas.openxmlformats.org/officeDocument/2006/relationships" r:id="rId1"/>
            </a:rPr>
            <a:t>Postdoc Benefits </a:t>
          </a:r>
          <a:r>
            <a:rPr lang="en-US" sz="2000" b="1" dirty="0">
              <a:solidFill>
                <a:schemeClr val="accent4"/>
              </a:solidFill>
            </a:rPr>
            <a:t>for sessions dates, times, and location</a:t>
          </a:r>
        </a:p>
      </dgm:t>
    </dgm:pt>
    <dgm:pt modelId="{77BED6E9-1A88-4B2B-8E2C-121AAF733A93}" type="parTrans" cxnId="{5B3097F2-3658-4930-A6CD-9790025CC4BB}">
      <dgm:prSet/>
      <dgm:spPr/>
      <dgm:t>
        <a:bodyPr/>
        <a:lstStyle/>
        <a:p>
          <a:endParaRPr lang="en-US"/>
        </a:p>
      </dgm:t>
    </dgm:pt>
    <dgm:pt modelId="{F2F952CB-F153-40FC-AA5A-33038A926AE8}" type="sibTrans" cxnId="{5B3097F2-3658-4930-A6CD-9790025CC4BB}">
      <dgm:prSet/>
      <dgm:spPr/>
      <dgm:t>
        <a:bodyPr/>
        <a:lstStyle/>
        <a:p>
          <a:endParaRPr lang="en-US"/>
        </a:p>
      </dgm:t>
    </dgm:pt>
    <dgm:pt modelId="{72803F8E-3F7F-481F-9EC7-FE3DFD5FB08E}">
      <dgm:prSet custT="1"/>
      <dgm:spPr/>
      <dgm:t>
        <a:bodyPr/>
        <a:lstStyle/>
        <a:p>
          <a:r>
            <a:rPr lang="en-US" sz="2000" b="1" dirty="0">
              <a:solidFill>
                <a:schemeClr val="accent5"/>
              </a:solidFill>
            </a:rPr>
            <a:t>Email</a:t>
          </a:r>
          <a:r>
            <a:rPr lang="en-US" sz="2000" b="1" dirty="0"/>
            <a:t> </a:t>
          </a:r>
          <a:r>
            <a:rPr lang="en-US" sz="2000" b="1" dirty="0">
              <a:hlinkClick xmlns:r="http://schemas.openxmlformats.org/officeDocument/2006/relationships" r:id="rId2"/>
            </a:rPr>
            <a:t>postdocbenefits@stanford.edu</a:t>
          </a:r>
          <a:r>
            <a:rPr lang="en-US" sz="2000" b="1" dirty="0"/>
            <a:t> </a:t>
          </a:r>
          <a:r>
            <a:rPr lang="en-US" sz="2000" b="1" dirty="0">
              <a:solidFill>
                <a:schemeClr val="accent5"/>
              </a:solidFill>
            </a:rPr>
            <a:t>with Benefits questions</a:t>
          </a:r>
        </a:p>
      </dgm:t>
    </dgm:pt>
    <dgm:pt modelId="{E9870B49-F04A-44E4-9AA3-B8B19405C691}" type="parTrans" cxnId="{D1D27B67-C035-47FB-B19F-75DAC8552992}">
      <dgm:prSet/>
      <dgm:spPr/>
      <dgm:t>
        <a:bodyPr/>
        <a:lstStyle/>
        <a:p>
          <a:endParaRPr lang="en-US"/>
        </a:p>
      </dgm:t>
    </dgm:pt>
    <dgm:pt modelId="{162DD8AB-A8C1-4977-8E6D-41C4CC5E607F}" type="sibTrans" cxnId="{D1D27B67-C035-47FB-B19F-75DAC8552992}">
      <dgm:prSet/>
      <dgm:spPr/>
      <dgm:t>
        <a:bodyPr/>
        <a:lstStyle/>
        <a:p>
          <a:endParaRPr lang="en-US"/>
        </a:p>
      </dgm:t>
    </dgm:pt>
    <dgm:pt modelId="{545E6051-0975-4992-8E37-0287F840F5A6}">
      <dgm:prSet custT="1"/>
      <dgm:spPr/>
      <dgm:t>
        <a:bodyPr/>
        <a:lstStyle/>
        <a:p>
          <a:r>
            <a:rPr lang="en-US" sz="1800" b="1" dirty="0">
              <a:solidFill>
                <a:schemeClr val="accent6">
                  <a:lumMod val="50000"/>
                </a:schemeClr>
              </a:solidFill>
            </a:rPr>
            <a:t>Benefits coverage enrollment is not approved until Postdoc has attended session</a:t>
          </a:r>
        </a:p>
      </dgm:t>
    </dgm:pt>
    <dgm:pt modelId="{11C52CA5-0B2A-46CB-9D1B-8C9023F345BB}" type="parTrans" cxnId="{21D4CAAA-E74E-47E7-869F-D7A3D7400F28}">
      <dgm:prSet/>
      <dgm:spPr/>
      <dgm:t>
        <a:bodyPr/>
        <a:lstStyle/>
        <a:p>
          <a:endParaRPr lang="en-US"/>
        </a:p>
      </dgm:t>
    </dgm:pt>
    <dgm:pt modelId="{9F57E4AB-E5D0-4FAE-B167-5B588344C375}" type="sibTrans" cxnId="{21D4CAAA-E74E-47E7-869F-D7A3D7400F28}">
      <dgm:prSet/>
      <dgm:spPr/>
      <dgm:t>
        <a:bodyPr/>
        <a:lstStyle/>
        <a:p>
          <a:endParaRPr lang="en-US"/>
        </a:p>
      </dgm:t>
    </dgm:pt>
    <dgm:pt modelId="{8838A5EE-00F8-48DC-9FAB-231AD1C855B7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Postdocs must make benefits elections within 30 days of the appointment start date or will default into basic coverage</a:t>
          </a:r>
        </a:p>
      </dgm:t>
    </dgm:pt>
    <dgm:pt modelId="{B6BB474A-A34E-4238-9DE9-9FBCFFD8D9B7}" type="parTrans" cxnId="{2896C8A9-12CE-494F-8797-EE061847A03E}">
      <dgm:prSet/>
      <dgm:spPr/>
      <dgm:t>
        <a:bodyPr/>
        <a:lstStyle/>
        <a:p>
          <a:endParaRPr lang="en-US"/>
        </a:p>
      </dgm:t>
    </dgm:pt>
    <dgm:pt modelId="{17DA67B5-0607-40C3-889D-EB14E02D1098}" type="sibTrans" cxnId="{2896C8A9-12CE-494F-8797-EE061847A03E}">
      <dgm:prSet/>
      <dgm:spPr/>
      <dgm:t>
        <a:bodyPr/>
        <a:lstStyle/>
        <a:p>
          <a:endParaRPr lang="en-US"/>
        </a:p>
      </dgm:t>
    </dgm:pt>
    <dgm:pt modelId="{F005830B-2298-4F39-BC05-40E7946B618A}" type="pres">
      <dgm:prSet presAssocID="{6EA139BF-4D7D-4274-9F98-A2C943F42DC4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29E34DAA-6CA7-4966-85FF-53EE7B1B998C}" type="pres">
      <dgm:prSet presAssocID="{F4E08F73-D6CA-4C50-BCD6-570541E0F3AC}" presName="circle1" presStyleLbl="node1" presStyleIdx="0" presStyleCnt="6"/>
      <dgm:spPr/>
    </dgm:pt>
    <dgm:pt modelId="{83FB793A-4E1B-48F1-A69E-7C846249BD3F}" type="pres">
      <dgm:prSet presAssocID="{F4E08F73-D6CA-4C50-BCD6-570541E0F3AC}" presName="space" presStyleCnt="0"/>
      <dgm:spPr/>
    </dgm:pt>
    <dgm:pt modelId="{EFA46587-14BD-47E4-AFB1-3F0409C405B9}" type="pres">
      <dgm:prSet presAssocID="{F4E08F73-D6CA-4C50-BCD6-570541E0F3AC}" presName="rect1" presStyleLbl="alignAcc1" presStyleIdx="0" presStyleCnt="6"/>
      <dgm:spPr/>
    </dgm:pt>
    <dgm:pt modelId="{A29DE2F3-9AF3-4472-87B3-FBA179CF6A32}" type="pres">
      <dgm:prSet presAssocID="{D9BE37AC-D6B4-4515-879A-9EC3FF7302BB}" presName="vertSpace2" presStyleLbl="node1" presStyleIdx="0" presStyleCnt="6"/>
      <dgm:spPr/>
    </dgm:pt>
    <dgm:pt modelId="{ADD12A97-8673-47FC-AB9C-49CDC1607B05}" type="pres">
      <dgm:prSet presAssocID="{D9BE37AC-D6B4-4515-879A-9EC3FF7302BB}" presName="circle2" presStyleLbl="node1" presStyleIdx="1" presStyleCnt="6"/>
      <dgm:spPr/>
    </dgm:pt>
    <dgm:pt modelId="{B4223486-61C4-45B9-870D-FB675613540A}" type="pres">
      <dgm:prSet presAssocID="{D9BE37AC-D6B4-4515-879A-9EC3FF7302BB}" presName="rect2" presStyleLbl="alignAcc1" presStyleIdx="1" presStyleCnt="6"/>
      <dgm:spPr/>
    </dgm:pt>
    <dgm:pt modelId="{37B70024-5969-4C0D-AA9C-E8B4CAE78538}" type="pres">
      <dgm:prSet presAssocID="{5A00F415-AA2E-4B35-8A41-6C3F457BA63B}" presName="vertSpace3" presStyleLbl="node1" presStyleIdx="1" presStyleCnt="6"/>
      <dgm:spPr/>
    </dgm:pt>
    <dgm:pt modelId="{BCDE2387-4965-409D-B747-62EDF99A36A1}" type="pres">
      <dgm:prSet presAssocID="{5A00F415-AA2E-4B35-8A41-6C3F457BA63B}" presName="circle3" presStyleLbl="node1" presStyleIdx="2" presStyleCnt="6"/>
      <dgm:spPr/>
    </dgm:pt>
    <dgm:pt modelId="{F24BE48E-BDA3-4603-ADCF-DFB87C4E027F}" type="pres">
      <dgm:prSet presAssocID="{5A00F415-AA2E-4B35-8A41-6C3F457BA63B}" presName="rect3" presStyleLbl="alignAcc1" presStyleIdx="2" presStyleCnt="6"/>
      <dgm:spPr/>
    </dgm:pt>
    <dgm:pt modelId="{CB4D4759-D0AF-41B8-A45D-CF4FDEE2EBC6}" type="pres">
      <dgm:prSet presAssocID="{72803F8E-3F7F-481F-9EC7-FE3DFD5FB08E}" presName="vertSpace4" presStyleLbl="node1" presStyleIdx="2" presStyleCnt="6"/>
      <dgm:spPr/>
    </dgm:pt>
    <dgm:pt modelId="{B47AD6FB-EDA9-4F27-AF0F-A4C248EE8C0E}" type="pres">
      <dgm:prSet presAssocID="{72803F8E-3F7F-481F-9EC7-FE3DFD5FB08E}" presName="circle4" presStyleLbl="node1" presStyleIdx="3" presStyleCnt="6"/>
      <dgm:spPr/>
    </dgm:pt>
    <dgm:pt modelId="{786937E7-356B-423A-8219-25C36EFE845F}" type="pres">
      <dgm:prSet presAssocID="{72803F8E-3F7F-481F-9EC7-FE3DFD5FB08E}" presName="rect4" presStyleLbl="alignAcc1" presStyleIdx="3" presStyleCnt="6"/>
      <dgm:spPr/>
    </dgm:pt>
    <dgm:pt modelId="{9D5B827C-E61D-4412-8085-E231C11E9CFA}" type="pres">
      <dgm:prSet presAssocID="{545E6051-0975-4992-8E37-0287F840F5A6}" presName="vertSpace5" presStyleLbl="node1" presStyleIdx="3" presStyleCnt="6"/>
      <dgm:spPr/>
    </dgm:pt>
    <dgm:pt modelId="{70FA70F7-31C2-4FC4-87F7-5F4305032B63}" type="pres">
      <dgm:prSet presAssocID="{545E6051-0975-4992-8E37-0287F840F5A6}" presName="circle5" presStyleLbl="node1" presStyleIdx="4" presStyleCnt="6"/>
      <dgm:spPr/>
    </dgm:pt>
    <dgm:pt modelId="{28CE2D6F-1134-4E7C-B0D5-07229E03C9F6}" type="pres">
      <dgm:prSet presAssocID="{545E6051-0975-4992-8E37-0287F840F5A6}" presName="rect5" presStyleLbl="alignAcc1" presStyleIdx="4" presStyleCnt="6"/>
      <dgm:spPr/>
    </dgm:pt>
    <dgm:pt modelId="{EAF2D672-A7E7-4505-A712-E698B8D99B4E}" type="pres">
      <dgm:prSet presAssocID="{8838A5EE-00F8-48DC-9FAB-231AD1C855B7}" presName="vertSpace6" presStyleLbl="node1" presStyleIdx="4" presStyleCnt="6"/>
      <dgm:spPr/>
    </dgm:pt>
    <dgm:pt modelId="{A4C0B9E8-F22A-4A78-A9AB-740403472DC7}" type="pres">
      <dgm:prSet presAssocID="{8838A5EE-00F8-48DC-9FAB-231AD1C855B7}" presName="circle6" presStyleLbl="node1" presStyleIdx="5" presStyleCnt="6"/>
      <dgm:spPr/>
    </dgm:pt>
    <dgm:pt modelId="{C4457339-CE12-4BFB-9BC7-72CF7CA9EFDD}" type="pres">
      <dgm:prSet presAssocID="{8838A5EE-00F8-48DC-9FAB-231AD1C855B7}" presName="rect6" presStyleLbl="alignAcc1" presStyleIdx="5" presStyleCnt="6"/>
      <dgm:spPr/>
    </dgm:pt>
    <dgm:pt modelId="{2F5A35F4-4E62-421F-A496-A47CD69FA7DD}" type="pres">
      <dgm:prSet presAssocID="{F4E08F73-D6CA-4C50-BCD6-570541E0F3AC}" presName="rect1ParTxNoCh" presStyleLbl="alignAcc1" presStyleIdx="5" presStyleCnt="6">
        <dgm:presLayoutVars>
          <dgm:chMax val="1"/>
          <dgm:bulletEnabled val="1"/>
        </dgm:presLayoutVars>
      </dgm:prSet>
      <dgm:spPr/>
    </dgm:pt>
    <dgm:pt modelId="{E4A48F5F-9C17-4C3E-A31E-8FADCAC2E074}" type="pres">
      <dgm:prSet presAssocID="{D9BE37AC-D6B4-4515-879A-9EC3FF7302BB}" presName="rect2ParTxNoCh" presStyleLbl="alignAcc1" presStyleIdx="5" presStyleCnt="6">
        <dgm:presLayoutVars>
          <dgm:chMax val="1"/>
          <dgm:bulletEnabled val="1"/>
        </dgm:presLayoutVars>
      </dgm:prSet>
      <dgm:spPr/>
    </dgm:pt>
    <dgm:pt modelId="{0340136B-61C1-4876-845F-2D27A5B15F02}" type="pres">
      <dgm:prSet presAssocID="{5A00F415-AA2E-4B35-8A41-6C3F457BA63B}" presName="rect3ParTxNoCh" presStyleLbl="alignAcc1" presStyleIdx="5" presStyleCnt="6">
        <dgm:presLayoutVars>
          <dgm:chMax val="1"/>
          <dgm:bulletEnabled val="1"/>
        </dgm:presLayoutVars>
      </dgm:prSet>
      <dgm:spPr/>
    </dgm:pt>
    <dgm:pt modelId="{23DD3DFD-53B9-4D1C-A94F-74768399484D}" type="pres">
      <dgm:prSet presAssocID="{72803F8E-3F7F-481F-9EC7-FE3DFD5FB08E}" presName="rect4ParTxNoCh" presStyleLbl="alignAcc1" presStyleIdx="5" presStyleCnt="6">
        <dgm:presLayoutVars>
          <dgm:chMax val="1"/>
          <dgm:bulletEnabled val="1"/>
        </dgm:presLayoutVars>
      </dgm:prSet>
      <dgm:spPr/>
    </dgm:pt>
    <dgm:pt modelId="{BFD6F8AE-0971-4AEF-8B8A-BEC49437561A}" type="pres">
      <dgm:prSet presAssocID="{545E6051-0975-4992-8E37-0287F840F5A6}" presName="rect5ParTxNoCh" presStyleLbl="alignAcc1" presStyleIdx="5" presStyleCnt="6">
        <dgm:presLayoutVars>
          <dgm:chMax val="1"/>
          <dgm:bulletEnabled val="1"/>
        </dgm:presLayoutVars>
      </dgm:prSet>
      <dgm:spPr/>
    </dgm:pt>
    <dgm:pt modelId="{22EFFE14-0787-4503-B7AE-3EA9CFCCE7A8}" type="pres">
      <dgm:prSet presAssocID="{8838A5EE-00F8-48DC-9FAB-231AD1C855B7}" presName="rect6ParTxNoCh" presStyleLbl="alignAcc1" presStyleIdx="5" presStyleCnt="6">
        <dgm:presLayoutVars>
          <dgm:chMax val="1"/>
          <dgm:bulletEnabled val="1"/>
        </dgm:presLayoutVars>
      </dgm:prSet>
      <dgm:spPr/>
    </dgm:pt>
  </dgm:ptLst>
  <dgm:cxnLst>
    <dgm:cxn modelId="{0D406E04-3AE5-46E1-BE25-8C61A98A9FE3}" type="presOf" srcId="{5A00F415-AA2E-4B35-8A41-6C3F457BA63B}" destId="{0340136B-61C1-4876-845F-2D27A5B15F02}" srcOrd="1" destOrd="0" presId="urn:microsoft.com/office/officeart/2005/8/layout/target3"/>
    <dgm:cxn modelId="{3676A020-E998-4372-AB82-46C794ECAC3B}" type="presOf" srcId="{5A00F415-AA2E-4B35-8A41-6C3F457BA63B}" destId="{F24BE48E-BDA3-4603-ADCF-DFB87C4E027F}" srcOrd="0" destOrd="0" presId="urn:microsoft.com/office/officeart/2005/8/layout/target3"/>
    <dgm:cxn modelId="{0A70C220-A013-4724-9933-55B8355772FF}" type="presOf" srcId="{D9BE37AC-D6B4-4515-879A-9EC3FF7302BB}" destId="{E4A48F5F-9C17-4C3E-A31E-8FADCAC2E074}" srcOrd="1" destOrd="0" presId="urn:microsoft.com/office/officeart/2005/8/layout/target3"/>
    <dgm:cxn modelId="{F639EA3B-5ABC-431D-8462-AB3C4FC6C19C}" type="presOf" srcId="{72803F8E-3F7F-481F-9EC7-FE3DFD5FB08E}" destId="{786937E7-356B-423A-8219-25C36EFE845F}" srcOrd="0" destOrd="0" presId="urn:microsoft.com/office/officeart/2005/8/layout/target3"/>
    <dgm:cxn modelId="{51D5705D-12DC-4436-9587-694464572FE4}" type="presOf" srcId="{F4E08F73-D6CA-4C50-BCD6-570541E0F3AC}" destId="{EFA46587-14BD-47E4-AFB1-3F0409C405B9}" srcOrd="0" destOrd="0" presId="urn:microsoft.com/office/officeart/2005/8/layout/target3"/>
    <dgm:cxn modelId="{D1D27B67-C035-47FB-B19F-75DAC8552992}" srcId="{6EA139BF-4D7D-4274-9F98-A2C943F42DC4}" destId="{72803F8E-3F7F-481F-9EC7-FE3DFD5FB08E}" srcOrd="3" destOrd="0" parTransId="{E9870B49-F04A-44E4-9AA3-B8B19405C691}" sibTransId="{162DD8AB-A8C1-4977-8E6D-41C4CC5E607F}"/>
    <dgm:cxn modelId="{7471596D-679D-4A8C-9591-A6F259AF38CB}" type="presOf" srcId="{6EA139BF-4D7D-4274-9F98-A2C943F42DC4}" destId="{F005830B-2298-4F39-BC05-40E7946B618A}" srcOrd="0" destOrd="0" presId="urn:microsoft.com/office/officeart/2005/8/layout/target3"/>
    <dgm:cxn modelId="{851AFB50-3A54-4981-8180-86EE468CFD98}" type="presOf" srcId="{545E6051-0975-4992-8E37-0287F840F5A6}" destId="{BFD6F8AE-0971-4AEF-8B8A-BEC49437561A}" srcOrd="1" destOrd="0" presId="urn:microsoft.com/office/officeart/2005/8/layout/target3"/>
    <dgm:cxn modelId="{91292072-7B97-4EB6-8455-CFFDA1FBD725}" type="presOf" srcId="{8838A5EE-00F8-48DC-9FAB-231AD1C855B7}" destId="{C4457339-CE12-4BFB-9BC7-72CF7CA9EFDD}" srcOrd="0" destOrd="0" presId="urn:microsoft.com/office/officeart/2005/8/layout/target3"/>
    <dgm:cxn modelId="{B2A01AA3-9732-4C0C-B7AF-721E2799600D}" type="presOf" srcId="{8838A5EE-00F8-48DC-9FAB-231AD1C855B7}" destId="{22EFFE14-0787-4503-B7AE-3EA9CFCCE7A8}" srcOrd="1" destOrd="0" presId="urn:microsoft.com/office/officeart/2005/8/layout/target3"/>
    <dgm:cxn modelId="{2896C8A9-12CE-494F-8797-EE061847A03E}" srcId="{6EA139BF-4D7D-4274-9F98-A2C943F42DC4}" destId="{8838A5EE-00F8-48DC-9FAB-231AD1C855B7}" srcOrd="5" destOrd="0" parTransId="{B6BB474A-A34E-4238-9DE9-9FBCFFD8D9B7}" sibTransId="{17DA67B5-0607-40C3-889D-EB14E02D1098}"/>
    <dgm:cxn modelId="{21D4CAAA-E74E-47E7-869F-D7A3D7400F28}" srcId="{6EA139BF-4D7D-4274-9F98-A2C943F42DC4}" destId="{545E6051-0975-4992-8E37-0287F840F5A6}" srcOrd="4" destOrd="0" parTransId="{11C52CA5-0B2A-46CB-9D1B-8C9023F345BB}" sibTransId="{9F57E4AB-E5D0-4FAE-B167-5B588344C375}"/>
    <dgm:cxn modelId="{B3985EB6-D254-4253-93C4-028878CF4507}" type="presOf" srcId="{F4E08F73-D6CA-4C50-BCD6-570541E0F3AC}" destId="{2F5A35F4-4E62-421F-A496-A47CD69FA7DD}" srcOrd="1" destOrd="0" presId="urn:microsoft.com/office/officeart/2005/8/layout/target3"/>
    <dgm:cxn modelId="{A2E4A1DE-2302-4818-948E-6303CB76462F}" type="presOf" srcId="{D9BE37AC-D6B4-4515-879A-9EC3FF7302BB}" destId="{B4223486-61C4-45B9-870D-FB675613540A}" srcOrd="0" destOrd="0" presId="urn:microsoft.com/office/officeart/2005/8/layout/target3"/>
    <dgm:cxn modelId="{5C658AE3-4120-406D-869C-6A7652F07396}" srcId="{6EA139BF-4D7D-4274-9F98-A2C943F42DC4}" destId="{D9BE37AC-D6B4-4515-879A-9EC3FF7302BB}" srcOrd="1" destOrd="0" parTransId="{AC3829D7-E21A-478C-B47D-678512BAC81D}" sibTransId="{683CC629-DE76-4017-B8D8-F66C6C4C4E2B}"/>
    <dgm:cxn modelId="{5B3097F2-3658-4930-A6CD-9790025CC4BB}" srcId="{6EA139BF-4D7D-4274-9F98-A2C943F42DC4}" destId="{5A00F415-AA2E-4B35-8A41-6C3F457BA63B}" srcOrd="2" destOrd="0" parTransId="{77BED6E9-1A88-4B2B-8E2C-121AAF733A93}" sibTransId="{F2F952CB-F153-40FC-AA5A-33038A926AE8}"/>
    <dgm:cxn modelId="{C7F7D1F8-7E0C-4800-B4B3-C0FBF12455CD}" type="presOf" srcId="{72803F8E-3F7F-481F-9EC7-FE3DFD5FB08E}" destId="{23DD3DFD-53B9-4D1C-A94F-74768399484D}" srcOrd="1" destOrd="0" presId="urn:microsoft.com/office/officeart/2005/8/layout/target3"/>
    <dgm:cxn modelId="{8DE4C8F9-81F9-4865-870C-CF28C2D23D67}" type="presOf" srcId="{545E6051-0975-4992-8E37-0287F840F5A6}" destId="{28CE2D6F-1134-4E7C-B0D5-07229E03C9F6}" srcOrd="0" destOrd="0" presId="urn:microsoft.com/office/officeart/2005/8/layout/target3"/>
    <dgm:cxn modelId="{F536D0FD-90A8-4F86-9601-FEFD5332DC8A}" srcId="{6EA139BF-4D7D-4274-9F98-A2C943F42DC4}" destId="{F4E08F73-D6CA-4C50-BCD6-570541E0F3AC}" srcOrd="0" destOrd="0" parTransId="{69EE50A4-BFD0-4B71-9FF0-BC36217479C6}" sibTransId="{AD3ED5EE-84C9-47FD-93D3-104099F29861}"/>
    <dgm:cxn modelId="{F1230B4D-2180-47CB-BCB1-A12149281287}" type="presParOf" srcId="{F005830B-2298-4F39-BC05-40E7946B618A}" destId="{29E34DAA-6CA7-4966-85FF-53EE7B1B998C}" srcOrd="0" destOrd="0" presId="urn:microsoft.com/office/officeart/2005/8/layout/target3"/>
    <dgm:cxn modelId="{CB01C797-12A3-4AB0-8D43-6E3D9D4F268E}" type="presParOf" srcId="{F005830B-2298-4F39-BC05-40E7946B618A}" destId="{83FB793A-4E1B-48F1-A69E-7C846249BD3F}" srcOrd="1" destOrd="0" presId="urn:microsoft.com/office/officeart/2005/8/layout/target3"/>
    <dgm:cxn modelId="{74FAF249-4415-44EB-9536-684C37043327}" type="presParOf" srcId="{F005830B-2298-4F39-BC05-40E7946B618A}" destId="{EFA46587-14BD-47E4-AFB1-3F0409C405B9}" srcOrd="2" destOrd="0" presId="urn:microsoft.com/office/officeart/2005/8/layout/target3"/>
    <dgm:cxn modelId="{561D0F86-C9C2-4361-9E6E-5E5EB0360AA5}" type="presParOf" srcId="{F005830B-2298-4F39-BC05-40E7946B618A}" destId="{A29DE2F3-9AF3-4472-87B3-FBA179CF6A32}" srcOrd="3" destOrd="0" presId="urn:microsoft.com/office/officeart/2005/8/layout/target3"/>
    <dgm:cxn modelId="{4BFD64C9-A102-4719-A304-2AF914F6C6B0}" type="presParOf" srcId="{F005830B-2298-4F39-BC05-40E7946B618A}" destId="{ADD12A97-8673-47FC-AB9C-49CDC1607B05}" srcOrd="4" destOrd="0" presId="urn:microsoft.com/office/officeart/2005/8/layout/target3"/>
    <dgm:cxn modelId="{B0D4AE07-C625-493F-A07A-25A1883534B4}" type="presParOf" srcId="{F005830B-2298-4F39-BC05-40E7946B618A}" destId="{B4223486-61C4-45B9-870D-FB675613540A}" srcOrd="5" destOrd="0" presId="urn:microsoft.com/office/officeart/2005/8/layout/target3"/>
    <dgm:cxn modelId="{6338A473-D7B7-4F77-AE1E-332B6F6664FD}" type="presParOf" srcId="{F005830B-2298-4F39-BC05-40E7946B618A}" destId="{37B70024-5969-4C0D-AA9C-E8B4CAE78538}" srcOrd="6" destOrd="0" presId="urn:microsoft.com/office/officeart/2005/8/layout/target3"/>
    <dgm:cxn modelId="{1F39A36B-5683-4E79-96DB-38C035ABF239}" type="presParOf" srcId="{F005830B-2298-4F39-BC05-40E7946B618A}" destId="{BCDE2387-4965-409D-B747-62EDF99A36A1}" srcOrd="7" destOrd="0" presId="urn:microsoft.com/office/officeart/2005/8/layout/target3"/>
    <dgm:cxn modelId="{5D571CE9-D761-4E3D-AA43-DEE7FD46A286}" type="presParOf" srcId="{F005830B-2298-4F39-BC05-40E7946B618A}" destId="{F24BE48E-BDA3-4603-ADCF-DFB87C4E027F}" srcOrd="8" destOrd="0" presId="urn:microsoft.com/office/officeart/2005/8/layout/target3"/>
    <dgm:cxn modelId="{6040015C-E027-4542-85B8-71F16A222B52}" type="presParOf" srcId="{F005830B-2298-4F39-BC05-40E7946B618A}" destId="{CB4D4759-D0AF-41B8-A45D-CF4FDEE2EBC6}" srcOrd="9" destOrd="0" presId="urn:microsoft.com/office/officeart/2005/8/layout/target3"/>
    <dgm:cxn modelId="{0677D4AD-A01D-4401-BF13-806BAE0B7DA7}" type="presParOf" srcId="{F005830B-2298-4F39-BC05-40E7946B618A}" destId="{B47AD6FB-EDA9-4F27-AF0F-A4C248EE8C0E}" srcOrd="10" destOrd="0" presId="urn:microsoft.com/office/officeart/2005/8/layout/target3"/>
    <dgm:cxn modelId="{745C3D93-A05B-41EA-89B5-3CF2A4C0C401}" type="presParOf" srcId="{F005830B-2298-4F39-BC05-40E7946B618A}" destId="{786937E7-356B-423A-8219-25C36EFE845F}" srcOrd="11" destOrd="0" presId="urn:microsoft.com/office/officeart/2005/8/layout/target3"/>
    <dgm:cxn modelId="{B3DE831E-3F48-40D0-8C6D-2CEEE730DF72}" type="presParOf" srcId="{F005830B-2298-4F39-BC05-40E7946B618A}" destId="{9D5B827C-E61D-4412-8085-E231C11E9CFA}" srcOrd="12" destOrd="0" presId="urn:microsoft.com/office/officeart/2005/8/layout/target3"/>
    <dgm:cxn modelId="{FC7FEB11-7C4F-474F-B28F-122F6C877C83}" type="presParOf" srcId="{F005830B-2298-4F39-BC05-40E7946B618A}" destId="{70FA70F7-31C2-4FC4-87F7-5F4305032B63}" srcOrd="13" destOrd="0" presId="urn:microsoft.com/office/officeart/2005/8/layout/target3"/>
    <dgm:cxn modelId="{A292B6F6-89DE-4309-BAFB-AEAE6A6C489D}" type="presParOf" srcId="{F005830B-2298-4F39-BC05-40E7946B618A}" destId="{28CE2D6F-1134-4E7C-B0D5-07229E03C9F6}" srcOrd="14" destOrd="0" presId="urn:microsoft.com/office/officeart/2005/8/layout/target3"/>
    <dgm:cxn modelId="{B0B1381B-25C7-424B-B96B-ED5953FD54F6}" type="presParOf" srcId="{F005830B-2298-4F39-BC05-40E7946B618A}" destId="{EAF2D672-A7E7-4505-A712-E698B8D99B4E}" srcOrd="15" destOrd="0" presId="urn:microsoft.com/office/officeart/2005/8/layout/target3"/>
    <dgm:cxn modelId="{5653594B-E603-4F2B-9E7B-09265B7F464C}" type="presParOf" srcId="{F005830B-2298-4F39-BC05-40E7946B618A}" destId="{A4C0B9E8-F22A-4A78-A9AB-740403472DC7}" srcOrd="16" destOrd="0" presId="urn:microsoft.com/office/officeart/2005/8/layout/target3"/>
    <dgm:cxn modelId="{739DA0F4-BFA8-4E99-904E-37E6107A1D6D}" type="presParOf" srcId="{F005830B-2298-4F39-BC05-40E7946B618A}" destId="{C4457339-CE12-4BFB-9BC7-72CF7CA9EFDD}" srcOrd="17" destOrd="0" presId="urn:microsoft.com/office/officeart/2005/8/layout/target3"/>
    <dgm:cxn modelId="{CDCBAA17-D2FE-4EC0-B437-11F0A1C00739}" type="presParOf" srcId="{F005830B-2298-4F39-BC05-40E7946B618A}" destId="{2F5A35F4-4E62-421F-A496-A47CD69FA7DD}" srcOrd="18" destOrd="0" presId="urn:microsoft.com/office/officeart/2005/8/layout/target3"/>
    <dgm:cxn modelId="{0CA69545-DDBB-4239-9C2A-9A5D4B0F180C}" type="presParOf" srcId="{F005830B-2298-4F39-BC05-40E7946B618A}" destId="{E4A48F5F-9C17-4C3E-A31E-8FADCAC2E074}" srcOrd="19" destOrd="0" presId="urn:microsoft.com/office/officeart/2005/8/layout/target3"/>
    <dgm:cxn modelId="{797EE64C-29FC-4A67-9A30-143BB74887AC}" type="presParOf" srcId="{F005830B-2298-4F39-BC05-40E7946B618A}" destId="{0340136B-61C1-4876-845F-2D27A5B15F02}" srcOrd="20" destOrd="0" presId="urn:microsoft.com/office/officeart/2005/8/layout/target3"/>
    <dgm:cxn modelId="{4A465ECC-780F-4789-93E9-C3CAFED409E0}" type="presParOf" srcId="{F005830B-2298-4F39-BC05-40E7946B618A}" destId="{23DD3DFD-53B9-4D1C-A94F-74768399484D}" srcOrd="21" destOrd="0" presId="urn:microsoft.com/office/officeart/2005/8/layout/target3"/>
    <dgm:cxn modelId="{0C0F1ED9-FA4C-4903-870F-92E6795434BE}" type="presParOf" srcId="{F005830B-2298-4F39-BC05-40E7946B618A}" destId="{BFD6F8AE-0971-4AEF-8B8A-BEC49437561A}" srcOrd="22" destOrd="0" presId="urn:microsoft.com/office/officeart/2005/8/layout/target3"/>
    <dgm:cxn modelId="{5F2D8C4B-E300-4E4A-BDAC-E0AE718FEA4A}" type="presParOf" srcId="{F005830B-2298-4F39-BC05-40E7946B618A}" destId="{22EFFE14-0787-4503-B7AE-3EA9CFCCE7A8}" srcOrd="23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F6288DA6-621A-4CEA-8E70-7C0C7520D36C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B27A234B-CCDC-43ED-A007-D8BB83B7FDB0}">
      <dgm:prSet/>
      <dgm:spPr/>
      <dgm:t>
        <a:bodyPr/>
        <a:lstStyle/>
        <a:p>
          <a:r>
            <a:rPr lang="en-US" b="1" i="1" baseline="0" dirty="0"/>
            <a:t>Postdoctoral Scholars</a:t>
          </a:r>
          <a:endParaRPr lang="en-US" dirty="0"/>
        </a:p>
      </dgm:t>
    </dgm:pt>
    <dgm:pt modelId="{3894E5AF-DCCD-4D46-BA6C-336122554B64}" type="parTrans" cxnId="{1BE2A1AE-F6C9-498C-8776-EF361990B4B6}">
      <dgm:prSet/>
      <dgm:spPr/>
      <dgm:t>
        <a:bodyPr/>
        <a:lstStyle/>
        <a:p>
          <a:endParaRPr lang="en-US"/>
        </a:p>
      </dgm:t>
    </dgm:pt>
    <dgm:pt modelId="{BD728A81-148A-42FD-9E37-3C2C8C1E3B4F}" type="sibTrans" cxnId="{1BE2A1AE-F6C9-498C-8776-EF361990B4B6}">
      <dgm:prSet/>
      <dgm:spPr/>
      <dgm:t>
        <a:bodyPr/>
        <a:lstStyle/>
        <a:p>
          <a:endParaRPr lang="en-US"/>
        </a:p>
      </dgm:t>
    </dgm:pt>
    <dgm:pt modelId="{5106966D-0D6B-406E-A858-A090E525A541}" type="pres">
      <dgm:prSet presAssocID="{F6288DA6-621A-4CEA-8E70-7C0C7520D36C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7AA06505-06BA-4250-AC9E-A910FD76DFBE}" type="pres">
      <dgm:prSet presAssocID="{B27A234B-CCDC-43ED-A007-D8BB83B7FDB0}" presName="horFlow" presStyleCnt="0"/>
      <dgm:spPr/>
    </dgm:pt>
    <dgm:pt modelId="{67E3E3BD-D3C6-4BDE-81EB-CA36548AB747}" type="pres">
      <dgm:prSet presAssocID="{B27A234B-CCDC-43ED-A007-D8BB83B7FDB0}" presName="bigChev" presStyleLbl="node1" presStyleIdx="0" presStyleCnt="1"/>
      <dgm:spPr>
        <a:prstGeom prst="irregularSeal2">
          <a:avLst/>
        </a:prstGeom>
      </dgm:spPr>
    </dgm:pt>
  </dgm:ptLst>
  <dgm:cxnLst>
    <dgm:cxn modelId="{43605FAB-E727-4006-B78D-E259EBD329B7}" type="presOf" srcId="{F6288DA6-621A-4CEA-8E70-7C0C7520D36C}" destId="{5106966D-0D6B-406E-A858-A090E525A541}" srcOrd="0" destOrd="0" presId="urn:microsoft.com/office/officeart/2005/8/layout/lProcess3"/>
    <dgm:cxn modelId="{1BE2A1AE-F6C9-498C-8776-EF361990B4B6}" srcId="{F6288DA6-621A-4CEA-8E70-7C0C7520D36C}" destId="{B27A234B-CCDC-43ED-A007-D8BB83B7FDB0}" srcOrd="0" destOrd="0" parTransId="{3894E5AF-DCCD-4D46-BA6C-336122554B64}" sibTransId="{BD728A81-148A-42FD-9E37-3C2C8C1E3B4F}"/>
    <dgm:cxn modelId="{A9F8DAC1-7513-4991-939D-AAB333AFD2A2}" type="presOf" srcId="{B27A234B-CCDC-43ED-A007-D8BB83B7FDB0}" destId="{67E3E3BD-D3C6-4BDE-81EB-CA36548AB747}" srcOrd="0" destOrd="0" presId="urn:microsoft.com/office/officeart/2005/8/layout/lProcess3"/>
    <dgm:cxn modelId="{DB419C0A-BB5D-4413-AA79-83D3812934C5}" type="presParOf" srcId="{5106966D-0D6B-406E-A858-A090E525A541}" destId="{7AA06505-06BA-4250-AC9E-A910FD76DFBE}" srcOrd="0" destOrd="0" presId="urn:microsoft.com/office/officeart/2005/8/layout/lProcess3"/>
    <dgm:cxn modelId="{E35E1735-8F48-487D-9E1C-52125639E07C}" type="presParOf" srcId="{7AA06505-06BA-4250-AC9E-A910FD76DFBE}" destId="{67E3E3BD-D3C6-4BDE-81EB-CA36548AB747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.xml><?xml version="1.0" encoding="utf-8"?>
<dgm:dataModel xmlns:dgm="http://schemas.openxmlformats.org/drawingml/2006/diagram" xmlns:a="http://schemas.openxmlformats.org/drawingml/2006/main">
  <dgm:ptLst>
    <dgm:pt modelId="{0B9B52ED-821C-47F8-9D8A-E8D32D8E293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C3E3862-CDC5-43BC-B6DF-22C8BF98C0A4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 err="1"/>
            <a:t>SUNet</a:t>
          </a:r>
          <a:r>
            <a:rPr lang="en-US" sz="2400" baseline="0" dirty="0"/>
            <a:t> ID Sponsorship</a:t>
          </a:r>
          <a:endParaRPr lang="en-US" sz="2400" dirty="0"/>
        </a:p>
      </dgm:t>
    </dgm:pt>
    <dgm:pt modelId="{BBB084BF-5B5D-4E04-A359-52FEF19FCB9D}" type="parTrans" cxnId="{EBF28E27-00B8-4F48-877A-9C0A1EC22EA4}">
      <dgm:prSet/>
      <dgm:spPr/>
      <dgm:t>
        <a:bodyPr/>
        <a:lstStyle/>
        <a:p>
          <a:endParaRPr lang="en-US"/>
        </a:p>
      </dgm:t>
    </dgm:pt>
    <dgm:pt modelId="{8DAE0D45-F3E1-4CDF-9CAD-2A6BEB83B325}" type="sibTrans" cxnId="{EBF28E27-00B8-4F48-877A-9C0A1EC22EA4}">
      <dgm:prSet/>
      <dgm:spPr/>
      <dgm:t>
        <a:bodyPr/>
        <a:lstStyle/>
        <a:p>
          <a:endParaRPr lang="en-US"/>
        </a:p>
      </dgm:t>
    </dgm:pt>
    <dgm:pt modelId="{B3D66A13-00E4-4B34-8390-898274D2A78D}" type="pres">
      <dgm:prSet presAssocID="{0B9B52ED-821C-47F8-9D8A-E8D32D8E2931}" presName="linear" presStyleCnt="0">
        <dgm:presLayoutVars>
          <dgm:animLvl val="lvl"/>
          <dgm:resizeHandles val="exact"/>
        </dgm:presLayoutVars>
      </dgm:prSet>
      <dgm:spPr/>
    </dgm:pt>
    <dgm:pt modelId="{DC5343F6-C061-4846-92DD-092312083B96}" type="pres">
      <dgm:prSet presAssocID="{FC3E3862-CDC5-43BC-B6DF-22C8BF98C0A4}" presName="parentText" presStyleLbl="node1" presStyleIdx="0" presStyleCnt="1" custScaleY="186081" custLinFactNeighborX="0" custLinFactNeighborY="8465">
        <dgm:presLayoutVars>
          <dgm:chMax val="0"/>
          <dgm:bulletEnabled val="1"/>
        </dgm:presLayoutVars>
      </dgm:prSet>
      <dgm:spPr/>
    </dgm:pt>
  </dgm:ptLst>
  <dgm:cxnLst>
    <dgm:cxn modelId="{EBF28E27-00B8-4F48-877A-9C0A1EC22EA4}" srcId="{0B9B52ED-821C-47F8-9D8A-E8D32D8E2931}" destId="{FC3E3862-CDC5-43BC-B6DF-22C8BF98C0A4}" srcOrd="0" destOrd="0" parTransId="{BBB084BF-5B5D-4E04-A359-52FEF19FCB9D}" sibTransId="{8DAE0D45-F3E1-4CDF-9CAD-2A6BEB83B325}"/>
    <dgm:cxn modelId="{2F95B3CC-D552-47A7-A942-D5AC525D695A}" type="presOf" srcId="{0B9B52ED-821C-47F8-9D8A-E8D32D8E2931}" destId="{B3D66A13-00E4-4B34-8390-898274D2A78D}" srcOrd="0" destOrd="0" presId="urn:microsoft.com/office/officeart/2005/8/layout/vList2"/>
    <dgm:cxn modelId="{A02E04EE-51B3-4A01-A58D-D85E3BF3CEF5}" type="presOf" srcId="{FC3E3862-CDC5-43BC-B6DF-22C8BF98C0A4}" destId="{DC5343F6-C061-4846-92DD-092312083B96}" srcOrd="0" destOrd="0" presId="urn:microsoft.com/office/officeart/2005/8/layout/vList2"/>
    <dgm:cxn modelId="{12BCC114-4DC3-4FEB-8716-55C4EC8C5A78}" type="presParOf" srcId="{B3D66A13-00E4-4B34-8390-898274D2A78D}" destId="{DC5343F6-C061-4846-92DD-092312083B9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0.xml><?xml version="1.0" encoding="utf-8"?>
<dgm:dataModel xmlns:dgm="http://schemas.openxmlformats.org/drawingml/2006/diagram" xmlns:a="http://schemas.openxmlformats.org/drawingml/2006/main">
  <dgm:ptLst>
    <dgm:pt modelId="{E221062F-2E35-4789-91D8-12A9047CF67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147F1C1-7BB9-4E79-94CB-A63F2DB6B977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3400" baseline="0" dirty="0"/>
          </a:br>
          <a:r>
            <a:rPr lang="en-US" sz="2400" baseline="0" dirty="0"/>
            <a:t>2026 Monthly Contribution Rates</a:t>
          </a:r>
          <a:endParaRPr lang="en-US" sz="2400" dirty="0"/>
        </a:p>
      </dgm:t>
    </dgm:pt>
    <dgm:pt modelId="{12118628-3E75-4D15-964C-9B15D5700F3D}" type="parTrans" cxnId="{FA0D2B5A-674E-402A-9FAF-354C72180AB3}">
      <dgm:prSet/>
      <dgm:spPr/>
      <dgm:t>
        <a:bodyPr/>
        <a:lstStyle/>
        <a:p>
          <a:endParaRPr lang="en-US"/>
        </a:p>
      </dgm:t>
    </dgm:pt>
    <dgm:pt modelId="{2529F836-2694-4458-8DB2-9191CA848FD0}" type="sibTrans" cxnId="{FA0D2B5A-674E-402A-9FAF-354C72180AB3}">
      <dgm:prSet/>
      <dgm:spPr/>
      <dgm:t>
        <a:bodyPr/>
        <a:lstStyle/>
        <a:p>
          <a:endParaRPr lang="en-US"/>
        </a:p>
      </dgm:t>
    </dgm:pt>
    <dgm:pt modelId="{692D0380-4280-4E11-8024-6A8FC63EEAD3}" type="pres">
      <dgm:prSet presAssocID="{E221062F-2E35-4789-91D8-12A9047CF671}" presName="linear" presStyleCnt="0">
        <dgm:presLayoutVars>
          <dgm:animLvl val="lvl"/>
          <dgm:resizeHandles val="exact"/>
        </dgm:presLayoutVars>
      </dgm:prSet>
      <dgm:spPr/>
    </dgm:pt>
    <dgm:pt modelId="{DD8CC791-FFFB-4480-BAEA-F3E54818A781}" type="pres">
      <dgm:prSet presAssocID="{C147F1C1-7BB9-4E79-94CB-A63F2DB6B977}" presName="parentText" presStyleLbl="node1" presStyleIdx="0" presStyleCnt="1" custAng="0" custScaleY="76322">
        <dgm:presLayoutVars>
          <dgm:chMax val="0"/>
          <dgm:bulletEnabled val="1"/>
        </dgm:presLayoutVars>
      </dgm:prSet>
      <dgm:spPr/>
    </dgm:pt>
  </dgm:ptLst>
  <dgm:cxnLst>
    <dgm:cxn modelId="{61E5C71A-B245-4FBA-96AE-F053055D65DC}" type="presOf" srcId="{C147F1C1-7BB9-4E79-94CB-A63F2DB6B977}" destId="{DD8CC791-FFFB-4480-BAEA-F3E54818A781}" srcOrd="0" destOrd="0" presId="urn:microsoft.com/office/officeart/2005/8/layout/vList2"/>
    <dgm:cxn modelId="{5955DF3B-727E-41A9-B43A-42A42375FAFF}" type="presOf" srcId="{E221062F-2E35-4789-91D8-12A9047CF671}" destId="{692D0380-4280-4E11-8024-6A8FC63EEAD3}" srcOrd="0" destOrd="0" presId="urn:microsoft.com/office/officeart/2005/8/layout/vList2"/>
    <dgm:cxn modelId="{FA0D2B5A-674E-402A-9FAF-354C72180AB3}" srcId="{E221062F-2E35-4789-91D8-12A9047CF671}" destId="{C147F1C1-7BB9-4E79-94CB-A63F2DB6B977}" srcOrd="0" destOrd="0" parTransId="{12118628-3E75-4D15-964C-9B15D5700F3D}" sibTransId="{2529F836-2694-4458-8DB2-9191CA848FD0}"/>
    <dgm:cxn modelId="{F2335547-3026-4A56-A9A0-649A4891CE60}" type="presParOf" srcId="{692D0380-4280-4E11-8024-6A8FC63EEAD3}" destId="{DD8CC791-FFFB-4480-BAEA-F3E54818A78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1.xml><?xml version="1.0" encoding="utf-8"?>
<dgm:dataModel xmlns:dgm="http://schemas.openxmlformats.org/drawingml/2006/diagram" xmlns:a="http://schemas.openxmlformats.org/drawingml/2006/main">
  <dgm:ptLst>
    <dgm:pt modelId="{C4C82D46-F2FF-41DD-A98B-F632398985C1}" type="doc">
      <dgm:prSet loTypeId="urn:microsoft.com/office/officeart/2005/8/layout/target3" loCatId="relationship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2114D57-2E3D-4955-8EFD-AA44B6BD0EF0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Institutional costs are funded from a variety of sources depending on each individual postdoc’s appointment arrangement</a:t>
          </a:r>
        </a:p>
      </dgm:t>
    </dgm:pt>
    <dgm:pt modelId="{6CB12853-DDC8-40C3-9D4A-0701386A6F21}" type="parTrans" cxnId="{9C650A7D-B171-4FF6-B22E-337E78562C1D}">
      <dgm:prSet/>
      <dgm:spPr/>
      <dgm:t>
        <a:bodyPr/>
        <a:lstStyle/>
        <a:p>
          <a:endParaRPr lang="en-US"/>
        </a:p>
      </dgm:t>
    </dgm:pt>
    <dgm:pt modelId="{9D24E4AD-C4CF-46B4-8685-0A9A2C68A962}" type="sibTrans" cxnId="{9C650A7D-B171-4FF6-B22E-337E78562C1D}">
      <dgm:prSet/>
      <dgm:spPr/>
      <dgm:t>
        <a:bodyPr/>
        <a:lstStyle/>
        <a:p>
          <a:endParaRPr lang="en-US"/>
        </a:p>
      </dgm:t>
    </dgm:pt>
    <dgm:pt modelId="{C994A883-A5D5-477D-BABB-8E35D6B3CE7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Upon enrollment, eligible family members (spouse,/registered domestic partner and children through age 25, regardless of student or marital status) are automatically covered.</a:t>
          </a:r>
        </a:p>
      </dgm:t>
    </dgm:pt>
    <dgm:pt modelId="{99F38AAC-46E8-4827-A356-33D93DC849A0}" type="parTrans" cxnId="{AEF7B20C-269F-49A7-BD86-37FA36FE966E}">
      <dgm:prSet/>
      <dgm:spPr/>
      <dgm:t>
        <a:bodyPr/>
        <a:lstStyle/>
        <a:p>
          <a:endParaRPr lang="en-US"/>
        </a:p>
      </dgm:t>
    </dgm:pt>
    <dgm:pt modelId="{78BA8C71-B1DD-4A8C-A24F-4DAB67B23F07}" type="sibTrans" cxnId="{AEF7B20C-269F-49A7-BD86-37FA36FE966E}">
      <dgm:prSet/>
      <dgm:spPr/>
      <dgm:t>
        <a:bodyPr/>
        <a:lstStyle/>
        <a:p>
          <a:endParaRPr lang="en-US"/>
        </a:p>
      </dgm:t>
    </dgm:pt>
    <dgm:pt modelId="{A2A4EAF3-B8BB-4706-A531-07A131E087B2}">
      <dgm:prSet custT="1"/>
      <dgm:spPr/>
      <dgm:t>
        <a:bodyPr/>
        <a:lstStyle/>
        <a:p>
          <a:r>
            <a:rPr lang="en-US" sz="1400" b="1" dirty="0">
              <a:hlinkClick xmlns:r="http://schemas.openxmlformats.org/officeDocument/2006/relationships" r:id="rId1"/>
            </a:rPr>
            <a:t>https://teamcreativa.com/SUPD/2026/SUPD-2026-Rate-Sheet.html</a:t>
          </a:r>
          <a:r>
            <a:rPr lang="en-US" sz="1400" b="1" dirty="0"/>
            <a:t> </a:t>
          </a:r>
        </a:p>
      </dgm:t>
    </dgm:pt>
    <dgm:pt modelId="{99A89B8C-B66D-42D0-9F7C-CF9E3C8FF1E7}" type="parTrans" cxnId="{B10566A4-95D2-4881-A316-3F32BE9B8879}">
      <dgm:prSet/>
      <dgm:spPr/>
      <dgm:t>
        <a:bodyPr/>
        <a:lstStyle/>
        <a:p>
          <a:endParaRPr lang="en-US"/>
        </a:p>
      </dgm:t>
    </dgm:pt>
    <dgm:pt modelId="{7D05943D-04A4-4829-A898-272A58A70FDA}" type="sibTrans" cxnId="{B10566A4-95D2-4881-A316-3F32BE9B8879}">
      <dgm:prSet/>
      <dgm:spPr/>
      <dgm:t>
        <a:bodyPr/>
        <a:lstStyle/>
        <a:p>
          <a:endParaRPr lang="en-US"/>
        </a:p>
      </dgm:t>
    </dgm:pt>
    <dgm:pt modelId="{186A358F-8A96-487B-B036-41A5D40EA2E2}" type="pres">
      <dgm:prSet presAssocID="{C4C82D46-F2FF-41DD-A98B-F632398985C1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7F4648FC-0DB7-4544-969D-FC45B6DC2CB0}" type="pres">
      <dgm:prSet presAssocID="{E2114D57-2E3D-4955-8EFD-AA44B6BD0EF0}" presName="circle1" presStyleLbl="node1" presStyleIdx="0" presStyleCnt="3"/>
      <dgm:spPr/>
    </dgm:pt>
    <dgm:pt modelId="{DE4380E2-B98C-4381-854F-7463B6072342}" type="pres">
      <dgm:prSet presAssocID="{E2114D57-2E3D-4955-8EFD-AA44B6BD0EF0}" presName="space" presStyleCnt="0"/>
      <dgm:spPr/>
    </dgm:pt>
    <dgm:pt modelId="{9D516A59-FB83-4FE0-9A11-17166C833D87}" type="pres">
      <dgm:prSet presAssocID="{E2114D57-2E3D-4955-8EFD-AA44B6BD0EF0}" presName="rect1" presStyleLbl="alignAcc1" presStyleIdx="0" presStyleCnt="3"/>
      <dgm:spPr/>
    </dgm:pt>
    <dgm:pt modelId="{E8E97279-AF58-44BD-87F8-2496AA204AF5}" type="pres">
      <dgm:prSet presAssocID="{C994A883-A5D5-477D-BABB-8E35D6B3CE7C}" presName="vertSpace2" presStyleLbl="node1" presStyleIdx="0" presStyleCnt="3"/>
      <dgm:spPr/>
    </dgm:pt>
    <dgm:pt modelId="{F31A9B44-1978-4E4E-994B-3938AC20EA2D}" type="pres">
      <dgm:prSet presAssocID="{C994A883-A5D5-477D-BABB-8E35D6B3CE7C}" presName="circle2" presStyleLbl="node1" presStyleIdx="1" presStyleCnt="3"/>
      <dgm:spPr/>
    </dgm:pt>
    <dgm:pt modelId="{6B600571-45C3-4F16-B22C-FAF18303C106}" type="pres">
      <dgm:prSet presAssocID="{C994A883-A5D5-477D-BABB-8E35D6B3CE7C}" presName="rect2" presStyleLbl="alignAcc1" presStyleIdx="1" presStyleCnt="3"/>
      <dgm:spPr/>
    </dgm:pt>
    <dgm:pt modelId="{13E0FCA4-6BE3-40D7-B91B-98B510C4B080}" type="pres">
      <dgm:prSet presAssocID="{A2A4EAF3-B8BB-4706-A531-07A131E087B2}" presName="vertSpace3" presStyleLbl="node1" presStyleIdx="1" presStyleCnt="3"/>
      <dgm:spPr/>
    </dgm:pt>
    <dgm:pt modelId="{92439D85-39FB-445A-8F4D-BEC8072F7102}" type="pres">
      <dgm:prSet presAssocID="{A2A4EAF3-B8BB-4706-A531-07A131E087B2}" presName="circle3" presStyleLbl="node1" presStyleIdx="2" presStyleCnt="3"/>
      <dgm:spPr/>
    </dgm:pt>
    <dgm:pt modelId="{DA6D1833-6457-4C59-BD82-1083993181E6}" type="pres">
      <dgm:prSet presAssocID="{A2A4EAF3-B8BB-4706-A531-07A131E087B2}" presName="rect3" presStyleLbl="alignAcc1" presStyleIdx="2" presStyleCnt="3"/>
      <dgm:spPr/>
    </dgm:pt>
    <dgm:pt modelId="{2AF5AE82-F6F7-437D-8ED7-2A739C4D9FD6}" type="pres">
      <dgm:prSet presAssocID="{E2114D57-2E3D-4955-8EFD-AA44B6BD0EF0}" presName="rect1ParTxNoCh" presStyleLbl="alignAcc1" presStyleIdx="2" presStyleCnt="3">
        <dgm:presLayoutVars>
          <dgm:chMax val="1"/>
          <dgm:bulletEnabled val="1"/>
        </dgm:presLayoutVars>
      </dgm:prSet>
      <dgm:spPr/>
    </dgm:pt>
    <dgm:pt modelId="{9DC053A7-CC8B-4EC2-BC02-24E61D3EC059}" type="pres">
      <dgm:prSet presAssocID="{C994A883-A5D5-477D-BABB-8E35D6B3CE7C}" presName="rect2ParTxNoCh" presStyleLbl="alignAcc1" presStyleIdx="2" presStyleCnt="3">
        <dgm:presLayoutVars>
          <dgm:chMax val="1"/>
          <dgm:bulletEnabled val="1"/>
        </dgm:presLayoutVars>
      </dgm:prSet>
      <dgm:spPr/>
    </dgm:pt>
    <dgm:pt modelId="{48BEE519-DADB-47A2-9136-20E120DB52CF}" type="pres">
      <dgm:prSet presAssocID="{A2A4EAF3-B8BB-4706-A531-07A131E087B2}" presName="rect3ParTxNoCh" presStyleLbl="alignAcc1" presStyleIdx="2" presStyleCnt="3">
        <dgm:presLayoutVars>
          <dgm:chMax val="1"/>
          <dgm:bulletEnabled val="1"/>
        </dgm:presLayoutVars>
      </dgm:prSet>
      <dgm:spPr/>
    </dgm:pt>
  </dgm:ptLst>
  <dgm:cxnLst>
    <dgm:cxn modelId="{AEF7B20C-269F-49A7-BD86-37FA36FE966E}" srcId="{C4C82D46-F2FF-41DD-A98B-F632398985C1}" destId="{C994A883-A5D5-477D-BABB-8E35D6B3CE7C}" srcOrd="1" destOrd="0" parTransId="{99F38AAC-46E8-4827-A356-33D93DC849A0}" sibTransId="{78BA8C71-B1DD-4A8C-A24F-4DAB67B23F07}"/>
    <dgm:cxn modelId="{B60FE734-C5F8-4B4D-9AD9-69C56C92FADF}" type="presOf" srcId="{E2114D57-2E3D-4955-8EFD-AA44B6BD0EF0}" destId="{9D516A59-FB83-4FE0-9A11-17166C833D87}" srcOrd="0" destOrd="0" presId="urn:microsoft.com/office/officeart/2005/8/layout/target3"/>
    <dgm:cxn modelId="{8A918A62-3E66-4B30-AAE3-81EA6A138C73}" type="presOf" srcId="{E2114D57-2E3D-4955-8EFD-AA44B6BD0EF0}" destId="{2AF5AE82-F6F7-437D-8ED7-2A739C4D9FD6}" srcOrd="1" destOrd="0" presId="urn:microsoft.com/office/officeart/2005/8/layout/target3"/>
    <dgm:cxn modelId="{4BAAF542-BB12-42C4-A261-950452E1E8C0}" type="presOf" srcId="{A2A4EAF3-B8BB-4706-A531-07A131E087B2}" destId="{DA6D1833-6457-4C59-BD82-1083993181E6}" srcOrd="0" destOrd="0" presId="urn:microsoft.com/office/officeart/2005/8/layout/target3"/>
    <dgm:cxn modelId="{9C650A7D-B171-4FF6-B22E-337E78562C1D}" srcId="{C4C82D46-F2FF-41DD-A98B-F632398985C1}" destId="{E2114D57-2E3D-4955-8EFD-AA44B6BD0EF0}" srcOrd="0" destOrd="0" parTransId="{6CB12853-DDC8-40C3-9D4A-0701386A6F21}" sibTransId="{9D24E4AD-C4CF-46B4-8685-0A9A2C68A962}"/>
    <dgm:cxn modelId="{EA927286-9275-41BA-9A94-269C909C43DF}" type="presOf" srcId="{A2A4EAF3-B8BB-4706-A531-07A131E087B2}" destId="{48BEE519-DADB-47A2-9136-20E120DB52CF}" srcOrd="1" destOrd="0" presId="urn:microsoft.com/office/officeart/2005/8/layout/target3"/>
    <dgm:cxn modelId="{08084F8E-74DF-4681-B7A8-B52188A206C6}" type="presOf" srcId="{C994A883-A5D5-477D-BABB-8E35D6B3CE7C}" destId="{6B600571-45C3-4F16-B22C-FAF18303C106}" srcOrd="0" destOrd="0" presId="urn:microsoft.com/office/officeart/2005/8/layout/target3"/>
    <dgm:cxn modelId="{E8C78894-BD97-4571-AE90-3AD3ED53822C}" type="presOf" srcId="{C4C82D46-F2FF-41DD-A98B-F632398985C1}" destId="{186A358F-8A96-487B-B036-41A5D40EA2E2}" srcOrd="0" destOrd="0" presId="urn:microsoft.com/office/officeart/2005/8/layout/target3"/>
    <dgm:cxn modelId="{B10566A4-95D2-4881-A316-3F32BE9B8879}" srcId="{C4C82D46-F2FF-41DD-A98B-F632398985C1}" destId="{A2A4EAF3-B8BB-4706-A531-07A131E087B2}" srcOrd="2" destOrd="0" parTransId="{99A89B8C-B66D-42D0-9F7C-CF9E3C8FF1E7}" sibTransId="{7D05943D-04A4-4829-A898-272A58A70FDA}"/>
    <dgm:cxn modelId="{4FB69BD4-5B61-4961-9E7D-6A96D8ABD314}" type="presOf" srcId="{C994A883-A5D5-477D-BABB-8E35D6B3CE7C}" destId="{9DC053A7-CC8B-4EC2-BC02-24E61D3EC059}" srcOrd="1" destOrd="0" presId="urn:microsoft.com/office/officeart/2005/8/layout/target3"/>
    <dgm:cxn modelId="{83FA4E03-7815-460D-A3C7-509EB4243119}" type="presParOf" srcId="{186A358F-8A96-487B-B036-41A5D40EA2E2}" destId="{7F4648FC-0DB7-4544-969D-FC45B6DC2CB0}" srcOrd="0" destOrd="0" presId="urn:microsoft.com/office/officeart/2005/8/layout/target3"/>
    <dgm:cxn modelId="{A7C8F733-2B34-4630-9507-63C1DFF6E05E}" type="presParOf" srcId="{186A358F-8A96-487B-B036-41A5D40EA2E2}" destId="{DE4380E2-B98C-4381-854F-7463B6072342}" srcOrd="1" destOrd="0" presId="urn:microsoft.com/office/officeart/2005/8/layout/target3"/>
    <dgm:cxn modelId="{5F11B4B9-4474-43B9-9695-CD04734C33B7}" type="presParOf" srcId="{186A358F-8A96-487B-B036-41A5D40EA2E2}" destId="{9D516A59-FB83-4FE0-9A11-17166C833D87}" srcOrd="2" destOrd="0" presId="urn:microsoft.com/office/officeart/2005/8/layout/target3"/>
    <dgm:cxn modelId="{C9092347-BA71-4B38-97D9-838936E019B8}" type="presParOf" srcId="{186A358F-8A96-487B-B036-41A5D40EA2E2}" destId="{E8E97279-AF58-44BD-87F8-2496AA204AF5}" srcOrd="3" destOrd="0" presId="urn:microsoft.com/office/officeart/2005/8/layout/target3"/>
    <dgm:cxn modelId="{CEF3518E-3A97-4B2C-9607-F05DEA3DDF7B}" type="presParOf" srcId="{186A358F-8A96-487B-B036-41A5D40EA2E2}" destId="{F31A9B44-1978-4E4E-994B-3938AC20EA2D}" srcOrd="4" destOrd="0" presId="urn:microsoft.com/office/officeart/2005/8/layout/target3"/>
    <dgm:cxn modelId="{432264EA-88EB-4EA3-883C-9D9CD7DF4731}" type="presParOf" srcId="{186A358F-8A96-487B-B036-41A5D40EA2E2}" destId="{6B600571-45C3-4F16-B22C-FAF18303C106}" srcOrd="5" destOrd="0" presId="urn:microsoft.com/office/officeart/2005/8/layout/target3"/>
    <dgm:cxn modelId="{EC6B35AB-9F72-4F7D-A9D2-45F8698E5BFF}" type="presParOf" srcId="{186A358F-8A96-487B-B036-41A5D40EA2E2}" destId="{13E0FCA4-6BE3-40D7-B91B-98B510C4B080}" srcOrd="6" destOrd="0" presId="urn:microsoft.com/office/officeart/2005/8/layout/target3"/>
    <dgm:cxn modelId="{0ABFC43E-A21C-470B-8599-C29B4628B2E6}" type="presParOf" srcId="{186A358F-8A96-487B-B036-41A5D40EA2E2}" destId="{92439D85-39FB-445A-8F4D-BEC8072F7102}" srcOrd="7" destOrd="0" presId="urn:microsoft.com/office/officeart/2005/8/layout/target3"/>
    <dgm:cxn modelId="{8B5EF82A-6310-4525-B86A-7BA0B05E2976}" type="presParOf" srcId="{186A358F-8A96-487B-B036-41A5D40EA2E2}" destId="{DA6D1833-6457-4C59-BD82-1083993181E6}" srcOrd="8" destOrd="0" presId="urn:microsoft.com/office/officeart/2005/8/layout/target3"/>
    <dgm:cxn modelId="{700A6A61-5A7E-412B-B6BA-04136E079AB5}" type="presParOf" srcId="{186A358F-8A96-487B-B036-41A5D40EA2E2}" destId="{2AF5AE82-F6F7-437D-8ED7-2A739C4D9FD6}" srcOrd="9" destOrd="0" presId="urn:microsoft.com/office/officeart/2005/8/layout/target3"/>
    <dgm:cxn modelId="{738F6B19-6157-40AA-A743-02F6F491699F}" type="presParOf" srcId="{186A358F-8A96-487B-B036-41A5D40EA2E2}" destId="{9DC053A7-CC8B-4EC2-BC02-24E61D3EC059}" srcOrd="10" destOrd="0" presId="urn:microsoft.com/office/officeart/2005/8/layout/target3"/>
    <dgm:cxn modelId="{C433C53B-C301-4338-A976-B762906509C3}" type="presParOf" srcId="{186A358F-8A96-487B-B036-41A5D40EA2E2}" destId="{48BEE519-DADB-47A2-9136-20E120DB52CF}" srcOrd="11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02.xml><?xml version="1.0" encoding="utf-8"?>
<dgm:dataModel xmlns:dgm="http://schemas.openxmlformats.org/drawingml/2006/diagram" xmlns:a="http://schemas.openxmlformats.org/drawingml/2006/main">
  <dgm:ptLst>
    <dgm:pt modelId="{B50FA7B5-259B-4E70-8FAC-C6E96D618D1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541929A-A0D0-42C7-8084-CB627E576B75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Waiving Stanford Benefits Coverage</a:t>
          </a:r>
          <a:endParaRPr lang="en-US" sz="2400" dirty="0"/>
        </a:p>
      </dgm:t>
    </dgm:pt>
    <dgm:pt modelId="{A4931315-9995-416F-8688-5852D41BA482}" type="parTrans" cxnId="{3CEB52B9-B8D4-43C1-A72A-1ED735485B6F}">
      <dgm:prSet/>
      <dgm:spPr/>
      <dgm:t>
        <a:bodyPr/>
        <a:lstStyle/>
        <a:p>
          <a:endParaRPr lang="en-US"/>
        </a:p>
      </dgm:t>
    </dgm:pt>
    <dgm:pt modelId="{1E81F536-164A-4A30-844B-FFE4F15443EC}" type="sibTrans" cxnId="{3CEB52B9-B8D4-43C1-A72A-1ED735485B6F}">
      <dgm:prSet/>
      <dgm:spPr/>
      <dgm:t>
        <a:bodyPr/>
        <a:lstStyle/>
        <a:p>
          <a:endParaRPr lang="en-US"/>
        </a:p>
      </dgm:t>
    </dgm:pt>
    <dgm:pt modelId="{99567D11-D139-4A0D-A875-47E61F364410}" type="pres">
      <dgm:prSet presAssocID="{B50FA7B5-259B-4E70-8FAC-C6E96D618D1C}" presName="linear" presStyleCnt="0">
        <dgm:presLayoutVars>
          <dgm:animLvl val="lvl"/>
          <dgm:resizeHandles val="exact"/>
        </dgm:presLayoutVars>
      </dgm:prSet>
      <dgm:spPr/>
    </dgm:pt>
    <dgm:pt modelId="{1DB1126F-F184-45CC-B984-EDD4ED93D275}" type="pres">
      <dgm:prSet presAssocID="{8541929A-A0D0-42C7-8084-CB627E576B7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3638E72-1F3E-44B4-946F-A7D795A6310D}" type="presOf" srcId="{B50FA7B5-259B-4E70-8FAC-C6E96D618D1C}" destId="{99567D11-D139-4A0D-A875-47E61F364410}" srcOrd="0" destOrd="0" presId="urn:microsoft.com/office/officeart/2005/8/layout/vList2"/>
    <dgm:cxn modelId="{3CEB52B9-B8D4-43C1-A72A-1ED735485B6F}" srcId="{B50FA7B5-259B-4E70-8FAC-C6E96D618D1C}" destId="{8541929A-A0D0-42C7-8084-CB627E576B75}" srcOrd="0" destOrd="0" parTransId="{A4931315-9995-416F-8688-5852D41BA482}" sibTransId="{1E81F536-164A-4A30-844B-FFE4F15443EC}"/>
    <dgm:cxn modelId="{466C12E5-E215-4608-A8BC-228F994234C5}" type="presOf" srcId="{8541929A-A0D0-42C7-8084-CB627E576B75}" destId="{1DB1126F-F184-45CC-B984-EDD4ED93D275}" srcOrd="0" destOrd="0" presId="urn:microsoft.com/office/officeart/2005/8/layout/vList2"/>
    <dgm:cxn modelId="{53AAAC39-5762-49A0-B950-72E9FEDBB65C}" type="presParOf" srcId="{99567D11-D139-4A0D-A875-47E61F364410}" destId="{1DB1126F-F184-45CC-B984-EDD4ED93D27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3.xml><?xml version="1.0" encoding="utf-8"?>
<dgm:dataModel xmlns:dgm="http://schemas.openxmlformats.org/drawingml/2006/diagram" xmlns:a="http://schemas.openxmlformats.org/drawingml/2006/main">
  <dgm:ptLst>
    <dgm:pt modelId="{15AA75A7-5AEE-43BF-B4EF-88D5FEBEF7A9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0783B1E-667D-4239-B1D7-343144F6A49B}">
      <dgm:prSet/>
      <dgm:spPr/>
      <dgm:t>
        <a:bodyPr/>
        <a:lstStyle/>
        <a:p>
          <a:r>
            <a:rPr lang="en-US" b="1" dirty="0"/>
            <a:t>Postdocs with an outside health plan may waive Stanford Benefits</a:t>
          </a:r>
          <a:endParaRPr lang="en-US" dirty="0"/>
        </a:p>
      </dgm:t>
    </dgm:pt>
    <dgm:pt modelId="{E836AC20-BDD4-42FB-946C-3C6D4723DDEB}" type="parTrans" cxnId="{08634AFC-C857-4A1A-BBB8-25A2EB61F03F}">
      <dgm:prSet/>
      <dgm:spPr/>
      <dgm:t>
        <a:bodyPr/>
        <a:lstStyle/>
        <a:p>
          <a:endParaRPr lang="en-US"/>
        </a:p>
      </dgm:t>
    </dgm:pt>
    <dgm:pt modelId="{036567D8-5DBE-46C6-962F-13FC18F54348}" type="sibTrans" cxnId="{08634AFC-C857-4A1A-BBB8-25A2EB61F03F}">
      <dgm:prSet/>
      <dgm:spPr/>
      <dgm:t>
        <a:bodyPr/>
        <a:lstStyle/>
        <a:p>
          <a:endParaRPr lang="en-US"/>
        </a:p>
      </dgm:t>
    </dgm:pt>
    <dgm:pt modelId="{CE0C2A2E-1AF8-4E7C-BB5B-132B396314A9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Requires proof of other comprehensive medical coverage</a:t>
          </a:r>
        </a:p>
      </dgm:t>
    </dgm:pt>
    <dgm:pt modelId="{A9955CFC-7C26-4061-8F81-D23D3AFF8B25}" type="parTrans" cxnId="{A77F0A13-4137-45D0-BE34-D1502C940FA2}">
      <dgm:prSet/>
      <dgm:spPr/>
      <dgm:t>
        <a:bodyPr/>
        <a:lstStyle/>
        <a:p>
          <a:endParaRPr lang="en-US"/>
        </a:p>
      </dgm:t>
    </dgm:pt>
    <dgm:pt modelId="{36F3BCE7-7BC9-4D1C-8B8B-15BC4C67B597}" type="sibTrans" cxnId="{A77F0A13-4137-45D0-BE34-D1502C940FA2}">
      <dgm:prSet/>
      <dgm:spPr/>
      <dgm:t>
        <a:bodyPr/>
        <a:lstStyle/>
        <a:p>
          <a:endParaRPr lang="en-US"/>
        </a:p>
      </dgm:t>
    </dgm:pt>
    <dgm:pt modelId="{B5D281A2-E4DA-457E-9FEB-2CF7970F4198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Usually from a working spouse</a:t>
          </a:r>
        </a:p>
      </dgm:t>
    </dgm:pt>
    <dgm:pt modelId="{DE524DD8-42EA-4BA9-AE54-92CCDC750C48}" type="parTrans" cxnId="{C2AD0C52-C1B8-4D46-AAF1-C59804A608D7}">
      <dgm:prSet/>
      <dgm:spPr/>
      <dgm:t>
        <a:bodyPr/>
        <a:lstStyle/>
        <a:p>
          <a:endParaRPr lang="en-US"/>
        </a:p>
      </dgm:t>
    </dgm:pt>
    <dgm:pt modelId="{A0FC7902-16D0-40E9-BBF7-CEF5CE85BCF9}" type="sibTrans" cxnId="{C2AD0C52-C1B8-4D46-AAF1-C59804A608D7}">
      <dgm:prSet/>
      <dgm:spPr/>
      <dgm:t>
        <a:bodyPr/>
        <a:lstStyle/>
        <a:p>
          <a:endParaRPr lang="en-US"/>
        </a:p>
      </dgm:t>
    </dgm:pt>
    <dgm:pt modelId="{CE04801F-A844-46BE-B67B-6D56D08D96E9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Travel policies do not offer comprehensive coverage</a:t>
          </a:r>
        </a:p>
      </dgm:t>
    </dgm:pt>
    <dgm:pt modelId="{38C380C8-117C-4FD6-8435-F5532C55B380}" type="parTrans" cxnId="{553F4A7A-3DC1-4D61-A325-D6067ADFC3EB}">
      <dgm:prSet/>
      <dgm:spPr/>
      <dgm:t>
        <a:bodyPr/>
        <a:lstStyle/>
        <a:p>
          <a:endParaRPr lang="en-US"/>
        </a:p>
      </dgm:t>
    </dgm:pt>
    <dgm:pt modelId="{45FFD57D-276B-4B3B-A57E-4B451740FC85}" type="sibTrans" cxnId="{553F4A7A-3DC1-4D61-A325-D6067ADFC3EB}">
      <dgm:prSet/>
      <dgm:spPr/>
      <dgm:t>
        <a:bodyPr/>
        <a:lstStyle/>
        <a:p>
          <a:endParaRPr lang="en-US"/>
        </a:p>
      </dgm:t>
    </dgm:pt>
    <dgm:pt modelId="{2D52A8AC-6D6B-4072-84DB-0ADA244D8328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Outside health plans must substantially meet ACA minimum requirements for approval</a:t>
          </a:r>
        </a:p>
      </dgm:t>
    </dgm:pt>
    <dgm:pt modelId="{C9627AB9-5628-402F-88FE-403E83DEFEBA}" type="parTrans" cxnId="{8A61D526-9361-4F98-B2D9-BAFA472B3450}">
      <dgm:prSet/>
      <dgm:spPr/>
      <dgm:t>
        <a:bodyPr/>
        <a:lstStyle/>
        <a:p>
          <a:endParaRPr lang="en-US"/>
        </a:p>
      </dgm:t>
    </dgm:pt>
    <dgm:pt modelId="{FB1EA11A-647C-436F-8490-AD0518FCE8A4}" type="sibTrans" cxnId="{8A61D526-9361-4F98-B2D9-BAFA472B3450}">
      <dgm:prSet/>
      <dgm:spPr/>
      <dgm:t>
        <a:bodyPr/>
        <a:lstStyle/>
        <a:p>
          <a:endParaRPr lang="en-US"/>
        </a:p>
      </dgm:t>
    </dgm:pt>
    <dgm:pt modelId="{C6368FCD-AE2C-40C8-96A4-E5F08C03FD59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The outside plan must be approved by the Postdoc Benefits office </a:t>
          </a:r>
          <a:r>
            <a:rPr lang="en-US" sz="1800" b="1" i="1" dirty="0">
              <a:solidFill>
                <a:schemeClr val="accent3"/>
              </a:solidFill>
            </a:rPr>
            <a:t>prior to </a:t>
          </a:r>
          <a:r>
            <a:rPr lang="en-US" sz="1800" dirty="0">
              <a:solidFill>
                <a:schemeClr val="accent3"/>
              </a:solidFill>
            </a:rPr>
            <a:t>appointment approval</a:t>
          </a:r>
        </a:p>
      </dgm:t>
    </dgm:pt>
    <dgm:pt modelId="{F4CECA49-F1F5-432D-8C39-986CA2FEC621}" type="parTrans" cxnId="{16A4B846-04B1-478D-BD3F-24003C382CFE}">
      <dgm:prSet/>
      <dgm:spPr/>
      <dgm:t>
        <a:bodyPr/>
        <a:lstStyle/>
        <a:p>
          <a:endParaRPr lang="en-US"/>
        </a:p>
      </dgm:t>
    </dgm:pt>
    <dgm:pt modelId="{398EA39C-1B01-4CFB-B75C-EEDE58CDFFD1}" type="sibTrans" cxnId="{16A4B846-04B1-478D-BD3F-24003C382CFE}">
      <dgm:prSet/>
      <dgm:spPr/>
      <dgm:t>
        <a:bodyPr/>
        <a:lstStyle/>
        <a:p>
          <a:endParaRPr lang="en-US"/>
        </a:p>
      </dgm:t>
    </dgm:pt>
    <dgm:pt modelId="{FC7536A3-FC98-442A-9425-D759E3818C1C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3"/>
              </a:solidFill>
            </a:rPr>
            <a:t>Admin must upload a PDF copy of the Benefits waiver approval email to the recommendation form</a:t>
          </a:r>
        </a:p>
      </dgm:t>
    </dgm:pt>
    <dgm:pt modelId="{5CE7D77F-1B46-40E1-BE70-D02FA6474DFF}" type="parTrans" cxnId="{85A902BB-C24A-43CC-8A02-6B127BD36029}">
      <dgm:prSet/>
      <dgm:spPr/>
      <dgm:t>
        <a:bodyPr/>
        <a:lstStyle/>
        <a:p>
          <a:endParaRPr lang="en-US"/>
        </a:p>
      </dgm:t>
    </dgm:pt>
    <dgm:pt modelId="{6C779D8F-66AE-4410-8719-5F9E83B06269}" type="sibTrans" cxnId="{85A902BB-C24A-43CC-8A02-6B127BD36029}">
      <dgm:prSet/>
      <dgm:spPr/>
      <dgm:t>
        <a:bodyPr/>
        <a:lstStyle/>
        <a:p>
          <a:endParaRPr lang="en-US"/>
        </a:p>
      </dgm:t>
    </dgm:pt>
    <dgm:pt modelId="{02E50ABC-A928-4A5F-BF71-3A538FEE1BCE}">
      <dgm:prSet custT="1"/>
      <dgm:spPr/>
      <dgm:t>
        <a:bodyPr/>
        <a:lstStyle/>
        <a:p>
          <a:pPr algn="ctr"/>
          <a:endParaRPr lang="en-US" sz="1200" b="1" dirty="0"/>
        </a:p>
      </dgm:t>
    </dgm:pt>
    <dgm:pt modelId="{2E85238D-BE64-4AB1-A4DE-984A8F8697A8}" type="parTrans" cxnId="{FFD9BFF1-0EEF-4AA7-A33B-3840F4D1B871}">
      <dgm:prSet/>
      <dgm:spPr/>
      <dgm:t>
        <a:bodyPr/>
        <a:lstStyle/>
        <a:p>
          <a:endParaRPr lang="en-US"/>
        </a:p>
      </dgm:t>
    </dgm:pt>
    <dgm:pt modelId="{125AACE5-17F0-4F77-8C31-BF9F4C1D607D}" type="sibTrans" cxnId="{FFD9BFF1-0EEF-4AA7-A33B-3840F4D1B871}">
      <dgm:prSet/>
      <dgm:spPr/>
      <dgm:t>
        <a:bodyPr/>
        <a:lstStyle/>
        <a:p>
          <a:endParaRPr lang="en-US"/>
        </a:p>
      </dgm:t>
    </dgm:pt>
    <dgm:pt modelId="{2A002F8D-3FE0-49D1-B83E-2B3299B60BA6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https://postdocbenefits.stanford.edu/eligibility-enrollment/waiving-stanfords-medical-insurance</a:t>
          </a:r>
          <a:endParaRPr lang="en-US" sz="1200" b="1" dirty="0"/>
        </a:p>
      </dgm:t>
    </dgm:pt>
    <dgm:pt modelId="{C5E8B4D2-FC2F-4E82-9EC3-408C308735C3}" type="parTrans" cxnId="{85DD4DBC-8421-4742-8347-9CA824A48ECB}">
      <dgm:prSet/>
      <dgm:spPr/>
      <dgm:t>
        <a:bodyPr/>
        <a:lstStyle/>
        <a:p>
          <a:endParaRPr lang="en-US"/>
        </a:p>
      </dgm:t>
    </dgm:pt>
    <dgm:pt modelId="{B6B03CC9-245E-4D67-A92A-E998F70C9363}" type="sibTrans" cxnId="{85DD4DBC-8421-4742-8347-9CA824A48ECB}">
      <dgm:prSet/>
      <dgm:spPr/>
      <dgm:t>
        <a:bodyPr/>
        <a:lstStyle/>
        <a:p>
          <a:endParaRPr lang="en-US"/>
        </a:p>
      </dgm:t>
    </dgm:pt>
    <dgm:pt modelId="{77FC3138-98E5-47A1-9660-AD0E324AAD68}" type="pres">
      <dgm:prSet presAssocID="{15AA75A7-5AEE-43BF-B4EF-88D5FEBEF7A9}" presName="Name0" presStyleCnt="0">
        <dgm:presLayoutVars>
          <dgm:dir/>
          <dgm:animLvl val="lvl"/>
          <dgm:resizeHandles val="exact"/>
        </dgm:presLayoutVars>
      </dgm:prSet>
      <dgm:spPr/>
    </dgm:pt>
    <dgm:pt modelId="{0FB9A6BC-7974-4810-A72E-5B0782AA9BF7}" type="pres">
      <dgm:prSet presAssocID="{70783B1E-667D-4239-B1D7-343144F6A49B}" presName="linNode" presStyleCnt="0"/>
      <dgm:spPr/>
    </dgm:pt>
    <dgm:pt modelId="{2D3CCFAD-B5CF-48BC-8689-092629DD9006}" type="pres">
      <dgm:prSet presAssocID="{70783B1E-667D-4239-B1D7-343144F6A49B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058BCE47-8861-4F4A-8CAE-8C94CE4817CF}" type="pres">
      <dgm:prSet presAssocID="{70783B1E-667D-4239-B1D7-343144F6A49B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A77F0A13-4137-45D0-BE34-D1502C940FA2}" srcId="{70783B1E-667D-4239-B1D7-343144F6A49B}" destId="{CE0C2A2E-1AF8-4E7C-BB5B-132B396314A9}" srcOrd="0" destOrd="0" parTransId="{A9955CFC-7C26-4061-8F81-D23D3AFF8B25}" sibTransId="{36F3BCE7-7BC9-4D1C-8B8B-15BC4C67B597}"/>
    <dgm:cxn modelId="{831D5723-F43F-4F9E-8569-3736EBCDD454}" type="presOf" srcId="{2D52A8AC-6D6B-4072-84DB-0ADA244D8328}" destId="{058BCE47-8861-4F4A-8CAE-8C94CE4817CF}" srcOrd="0" destOrd="3" presId="urn:microsoft.com/office/officeart/2005/8/layout/vList5"/>
    <dgm:cxn modelId="{8A61D526-9361-4F98-B2D9-BAFA472B3450}" srcId="{70783B1E-667D-4239-B1D7-343144F6A49B}" destId="{2D52A8AC-6D6B-4072-84DB-0ADA244D8328}" srcOrd="1" destOrd="0" parTransId="{C9627AB9-5628-402F-88FE-403E83DEFEBA}" sibTransId="{FB1EA11A-647C-436F-8490-AD0518FCE8A4}"/>
    <dgm:cxn modelId="{16A4B846-04B1-478D-BD3F-24003C382CFE}" srcId="{70783B1E-667D-4239-B1D7-343144F6A49B}" destId="{C6368FCD-AE2C-40C8-96A4-E5F08C03FD59}" srcOrd="2" destOrd="0" parTransId="{F4CECA49-F1F5-432D-8C39-986CA2FEC621}" sibTransId="{398EA39C-1B01-4CFB-B75C-EEDE58CDFFD1}"/>
    <dgm:cxn modelId="{6B6BE967-C37B-48C0-98E7-30D365EE9E62}" type="presOf" srcId="{FC7536A3-FC98-442A-9425-D759E3818C1C}" destId="{058BCE47-8861-4F4A-8CAE-8C94CE4817CF}" srcOrd="0" destOrd="5" presId="urn:microsoft.com/office/officeart/2005/8/layout/vList5"/>
    <dgm:cxn modelId="{15D82A4E-721B-4537-94C9-67420878D943}" type="presOf" srcId="{15AA75A7-5AEE-43BF-B4EF-88D5FEBEF7A9}" destId="{77FC3138-98E5-47A1-9660-AD0E324AAD68}" srcOrd="0" destOrd="0" presId="urn:microsoft.com/office/officeart/2005/8/layout/vList5"/>
    <dgm:cxn modelId="{C2AD0C52-C1B8-4D46-AAF1-C59804A608D7}" srcId="{CE0C2A2E-1AF8-4E7C-BB5B-132B396314A9}" destId="{B5D281A2-E4DA-457E-9FEB-2CF7970F4198}" srcOrd="0" destOrd="0" parTransId="{DE524DD8-42EA-4BA9-AE54-92CCDC750C48}" sibTransId="{A0FC7902-16D0-40E9-BBF7-CEF5CE85BCF9}"/>
    <dgm:cxn modelId="{553F4A7A-3DC1-4D61-A325-D6067ADFC3EB}" srcId="{CE0C2A2E-1AF8-4E7C-BB5B-132B396314A9}" destId="{CE04801F-A844-46BE-B67B-6D56D08D96E9}" srcOrd="1" destOrd="0" parTransId="{38C380C8-117C-4FD6-8435-F5532C55B380}" sibTransId="{45FFD57D-276B-4B3B-A57E-4B451740FC85}"/>
    <dgm:cxn modelId="{0D34F988-DBED-4136-B675-AAB7462E0D0D}" type="presOf" srcId="{2A002F8D-3FE0-49D1-B83E-2B3299B60BA6}" destId="{058BCE47-8861-4F4A-8CAE-8C94CE4817CF}" srcOrd="0" destOrd="7" presId="urn:microsoft.com/office/officeart/2005/8/layout/vList5"/>
    <dgm:cxn modelId="{293875AD-E0B0-4B93-898C-1FBE4282A8D6}" type="presOf" srcId="{CE04801F-A844-46BE-B67B-6D56D08D96E9}" destId="{058BCE47-8861-4F4A-8CAE-8C94CE4817CF}" srcOrd="0" destOrd="2" presId="urn:microsoft.com/office/officeart/2005/8/layout/vList5"/>
    <dgm:cxn modelId="{737984AD-9652-4AAB-A8B6-177320761D60}" type="presOf" srcId="{02E50ABC-A928-4A5F-BF71-3A538FEE1BCE}" destId="{058BCE47-8861-4F4A-8CAE-8C94CE4817CF}" srcOrd="0" destOrd="6" presId="urn:microsoft.com/office/officeart/2005/8/layout/vList5"/>
    <dgm:cxn modelId="{B1F3F0B8-13C7-4A6A-8AFD-00E525A85599}" type="presOf" srcId="{CE0C2A2E-1AF8-4E7C-BB5B-132B396314A9}" destId="{058BCE47-8861-4F4A-8CAE-8C94CE4817CF}" srcOrd="0" destOrd="0" presId="urn:microsoft.com/office/officeart/2005/8/layout/vList5"/>
    <dgm:cxn modelId="{85A902BB-C24A-43CC-8A02-6B127BD36029}" srcId="{70783B1E-667D-4239-B1D7-343144F6A49B}" destId="{FC7536A3-FC98-442A-9425-D759E3818C1C}" srcOrd="3" destOrd="0" parTransId="{5CE7D77F-1B46-40E1-BE70-D02FA6474DFF}" sibTransId="{6C779D8F-66AE-4410-8719-5F9E83B06269}"/>
    <dgm:cxn modelId="{85DD4DBC-8421-4742-8347-9CA824A48ECB}" srcId="{70783B1E-667D-4239-B1D7-343144F6A49B}" destId="{2A002F8D-3FE0-49D1-B83E-2B3299B60BA6}" srcOrd="5" destOrd="0" parTransId="{C5E8B4D2-FC2F-4E82-9EC3-408C308735C3}" sibTransId="{B6B03CC9-245E-4D67-A92A-E998F70C9363}"/>
    <dgm:cxn modelId="{DBAF99C3-884D-4E73-8766-E17FBA12F90C}" type="presOf" srcId="{C6368FCD-AE2C-40C8-96A4-E5F08C03FD59}" destId="{058BCE47-8861-4F4A-8CAE-8C94CE4817CF}" srcOrd="0" destOrd="4" presId="urn:microsoft.com/office/officeart/2005/8/layout/vList5"/>
    <dgm:cxn modelId="{CFDC17C9-8982-4FE7-9B4E-852EF5508537}" type="presOf" srcId="{70783B1E-667D-4239-B1D7-343144F6A49B}" destId="{2D3CCFAD-B5CF-48BC-8689-092629DD9006}" srcOrd="0" destOrd="0" presId="urn:microsoft.com/office/officeart/2005/8/layout/vList5"/>
    <dgm:cxn modelId="{6BE2C7D6-C39D-4800-A654-91214D780ED7}" type="presOf" srcId="{B5D281A2-E4DA-457E-9FEB-2CF7970F4198}" destId="{058BCE47-8861-4F4A-8CAE-8C94CE4817CF}" srcOrd="0" destOrd="1" presId="urn:microsoft.com/office/officeart/2005/8/layout/vList5"/>
    <dgm:cxn modelId="{FFD9BFF1-0EEF-4AA7-A33B-3840F4D1B871}" srcId="{70783B1E-667D-4239-B1D7-343144F6A49B}" destId="{02E50ABC-A928-4A5F-BF71-3A538FEE1BCE}" srcOrd="4" destOrd="0" parTransId="{2E85238D-BE64-4AB1-A4DE-984A8F8697A8}" sibTransId="{125AACE5-17F0-4F77-8C31-BF9F4C1D607D}"/>
    <dgm:cxn modelId="{08634AFC-C857-4A1A-BBB8-25A2EB61F03F}" srcId="{15AA75A7-5AEE-43BF-B4EF-88D5FEBEF7A9}" destId="{70783B1E-667D-4239-B1D7-343144F6A49B}" srcOrd="0" destOrd="0" parTransId="{E836AC20-BDD4-42FB-946C-3C6D4723DDEB}" sibTransId="{036567D8-5DBE-46C6-962F-13FC18F54348}"/>
    <dgm:cxn modelId="{F748383D-BBC0-43C1-9D46-975B724D0796}" type="presParOf" srcId="{77FC3138-98E5-47A1-9660-AD0E324AAD68}" destId="{0FB9A6BC-7974-4810-A72E-5B0782AA9BF7}" srcOrd="0" destOrd="0" presId="urn:microsoft.com/office/officeart/2005/8/layout/vList5"/>
    <dgm:cxn modelId="{C3C6E97E-F56E-40F0-B3D8-11CE149AA733}" type="presParOf" srcId="{0FB9A6BC-7974-4810-A72E-5B0782AA9BF7}" destId="{2D3CCFAD-B5CF-48BC-8689-092629DD9006}" srcOrd="0" destOrd="0" presId="urn:microsoft.com/office/officeart/2005/8/layout/vList5"/>
    <dgm:cxn modelId="{B564ED4B-1DD3-4AA2-8C9B-47CBA1A26291}" type="presParOf" srcId="{0FB9A6BC-7974-4810-A72E-5B0782AA9BF7}" destId="{058BCE47-8861-4F4A-8CAE-8C94CE4817CF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04.xml><?xml version="1.0" encoding="utf-8"?>
<dgm:dataModel xmlns:dgm="http://schemas.openxmlformats.org/drawingml/2006/diagram" xmlns:a="http://schemas.openxmlformats.org/drawingml/2006/main">
  <dgm:ptLst>
    <dgm:pt modelId="{FF2DE8DC-8B51-4B72-8244-272EF655357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739E3EB-F8FA-4B29-B246-0EC27A3BAC6E}">
      <dgm:prSet custT="1"/>
      <dgm:spPr/>
      <dgm:t>
        <a:bodyPr/>
        <a:lstStyle/>
        <a:p>
          <a:r>
            <a:rPr lang="en-US" sz="3200" b="1" baseline="0" dirty="0"/>
            <a:t>Policy Exception:</a:t>
          </a:r>
          <a:br>
            <a:rPr lang="en-US" sz="2300" baseline="0" dirty="0"/>
          </a:br>
          <a:r>
            <a:rPr lang="en-US" sz="2400" baseline="0" dirty="0"/>
            <a:t>Postdoc Pay-All</a:t>
          </a:r>
          <a:endParaRPr lang="en-US" sz="2400" dirty="0"/>
        </a:p>
      </dgm:t>
    </dgm:pt>
    <dgm:pt modelId="{17AB668E-C3C3-4FF1-94DA-21DBEE6C8A41}" type="parTrans" cxnId="{A1600525-ABE4-4BCE-B811-263E6CC424FD}">
      <dgm:prSet/>
      <dgm:spPr/>
      <dgm:t>
        <a:bodyPr/>
        <a:lstStyle/>
        <a:p>
          <a:endParaRPr lang="en-US"/>
        </a:p>
      </dgm:t>
    </dgm:pt>
    <dgm:pt modelId="{11847572-A29F-4D98-8520-8832B95F1B49}" type="sibTrans" cxnId="{A1600525-ABE4-4BCE-B811-263E6CC424FD}">
      <dgm:prSet/>
      <dgm:spPr/>
      <dgm:t>
        <a:bodyPr/>
        <a:lstStyle/>
        <a:p>
          <a:endParaRPr lang="en-US"/>
        </a:p>
      </dgm:t>
    </dgm:pt>
    <dgm:pt modelId="{1B56BB61-9799-4753-8A1B-42C159EE2839}" type="pres">
      <dgm:prSet presAssocID="{FF2DE8DC-8B51-4B72-8244-272EF6553571}" presName="linear" presStyleCnt="0">
        <dgm:presLayoutVars>
          <dgm:animLvl val="lvl"/>
          <dgm:resizeHandles val="exact"/>
        </dgm:presLayoutVars>
      </dgm:prSet>
      <dgm:spPr/>
    </dgm:pt>
    <dgm:pt modelId="{545C88C4-A2AC-465A-83B5-989D488BA078}" type="pres">
      <dgm:prSet presAssocID="{7739E3EB-F8FA-4B29-B246-0EC27A3BAC6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1600525-ABE4-4BCE-B811-263E6CC424FD}" srcId="{FF2DE8DC-8B51-4B72-8244-272EF6553571}" destId="{7739E3EB-F8FA-4B29-B246-0EC27A3BAC6E}" srcOrd="0" destOrd="0" parTransId="{17AB668E-C3C3-4FF1-94DA-21DBEE6C8A41}" sibTransId="{11847572-A29F-4D98-8520-8832B95F1B49}"/>
    <dgm:cxn modelId="{891BFD3D-59DA-4CC6-A86C-FC22183065A0}" type="presOf" srcId="{FF2DE8DC-8B51-4B72-8244-272EF6553571}" destId="{1B56BB61-9799-4753-8A1B-42C159EE2839}" srcOrd="0" destOrd="0" presId="urn:microsoft.com/office/officeart/2005/8/layout/vList2"/>
    <dgm:cxn modelId="{6AA4DDEF-AAF3-4D7B-92EC-AD41B9A289C0}" type="presOf" srcId="{7739E3EB-F8FA-4B29-B246-0EC27A3BAC6E}" destId="{545C88C4-A2AC-465A-83B5-989D488BA078}" srcOrd="0" destOrd="0" presId="urn:microsoft.com/office/officeart/2005/8/layout/vList2"/>
    <dgm:cxn modelId="{44F0F943-1935-4DCA-8AF6-503D7B8C98B7}" type="presParOf" srcId="{1B56BB61-9799-4753-8A1B-42C159EE2839}" destId="{545C88C4-A2AC-465A-83B5-989D488BA07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5.xml><?xml version="1.0" encoding="utf-8"?>
<dgm:dataModel xmlns:dgm="http://schemas.openxmlformats.org/drawingml/2006/diagram" xmlns:a="http://schemas.openxmlformats.org/drawingml/2006/main">
  <dgm:ptLst>
    <dgm:pt modelId="{937BFEE7-6E8B-49FB-81AB-5825DCF6941C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C6A5A6B2-4C8C-467E-884A-8E02574C7122}">
      <dgm:prSet/>
      <dgm:spPr/>
      <dgm:t>
        <a:bodyPr/>
        <a:lstStyle/>
        <a:p>
          <a:r>
            <a:rPr lang="en-US" b="1"/>
            <a:t>Some outside funding agencies provide funds above and beyond the annual stipend specifically for health benefits charges</a:t>
          </a:r>
          <a:endParaRPr lang="en-US"/>
        </a:p>
      </dgm:t>
    </dgm:pt>
    <dgm:pt modelId="{F62659FA-4E4D-44C5-8414-F7EF682F581D}" type="parTrans" cxnId="{906084F0-F451-4B9A-A839-DC37047848CA}">
      <dgm:prSet/>
      <dgm:spPr/>
      <dgm:t>
        <a:bodyPr/>
        <a:lstStyle/>
        <a:p>
          <a:endParaRPr lang="en-US"/>
        </a:p>
      </dgm:t>
    </dgm:pt>
    <dgm:pt modelId="{1B0ED834-0045-4336-B481-135F6D569815}" type="sibTrans" cxnId="{906084F0-F451-4B9A-A839-DC37047848CA}">
      <dgm:prSet/>
      <dgm:spPr/>
      <dgm:t>
        <a:bodyPr/>
        <a:lstStyle/>
        <a:p>
          <a:endParaRPr lang="en-US"/>
        </a:p>
      </dgm:t>
    </dgm:pt>
    <dgm:pt modelId="{0B114917-880F-4705-A2AA-FC29B85A804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In these cases, funds may be used to cover the Institutional (department) portion of the health insurance premiums (see </a:t>
          </a:r>
          <a:r>
            <a:rPr lang="en-US" b="1" dirty="0">
              <a:hlinkClick xmlns:r="http://schemas.openxmlformats.org/officeDocument/2006/relationships" r:id="rId1"/>
            </a:rPr>
            <a:t>Postdoc Health Premiums Rate Sheet</a:t>
          </a:r>
          <a:r>
            <a:rPr lang="en-US" dirty="0">
              <a:solidFill>
                <a:schemeClr val="accent3"/>
              </a:solidFill>
            </a:rPr>
            <a:t>)</a:t>
          </a:r>
        </a:p>
      </dgm:t>
    </dgm:pt>
    <dgm:pt modelId="{9A426A04-88A8-42C0-A490-59D3EC043862}" type="parTrans" cxnId="{05773045-5282-47DD-B375-E38AA91706FF}">
      <dgm:prSet/>
      <dgm:spPr/>
      <dgm:t>
        <a:bodyPr/>
        <a:lstStyle/>
        <a:p>
          <a:endParaRPr lang="en-US"/>
        </a:p>
      </dgm:t>
    </dgm:pt>
    <dgm:pt modelId="{B5474AD2-AC38-4E00-B8D8-2998B51D1256}" type="sibTrans" cxnId="{05773045-5282-47DD-B375-E38AA91706FF}">
      <dgm:prSet/>
      <dgm:spPr/>
      <dgm:t>
        <a:bodyPr/>
        <a:lstStyle/>
        <a:p>
          <a:endParaRPr lang="en-US"/>
        </a:p>
      </dgm:t>
    </dgm:pt>
    <dgm:pt modelId="{725BEB29-BED9-4562-9F08-C6D259A6DE93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department MUST make a formal request to OPA </a:t>
          </a:r>
          <a:r>
            <a:rPr lang="en-US" b="1" dirty="0">
              <a:hlinkClick xmlns:r="http://schemas.openxmlformats.org/officeDocument/2006/relationships" r:id="rId2"/>
            </a:rPr>
            <a:t>(Postdoc Pay All Job Aid)</a:t>
          </a:r>
          <a:endParaRPr lang="en-US" b="1" dirty="0"/>
        </a:p>
      </dgm:t>
    </dgm:pt>
    <dgm:pt modelId="{ADEE0FDA-BB39-4646-9D55-95D680DF6E04}" type="parTrans" cxnId="{CBF71D6F-28B4-4B60-BB2E-4EEC338B060B}">
      <dgm:prSet/>
      <dgm:spPr/>
      <dgm:t>
        <a:bodyPr/>
        <a:lstStyle/>
        <a:p>
          <a:endParaRPr lang="en-US"/>
        </a:p>
      </dgm:t>
    </dgm:pt>
    <dgm:pt modelId="{1048A37B-EB95-42E7-A62F-0CB3812E50AC}" type="sibTrans" cxnId="{CBF71D6F-28B4-4B60-BB2E-4EEC338B060B}">
      <dgm:prSet/>
      <dgm:spPr/>
      <dgm:t>
        <a:bodyPr/>
        <a:lstStyle/>
        <a:p>
          <a:endParaRPr lang="en-US"/>
        </a:p>
      </dgm:t>
    </dgm:pt>
    <dgm:pt modelId="{742AECD9-6A94-4143-A442-D876D7681C8F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Pre-Approval Required! </a:t>
          </a:r>
          <a:r>
            <a:rPr lang="en-US" dirty="0">
              <a:solidFill>
                <a:schemeClr val="accent3"/>
              </a:solidFill>
            </a:rPr>
            <a:t>The formal request MUST be submitted for review </a:t>
          </a:r>
          <a:r>
            <a:rPr lang="en-US" i="1" dirty="0">
              <a:solidFill>
                <a:schemeClr val="accent3"/>
              </a:solidFill>
            </a:rPr>
            <a:t>prior to the Recommendation form submission</a:t>
          </a:r>
          <a:r>
            <a:rPr lang="en-US" dirty="0">
              <a:solidFill>
                <a:schemeClr val="accent3"/>
              </a:solidFill>
            </a:rPr>
            <a:t> to avoid the department having to pay for the insurance from a guarantee account if the exception is not approved</a:t>
          </a:r>
        </a:p>
      </dgm:t>
    </dgm:pt>
    <dgm:pt modelId="{8B3FFCB2-D347-4D9F-ACE9-FB3306F05B56}" type="parTrans" cxnId="{228FD0CF-2498-4584-9882-0F81B5C7EE68}">
      <dgm:prSet/>
      <dgm:spPr/>
      <dgm:t>
        <a:bodyPr/>
        <a:lstStyle/>
        <a:p>
          <a:endParaRPr lang="en-US"/>
        </a:p>
      </dgm:t>
    </dgm:pt>
    <dgm:pt modelId="{905F0CBF-6D88-4F90-904B-8CEC0FEF22BE}" type="sibTrans" cxnId="{228FD0CF-2498-4584-9882-0F81B5C7EE68}">
      <dgm:prSet/>
      <dgm:spPr/>
      <dgm:t>
        <a:bodyPr/>
        <a:lstStyle/>
        <a:p>
          <a:endParaRPr lang="en-US"/>
        </a:p>
      </dgm:t>
    </dgm:pt>
    <dgm:pt modelId="{16FDE86F-E0A2-4D1C-86E0-C00F03372056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Because this is an exception to policy, no arrangements will be recognized until reviewed and approved by the OPA Benefits Office</a:t>
          </a:r>
        </a:p>
      </dgm:t>
    </dgm:pt>
    <dgm:pt modelId="{31FDCD8F-6D9B-40B4-B874-799DEFADC934}" type="parTrans" cxnId="{A5DED4E2-5A78-45B8-9767-1043E29C9F01}">
      <dgm:prSet/>
      <dgm:spPr/>
      <dgm:t>
        <a:bodyPr/>
        <a:lstStyle/>
        <a:p>
          <a:endParaRPr lang="en-US"/>
        </a:p>
      </dgm:t>
    </dgm:pt>
    <dgm:pt modelId="{10DF27B9-0B8E-49FB-AC22-7DBA4C8E928C}" type="sibTrans" cxnId="{A5DED4E2-5A78-45B8-9767-1043E29C9F01}">
      <dgm:prSet/>
      <dgm:spPr/>
      <dgm:t>
        <a:bodyPr/>
        <a:lstStyle/>
        <a:p>
          <a:endParaRPr lang="en-US"/>
        </a:p>
      </dgm:t>
    </dgm:pt>
    <dgm:pt modelId="{E8838399-ABEF-4117-B45A-DCE7FBD2698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approved, Admin must upload a PDF copy of the Benefits postdoc-pay-all approval email to the recommendation form</a:t>
          </a:r>
        </a:p>
      </dgm:t>
    </dgm:pt>
    <dgm:pt modelId="{1CD557D8-D873-4595-A0FF-A0803458282A}" type="parTrans" cxnId="{904564F8-66A5-47F5-BA79-E2EF0D5A2638}">
      <dgm:prSet/>
      <dgm:spPr/>
      <dgm:t>
        <a:bodyPr/>
        <a:lstStyle/>
        <a:p>
          <a:endParaRPr lang="en-US"/>
        </a:p>
      </dgm:t>
    </dgm:pt>
    <dgm:pt modelId="{59B3B0C1-09B2-4E67-8A93-97E201AB1835}" type="sibTrans" cxnId="{904564F8-66A5-47F5-BA79-E2EF0D5A2638}">
      <dgm:prSet/>
      <dgm:spPr/>
      <dgm:t>
        <a:bodyPr/>
        <a:lstStyle/>
        <a:p>
          <a:endParaRPr lang="en-US"/>
        </a:p>
      </dgm:t>
    </dgm:pt>
    <dgm:pt modelId="{0530D924-943C-41D4-BCFF-DD510C313A03}" type="pres">
      <dgm:prSet presAssocID="{937BFEE7-6E8B-49FB-81AB-5825DCF6941C}" presName="Name0" presStyleCnt="0">
        <dgm:presLayoutVars>
          <dgm:dir/>
          <dgm:animLvl val="lvl"/>
          <dgm:resizeHandles val="exact"/>
        </dgm:presLayoutVars>
      </dgm:prSet>
      <dgm:spPr/>
    </dgm:pt>
    <dgm:pt modelId="{91A91347-EF5C-46D8-A160-A31B02CB9DE2}" type="pres">
      <dgm:prSet presAssocID="{C6A5A6B2-4C8C-467E-884A-8E02574C7122}" presName="linNode" presStyleCnt="0"/>
      <dgm:spPr/>
    </dgm:pt>
    <dgm:pt modelId="{9808D7C1-69EE-4074-AC58-1CB3E2955691}" type="pres">
      <dgm:prSet presAssocID="{C6A5A6B2-4C8C-467E-884A-8E02574C7122}" presName="parentText" presStyleLbl="node1" presStyleIdx="0" presStyleCnt="1">
        <dgm:presLayoutVars>
          <dgm:chMax val="1"/>
          <dgm:bulletEnabled val="1"/>
        </dgm:presLayoutVars>
      </dgm:prSet>
      <dgm:spPr/>
    </dgm:pt>
    <dgm:pt modelId="{E5203A81-06E0-44B8-AA49-0FE4B7B27645}" type="pres">
      <dgm:prSet presAssocID="{C6A5A6B2-4C8C-467E-884A-8E02574C7122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36138901-5DD0-4A8F-B6EE-7EB7D6D7BF6F}" type="presOf" srcId="{0B114917-880F-4705-A2AA-FC29B85A8043}" destId="{E5203A81-06E0-44B8-AA49-0FE4B7B27645}" srcOrd="0" destOrd="0" presId="urn:microsoft.com/office/officeart/2005/8/layout/vList5"/>
    <dgm:cxn modelId="{1FEB1136-8BBA-4D1C-982D-79D65CC39D17}" type="presOf" srcId="{16FDE86F-E0A2-4D1C-86E0-C00F03372056}" destId="{E5203A81-06E0-44B8-AA49-0FE4B7B27645}" srcOrd="0" destOrd="3" presId="urn:microsoft.com/office/officeart/2005/8/layout/vList5"/>
    <dgm:cxn modelId="{05773045-5282-47DD-B375-E38AA91706FF}" srcId="{C6A5A6B2-4C8C-467E-884A-8E02574C7122}" destId="{0B114917-880F-4705-A2AA-FC29B85A8043}" srcOrd="0" destOrd="0" parTransId="{9A426A04-88A8-42C0-A490-59D3EC043862}" sibTransId="{B5474AD2-AC38-4E00-B8D8-2998B51D1256}"/>
    <dgm:cxn modelId="{CBF71D6F-28B4-4B60-BB2E-4EEC338B060B}" srcId="{C6A5A6B2-4C8C-467E-884A-8E02574C7122}" destId="{725BEB29-BED9-4562-9F08-C6D259A6DE93}" srcOrd="1" destOrd="0" parTransId="{ADEE0FDA-BB39-4646-9D55-95D680DF6E04}" sibTransId="{1048A37B-EB95-42E7-A62F-0CB3812E50AC}"/>
    <dgm:cxn modelId="{75D69780-C44B-40AD-9A03-83B72DD1A47C}" type="presOf" srcId="{742AECD9-6A94-4143-A442-D876D7681C8F}" destId="{E5203A81-06E0-44B8-AA49-0FE4B7B27645}" srcOrd="0" destOrd="2" presId="urn:microsoft.com/office/officeart/2005/8/layout/vList5"/>
    <dgm:cxn modelId="{ADDBC896-637C-4159-A1D9-309BAD09BADD}" type="presOf" srcId="{937BFEE7-6E8B-49FB-81AB-5825DCF6941C}" destId="{0530D924-943C-41D4-BCFF-DD510C313A03}" srcOrd="0" destOrd="0" presId="urn:microsoft.com/office/officeart/2005/8/layout/vList5"/>
    <dgm:cxn modelId="{84FD13AD-1D23-4F05-BD1F-30E849E19A14}" type="presOf" srcId="{E8838399-ABEF-4117-B45A-DCE7FBD2698E}" destId="{E5203A81-06E0-44B8-AA49-0FE4B7B27645}" srcOrd="0" destOrd="4" presId="urn:microsoft.com/office/officeart/2005/8/layout/vList5"/>
    <dgm:cxn modelId="{F5BFA8B1-8B87-4DAC-BF20-85A6DD4F0EE3}" type="presOf" srcId="{725BEB29-BED9-4562-9F08-C6D259A6DE93}" destId="{E5203A81-06E0-44B8-AA49-0FE4B7B27645}" srcOrd="0" destOrd="1" presId="urn:microsoft.com/office/officeart/2005/8/layout/vList5"/>
    <dgm:cxn modelId="{228FD0CF-2498-4584-9882-0F81B5C7EE68}" srcId="{C6A5A6B2-4C8C-467E-884A-8E02574C7122}" destId="{742AECD9-6A94-4143-A442-D876D7681C8F}" srcOrd="2" destOrd="0" parTransId="{8B3FFCB2-D347-4D9F-ACE9-FB3306F05B56}" sibTransId="{905F0CBF-6D88-4F90-904B-8CEC0FEF22BE}"/>
    <dgm:cxn modelId="{A5DED4E2-5A78-45B8-9767-1043E29C9F01}" srcId="{C6A5A6B2-4C8C-467E-884A-8E02574C7122}" destId="{16FDE86F-E0A2-4D1C-86E0-C00F03372056}" srcOrd="3" destOrd="0" parTransId="{31FDCD8F-6D9B-40B4-B874-799DEFADC934}" sibTransId="{10DF27B9-0B8E-49FB-AC22-7DBA4C8E928C}"/>
    <dgm:cxn modelId="{4DAAB1EA-D265-40DC-9A9C-BEE28E512158}" type="presOf" srcId="{C6A5A6B2-4C8C-467E-884A-8E02574C7122}" destId="{9808D7C1-69EE-4074-AC58-1CB3E2955691}" srcOrd="0" destOrd="0" presId="urn:microsoft.com/office/officeart/2005/8/layout/vList5"/>
    <dgm:cxn modelId="{906084F0-F451-4B9A-A839-DC37047848CA}" srcId="{937BFEE7-6E8B-49FB-81AB-5825DCF6941C}" destId="{C6A5A6B2-4C8C-467E-884A-8E02574C7122}" srcOrd="0" destOrd="0" parTransId="{F62659FA-4E4D-44C5-8414-F7EF682F581D}" sibTransId="{1B0ED834-0045-4336-B481-135F6D569815}"/>
    <dgm:cxn modelId="{904564F8-66A5-47F5-BA79-E2EF0D5A2638}" srcId="{C6A5A6B2-4C8C-467E-884A-8E02574C7122}" destId="{E8838399-ABEF-4117-B45A-DCE7FBD2698E}" srcOrd="4" destOrd="0" parTransId="{1CD557D8-D873-4595-A0FF-A0803458282A}" sibTransId="{59B3B0C1-09B2-4E67-8A93-97E201AB1835}"/>
    <dgm:cxn modelId="{92843105-C198-4FB4-B3CF-B62E22C9CD2A}" type="presParOf" srcId="{0530D924-943C-41D4-BCFF-DD510C313A03}" destId="{91A91347-EF5C-46D8-A160-A31B02CB9DE2}" srcOrd="0" destOrd="0" presId="urn:microsoft.com/office/officeart/2005/8/layout/vList5"/>
    <dgm:cxn modelId="{6D551919-23DC-48C5-8E4A-9FB2D73FE3CD}" type="presParOf" srcId="{91A91347-EF5C-46D8-A160-A31B02CB9DE2}" destId="{9808D7C1-69EE-4074-AC58-1CB3E2955691}" srcOrd="0" destOrd="0" presId="urn:microsoft.com/office/officeart/2005/8/layout/vList5"/>
    <dgm:cxn modelId="{AAD8FC95-1C57-483C-96F9-D0138B2119E8}" type="presParOf" srcId="{91A91347-EF5C-46D8-A160-A31B02CB9DE2}" destId="{E5203A81-06E0-44B8-AA49-0FE4B7B27645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06.xml><?xml version="1.0" encoding="utf-8"?>
<dgm:dataModel xmlns:dgm="http://schemas.openxmlformats.org/drawingml/2006/diagram" xmlns:a="http://schemas.openxmlformats.org/drawingml/2006/main">
  <dgm:ptLst>
    <dgm:pt modelId="{58FDF3D5-8DF4-4F9F-95DF-BB41D9B35E5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5067DD5-7DB5-46E8-BB9B-9148A528220D}">
      <dgm:prSet/>
      <dgm:spPr/>
      <dgm:t>
        <a:bodyPr/>
        <a:lstStyle/>
        <a:p>
          <a:r>
            <a:rPr lang="en-US" b="1" baseline="0"/>
            <a:t>Individual Development Plan (IDP)</a:t>
          </a:r>
          <a:endParaRPr lang="en-US"/>
        </a:p>
      </dgm:t>
    </dgm:pt>
    <dgm:pt modelId="{D6E26107-BEE2-4B9F-8944-EAF4B822F138}" type="parTrans" cxnId="{16E6EFD7-4357-48F4-8375-76C8D93A66B6}">
      <dgm:prSet/>
      <dgm:spPr/>
      <dgm:t>
        <a:bodyPr/>
        <a:lstStyle/>
        <a:p>
          <a:endParaRPr lang="en-US"/>
        </a:p>
      </dgm:t>
    </dgm:pt>
    <dgm:pt modelId="{E9719E48-1D69-4E6E-9B41-29CCA67CC869}" type="sibTrans" cxnId="{16E6EFD7-4357-48F4-8375-76C8D93A66B6}">
      <dgm:prSet/>
      <dgm:spPr/>
      <dgm:t>
        <a:bodyPr/>
        <a:lstStyle/>
        <a:p>
          <a:endParaRPr lang="en-US"/>
        </a:p>
      </dgm:t>
    </dgm:pt>
    <dgm:pt modelId="{F1C9DEC3-175B-49D6-9AF8-78A16B989998}" type="pres">
      <dgm:prSet presAssocID="{58FDF3D5-8DF4-4F9F-95DF-BB41D9B35E56}" presName="linear" presStyleCnt="0">
        <dgm:presLayoutVars>
          <dgm:animLvl val="lvl"/>
          <dgm:resizeHandles val="exact"/>
        </dgm:presLayoutVars>
      </dgm:prSet>
      <dgm:spPr/>
    </dgm:pt>
    <dgm:pt modelId="{E8CB449E-E93D-4D55-9855-F8E345E21C49}" type="pres">
      <dgm:prSet presAssocID="{85067DD5-7DB5-46E8-BB9B-9148A528220D}" presName="parentText" presStyleLbl="node1" presStyleIdx="0" presStyleCnt="1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780E892D-DE99-420E-8C20-D0AE8A26197F}" type="presOf" srcId="{58FDF3D5-8DF4-4F9F-95DF-BB41D9B35E56}" destId="{F1C9DEC3-175B-49D6-9AF8-78A16B989998}" srcOrd="0" destOrd="0" presId="urn:microsoft.com/office/officeart/2005/8/layout/vList2"/>
    <dgm:cxn modelId="{56F8D3A4-5C1C-4D09-A09D-047D63AC6277}" type="presOf" srcId="{85067DD5-7DB5-46E8-BB9B-9148A528220D}" destId="{E8CB449E-E93D-4D55-9855-F8E345E21C49}" srcOrd="0" destOrd="0" presId="urn:microsoft.com/office/officeart/2005/8/layout/vList2"/>
    <dgm:cxn modelId="{16E6EFD7-4357-48F4-8375-76C8D93A66B6}" srcId="{58FDF3D5-8DF4-4F9F-95DF-BB41D9B35E56}" destId="{85067DD5-7DB5-46E8-BB9B-9148A528220D}" srcOrd="0" destOrd="0" parTransId="{D6E26107-BEE2-4B9F-8944-EAF4B822F138}" sibTransId="{E9719E48-1D69-4E6E-9B41-29CCA67CC869}"/>
    <dgm:cxn modelId="{98ED00D9-30A2-4B47-AC7C-55B6EFD2A0F9}" type="presParOf" srcId="{F1C9DEC3-175B-49D6-9AF8-78A16B989998}" destId="{E8CB449E-E93D-4D55-9855-F8E345E21C4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7.xml><?xml version="1.0" encoding="utf-8"?>
<dgm:dataModel xmlns:dgm="http://schemas.openxmlformats.org/drawingml/2006/diagram" xmlns:a="http://schemas.openxmlformats.org/drawingml/2006/main">
  <dgm:ptLst>
    <dgm:pt modelId="{E916ADA3-73B1-4CDD-9384-1EEBE9953DF2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DCB0DB4D-43A4-4B7A-841D-5A61BD325772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Meetings and Reports</a:t>
          </a:r>
          <a:endParaRPr lang="en-US" dirty="0">
            <a:solidFill>
              <a:schemeClr val="accent2"/>
            </a:solidFill>
          </a:endParaRPr>
        </a:p>
      </dgm:t>
    </dgm:pt>
    <dgm:pt modelId="{218FE618-9E6F-496A-91EF-937DCC0A8E8A}" type="parTrans" cxnId="{DEAAECD6-3796-44C0-AC0E-0E219A018E33}">
      <dgm:prSet/>
      <dgm:spPr/>
      <dgm:t>
        <a:bodyPr/>
        <a:lstStyle/>
        <a:p>
          <a:endParaRPr lang="en-US"/>
        </a:p>
      </dgm:t>
    </dgm:pt>
    <dgm:pt modelId="{4ADB7C11-AA4A-491C-A46F-5BB6D6DEDB19}" type="sibTrans" cxnId="{DEAAECD6-3796-44C0-AC0E-0E219A018E33}">
      <dgm:prSet/>
      <dgm:spPr/>
      <dgm:t>
        <a:bodyPr/>
        <a:lstStyle/>
        <a:p>
          <a:endParaRPr lang="en-US"/>
        </a:p>
      </dgm:t>
    </dgm:pt>
    <dgm:pt modelId="{18575EB1-201C-4FF3-9E35-6B1543A90E97}" type="pres">
      <dgm:prSet presAssocID="{E916ADA3-73B1-4CDD-9384-1EEBE9953DF2}" presName="Name0" presStyleCnt="0">
        <dgm:presLayoutVars>
          <dgm:chMax/>
          <dgm:chPref/>
          <dgm:dir/>
        </dgm:presLayoutVars>
      </dgm:prSet>
      <dgm:spPr/>
    </dgm:pt>
    <dgm:pt modelId="{1613BED9-5338-4B1C-B856-3EA7F914F1E0}" type="pres">
      <dgm:prSet presAssocID="{DCB0DB4D-43A4-4B7A-841D-5A61BD325772}" presName="parenttextcomposite" presStyleCnt="0"/>
      <dgm:spPr/>
    </dgm:pt>
    <dgm:pt modelId="{3DC1B0E7-2F7A-4BDD-A09C-A93F916FF414}" type="pres">
      <dgm:prSet presAssocID="{DCB0DB4D-43A4-4B7A-841D-5A61BD325772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48EF7F03-77FD-4716-B8FB-242E02C6E3C5}" type="pres">
      <dgm:prSet presAssocID="{DCB0DB4D-43A4-4B7A-841D-5A61BD325772}" presName="parallelogramComposite" presStyleCnt="0"/>
      <dgm:spPr/>
    </dgm:pt>
    <dgm:pt modelId="{E183D4BE-6268-4436-9830-5AE16AD31D5E}" type="pres">
      <dgm:prSet presAssocID="{DCB0DB4D-43A4-4B7A-841D-5A61BD325772}" presName="parallelogram1" presStyleLbl="alignNode1" presStyleIdx="0" presStyleCnt="7"/>
      <dgm:spPr/>
    </dgm:pt>
    <dgm:pt modelId="{3E9AE620-D0B9-42FE-A466-5A655DAFBE07}" type="pres">
      <dgm:prSet presAssocID="{DCB0DB4D-43A4-4B7A-841D-5A61BD325772}" presName="parallelogram2" presStyleLbl="alignNode1" presStyleIdx="1" presStyleCnt="7"/>
      <dgm:spPr/>
    </dgm:pt>
    <dgm:pt modelId="{61E5A960-C616-4D82-ABCC-F54D6DD7D3E9}" type="pres">
      <dgm:prSet presAssocID="{DCB0DB4D-43A4-4B7A-841D-5A61BD325772}" presName="parallelogram3" presStyleLbl="alignNode1" presStyleIdx="2" presStyleCnt="7"/>
      <dgm:spPr/>
    </dgm:pt>
    <dgm:pt modelId="{243C6790-B3A5-4A33-8492-BD12B290748F}" type="pres">
      <dgm:prSet presAssocID="{DCB0DB4D-43A4-4B7A-841D-5A61BD325772}" presName="parallelogram4" presStyleLbl="alignNode1" presStyleIdx="3" presStyleCnt="7"/>
      <dgm:spPr/>
    </dgm:pt>
    <dgm:pt modelId="{926A6C97-6855-4641-9CF2-50951CC550EB}" type="pres">
      <dgm:prSet presAssocID="{DCB0DB4D-43A4-4B7A-841D-5A61BD325772}" presName="parallelogram5" presStyleLbl="alignNode1" presStyleIdx="4" presStyleCnt="7"/>
      <dgm:spPr/>
    </dgm:pt>
    <dgm:pt modelId="{0BF743B9-15F4-49C6-8A35-92BD997CB6C2}" type="pres">
      <dgm:prSet presAssocID="{DCB0DB4D-43A4-4B7A-841D-5A61BD325772}" presName="parallelogram6" presStyleLbl="alignNode1" presStyleIdx="5" presStyleCnt="7"/>
      <dgm:spPr/>
    </dgm:pt>
    <dgm:pt modelId="{AFDC1F98-9A7C-4B52-BB22-4C16619ECDC3}" type="pres">
      <dgm:prSet presAssocID="{DCB0DB4D-43A4-4B7A-841D-5A61BD325772}" presName="parallelogram7" presStyleLbl="alignNode1" presStyleIdx="6" presStyleCnt="7"/>
      <dgm:spPr/>
    </dgm:pt>
  </dgm:ptLst>
  <dgm:cxnLst>
    <dgm:cxn modelId="{F7D17A2A-AF63-4286-8BAA-89F5E526C966}" type="presOf" srcId="{DCB0DB4D-43A4-4B7A-841D-5A61BD325772}" destId="{3DC1B0E7-2F7A-4BDD-A09C-A93F916FF414}" srcOrd="0" destOrd="0" presId="urn:microsoft.com/office/officeart/2008/layout/VerticalAccentList"/>
    <dgm:cxn modelId="{63807040-E3CB-4F11-B45A-D117D4B27507}" type="presOf" srcId="{E916ADA3-73B1-4CDD-9384-1EEBE9953DF2}" destId="{18575EB1-201C-4FF3-9E35-6B1543A90E97}" srcOrd="0" destOrd="0" presId="urn:microsoft.com/office/officeart/2008/layout/VerticalAccentList"/>
    <dgm:cxn modelId="{DEAAECD6-3796-44C0-AC0E-0E219A018E33}" srcId="{E916ADA3-73B1-4CDD-9384-1EEBE9953DF2}" destId="{DCB0DB4D-43A4-4B7A-841D-5A61BD325772}" srcOrd="0" destOrd="0" parTransId="{218FE618-9E6F-496A-91EF-937DCC0A8E8A}" sibTransId="{4ADB7C11-AA4A-491C-A46F-5BB6D6DEDB19}"/>
    <dgm:cxn modelId="{852F4EDE-DAE4-400B-9FFB-F50E36849176}" type="presParOf" srcId="{18575EB1-201C-4FF3-9E35-6B1543A90E97}" destId="{1613BED9-5338-4B1C-B856-3EA7F914F1E0}" srcOrd="0" destOrd="0" presId="urn:microsoft.com/office/officeart/2008/layout/VerticalAccentList"/>
    <dgm:cxn modelId="{0B2DE71B-721C-4580-91D1-7DD752D6A622}" type="presParOf" srcId="{1613BED9-5338-4B1C-B856-3EA7F914F1E0}" destId="{3DC1B0E7-2F7A-4BDD-A09C-A93F916FF414}" srcOrd="0" destOrd="0" presId="urn:microsoft.com/office/officeart/2008/layout/VerticalAccentList"/>
    <dgm:cxn modelId="{23494A69-16E7-4113-A058-3018081353EF}" type="presParOf" srcId="{18575EB1-201C-4FF3-9E35-6B1543A90E97}" destId="{48EF7F03-77FD-4716-B8FB-242E02C6E3C5}" srcOrd="1" destOrd="0" presId="urn:microsoft.com/office/officeart/2008/layout/VerticalAccentList"/>
    <dgm:cxn modelId="{4CCEE9C8-E015-40DD-8372-E88A5131CC74}" type="presParOf" srcId="{48EF7F03-77FD-4716-B8FB-242E02C6E3C5}" destId="{E183D4BE-6268-4436-9830-5AE16AD31D5E}" srcOrd="0" destOrd="0" presId="urn:microsoft.com/office/officeart/2008/layout/VerticalAccentList"/>
    <dgm:cxn modelId="{DADE47D0-3288-452B-9DF3-A0A50C62F801}" type="presParOf" srcId="{48EF7F03-77FD-4716-B8FB-242E02C6E3C5}" destId="{3E9AE620-D0B9-42FE-A466-5A655DAFBE07}" srcOrd="1" destOrd="0" presId="urn:microsoft.com/office/officeart/2008/layout/VerticalAccentList"/>
    <dgm:cxn modelId="{0F2A04FD-F1B2-4EC1-A703-AF4E6DD5ADAB}" type="presParOf" srcId="{48EF7F03-77FD-4716-B8FB-242E02C6E3C5}" destId="{61E5A960-C616-4D82-ABCC-F54D6DD7D3E9}" srcOrd="2" destOrd="0" presId="urn:microsoft.com/office/officeart/2008/layout/VerticalAccentList"/>
    <dgm:cxn modelId="{A014491E-C088-4603-8F8C-0710A2BBBE45}" type="presParOf" srcId="{48EF7F03-77FD-4716-B8FB-242E02C6E3C5}" destId="{243C6790-B3A5-4A33-8492-BD12B290748F}" srcOrd="3" destOrd="0" presId="urn:microsoft.com/office/officeart/2008/layout/VerticalAccentList"/>
    <dgm:cxn modelId="{E5429C9C-3886-4F17-8766-8061205F1040}" type="presParOf" srcId="{48EF7F03-77FD-4716-B8FB-242E02C6E3C5}" destId="{926A6C97-6855-4641-9CF2-50951CC550EB}" srcOrd="4" destOrd="0" presId="urn:microsoft.com/office/officeart/2008/layout/VerticalAccentList"/>
    <dgm:cxn modelId="{1023C890-3F2B-4962-A72C-2418BC028731}" type="presParOf" srcId="{48EF7F03-77FD-4716-B8FB-242E02C6E3C5}" destId="{0BF743B9-15F4-49C6-8A35-92BD997CB6C2}" srcOrd="5" destOrd="0" presId="urn:microsoft.com/office/officeart/2008/layout/VerticalAccentList"/>
    <dgm:cxn modelId="{D1943065-E4C3-4B02-B3A5-CD831298BF19}" type="presParOf" srcId="{48EF7F03-77FD-4716-B8FB-242E02C6E3C5}" destId="{AFDC1F98-9A7C-4B52-BB22-4C16619ECDC3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08.xml><?xml version="1.0" encoding="utf-8"?>
<dgm:dataModel xmlns:dgm="http://schemas.openxmlformats.org/drawingml/2006/diagram" xmlns:a="http://schemas.openxmlformats.org/drawingml/2006/main">
  <dgm:ptLst>
    <dgm:pt modelId="{C15C2F9B-FA4D-41BF-83C7-A62C5396A5B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25AEE3D-0C70-4795-B89A-012BB69858B5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400" baseline="0" dirty="0"/>
          </a:br>
          <a:r>
            <a:rPr lang="en-US" sz="2400" baseline="0" dirty="0"/>
            <a:t>Individual Development Plans (IDP)</a:t>
          </a:r>
          <a:endParaRPr lang="en-US" sz="2400" dirty="0"/>
        </a:p>
      </dgm:t>
    </dgm:pt>
    <dgm:pt modelId="{1E6735A2-C0BD-4681-A15B-9679D7FC366B}" type="parTrans" cxnId="{46ECA9AD-D19D-4888-B0F1-C899A972B1C7}">
      <dgm:prSet/>
      <dgm:spPr/>
      <dgm:t>
        <a:bodyPr/>
        <a:lstStyle/>
        <a:p>
          <a:endParaRPr lang="en-US"/>
        </a:p>
      </dgm:t>
    </dgm:pt>
    <dgm:pt modelId="{E49DD959-08C8-4955-ADD3-4C339C8A9DF1}" type="sibTrans" cxnId="{46ECA9AD-D19D-4888-B0F1-C899A972B1C7}">
      <dgm:prSet/>
      <dgm:spPr/>
      <dgm:t>
        <a:bodyPr/>
        <a:lstStyle/>
        <a:p>
          <a:endParaRPr lang="en-US"/>
        </a:p>
      </dgm:t>
    </dgm:pt>
    <dgm:pt modelId="{7BE01CF5-E72E-4918-9DD3-C6BDAD784FBA}" type="pres">
      <dgm:prSet presAssocID="{C15C2F9B-FA4D-41BF-83C7-A62C5396A5B4}" presName="linear" presStyleCnt="0">
        <dgm:presLayoutVars>
          <dgm:animLvl val="lvl"/>
          <dgm:resizeHandles val="exact"/>
        </dgm:presLayoutVars>
      </dgm:prSet>
      <dgm:spPr/>
    </dgm:pt>
    <dgm:pt modelId="{FCB7DE3E-BE05-4C93-B5E9-1B705BDBAE08}" type="pres">
      <dgm:prSet presAssocID="{925AEE3D-0C70-4795-B89A-012BB69858B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E945429-540B-4C22-B378-CD7D8C3FDE6C}" type="presOf" srcId="{925AEE3D-0C70-4795-B89A-012BB69858B5}" destId="{FCB7DE3E-BE05-4C93-B5E9-1B705BDBAE08}" srcOrd="0" destOrd="0" presId="urn:microsoft.com/office/officeart/2005/8/layout/vList2"/>
    <dgm:cxn modelId="{46ECA9AD-D19D-4888-B0F1-C899A972B1C7}" srcId="{C15C2F9B-FA4D-41BF-83C7-A62C5396A5B4}" destId="{925AEE3D-0C70-4795-B89A-012BB69858B5}" srcOrd="0" destOrd="0" parTransId="{1E6735A2-C0BD-4681-A15B-9679D7FC366B}" sibTransId="{E49DD959-08C8-4955-ADD3-4C339C8A9DF1}"/>
    <dgm:cxn modelId="{658882F9-DA8C-43FD-9286-4E0FDAD4D30A}" type="presOf" srcId="{C15C2F9B-FA4D-41BF-83C7-A62C5396A5B4}" destId="{7BE01CF5-E72E-4918-9DD3-C6BDAD784FBA}" srcOrd="0" destOrd="0" presId="urn:microsoft.com/office/officeart/2005/8/layout/vList2"/>
    <dgm:cxn modelId="{145D030A-01E6-4191-BB48-E1F378E184B0}" type="presParOf" srcId="{7BE01CF5-E72E-4918-9DD3-C6BDAD784FBA}" destId="{FCB7DE3E-BE05-4C93-B5E9-1B705BDBAE0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9.xml><?xml version="1.0" encoding="utf-8"?>
<dgm:dataModel xmlns:dgm="http://schemas.openxmlformats.org/drawingml/2006/diagram" xmlns:a="http://schemas.openxmlformats.org/drawingml/2006/main">
  <dgm:ptLst>
    <dgm:pt modelId="{B4E60594-86D5-45EB-826A-F7DF76186D4C}" type="doc">
      <dgm:prSet loTypeId="urn:microsoft.com/office/officeart/2005/8/layout/process4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4E15040-EF23-453A-B216-5EFBA4CE405F}">
      <dgm:prSet custT="1"/>
      <dgm:spPr/>
      <dgm:t>
        <a:bodyPr/>
        <a:lstStyle/>
        <a:p>
          <a:r>
            <a:rPr lang="en-US" sz="2000" b="1" dirty="0">
              <a:solidFill>
                <a:schemeClr val="accent6">
                  <a:lumMod val="50000"/>
                </a:schemeClr>
              </a:solidFill>
            </a:rPr>
            <a:t>All postdocs must complete an Individual Development Plan (IDP)</a:t>
          </a:r>
          <a:endParaRPr lang="en-US" sz="2000" dirty="0">
            <a:solidFill>
              <a:schemeClr val="accent6">
                <a:lumMod val="50000"/>
              </a:schemeClr>
            </a:solidFill>
          </a:endParaRPr>
        </a:p>
      </dgm:t>
    </dgm:pt>
    <dgm:pt modelId="{45C0205A-E9BB-4AF0-AD2C-78690691F994}" type="parTrans" cxnId="{867E774E-21B9-42C2-93DB-C963339FCC51}">
      <dgm:prSet/>
      <dgm:spPr/>
      <dgm:t>
        <a:bodyPr/>
        <a:lstStyle/>
        <a:p>
          <a:endParaRPr lang="en-US"/>
        </a:p>
      </dgm:t>
    </dgm:pt>
    <dgm:pt modelId="{822595B5-15C9-447E-A277-398A95D8509C}" type="sibTrans" cxnId="{867E774E-21B9-42C2-93DB-C963339FCC51}">
      <dgm:prSet/>
      <dgm:spPr/>
      <dgm:t>
        <a:bodyPr/>
        <a:lstStyle/>
        <a:p>
          <a:endParaRPr lang="en-US"/>
        </a:p>
      </dgm:t>
    </dgm:pt>
    <dgm:pt modelId="{154E6076-D1BB-4C6D-9BF2-4AA8D549A5BC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Requires a meeting with their appointing faculty sponsor</a:t>
          </a:r>
        </a:p>
      </dgm:t>
    </dgm:pt>
    <dgm:pt modelId="{919DDFA1-2C63-46EA-B952-D1EDF2CEC519}" type="parTrans" cxnId="{29675FB3-5469-4600-8474-81B057EEBC19}">
      <dgm:prSet/>
      <dgm:spPr/>
      <dgm:t>
        <a:bodyPr/>
        <a:lstStyle/>
        <a:p>
          <a:endParaRPr lang="en-US"/>
        </a:p>
      </dgm:t>
    </dgm:pt>
    <dgm:pt modelId="{80B69F7A-AE68-459A-BB96-19ACC5812B5A}" type="sibTrans" cxnId="{29675FB3-5469-4600-8474-81B057EEBC19}">
      <dgm:prSet/>
      <dgm:spPr/>
      <dgm:t>
        <a:bodyPr/>
        <a:lstStyle/>
        <a:p>
          <a:endParaRPr lang="en-US"/>
        </a:p>
      </dgm:t>
    </dgm:pt>
    <dgm:pt modelId="{29094E00-1671-41C5-AC37-15F666B97115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Must occur within first 90 days of appointment start date</a:t>
          </a:r>
          <a:endParaRPr lang="en-US" sz="1200" dirty="0">
            <a:solidFill>
              <a:schemeClr val="accent6">
                <a:lumMod val="50000"/>
              </a:schemeClr>
            </a:solidFill>
          </a:endParaRPr>
        </a:p>
      </dgm:t>
    </dgm:pt>
    <dgm:pt modelId="{129CEF8F-C949-4197-969B-8655D1E236DD}" type="parTrans" cxnId="{A25A6E61-FAE0-4C1A-927A-8E3EB9D29954}">
      <dgm:prSet/>
      <dgm:spPr/>
      <dgm:t>
        <a:bodyPr/>
        <a:lstStyle/>
        <a:p>
          <a:endParaRPr lang="en-US"/>
        </a:p>
      </dgm:t>
    </dgm:pt>
    <dgm:pt modelId="{651EF124-BE85-4BFC-977D-87E01863BD8D}" type="sibTrans" cxnId="{A25A6E61-FAE0-4C1A-927A-8E3EB9D29954}">
      <dgm:prSet/>
      <dgm:spPr/>
      <dgm:t>
        <a:bodyPr/>
        <a:lstStyle/>
        <a:p>
          <a:endParaRPr lang="en-US"/>
        </a:p>
      </dgm:t>
    </dgm:pt>
    <dgm:pt modelId="{D96C9D2C-1848-4AE3-85E9-A839A7A9EFF1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Research mentors are not eligible to conduct IDP meetings</a:t>
          </a:r>
        </a:p>
      </dgm:t>
    </dgm:pt>
    <dgm:pt modelId="{235D22A4-7F8B-4EEF-BE4B-28E3543696A2}" type="parTrans" cxnId="{A79F1C5E-94BC-4D55-BF51-AC0F4FF2FB91}">
      <dgm:prSet/>
      <dgm:spPr/>
      <dgm:t>
        <a:bodyPr/>
        <a:lstStyle/>
        <a:p>
          <a:endParaRPr lang="en-US"/>
        </a:p>
      </dgm:t>
    </dgm:pt>
    <dgm:pt modelId="{C44E25BC-95DB-440C-828F-3C1A2720CAA9}" type="sibTrans" cxnId="{A79F1C5E-94BC-4D55-BF51-AC0F4FF2FB91}">
      <dgm:prSet/>
      <dgm:spPr/>
      <dgm:t>
        <a:bodyPr/>
        <a:lstStyle/>
        <a:p>
          <a:endParaRPr lang="en-US"/>
        </a:p>
      </dgm:t>
    </dgm:pt>
    <dgm:pt modelId="{571F77BC-70C9-4C71-971A-621A7E0D4952}">
      <dgm:prSet custT="1"/>
      <dgm:spPr/>
      <dgm:t>
        <a:bodyPr/>
        <a:lstStyle/>
        <a:p>
          <a:r>
            <a:rPr lang="en-US" sz="2400" dirty="0"/>
            <a:t>After the meeting, the postdoc reports the meeting date in the IDP system</a:t>
          </a:r>
        </a:p>
      </dgm:t>
    </dgm:pt>
    <dgm:pt modelId="{9ADF521A-19C1-4F46-A42D-319EC15B405F}" type="parTrans" cxnId="{3014297B-38BC-4EF2-B8FF-E673E9BD369D}">
      <dgm:prSet/>
      <dgm:spPr/>
      <dgm:t>
        <a:bodyPr/>
        <a:lstStyle/>
        <a:p>
          <a:endParaRPr lang="en-US"/>
        </a:p>
      </dgm:t>
    </dgm:pt>
    <dgm:pt modelId="{B93C02C5-F2D4-4437-88B5-3D1EB8019939}" type="sibTrans" cxnId="{3014297B-38BC-4EF2-B8FF-E673E9BD369D}">
      <dgm:prSet/>
      <dgm:spPr/>
      <dgm:t>
        <a:bodyPr/>
        <a:lstStyle/>
        <a:p>
          <a:endParaRPr lang="en-US"/>
        </a:p>
      </dgm:t>
    </dgm:pt>
    <dgm:pt modelId="{42D2D535-7C4D-44AD-AC55-815256465359}">
      <dgm:prSet custT="1"/>
      <dgm:spPr/>
      <dgm:t>
        <a:bodyPr/>
        <a:lstStyle/>
        <a:p>
          <a:r>
            <a:rPr lang="en-US" sz="2000" dirty="0"/>
            <a:t>The faculty sponsor receives an email to confirm the meeting in the IDP system</a:t>
          </a:r>
        </a:p>
      </dgm:t>
    </dgm:pt>
    <dgm:pt modelId="{AA62632B-F938-487C-899B-E762C4F6A2D8}" type="parTrans" cxnId="{253F380E-5A8A-4A7C-ABF6-9E7E593D1196}">
      <dgm:prSet/>
      <dgm:spPr/>
      <dgm:t>
        <a:bodyPr/>
        <a:lstStyle/>
        <a:p>
          <a:endParaRPr lang="en-US"/>
        </a:p>
      </dgm:t>
    </dgm:pt>
    <dgm:pt modelId="{6BCD3516-715F-4712-93F3-374CEFC4EE3F}" type="sibTrans" cxnId="{253F380E-5A8A-4A7C-ABF6-9E7E593D1196}">
      <dgm:prSet/>
      <dgm:spPr/>
      <dgm:t>
        <a:bodyPr/>
        <a:lstStyle/>
        <a:p>
          <a:endParaRPr lang="en-US"/>
        </a:p>
      </dgm:t>
    </dgm:pt>
    <dgm:pt modelId="{34EC221B-855F-45CB-9E1F-FB2AAB806F09}">
      <dgm:prSet custT="1"/>
      <dgm:spPr/>
      <dgm:t>
        <a:bodyPr/>
        <a:lstStyle/>
        <a:p>
          <a:r>
            <a:rPr lang="en-US" sz="2000" dirty="0"/>
            <a:t>Postdoc Admin can view and download IDP meeting reports for department or individual PIs</a:t>
          </a:r>
        </a:p>
      </dgm:t>
    </dgm:pt>
    <dgm:pt modelId="{EEC06F08-FA11-4263-8D1B-0D9B1F2D968D}" type="parTrans" cxnId="{723CC025-C214-48A4-B5EB-C12B924CBF68}">
      <dgm:prSet/>
      <dgm:spPr/>
      <dgm:t>
        <a:bodyPr/>
        <a:lstStyle/>
        <a:p>
          <a:endParaRPr lang="en-US"/>
        </a:p>
      </dgm:t>
    </dgm:pt>
    <dgm:pt modelId="{48EBFA77-1E39-4215-8DE4-6500B866EF7D}" type="sibTrans" cxnId="{723CC025-C214-48A4-B5EB-C12B924CBF68}">
      <dgm:prSet/>
      <dgm:spPr/>
      <dgm:t>
        <a:bodyPr/>
        <a:lstStyle/>
        <a:p>
          <a:endParaRPr lang="en-US"/>
        </a:p>
      </dgm:t>
    </dgm:pt>
    <dgm:pt modelId="{FCD5D6A9-FAFD-4A57-A5A7-1C5F69F1AA66}">
      <dgm:prSet custT="1"/>
      <dgm:spPr/>
      <dgm:t>
        <a:bodyPr/>
        <a:lstStyle/>
        <a:p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https://postdocs.stanford.edu/current-postdocs/navigating-your-individual-development-plan-idp/your-individual-development-plan</a:t>
          </a:r>
          <a:r>
            <a:rPr lang="en-US" sz="1200" b="1" dirty="0">
              <a:solidFill>
                <a:srgbClr val="92D050"/>
              </a:solidFill>
            </a:rPr>
            <a:t> </a:t>
          </a:r>
        </a:p>
      </dgm:t>
    </dgm:pt>
    <dgm:pt modelId="{204F27C5-3AAE-4B50-A1D5-5661E4D9D80C}" type="parTrans" cxnId="{E6F4BDF1-6B20-4A81-A014-9BBEFBBF988B}">
      <dgm:prSet/>
      <dgm:spPr/>
      <dgm:t>
        <a:bodyPr/>
        <a:lstStyle/>
        <a:p>
          <a:endParaRPr lang="en-US"/>
        </a:p>
      </dgm:t>
    </dgm:pt>
    <dgm:pt modelId="{41698228-5210-4A01-A67A-863F339764A1}" type="sibTrans" cxnId="{E6F4BDF1-6B20-4A81-A014-9BBEFBBF988B}">
      <dgm:prSet/>
      <dgm:spPr/>
      <dgm:t>
        <a:bodyPr/>
        <a:lstStyle/>
        <a:p>
          <a:endParaRPr lang="en-US"/>
        </a:p>
      </dgm:t>
    </dgm:pt>
    <dgm:pt modelId="{A1776267-4D0D-4935-893B-ACFFB0F548A2}" type="pres">
      <dgm:prSet presAssocID="{B4E60594-86D5-45EB-826A-F7DF76186D4C}" presName="Name0" presStyleCnt="0">
        <dgm:presLayoutVars>
          <dgm:dir/>
          <dgm:animLvl val="lvl"/>
          <dgm:resizeHandles val="exact"/>
        </dgm:presLayoutVars>
      </dgm:prSet>
      <dgm:spPr/>
    </dgm:pt>
    <dgm:pt modelId="{71CF3237-D4F3-46E6-BDFD-662813839673}" type="pres">
      <dgm:prSet presAssocID="{FCD5D6A9-FAFD-4A57-A5A7-1C5F69F1AA66}" presName="boxAndChildren" presStyleCnt="0"/>
      <dgm:spPr/>
    </dgm:pt>
    <dgm:pt modelId="{B77060D4-84B1-4C61-8E7F-C6BF5273DEFC}" type="pres">
      <dgm:prSet presAssocID="{FCD5D6A9-FAFD-4A57-A5A7-1C5F69F1AA66}" presName="parentTextBox" presStyleLbl="node1" presStyleIdx="0" presStyleCnt="5"/>
      <dgm:spPr/>
    </dgm:pt>
    <dgm:pt modelId="{73BB99F0-E242-4101-9E9A-D00110FD0ED2}" type="pres">
      <dgm:prSet presAssocID="{48EBFA77-1E39-4215-8DE4-6500B866EF7D}" presName="sp" presStyleCnt="0"/>
      <dgm:spPr/>
    </dgm:pt>
    <dgm:pt modelId="{859E39F3-DF02-4979-B8C3-582AC61AAE61}" type="pres">
      <dgm:prSet presAssocID="{34EC221B-855F-45CB-9E1F-FB2AAB806F09}" presName="arrowAndChildren" presStyleCnt="0"/>
      <dgm:spPr/>
    </dgm:pt>
    <dgm:pt modelId="{38DCF784-A56C-4833-A73F-97ADB5007736}" type="pres">
      <dgm:prSet presAssocID="{34EC221B-855F-45CB-9E1F-FB2AAB806F09}" presName="parentTextArrow" presStyleLbl="node1" presStyleIdx="1" presStyleCnt="5"/>
      <dgm:spPr/>
    </dgm:pt>
    <dgm:pt modelId="{2EA335AD-FBF6-42A6-A418-F0C430A5B49F}" type="pres">
      <dgm:prSet presAssocID="{6BCD3516-715F-4712-93F3-374CEFC4EE3F}" presName="sp" presStyleCnt="0"/>
      <dgm:spPr/>
    </dgm:pt>
    <dgm:pt modelId="{A5D0DE82-1FD0-4345-8556-E65339F2BA03}" type="pres">
      <dgm:prSet presAssocID="{42D2D535-7C4D-44AD-AC55-815256465359}" presName="arrowAndChildren" presStyleCnt="0"/>
      <dgm:spPr/>
    </dgm:pt>
    <dgm:pt modelId="{BA05F015-B5E9-49C9-85FD-9B5F29142FC6}" type="pres">
      <dgm:prSet presAssocID="{42D2D535-7C4D-44AD-AC55-815256465359}" presName="parentTextArrow" presStyleLbl="node1" presStyleIdx="2" presStyleCnt="5"/>
      <dgm:spPr/>
    </dgm:pt>
    <dgm:pt modelId="{E663AB73-215D-4341-865F-30D1854E0A4B}" type="pres">
      <dgm:prSet presAssocID="{B93C02C5-F2D4-4437-88B5-3D1EB8019939}" presName="sp" presStyleCnt="0"/>
      <dgm:spPr/>
    </dgm:pt>
    <dgm:pt modelId="{452A7370-75E9-4C47-BB9C-4B7D078E95D6}" type="pres">
      <dgm:prSet presAssocID="{571F77BC-70C9-4C71-971A-621A7E0D4952}" presName="arrowAndChildren" presStyleCnt="0"/>
      <dgm:spPr/>
    </dgm:pt>
    <dgm:pt modelId="{D39EB759-67E4-4D56-8BC3-13BA00D74661}" type="pres">
      <dgm:prSet presAssocID="{571F77BC-70C9-4C71-971A-621A7E0D4952}" presName="parentTextArrow" presStyleLbl="node1" presStyleIdx="3" presStyleCnt="5"/>
      <dgm:spPr/>
    </dgm:pt>
    <dgm:pt modelId="{333711AC-1896-48B0-B838-BE31C45C5B94}" type="pres">
      <dgm:prSet presAssocID="{822595B5-15C9-447E-A277-398A95D8509C}" presName="sp" presStyleCnt="0"/>
      <dgm:spPr/>
    </dgm:pt>
    <dgm:pt modelId="{CAB9BB9F-270E-4BC1-B58E-836DAD9EB455}" type="pres">
      <dgm:prSet presAssocID="{14E15040-EF23-453A-B216-5EFBA4CE405F}" presName="arrowAndChildren" presStyleCnt="0"/>
      <dgm:spPr/>
    </dgm:pt>
    <dgm:pt modelId="{1FDD24E0-DCEE-4D68-ADFA-865663E4A725}" type="pres">
      <dgm:prSet presAssocID="{14E15040-EF23-453A-B216-5EFBA4CE405F}" presName="parentTextArrow" presStyleLbl="node1" presStyleIdx="3" presStyleCnt="5"/>
      <dgm:spPr/>
    </dgm:pt>
    <dgm:pt modelId="{5FD2315D-1F67-4FF9-89BA-6F9E993253E2}" type="pres">
      <dgm:prSet presAssocID="{14E15040-EF23-453A-B216-5EFBA4CE405F}" presName="arrow" presStyleLbl="node1" presStyleIdx="4" presStyleCnt="5"/>
      <dgm:spPr/>
    </dgm:pt>
    <dgm:pt modelId="{48BD153A-41C4-463B-BE4C-06F8B9DE53A3}" type="pres">
      <dgm:prSet presAssocID="{14E15040-EF23-453A-B216-5EFBA4CE405F}" presName="descendantArrow" presStyleCnt="0"/>
      <dgm:spPr/>
    </dgm:pt>
    <dgm:pt modelId="{260A3DEC-555C-417A-A58D-66387166E652}" type="pres">
      <dgm:prSet presAssocID="{154E6076-D1BB-4C6D-9BF2-4AA8D549A5BC}" presName="childTextArrow" presStyleLbl="fgAccFollowNode1" presStyleIdx="0" presStyleCnt="3" custScaleY="132505">
        <dgm:presLayoutVars>
          <dgm:bulletEnabled val="1"/>
        </dgm:presLayoutVars>
      </dgm:prSet>
      <dgm:spPr/>
    </dgm:pt>
    <dgm:pt modelId="{CEDA962B-DE2B-4E0D-A833-5432F526E67E}" type="pres">
      <dgm:prSet presAssocID="{29094E00-1671-41C5-AC37-15F666B97115}" presName="childTextArrow" presStyleLbl="fgAccFollowNode1" presStyleIdx="1" presStyleCnt="3" custScaleY="132505">
        <dgm:presLayoutVars>
          <dgm:bulletEnabled val="1"/>
        </dgm:presLayoutVars>
      </dgm:prSet>
      <dgm:spPr/>
    </dgm:pt>
    <dgm:pt modelId="{FD15A41D-5D52-4BEA-870D-4EB14DB6B811}" type="pres">
      <dgm:prSet presAssocID="{D96C9D2C-1848-4AE3-85E9-A839A7A9EFF1}" presName="childTextArrow" presStyleLbl="fgAccFollowNode1" presStyleIdx="2" presStyleCnt="3" custScaleY="132505">
        <dgm:presLayoutVars>
          <dgm:bulletEnabled val="1"/>
        </dgm:presLayoutVars>
      </dgm:prSet>
      <dgm:spPr/>
    </dgm:pt>
  </dgm:ptLst>
  <dgm:cxnLst>
    <dgm:cxn modelId="{253F380E-5A8A-4A7C-ABF6-9E7E593D1196}" srcId="{B4E60594-86D5-45EB-826A-F7DF76186D4C}" destId="{42D2D535-7C4D-44AD-AC55-815256465359}" srcOrd="2" destOrd="0" parTransId="{AA62632B-F938-487C-899B-E762C4F6A2D8}" sibTransId="{6BCD3516-715F-4712-93F3-374CEFC4EE3F}"/>
    <dgm:cxn modelId="{3053E51C-0A45-46BC-B9A9-FB9B5CFB9E65}" type="presOf" srcId="{29094E00-1671-41C5-AC37-15F666B97115}" destId="{CEDA962B-DE2B-4E0D-A833-5432F526E67E}" srcOrd="0" destOrd="0" presId="urn:microsoft.com/office/officeart/2005/8/layout/process4"/>
    <dgm:cxn modelId="{723CC025-C214-48A4-B5EB-C12B924CBF68}" srcId="{B4E60594-86D5-45EB-826A-F7DF76186D4C}" destId="{34EC221B-855F-45CB-9E1F-FB2AAB806F09}" srcOrd="3" destOrd="0" parTransId="{EEC06F08-FA11-4263-8D1B-0D9B1F2D968D}" sibTransId="{48EBFA77-1E39-4215-8DE4-6500B866EF7D}"/>
    <dgm:cxn modelId="{B85FDB25-BC33-4828-BD72-48240E441723}" type="presOf" srcId="{FCD5D6A9-FAFD-4A57-A5A7-1C5F69F1AA66}" destId="{B77060D4-84B1-4C61-8E7F-C6BF5273DEFC}" srcOrd="0" destOrd="0" presId="urn:microsoft.com/office/officeart/2005/8/layout/process4"/>
    <dgm:cxn modelId="{F8D53028-542C-4BF4-9CDC-43AF1D0FF710}" type="presOf" srcId="{42D2D535-7C4D-44AD-AC55-815256465359}" destId="{BA05F015-B5E9-49C9-85FD-9B5F29142FC6}" srcOrd="0" destOrd="0" presId="urn:microsoft.com/office/officeart/2005/8/layout/process4"/>
    <dgm:cxn modelId="{4F6B212F-FA13-435F-91A5-EDA16785D031}" type="presOf" srcId="{14E15040-EF23-453A-B216-5EFBA4CE405F}" destId="{1FDD24E0-DCEE-4D68-ADFA-865663E4A725}" srcOrd="0" destOrd="0" presId="urn:microsoft.com/office/officeart/2005/8/layout/process4"/>
    <dgm:cxn modelId="{0092B53A-B10B-4D98-964F-36A5F810FD1D}" type="presOf" srcId="{34EC221B-855F-45CB-9E1F-FB2AAB806F09}" destId="{38DCF784-A56C-4833-A73F-97ADB5007736}" srcOrd="0" destOrd="0" presId="urn:microsoft.com/office/officeart/2005/8/layout/process4"/>
    <dgm:cxn modelId="{A79F1C5E-94BC-4D55-BF51-AC0F4FF2FB91}" srcId="{14E15040-EF23-453A-B216-5EFBA4CE405F}" destId="{D96C9D2C-1848-4AE3-85E9-A839A7A9EFF1}" srcOrd="2" destOrd="0" parTransId="{235D22A4-7F8B-4EEF-BE4B-28E3543696A2}" sibTransId="{C44E25BC-95DB-440C-828F-3C1A2720CAA9}"/>
    <dgm:cxn modelId="{A25A6E61-FAE0-4C1A-927A-8E3EB9D29954}" srcId="{14E15040-EF23-453A-B216-5EFBA4CE405F}" destId="{29094E00-1671-41C5-AC37-15F666B97115}" srcOrd="1" destOrd="0" parTransId="{129CEF8F-C949-4197-969B-8655D1E236DD}" sibTransId="{651EF124-BE85-4BFC-977D-87E01863BD8D}"/>
    <dgm:cxn modelId="{0AEE956B-F8E0-4446-8087-D18DA2E9C8A0}" type="presOf" srcId="{D96C9D2C-1848-4AE3-85E9-A839A7A9EFF1}" destId="{FD15A41D-5D52-4BEA-870D-4EB14DB6B811}" srcOrd="0" destOrd="0" presId="urn:microsoft.com/office/officeart/2005/8/layout/process4"/>
    <dgm:cxn modelId="{2D6E504C-DD22-4B2E-B8A4-85413B1E15FA}" type="presOf" srcId="{154E6076-D1BB-4C6D-9BF2-4AA8D549A5BC}" destId="{260A3DEC-555C-417A-A58D-66387166E652}" srcOrd="0" destOrd="0" presId="urn:microsoft.com/office/officeart/2005/8/layout/process4"/>
    <dgm:cxn modelId="{867E774E-21B9-42C2-93DB-C963339FCC51}" srcId="{B4E60594-86D5-45EB-826A-F7DF76186D4C}" destId="{14E15040-EF23-453A-B216-5EFBA4CE405F}" srcOrd="0" destOrd="0" parTransId="{45C0205A-E9BB-4AF0-AD2C-78690691F994}" sibTransId="{822595B5-15C9-447E-A277-398A95D8509C}"/>
    <dgm:cxn modelId="{5EA55458-55B2-4CFA-8BAC-A4E4E9AB205C}" type="presOf" srcId="{14E15040-EF23-453A-B216-5EFBA4CE405F}" destId="{5FD2315D-1F67-4FF9-89BA-6F9E993253E2}" srcOrd="1" destOrd="0" presId="urn:microsoft.com/office/officeart/2005/8/layout/process4"/>
    <dgm:cxn modelId="{3014297B-38BC-4EF2-B8FF-E673E9BD369D}" srcId="{B4E60594-86D5-45EB-826A-F7DF76186D4C}" destId="{571F77BC-70C9-4C71-971A-621A7E0D4952}" srcOrd="1" destOrd="0" parTransId="{9ADF521A-19C1-4F46-A42D-319EC15B405F}" sibTransId="{B93C02C5-F2D4-4437-88B5-3D1EB8019939}"/>
    <dgm:cxn modelId="{29675FB3-5469-4600-8474-81B057EEBC19}" srcId="{14E15040-EF23-453A-B216-5EFBA4CE405F}" destId="{154E6076-D1BB-4C6D-9BF2-4AA8D549A5BC}" srcOrd="0" destOrd="0" parTransId="{919DDFA1-2C63-46EA-B952-D1EDF2CEC519}" sibTransId="{80B69F7A-AE68-459A-BB96-19ACC5812B5A}"/>
    <dgm:cxn modelId="{4754E9E2-AE09-48E7-A63E-FF5AB9BD7DDA}" type="presOf" srcId="{571F77BC-70C9-4C71-971A-621A7E0D4952}" destId="{D39EB759-67E4-4D56-8BC3-13BA00D74661}" srcOrd="0" destOrd="0" presId="urn:microsoft.com/office/officeart/2005/8/layout/process4"/>
    <dgm:cxn modelId="{1550B7ED-2EAC-4428-B93D-7A9BC058E03F}" type="presOf" srcId="{B4E60594-86D5-45EB-826A-F7DF76186D4C}" destId="{A1776267-4D0D-4935-893B-ACFFB0F548A2}" srcOrd="0" destOrd="0" presId="urn:microsoft.com/office/officeart/2005/8/layout/process4"/>
    <dgm:cxn modelId="{E6F4BDF1-6B20-4A81-A014-9BBEFBBF988B}" srcId="{B4E60594-86D5-45EB-826A-F7DF76186D4C}" destId="{FCD5D6A9-FAFD-4A57-A5A7-1C5F69F1AA66}" srcOrd="4" destOrd="0" parTransId="{204F27C5-3AAE-4B50-A1D5-5661E4D9D80C}" sibTransId="{41698228-5210-4A01-A67A-863F339764A1}"/>
    <dgm:cxn modelId="{9D52D466-FB45-4D73-864F-A0C4AC15B3D0}" type="presParOf" srcId="{A1776267-4D0D-4935-893B-ACFFB0F548A2}" destId="{71CF3237-D4F3-46E6-BDFD-662813839673}" srcOrd="0" destOrd="0" presId="urn:microsoft.com/office/officeart/2005/8/layout/process4"/>
    <dgm:cxn modelId="{F817B184-B30F-4BF2-9642-BBD5D630B986}" type="presParOf" srcId="{71CF3237-D4F3-46E6-BDFD-662813839673}" destId="{B77060D4-84B1-4C61-8E7F-C6BF5273DEFC}" srcOrd="0" destOrd="0" presId="urn:microsoft.com/office/officeart/2005/8/layout/process4"/>
    <dgm:cxn modelId="{1902A962-8038-4124-B812-4609297D3CDF}" type="presParOf" srcId="{A1776267-4D0D-4935-893B-ACFFB0F548A2}" destId="{73BB99F0-E242-4101-9E9A-D00110FD0ED2}" srcOrd="1" destOrd="0" presId="urn:microsoft.com/office/officeart/2005/8/layout/process4"/>
    <dgm:cxn modelId="{309C4BC4-43C9-42EB-B6DA-B21D3432274B}" type="presParOf" srcId="{A1776267-4D0D-4935-893B-ACFFB0F548A2}" destId="{859E39F3-DF02-4979-B8C3-582AC61AAE61}" srcOrd="2" destOrd="0" presId="urn:microsoft.com/office/officeart/2005/8/layout/process4"/>
    <dgm:cxn modelId="{E37E22B9-E5E5-4E04-9A26-67E814E4723D}" type="presParOf" srcId="{859E39F3-DF02-4979-B8C3-582AC61AAE61}" destId="{38DCF784-A56C-4833-A73F-97ADB5007736}" srcOrd="0" destOrd="0" presId="urn:microsoft.com/office/officeart/2005/8/layout/process4"/>
    <dgm:cxn modelId="{7BBED946-116A-481B-9DFC-A75C83A7B519}" type="presParOf" srcId="{A1776267-4D0D-4935-893B-ACFFB0F548A2}" destId="{2EA335AD-FBF6-42A6-A418-F0C430A5B49F}" srcOrd="3" destOrd="0" presId="urn:microsoft.com/office/officeart/2005/8/layout/process4"/>
    <dgm:cxn modelId="{295853BD-C9CD-4503-A710-4DD81BF3D286}" type="presParOf" srcId="{A1776267-4D0D-4935-893B-ACFFB0F548A2}" destId="{A5D0DE82-1FD0-4345-8556-E65339F2BA03}" srcOrd="4" destOrd="0" presId="urn:microsoft.com/office/officeart/2005/8/layout/process4"/>
    <dgm:cxn modelId="{E7099A6F-9C06-4EF8-8D2A-D1EC4B9CD836}" type="presParOf" srcId="{A5D0DE82-1FD0-4345-8556-E65339F2BA03}" destId="{BA05F015-B5E9-49C9-85FD-9B5F29142FC6}" srcOrd="0" destOrd="0" presId="urn:microsoft.com/office/officeart/2005/8/layout/process4"/>
    <dgm:cxn modelId="{6F35EE97-5B29-4E12-886F-1CCCE8C7DD76}" type="presParOf" srcId="{A1776267-4D0D-4935-893B-ACFFB0F548A2}" destId="{E663AB73-215D-4341-865F-30D1854E0A4B}" srcOrd="5" destOrd="0" presId="urn:microsoft.com/office/officeart/2005/8/layout/process4"/>
    <dgm:cxn modelId="{DC77BB44-7642-426A-9571-3DF20949C464}" type="presParOf" srcId="{A1776267-4D0D-4935-893B-ACFFB0F548A2}" destId="{452A7370-75E9-4C47-BB9C-4B7D078E95D6}" srcOrd="6" destOrd="0" presId="urn:microsoft.com/office/officeart/2005/8/layout/process4"/>
    <dgm:cxn modelId="{B1DFDE26-F65A-4006-90D9-501F54C515B9}" type="presParOf" srcId="{452A7370-75E9-4C47-BB9C-4B7D078E95D6}" destId="{D39EB759-67E4-4D56-8BC3-13BA00D74661}" srcOrd="0" destOrd="0" presId="urn:microsoft.com/office/officeart/2005/8/layout/process4"/>
    <dgm:cxn modelId="{73D42BFC-F7A7-4D67-AEBF-6B49042A1868}" type="presParOf" srcId="{A1776267-4D0D-4935-893B-ACFFB0F548A2}" destId="{333711AC-1896-48B0-B838-BE31C45C5B94}" srcOrd="7" destOrd="0" presId="urn:microsoft.com/office/officeart/2005/8/layout/process4"/>
    <dgm:cxn modelId="{240A1401-32F9-430C-B4D0-52A74EB672C2}" type="presParOf" srcId="{A1776267-4D0D-4935-893B-ACFFB0F548A2}" destId="{CAB9BB9F-270E-4BC1-B58E-836DAD9EB455}" srcOrd="8" destOrd="0" presId="urn:microsoft.com/office/officeart/2005/8/layout/process4"/>
    <dgm:cxn modelId="{56B3FF02-7EAD-4ACF-927E-00AA7CB7BCA6}" type="presParOf" srcId="{CAB9BB9F-270E-4BC1-B58E-836DAD9EB455}" destId="{1FDD24E0-DCEE-4D68-ADFA-865663E4A725}" srcOrd="0" destOrd="0" presId="urn:microsoft.com/office/officeart/2005/8/layout/process4"/>
    <dgm:cxn modelId="{895D6223-95FC-4BEE-B9BA-8BB17A6B1D11}" type="presParOf" srcId="{CAB9BB9F-270E-4BC1-B58E-836DAD9EB455}" destId="{5FD2315D-1F67-4FF9-89BA-6F9E993253E2}" srcOrd="1" destOrd="0" presId="urn:microsoft.com/office/officeart/2005/8/layout/process4"/>
    <dgm:cxn modelId="{EDDE69DD-230C-4F10-A7D7-5D01620B9BF0}" type="presParOf" srcId="{CAB9BB9F-270E-4BC1-B58E-836DAD9EB455}" destId="{48BD153A-41C4-463B-BE4C-06F8B9DE53A3}" srcOrd="2" destOrd="0" presId="urn:microsoft.com/office/officeart/2005/8/layout/process4"/>
    <dgm:cxn modelId="{4C718EFC-5853-4F19-AA58-1714B3CFDBE5}" type="presParOf" srcId="{48BD153A-41C4-463B-BE4C-06F8B9DE53A3}" destId="{260A3DEC-555C-417A-A58D-66387166E652}" srcOrd="0" destOrd="0" presId="urn:microsoft.com/office/officeart/2005/8/layout/process4"/>
    <dgm:cxn modelId="{0A3203DB-72F1-42CF-8CA2-A10DEC311300}" type="presParOf" srcId="{48BD153A-41C4-463B-BE4C-06F8B9DE53A3}" destId="{CEDA962B-DE2B-4E0D-A833-5432F526E67E}" srcOrd="1" destOrd="0" presId="urn:microsoft.com/office/officeart/2005/8/layout/process4"/>
    <dgm:cxn modelId="{BA34EF02-BF4A-4053-9A45-C82027A05D13}" type="presParOf" srcId="{48BD153A-41C4-463B-BE4C-06F8B9DE53A3}" destId="{FD15A41D-5D52-4BEA-870D-4EB14DB6B811}" srcOrd="2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.xml><?xml version="1.0" encoding="utf-8"?>
<dgm:dataModel xmlns:dgm="http://schemas.openxmlformats.org/drawingml/2006/diagram" xmlns:a="http://schemas.openxmlformats.org/drawingml/2006/main">
  <dgm:ptLst>
    <dgm:pt modelId="{F906C584-018F-4829-8106-8A2E16A2E0F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370C180-24F6-4C31-AB3A-6445B1DF0888}">
      <dgm:prSet custT="1"/>
      <dgm:spPr/>
      <dgm:t>
        <a:bodyPr/>
        <a:lstStyle/>
        <a:p>
          <a:r>
            <a:rPr lang="en-US" sz="2000" b="1" dirty="0"/>
            <a:t>A </a:t>
          </a:r>
          <a:r>
            <a:rPr lang="en-US" sz="2000" b="1" dirty="0" err="1"/>
            <a:t>SUNet</a:t>
          </a:r>
          <a:r>
            <a:rPr lang="en-US" sz="2000" b="1" dirty="0"/>
            <a:t> ID and a Stanford email address are included with the postdoc appointment</a:t>
          </a:r>
          <a:endParaRPr lang="en-US" sz="2000" dirty="0"/>
        </a:p>
      </dgm:t>
    </dgm:pt>
    <dgm:pt modelId="{A850A2A8-979B-4FC7-819D-88C01927CEAA}" type="parTrans" cxnId="{67D9D754-EB37-42C2-A279-3A5335762282}">
      <dgm:prSet/>
      <dgm:spPr/>
      <dgm:t>
        <a:bodyPr/>
        <a:lstStyle/>
        <a:p>
          <a:endParaRPr lang="en-US"/>
        </a:p>
      </dgm:t>
    </dgm:pt>
    <dgm:pt modelId="{BBFBBEA6-0406-4FB4-940F-E5E3587AF7E6}" type="sibTrans" cxnId="{67D9D754-EB37-42C2-A279-3A5335762282}">
      <dgm:prSet/>
      <dgm:spPr/>
      <dgm:t>
        <a:bodyPr/>
        <a:lstStyle/>
        <a:p>
          <a:endParaRPr lang="en-US"/>
        </a:p>
      </dgm:t>
    </dgm:pt>
    <dgm:pt modelId="{E47448EA-695E-4967-B3A0-C4F130CE0CA1}">
      <dgm:prSet custT="1"/>
      <dgm:spPr/>
      <dgm:t>
        <a:bodyPr/>
        <a:lstStyle/>
        <a:p>
          <a:r>
            <a:rPr lang="en-US" sz="2000" dirty="0">
              <a:solidFill>
                <a:schemeClr val="accent2"/>
              </a:solidFill>
            </a:rPr>
            <a:t>OPA creates the Student ID (</a:t>
          </a:r>
          <a:r>
            <a:rPr lang="en-US" sz="2000" dirty="0" err="1">
              <a:solidFill>
                <a:schemeClr val="accent2"/>
              </a:solidFill>
            </a:rPr>
            <a:t>Empl</a:t>
          </a:r>
          <a:r>
            <a:rPr lang="en-US" sz="2000" dirty="0">
              <a:solidFill>
                <a:schemeClr val="accent2"/>
              </a:solidFill>
            </a:rPr>
            <a:t> ID) number after the appointment is approved</a:t>
          </a:r>
        </a:p>
      </dgm:t>
    </dgm:pt>
    <dgm:pt modelId="{EA5A1175-5DF1-40DA-A5E3-96C00B99AF6C}" type="parTrans" cxnId="{0B24AEFE-F586-4C06-9323-2E0A6BBD37CE}">
      <dgm:prSet/>
      <dgm:spPr/>
      <dgm:t>
        <a:bodyPr/>
        <a:lstStyle/>
        <a:p>
          <a:endParaRPr lang="en-US"/>
        </a:p>
      </dgm:t>
    </dgm:pt>
    <dgm:pt modelId="{48BC931D-F4C6-4A0A-B535-6E04810BA595}" type="sibTrans" cxnId="{0B24AEFE-F586-4C06-9323-2E0A6BBD37CE}">
      <dgm:prSet/>
      <dgm:spPr/>
      <dgm:t>
        <a:bodyPr/>
        <a:lstStyle/>
        <a:p>
          <a:endParaRPr lang="en-US"/>
        </a:p>
      </dgm:t>
    </dgm:pt>
    <dgm:pt modelId="{487B5515-D0F0-451D-B917-639B249F43DD}">
      <dgm:prSet custT="1"/>
      <dgm:spPr/>
      <dgm:t>
        <a:bodyPr/>
        <a:lstStyle/>
        <a:p>
          <a:r>
            <a:rPr lang="en-US" sz="2000" dirty="0">
              <a:solidFill>
                <a:schemeClr val="accent2"/>
              </a:solidFill>
            </a:rPr>
            <a:t>The postdoc uses the Student ID to </a:t>
          </a:r>
          <a:r>
            <a:rPr lang="en-US" sz="2000" b="1" dirty="0">
              <a:hlinkClick xmlns:r="http://schemas.openxmlformats.org/officeDocument/2006/relationships" r:id="rId1"/>
            </a:rPr>
            <a:t>create a </a:t>
          </a:r>
          <a:r>
            <a:rPr lang="en-US" sz="2000" b="1" dirty="0" err="1">
              <a:hlinkClick xmlns:r="http://schemas.openxmlformats.org/officeDocument/2006/relationships" r:id="rId1"/>
            </a:rPr>
            <a:t>SUNet</a:t>
          </a:r>
          <a:r>
            <a:rPr lang="en-US" sz="2000" b="1" dirty="0">
              <a:hlinkClick xmlns:r="http://schemas.openxmlformats.org/officeDocument/2006/relationships" r:id="rId1"/>
            </a:rPr>
            <a:t> ID</a:t>
          </a:r>
          <a:endParaRPr lang="en-US" sz="2000" b="1" dirty="0"/>
        </a:p>
      </dgm:t>
    </dgm:pt>
    <dgm:pt modelId="{18DD6C59-6E99-48D8-B728-64CD60D0309B}" type="parTrans" cxnId="{CE790496-89EE-4D0A-BC32-FB6F59B9BCDE}">
      <dgm:prSet/>
      <dgm:spPr/>
      <dgm:t>
        <a:bodyPr/>
        <a:lstStyle/>
        <a:p>
          <a:endParaRPr lang="en-US"/>
        </a:p>
      </dgm:t>
    </dgm:pt>
    <dgm:pt modelId="{6864EADA-02AB-4068-90F4-9F39F599E98D}" type="sibTrans" cxnId="{CE790496-89EE-4D0A-BC32-FB6F59B9BCDE}">
      <dgm:prSet/>
      <dgm:spPr/>
      <dgm:t>
        <a:bodyPr/>
        <a:lstStyle/>
        <a:p>
          <a:endParaRPr lang="en-US"/>
        </a:p>
      </dgm:t>
    </dgm:pt>
    <dgm:pt modelId="{A68E8C46-034C-4F49-BABE-620A7B624C03}">
      <dgm:prSet custT="1"/>
      <dgm:spPr/>
      <dgm:t>
        <a:bodyPr/>
        <a:lstStyle/>
        <a:p>
          <a:r>
            <a:rPr lang="en-US" sz="1800" b="1" dirty="0"/>
            <a:t>In some cases, the department may wish to </a:t>
          </a:r>
          <a:r>
            <a:rPr lang="en-US" sz="1800" b="1" dirty="0">
              <a:hlinkClick xmlns:r="http://schemas.openxmlformats.org/officeDocument/2006/relationships" r:id="rId2"/>
            </a:rPr>
            <a:t>sponsor a </a:t>
          </a:r>
          <a:r>
            <a:rPr lang="en-US" sz="1800" b="1" dirty="0" err="1">
              <a:hlinkClick xmlns:r="http://schemas.openxmlformats.org/officeDocument/2006/relationships" r:id="rId2"/>
            </a:rPr>
            <a:t>SUNet</a:t>
          </a:r>
          <a:r>
            <a:rPr lang="en-US" sz="1800" b="1" dirty="0">
              <a:hlinkClick xmlns:r="http://schemas.openxmlformats.org/officeDocument/2006/relationships" r:id="rId2"/>
            </a:rPr>
            <a:t> ID</a:t>
          </a:r>
          <a:r>
            <a:rPr lang="en-US" sz="1800" b="1" dirty="0"/>
            <a:t> before appointment approval</a:t>
          </a:r>
        </a:p>
      </dgm:t>
    </dgm:pt>
    <dgm:pt modelId="{78609966-67B1-4F0E-BA2E-FD61B2834A4D}" type="parTrans" cxnId="{9A4986B5-068E-4236-8B84-C5690A8259CB}">
      <dgm:prSet/>
      <dgm:spPr/>
      <dgm:t>
        <a:bodyPr/>
        <a:lstStyle/>
        <a:p>
          <a:endParaRPr lang="en-US"/>
        </a:p>
      </dgm:t>
    </dgm:pt>
    <dgm:pt modelId="{E004BB31-DE4C-4243-B6F0-A4411293F9A8}" type="sibTrans" cxnId="{9A4986B5-068E-4236-8B84-C5690A8259CB}">
      <dgm:prSet/>
      <dgm:spPr/>
      <dgm:t>
        <a:bodyPr/>
        <a:lstStyle/>
        <a:p>
          <a:endParaRPr lang="en-US"/>
        </a:p>
      </dgm:t>
    </dgm:pt>
    <dgm:pt modelId="{4A093AF0-9268-472B-80C1-A7C4656B24BD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Please ensure proper procedures are followed to avoid creation of a duplicate </a:t>
          </a:r>
          <a:r>
            <a:rPr lang="en-US" sz="2000" dirty="0" err="1">
              <a:solidFill>
                <a:schemeClr val="accent3"/>
              </a:solidFill>
            </a:rPr>
            <a:t>Empl</a:t>
          </a:r>
          <a:r>
            <a:rPr lang="en-US" sz="2000" dirty="0">
              <a:solidFill>
                <a:schemeClr val="accent3"/>
              </a:solidFill>
            </a:rPr>
            <a:t> ID </a:t>
          </a:r>
        </a:p>
      </dgm:t>
    </dgm:pt>
    <dgm:pt modelId="{D1EF98BB-F06C-4C3C-8F34-8C0F7C335331}" type="parTrans" cxnId="{206B7C3E-1A96-4018-8BA6-17A292D5E174}">
      <dgm:prSet/>
      <dgm:spPr/>
      <dgm:t>
        <a:bodyPr/>
        <a:lstStyle/>
        <a:p>
          <a:endParaRPr lang="en-US"/>
        </a:p>
      </dgm:t>
    </dgm:pt>
    <dgm:pt modelId="{2FD5F94F-64D8-4F5C-92CB-AC7E76369E53}" type="sibTrans" cxnId="{206B7C3E-1A96-4018-8BA6-17A292D5E174}">
      <dgm:prSet/>
      <dgm:spPr/>
      <dgm:t>
        <a:bodyPr/>
        <a:lstStyle/>
        <a:p>
          <a:endParaRPr lang="en-US"/>
        </a:p>
      </dgm:t>
    </dgm:pt>
    <dgm:pt modelId="{F28174EF-81B1-4895-8CCA-0A3E699F8F24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Conduct a SEARCH/MATCH in Axess to determine if there is an existing Student ID</a:t>
          </a:r>
        </a:p>
      </dgm:t>
    </dgm:pt>
    <dgm:pt modelId="{28C870DA-AB90-47EB-99BA-E0878F297C0D}" type="parTrans" cxnId="{FDEFB573-A208-449B-AE26-4C0C64B6EDEC}">
      <dgm:prSet/>
      <dgm:spPr/>
      <dgm:t>
        <a:bodyPr/>
        <a:lstStyle/>
        <a:p>
          <a:endParaRPr lang="en-US"/>
        </a:p>
      </dgm:t>
    </dgm:pt>
    <dgm:pt modelId="{83D3D491-594F-469C-93F3-66FD64845086}" type="sibTrans" cxnId="{FDEFB573-A208-449B-AE26-4C0C64B6EDEC}">
      <dgm:prSet/>
      <dgm:spPr/>
      <dgm:t>
        <a:bodyPr/>
        <a:lstStyle/>
        <a:p>
          <a:endParaRPr lang="en-US"/>
        </a:p>
      </dgm:t>
    </dgm:pt>
    <dgm:pt modelId="{197CD1D8-E615-452A-ACFB-F7FDC5ED736F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If Admin does not have access to SEARCH/MATCH, contact OPA to do the search</a:t>
          </a:r>
        </a:p>
      </dgm:t>
    </dgm:pt>
    <dgm:pt modelId="{A71F1744-F2AA-43EC-A346-2F4F0073CFB7}" type="parTrans" cxnId="{3465F18E-D683-4509-8F5E-462AE9A94153}">
      <dgm:prSet/>
      <dgm:spPr/>
      <dgm:t>
        <a:bodyPr/>
        <a:lstStyle/>
        <a:p>
          <a:endParaRPr lang="en-US"/>
        </a:p>
      </dgm:t>
    </dgm:pt>
    <dgm:pt modelId="{8D6CCC6E-94CA-4341-A464-BDC25F7365C1}" type="sibTrans" cxnId="{3465F18E-D683-4509-8F5E-462AE9A94153}">
      <dgm:prSet/>
      <dgm:spPr/>
      <dgm:t>
        <a:bodyPr/>
        <a:lstStyle/>
        <a:p>
          <a:endParaRPr lang="en-US"/>
        </a:p>
      </dgm:t>
    </dgm:pt>
    <dgm:pt modelId="{6869762C-3772-40D8-B1DB-5BDFCF1A3E52}">
      <dgm:prSet custT="1"/>
      <dgm:spPr/>
      <dgm:t>
        <a:bodyPr/>
        <a:lstStyle/>
        <a:p>
          <a:pPr algn="ctr"/>
          <a:r>
            <a:rPr lang="en-US" sz="2000" b="1" dirty="0"/>
            <a:t>Note the existing or newly created Student ID in the “Notes to Approver” text box on the Recommendation form to notify OPA so we don’t create a duplicate ID</a:t>
          </a:r>
          <a:endParaRPr lang="en-US" sz="2000" dirty="0"/>
        </a:p>
      </dgm:t>
    </dgm:pt>
    <dgm:pt modelId="{C8F9FC7E-6220-47EF-9B68-BAAD9DA51964}" type="parTrans" cxnId="{B22E08C9-E0B9-44F6-B779-EF3880051A4F}">
      <dgm:prSet/>
      <dgm:spPr/>
      <dgm:t>
        <a:bodyPr/>
        <a:lstStyle/>
        <a:p>
          <a:endParaRPr lang="en-US"/>
        </a:p>
      </dgm:t>
    </dgm:pt>
    <dgm:pt modelId="{72B5CCDD-711A-4BBA-8F50-74CDF3E87EB0}" type="sibTrans" cxnId="{B22E08C9-E0B9-44F6-B779-EF3880051A4F}">
      <dgm:prSet/>
      <dgm:spPr/>
      <dgm:t>
        <a:bodyPr/>
        <a:lstStyle/>
        <a:p>
          <a:endParaRPr lang="en-US"/>
        </a:p>
      </dgm:t>
    </dgm:pt>
    <dgm:pt modelId="{E1AE081C-947F-4144-B3AF-6A8EEF622C38}" type="pres">
      <dgm:prSet presAssocID="{F906C584-018F-4829-8106-8A2E16A2E0F5}" presName="linear" presStyleCnt="0">
        <dgm:presLayoutVars>
          <dgm:animLvl val="lvl"/>
          <dgm:resizeHandles val="exact"/>
        </dgm:presLayoutVars>
      </dgm:prSet>
      <dgm:spPr/>
    </dgm:pt>
    <dgm:pt modelId="{1440A508-188D-4446-BF95-3CD37F5B3FD7}" type="pres">
      <dgm:prSet presAssocID="{1370C180-24F6-4C31-AB3A-6445B1DF0888}" presName="parentText" presStyleLbl="node1" presStyleIdx="0" presStyleCnt="3" custLinFactNeighborY="-40007">
        <dgm:presLayoutVars>
          <dgm:chMax val="0"/>
          <dgm:bulletEnabled val="1"/>
        </dgm:presLayoutVars>
      </dgm:prSet>
      <dgm:spPr/>
    </dgm:pt>
    <dgm:pt modelId="{F7766A4B-D58C-4A80-99B4-8A6898BFA33E}" type="pres">
      <dgm:prSet presAssocID="{1370C180-24F6-4C31-AB3A-6445B1DF0888}" presName="childText" presStyleLbl="revTx" presStyleIdx="0" presStyleCnt="2">
        <dgm:presLayoutVars>
          <dgm:bulletEnabled val="1"/>
        </dgm:presLayoutVars>
      </dgm:prSet>
      <dgm:spPr/>
    </dgm:pt>
    <dgm:pt modelId="{1AFEFC8A-CE90-4FAB-A663-58201E8FD4A4}" type="pres">
      <dgm:prSet presAssocID="{A68E8C46-034C-4F49-BABE-620A7B624C03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FB3B8C73-6677-4DA6-B890-787BDF8108A0}" type="pres">
      <dgm:prSet presAssocID="{A68E8C46-034C-4F49-BABE-620A7B624C03}" presName="childText" presStyleLbl="revTx" presStyleIdx="1" presStyleCnt="2">
        <dgm:presLayoutVars>
          <dgm:bulletEnabled val="1"/>
        </dgm:presLayoutVars>
      </dgm:prSet>
      <dgm:spPr/>
    </dgm:pt>
    <dgm:pt modelId="{9DECC414-A761-49AE-A15A-73B4D5D3398D}" type="pres">
      <dgm:prSet presAssocID="{6869762C-3772-40D8-B1DB-5BDFCF1A3E52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206B7C3E-1A96-4018-8BA6-17A292D5E174}" srcId="{A68E8C46-034C-4F49-BABE-620A7B624C03}" destId="{4A093AF0-9268-472B-80C1-A7C4656B24BD}" srcOrd="0" destOrd="0" parTransId="{D1EF98BB-F06C-4C3C-8F34-8C0F7C335331}" sibTransId="{2FD5F94F-64D8-4F5C-92CB-AC7E76369E53}"/>
    <dgm:cxn modelId="{FA4E455B-2740-44A1-BB6A-6836ECA17B7F}" type="presOf" srcId="{A68E8C46-034C-4F49-BABE-620A7B624C03}" destId="{1AFEFC8A-CE90-4FAB-A663-58201E8FD4A4}" srcOrd="0" destOrd="0" presId="urn:microsoft.com/office/officeart/2005/8/layout/vList2"/>
    <dgm:cxn modelId="{3F8E8066-4330-4269-927A-4C113DD1ABA6}" type="presOf" srcId="{487B5515-D0F0-451D-B917-639B249F43DD}" destId="{F7766A4B-D58C-4A80-99B4-8A6898BFA33E}" srcOrd="0" destOrd="1" presId="urn:microsoft.com/office/officeart/2005/8/layout/vList2"/>
    <dgm:cxn modelId="{47344269-7C2A-46F5-8D6D-54FA25870CC0}" type="presOf" srcId="{1370C180-24F6-4C31-AB3A-6445B1DF0888}" destId="{1440A508-188D-4446-BF95-3CD37F5B3FD7}" srcOrd="0" destOrd="0" presId="urn:microsoft.com/office/officeart/2005/8/layout/vList2"/>
    <dgm:cxn modelId="{056A2F4D-C4BF-40C7-B8D9-5395A1ABADB0}" type="presOf" srcId="{6869762C-3772-40D8-B1DB-5BDFCF1A3E52}" destId="{9DECC414-A761-49AE-A15A-73B4D5D3398D}" srcOrd="0" destOrd="0" presId="urn:microsoft.com/office/officeart/2005/8/layout/vList2"/>
    <dgm:cxn modelId="{FDEFB573-A208-449B-AE26-4C0C64B6EDEC}" srcId="{4A093AF0-9268-472B-80C1-A7C4656B24BD}" destId="{F28174EF-81B1-4895-8CCA-0A3E699F8F24}" srcOrd="0" destOrd="0" parTransId="{28C870DA-AB90-47EB-99BA-E0878F297C0D}" sibTransId="{83D3D491-594F-469C-93F3-66FD64845086}"/>
    <dgm:cxn modelId="{67D9D754-EB37-42C2-A279-3A5335762282}" srcId="{F906C584-018F-4829-8106-8A2E16A2E0F5}" destId="{1370C180-24F6-4C31-AB3A-6445B1DF0888}" srcOrd="0" destOrd="0" parTransId="{A850A2A8-979B-4FC7-819D-88C01927CEAA}" sibTransId="{BBFBBEA6-0406-4FB4-940F-E5E3587AF7E6}"/>
    <dgm:cxn modelId="{1F3A3E58-BF32-47C3-91E3-5E45A0E30D0E}" type="presOf" srcId="{197CD1D8-E615-452A-ACFB-F7FDC5ED736F}" destId="{FB3B8C73-6677-4DA6-B890-787BDF8108A0}" srcOrd="0" destOrd="2" presId="urn:microsoft.com/office/officeart/2005/8/layout/vList2"/>
    <dgm:cxn modelId="{6BCA2F59-1DB4-4777-AB0E-4CB3BFAFDCE0}" type="presOf" srcId="{F906C584-018F-4829-8106-8A2E16A2E0F5}" destId="{E1AE081C-947F-4144-B3AF-6A8EEF622C38}" srcOrd="0" destOrd="0" presId="urn:microsoft.com/office/officeart/2005/8/layout/vList2"/>
    <dgm:cxn modelId="{3465F18E-D683-4509-8F5E-462AE9A94153}" srcId="{4A093AF0-9268-472B-80C1-A7C4656B24BD}" destId="{197CD1D8-E615-452A-ACFB-F7FDC5ED736F}" srcOrd="1" destOrd="0" parTransId="{A71F1744-F2AA-43EC-A346-2F4F0073CFB7}" sibTransId="{8D6CCC6E-94CA-4341-A464-BDC25F7365C1}"/>
    <dgm:cxn modelId="{CE790496-89EE-4D0A-BC32-FB6F59B9BCDE}" srcId="{1370C180-24F6-4C31-AB3A-6445B1DF0888}" destId="{487B5515-D0F0-451D-B917-639B249F43DD}" srcOrd="1" destOrd="0" parTransId="{18DD6C59-6E99-48D8-B728-64CD60D0309B}" sibTransId="{6864EADA-02AB-4068-90F4-9F39F599E98D}"/>
    <dgm:cxn modelId="{0F351A9B-D7D9-4E59-8464-2561BB2EC29C}" type="presOf" srcId="{E47448EA-695E-4967-B3A0-C4F130CE0CA1}" destId="{F7766A4B-D58C-4A80-99B4-8A6898BFA33E}" srcOrd="0" destOrd="0" presId="urn:microsoft.com/office/officeart/2005/8/layout/vList2"/>
    <dgm:cxn modelId="{9A4986B5-068E-4236-8B84-C5690A8259CB}" srcId="{F906C584-018F-4829-8106-8A2E16A2E0F5}" destId="{A68E8C46-034C-4F49-BABE-620A7B624C03}" srcOrd="1" destOrd="0" parTransId="{78609966-67B1-4F0E-BA2E-FD61B2834A4D}" sibTransId="{E004BB31-DE4C-4243-B6F0-A4411293F9A8}"/>
    <dgm:cxn modelId="{B22E08C9-E0B9-44F6-B779-EF3880051A4F}" srcId="{F906C584-018F-4829-8106-8A2E16A2E0F5}" destId="{6869762C-3772-40D8-B1DB-5BDFCF1A3E52}" srcOrd="2" destOrd="0" parTransId="{C8F9FC7E-6220-47EF-9B68-BAAD9DA51964}" sibTransId="{72B5CCDD-711A-4BBA-8F50-74CDF3E87EB0}"/>
    <dgm:cxn modelId="{9D208BE8-A890-4CF2-97F9-5B6F492EED32}" type="presOf" srcId="{F28174EF-81B1-4895-8CCA-0A3E699F8F24}" destId="{FB3B8C73-6677-4DA6-B890-787BDF8108A0}" srcOrd="0" destOrd="1" presId="urn:microsoft.com/office/officeart/2005/8/layout/vList2"/>
    <dgm:cxn modelId="{9CDA16F7-E760-4C3C-9B00-34E2368A4D42}" type="presOf" srcId="{4A093AF0-9268-472B-80C1-A7C4656B24BD}" destId="{FB3B8C73-6677-4DA6-B890-787BDF8108A0}" srcOrd="0" destOrd="0" presId="urn:microsoft.com/office/officeart/2005/8/layout/vList2"/>
    <dgm:cxn modelId="{0B24AEFE-F586-4C06-9323-2E0A6BBD37CE}" srcId="{1370C180-24F6-4C31-AB3A-6445B1DF0888}" destId="{E47448EA-695E-4967-B3A0-C4F130CE0CA1}" srcOrd="0" destOrd="0" parTransId="{EA5A1175-5DF1-40DA-A5E3-96C00B99AF6C}" sibTransId="{48BC931D-F4C6-4A0A-B535-6E04810BA595}"/>
    <dgm:cxn modelId="{099D301C-8AA1-4BE8-864F-FD371DEA6FFE}" type="presParOf" srcId="{E1AE081C-947F-4144-B3AF-6A8EEF622C38}" destId="{1440A508-188D-4446-BF95-3CD37F5B3FD7}" srcOrd="0" destOrd="0" presId="urn:microsoft.com/office/officeart/2005/8/layout/vList2"/>
    <dgm:cxn modelId="{0140E89B-034D-41E6-96BF-A7C44774F9ED}" type="presParOf" srcId="{E1AE081C-947F-4144-B3AF-6A8EEF622C38}" destId="{F7766A4B-D58C-4A80-99B4-8A6898BFA33E}" srcOrd="1" destOrd="0" presId="urn:microsoft.com/office/officeart/2005/8/layout/vList2"/>
    <dgm:cxn modelId="{C4F972BA-DDD7-4F8E-88C4-2BC181403BA2}" type="presParOf" srcId="{E1AE081C-947F-4144-B3AF-6A8EEF622C38}" destId="{1AFEFC8A-CE90-4FAB-A663-58201E8FD4A4}" srcOrd="2" destOrd="0" presId="urn:microsoft.com/office/officeart/2005/8/layout/vList2"/>
    <dgm:cxn modelId="{CEE8E691-1FB1-44F1-8FDC-C59E0C5C1773}" type="presParOf" srcId="{E1AE081C-947F-4144-B3AF-6A8EEF622C38}" destId="{FB3B8C73-6677-4DA6-B890-787BDF8108A0}" srcOrd="3" destOrd="0" presId="urn:microsoft.com/office/officeart/2005/8/layout/vList2"/>
    <dgm:cxn modelId="{47F93E49-6AB0-4613-AB55-960C768133E1}" type="presParOf" srcId="{E1AE081C-947F-4144-B3AF-6A8EEF622C38}" destId="{9DECC414-A761-49AE-A15A-73B4D5D3398D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0.xml><?xml version="1.0" encoding="utf-8"?>
<dgm:dataModel xmlns:dgm="http://schemas.openxmlformats.org/drawingml/2006/diagram" xmlns:a="http://schemas.openxmlformats.org/drawingml/2006/main">
  <dgm:ptLst>
    <dgm:pt modelId="{A727F6DC-DC5B-4B26-B531-DFF58D38434A}" type="doc">
      <dgm:prSet loTypeId="urn:microsoft.com/office/officeart/2005/8/layout/process1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0117869-9910-466A-8011-43D5168D119F}">
      <dgm:prSet/>
      <dgm:spPr/>
      <dgm:t>
        <a:bodyPr/>
        <a:lstStyle/>
        <a:p>
          <a:r>
            <a:rPr lang="en-US" b="1" i="1" baseline="0"/>
            <a:t>Change Form</a:t>
          </a:r>
          <a:endParaRPr lang="en-US"/>
        </a:p>
      </dgm:t>
    </dgm:pt>
    <dgm:pt modelId="{0DA13BCF-7D7C-4824-B379-14E7AA22D5D6}" type="parTrans" cxnId="{C1119F86-5D02-4461-ACDE-4B1D81891275}">
      <dgm:prSet/>
      <dgm:spPr/>
      <dgm:t>
        <a:bodyPr/>
        <a:lstStyle/>
        <a:p>
          <a:endParaRPr lang="en-US"/>
        </a:p>
      </dgm:t>
    </dgm:pt>
    <dgm:pt modelId="{7AA859F6-37E6-45B2-ABF2-F67AC0F94CE8}" type="sibTrans" cxnId="{C1119F86-5D02-4461-ACDE-4B1D81891275}">
      <dgm:prSet/>
      <dgm:spPr/>
      <dgm:t>
        <a:bodyPr/>
        <a:lstStyle/>
        <a:p>
          <a:endParaRPr lang="en-US"/>
        </a:p>
      </dgm:t>
    </dgm:pt>
    <dgm:pt modelId="{477A51D5-FF54-4C15-871E-45C7C2D03F5C}" type="pres">
      <dgm:prSet presAssocID="{A727F6DC-DC5B-4B26-B531-DFF58D38434A}" presName="Name0" presStyleCnt="0">
        <dgm:presLayoutVars>
          <dgm:dir/>
          <dgm:resizeHandles val="exact"/>
        </dgm:presLayoutVars>
      </dgm:prSet>
      <dgm:spPr/>
    </dgm:pt>
    <dgm:pt modelId="{BA4575F0-A50A-46E7-BB74-8D2714AB0037}" type="pres">
      <dgm:prSet presAssocID="{F0117869-9910-466A-8011-43D5168D119F}" presName="node" presStyleLbl="node1" presStyleIdx="0" presStyleCnt="1">
        <dgm:presLayoutVars>
          <dgm:bulletEnabled val="1"/>
        </dgm:presLayoutVars>
      </dgm:prSet>
      <dgm:spPr>
        <a:prstGeom prst="irregularSeal2">
          <a:avLst/>
        </a:prstGeom>
      </dgm:spPr>
    </dgm:pt>
  </dgm:ptLst>
  <dgm:cxnLst>
    <dgm:cxn modelId="{F56BE417-DCA8-4D93-8146-FB9582DC3474}" type="presOf" srcId="{F0117869-9910-466A-8011-43D5168D119F}" destId="{BA4575F0-A50A-46E7-BB74-8D2714AB0037}" srcOrd="0" destOrd="0" presId="urn:microsoft.com/office/officeart/2005/8/layout/process1"/>
    <dgm:cxn modelId="{ADAC4428-D657-40F8-9FDF-67AFA57AD642}" type="presOf" srcId="{A727F6DC-DC5B-4B26-B531-DFF58D38434A}" destId="{477A51D5-FF54-4C15-871E-45C7C2D03F5C}" srcOrd="0" destOrd="0" presId="urn:microsoft.com/office/officeart/2005/8/layout/process1"/>
    <dgm:cxn modelId="{C1119F86-5D02-4461-ACDE-4B1D81891275}" srcId="{A727F6DC-DC5B-4B26-B531-DFF58D38434A}" destId="{F0117869-9910-466A-8011-43D5168D119F}" srcOrd="0" destOrd="0" parTransId="{0DA13BCF-7D7C-4824-B379-14E7AA22D5D6}" sibTransId="{7AA859F6-37E6-45B2-ABF2-F67AC0F94CE8}"/>
    <dgm:cxn modelId="{1AFE95D9-F652-4F39-9F0A-C7EF3325C5BF}" type="presParOf" srcId="{477A51D5-FF54-4C15-871E-45C7C2D03F5C}" destId="{BA4575F0-A50A-46E7-BB74-8D2714AB0037}" srcOrd="0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1.xml><?xml version="1.0" encoding="utf-8"?>
<dgm:dataModel xmlns:dgm="http://schemas.openxmlformats.org/drawingml/2006/diagram" xmlns:a="http://schemas.openxmlformats.org/drawingml/2006/main">
  <dgm:ptLst>
    <dgm:pt modelId="{6062ABB6-6DBF-499C-93B7-A9C1AD65BC10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76E21D2-065C-43FE-982E-A409467393EE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Process Overview, Processing Guidelines, Appointment Extensions, Faculty Sponsor Changes, Start Date Changes, Correction of Previous Research Experience</a:t>
          </a:r>
          <a:endParaRPr lang="en-US" dirty="0">
            <a:solidFill>
              <a:schemeClr val="accent2"/>
            </a:solidFill>
          </a:endParaRPr>
        </a:p>
      </dgm:t>
    </dgm:pt>
    <dgm:pt modelId="{0A0966A1-7277-470E-AA8B-3741F736FCB8}" type="parTrans" cxnId="{4DE73FF2-04E1-418C-98AA-3AE73ECF9C46}">
      <dgm:prSet/>
      <dgm:spPr/>
      <dgm:t>
        <a:bodyPr/>
        <a:lstStyle/>
        <a:p>
          <a:endParaRPr lang="en-US"/>
        </a:p>
      </dgm:t>
    </dgm:pt>
    <dgm:pt modelId="{B4A6AA3C-03AA-40DC-A46A-DDEAAB0ED9CD}" type="sibTrans" cxnId="{4DE73FF2-04E1-418C-98AA-3AE73ECF9C46}">
      <dgm:prSet/>
      <dgm:spPr/>
      <dgm:t>
        <a:bodyPr/>
        <a:lstStyle/>
        <a:p>
          <a:endParaRPr lang="en-US"/>
        </a:p>
      </dgm:t>
    </dgm:pt>
    <dgm:pt modelId="{9205F914-F383-48FB-9A92-C14398CB6A0C}" type="pres">
      <dgm:prSet presAssocID="{6062ABB6-6DBF-499C-93B7-A9C1AD65BC10}" presName="Name0" presStyleCnt="0">
        <dgm:presLayoutVars>
          <dgm:chMax/>
          <dgm:chPref/>
          <dgm:dir/>
        </dgm:presLayoutVars>
      </dgm:prSet>
      <dgm:spPr/>
    </dgm:pt>
    <dgm:pt modelId="{B7EF12D3-519D-44FE-86C3-38B3B6741321}" type="pres">
      <dgm:prSet presAssocID="{476E21D2-065C-43FE-982E-A409467393EE}" presName="parenttextcomposite" presStyleCnt="0"/>
      <dgm:spPr/>
    </dgm:pt>
    <dgm:pt modelId="{B66B5AE4-8EA4-49B5-A02D-E45E761FA449}" type="pres">
      <dgm:prSet presAssocID="{476E21D2-065C-43FE-982E-A409467393EE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526BB990-03BC-4430-8F62-2E353A7A5088}" type="pres">
      <dgm:prSet presAssocID="{476E21D2-065C-43FE-982E-A409467393EE}" presName="parallelogramComposite" presStyleCnt="0"/>
      <dgm:spPr/>
    </dgm:pt>
    <dgm:pt modelId="{1EB1C93A-5613-4735-A33E-504E2630FC7C}" type="pres">
      <dgm:prSet presAssocID="{476E21D2-065C-43FE-982E-A409467393EE}" presName="parallelogram1" presStyleLbl="alignNode1" presStyleIdx="0" presStyleCnt="7"/>
      <dgm:spPr/>
    </dgm:pt>
    <dgm:pt modelId="{2BE00B13-8C84-4C28-BA39-C177C6568DA4}" type="pres">
      <dgm:prSet presAssocID="{476E21D2-065C-43FE-982E-A409467393EE}" presName="parallelogram2" presStyleLbl="alignNode1" presStyleIdx="1" presStyleCnt="7"/>
      <dgm:spPr/>
    </dgm:pt>
    <dgm:pt modelId="{0832BBA9-7183-41D7-8CA8-DAF9A92869AD}" type="pres">
      <dgm:prSet presAssocID="{476E21D2-065C-43FE-982E-A409467393EE}" presName="parallelogram3" presStyleLbl="alignNode1" presStyleIdx="2" presStyleCnt="7"/>
      <dgm:spPr/>
    </dgm:pt>
    <dgm:pt modelId="{7C484075-DD71-45EA-B951-C9C69BC33E0A}" type="pres">
      <dgm:prSet presAssocID="{476E21D2-065C-43FE-982E-A409467393EE}" presName="parallelogram4" presStyleLbl="alignNode1" presStyleIdx="3" presStyleCnt="7"/>
      <dgm:spPr/>
    </dgm:pt>
    <dgm:pt modelId="{1F72CA1F-7C66-43ED-B694-8D4A260AA5A2}" type="pres">
      <dgm:prSet presAssocID="{476E21D2-065C-43FE-982E-A409467393EE}" presName="parallelogram5" presStyleLbl="alignNode1" presStyleIdx="4" presStyleCnt="7"/>
      <dgm:spPr/>
    </dgm:pt>
    <dgm:pt modelId="{9A4A24D2-CF45-48B9-8AAD-04B6BBDD75FD}" type="pres">
      <dgm:prSet presAssocID="{476E21D2-065C-43FE-982E-A409467393EE}" presName="parallelogram6" presStyleLbl="alignNode1" presStyleIdx="5" presStyleCnt="7"/>
      <dgm:spPr/>
    </dgm:pt>
    <dgm:pt modelId="{203FAE2C-1554-404C-9021-D8263F91BB5F}" type="pres">
      <dgm:prSet presAssocID="{476E21D2-065C-43FE-982E-A409467393EE}" presName="parallelogram7" presStyleLbl="alignNode1" presStyleIdx="6" presStyleCnt="7"/>
      <dgm:spPr/>
    </dgm:pt>
  </dgm:ptLst>
  <dgm:cxnLst>
    <dgm:cxn modelId="{34CBEE3E-C6D5-4075-9198-1C45C761719A}" type="presOf" srcId="{6062ABB6-6DBF-499C-93B7-A9C1AD65BC10}" destId="{9205F914-F383-48FB-9A92-C14398CB6A0C}" srcOrd="0" destOrd="0" presId="urn:microsoft.com/office/officeart/2008/layout/VerticalAccentList"/>
    <dgm:cxn modelId="{1ABA6454-0EF0-4107-8F7D-44A0255E25BE}" type="presOf" srcId="{476E21D2-065C-43FE-982E-A409467393EE}" destId="{B66B5AE4-8EA4-49B5-A02D-E45E761FA449}" srcOrd="0" destOrd="0" presId="urn:microsoft.com/office/officeart/2008/layout/VerticalAccentList"/>
    <dgm:cxn modelId="{4DE73FF2-04E1-418C-98AA-3AE73ECF9C46}" srcId="{6062ABB6-6DBF-499C-93B7-A9C1AD65BC10}" destId="{476E21D2-065C-43FE-982E-A409467393EE}" srcOrd="0" destOrd="0" parTransId="{0A0966A1-7277-470E-AA8B-3741F736FCB8}" sibTransId="{B4A6AA3C-03AA-40DC-A46A-DDEAAB0ED9CD}"/>
    <dgm:cxn modelId="{EF8E85E7-0FB6-420D-80BA-A7342093FBF1}" type="presParOf" srcId="{9205F914-F383-48FB-9A92-C14398CB6A0C}" destId="{B7EF12D3-519D-44FE-86C3-38B3B6741321}" srcOrd="0" destOrd="0" presId="urn:microsoft.com/office/officeart/2008/layout/VerticalAccentList"/>
    <dgm:cxn modelId="{8E025D4F-8E45-4415-894B-991CCCC57BC8}" type="presParOf" srcId="{B7EF12D3-519D-44FE-86C3-38B3B6741321}" destId="{B66B5AE4-8EA4-49B5-A02D-E45E761FA449}" srcOrd="0" destOrd="0" presId="urn:microsoft.com/office/officeart/2008/layout/VerticalAccentList"/>
    <dgm:cxn modelId="{F5820FE9-602B-4119-BF92-7831E5C6D69E}" type="presParOf" srcId="{9205F914-F383-48FB-9A92-C14398CB6A0C}" destId="{526BB990-03BC-4430-8F62-2E353A7A5088}" srcOrd="1" destOrd="0" presId="urn:microsoft.com/office/officeart/2008/layout/VerticalAccentList"/>
    <dgm:cxn modelId="{6B7D0464-1946-453B-8119-F6D24743B62E}" type="presParOf" srcId="{526BB990-03BC-4430-8F62-2E353A7A5088}" destId="{1EB1C93A-5613-4735-A33E-504E2630FC7C}" srcOrd="0" destOrd="0" presId="urn:microsoft.com/office/officeart/2008/layout/VerticalAccentList"/>
    <dgm:cxn modelId="{D31882DD-3018-4D2D-AF10-82834471CA86}" type="presParOf" srcId="{526BB990-03BC-4430-8F62-2E353A7A5088}" destId="{2BE00B13-8C84-4C28-BA39-C177C6568DA4}" srcOrd="1" destOrd="0" presId="urn:microsoft.com/office/officeart/2008/layout/VerticalAccentList"/>
    <dgm:cxn modelId="{0DE90F4A-0728-4D19-BBE8-00EA76C8D840}" type="presParOf" srcId="{526BB990-03BC-4430-8F62-2E353A7A5088}" destId="{0832BBA9-7183-41D7-8CA8-DAF9A92869AD}" srcOrd="2" destOrd="0" presId="urn:microsoft.com/office/officeart/2008/layout/VerticalAccentList"/>
    <dgm:cxn modelId="{C160072E-F5AF-4758-8C27-A084EEE9CAD4}" type="presParOf" srcId="{526BB990-03BC-4430-8F62-2E353A7A5088}" destId="{7C484075-DD71-45EA-B951-C9C69BC33E0A}" srcOrd="3" destOrd="0" presId="urn:microsoft.com/office/officeart/2008/layout/VerticalAccentList"/>
    <dgm:cxn modelId="{A6C9F4F2-D04C-4C76-8070-EAFFAA7E831B}" type="presParOf" srcId="{526BB990-03BC-4430-8F62-2E353A7A5088}" destId="{1F72CA1F-7C66-43ED-B694-8D4A260AA5A2}" srcOrd="4" destOrd="0" presId="urn:microsoft.com/office/officeart/2008/layout/VerticalAccentList"/>
    <dgm:cxn modelId="{A990B6F4-C1D5-408E-B263-D8041FF73C2B}" type="presParOf" srcId="{526BB990-03BC-4430-8F62-2E353A7A5088}" destId="{9A4A24D2-CF45-48B9-8AAD-04B6BBDD75FD}" srcOrd="5" destOrd="0" presId="urn:microsoft.com/office/officeart/2008/layout/VerticalAccentList"/>
    <dgm:cxn modelId="{A485256E-C4CB-45A4-B103-F6727D91B527}" type="presParOf" srcId="{526BB990-03BC-4430-8F62-2E353A7A5088}" destId="{203FAE2C-1554-404C-9021-D8263F91BB5F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2.xml><?xml version="1.0" encoding="utf-8"?>
<dgm:dataModel xmlns:dgm="http://schemas.openxmlformats.org/drawingml/2006/diagram" xmlns:a="http://schemas.openxmlformats.org/drawingml/2006/main">
  <dgm:ptLst>
    <dgm:pt modelId="{FA58A08D-10B0-45A7-A009-C88452496CD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1BCB2DD-9C53-42A5-A0D6-3BBB0B2B7520}">
      <dgm:prSet custT="1"/>
      <dgm:spPr/>
      <dgm:t>
        <a:bodyPr/>
        <a:lstStyle/>
        <a:p>
          <a:r>
            <a:rPr lang="en-US" sz="3200" b="1" baseline="0" dirty="0"/>
            <a:t>Change Form:</a:t>
          </a:r>
          <a:br>
            <a:rPr lang="en-US" sz="2200" baseline="0" dirty="0"/>
          </a:br>
          <a:r>
            <a:rPr lang="en-US" sz="2400" baseline="0" dirty="0"/>
            <a:t>Process Overview</a:t>
          </a:r>
          <a:endParaRPr lang="en-US" sz="2400" dirty="0"/>
        </a:p>
      </dgm:t>
    </dgm:pt>
    <dgm:pt modelId="{ECB82C59-F833-4A3C-8151-E252C1D4AB80}" type="parTrans" cxnId="{96FD2D4B-22DF-43AF-8BA6-40910CDB4F4C}">
      <dgm:prSet/>
      <dgm:spPr/>
      <dgm:t>
        <a:bodyPr/>
        <a:lstStyle/>
        <a:p>
          <a:endParaRPr lang="en-US"/>
        </a:p>
      </dgm:t>
    </dgm:pt>
    <dgm:pt modelId="{5B482D2C-F68D-4A95-A03B-2D1873DD7FF5}" type="sibTrans" cxnId="{96FD2D4B-22DF-43AF-8BA6-40910CDB4F4C}">
      <dgm:prSet/>
      <dgm:spPr/>
      <dgm:t>
        <a:bodyPr/>
        <a:lstStyle/>
        <a:p>
          <a:endParaRPr lang="en-US"/>
        </a:p>
      </dgm:t>
    </dgm:pt>
    <dgm:pt modelId="{2805534A-F1B7-4258-A126-658F3935EFDD}" type="pres">
      <dgm:prSet presAssocID="{FA58A08D-10B0-45A7-A009-C88452496CD0}" presName="linear" presStyleCnt="0">
        <dgm:presLayoutVars>
          <dgm:animLvl val="lvl"/>
          <dgm:resizeHandles val="exact"/>
        </dgm:presLayoutVars>
      </dgm:prSet>
      <dgm:spPr/>
    </dgm:pt>
    <dgm:pt modelId="{7020B2A1-F7CE-40DB-BD0C-BBEC033E7C72}" type="pres">
      <dgm:prSet presAssocID="{F1BCB2DD-9C53-42A5-A0D6-3BBB0B2B7520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F06B239-C7E9-4EEA-8AF8-2562E062B792}" type="presOf" srcId="{FA58A08D-10B0-45A7-A009-C88452496CD0}" destId="{2805534A-F1B7-4258-A126-658F3935EFDD}" srcOrd="0" destOrd="0" presId="urn:microsoft.com/office/officeart/2005/8/layout/vList2"/>
    <dgm:cxn modelId="{96FD2D4B-22DF-43AF-8BA6-40910CDB4F4C}" srcId="{FA58A08D-10B0-45A7-A009-C88452496CD0}" destId="{F1BCB2DD-9C53-42A5-A0D6-3BBB0B2B7520}" srcOrd="0" destOrd="0" parTransId="{ECB82C59-F833-4A3C-8151-E252C1D4AB80}" sibTransId="{5B482D2C-F68D-4A95-A03B-2D1873DD7FF5}"/>
    <dgm:cxn modelId="{3F6869AB-752C-4780-9D15-0ACBF1B7D556}" type="presOf" srcId="{F1BCB2DD-9C53-42A5-A0D6-3BBB0B2B7520}" destId="{7020B2A1-F7CE-40DB-BD0C-BBEC033E7C72}" srcOrd="0" destOrd="0" presId="urn:microsoft.com/office/officeart/2005/8/layout/vList2"/>
    <dgm:cxn modelId="{5C8933A1-E63D-4841-98E7-65FE08591759}" type="presParOf" srcId="{2805534A-F1B7-4258-A126-658F3935EFDD}" destId="{7020B2A1-F7CE-40DB-BD0C-BBEC033E7C7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3.xml><?xml version="1.0" encoding="utf-8"?>
<dgm:dataModel xmlns:dgm="http://schemas.openxmlformats.org/drawingml/2006/diagram" xmlns:a="http://schemas.openxmlformats.org/drawingml/2006/main">
  <dgm:ptLst>
    <dgm:pt modelId="{AD4499FE-2294-4DEC-904E-036D5C1B2219}" type="doc">
      <dgm:prSet loTypeId="urn:microsoft.com/office/officeart/2005/8/layout/lProcess1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DBBB0AF-030D-41D8-A7E4-62DE932C0B76}">
      <dgm:prSet/>
      <dgm:spPr/>
      <dgm:t>
        <a:bodyPr/>
        <a:lstStyle/>
        <a:p>
          <a:r>
            <a:rPr lang="en-US" b="1"/>
            <a:t>Change Form Process Overview</a:t>
          </a:r>
          <a:endParaRPr lang="en-US"/>
        </a:p>
      </dgm:t>
    </dgm:pt>
    <dgm:pt modelId="{026884E5-042C-4085-B3A3-BD7E77BAE499}" type="parTrans" cxnId="{9764226A-3711-4E3C-8681-EE21F8822FCD}">
      <dgm:prSet/>
      <dgm:spPr/>
      <dgm:t>
        <a:bodyPr/>
        <a:lstStyle/>
        <a:p>
          <a:endParaRPr lang="en-US"/>
        </a:p>
      </dgm:t>
    </dgm:pt>
    <dgm:pt modelId="{4C2D61EE-CCE6-4626-9456-798DBCF84EE1}" type="sibTrans" cxnId="{9764226A-3711-4E3C-8681-EE21F8822FCD}">
      <dgm:prSet/>
      <dgm:spPr/>
      <dgm:t>
        <a:bodyPr/>
        <a:lstStyle/>
        <a:p>
          <a:endParaRPr lang="en-US"/>
        </a:p>
      </dgm:t>
    </dgm:pt>
    <dgm:pt modelId="{34B0AFCE-3616-4844-B286-E17B73DBC375}">
      <dgm:prSet custT="1"/>
      <dgm:spPr/>
      <dgm:t>
        <a:bodyPr/>
        <a:lstStyle/>
        <a:p>
          <a:r>
            <a:rPr lang="en-US" sz="1600" dirty="0">
              <a:solidFill>
                <a:schemeClr val="accent2"/>
              </a:solidFill>
            </a:rPr>
            <a:t>Postdoc Admin (Role #1) monitors appointment terms and submits a Change form when changes occur</a:t>
          </a:r>
        </a:p>
      </dgm:t>
    </dgm:pt>
    <dgm:pt modelId="{D9C67C0C-9363-451C-9FBE-8088EB53B0D3}" type="parTrans" cxnId="{BA5A8431-0F9B-48E7-AF56-3578DAC2860F}">
      <dgm:prSet/>
      <dgm:spPr/>
      <dgm:t>
        <a:bodyPr/>
        <a:lstStyle/>
        <a:p>
          <a:endParaRPr lang="en-US"/>
        </a:p>
      </dgm:t>
    </dgm:pt>
    <dgm:pt modelId="{E1523E0D-E84C-4FBB-858A-9D51E7C66B2A}" type="sibTrans" cxnId="{BA5A8431-0F9B-48E7-AF56-3578DAC2860F}">
      <dgm:prSet/>
      <dgm:spPr/>
      <dgm:t>
        <a:bodyPr/>
        <a:lstStyle/>
        <a:p>
          <a:endParaRPr lang="en-US"/>
        </a:p>
      </dgm:t>
    </dgm:pt>
    <dgm:pt modelId="{0CC6D47F-6E6D-4639-BDF4-DB865E3B687A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OPA reviews, approves Change forms</a:t>
          </a:r>
        </a:p>
      </dgm:t>
    </dgm:pt>
    <dgm:pt modelId="{9CB6DD4A-7FCD-4F0A-B303-460F41D7F7B9}" type="parTrans" cxnId="{94C920D8-3E44-430E-902E-429CEA59E9F5}">
      <dgm:prSet/>
      <dgm:spPr/>
      <dgm:t>
        <a:bodyPr/>
        <a:lstStyle/>
        <a:p>
          <a:endParaRPr lang="en-US"/>
        </a:p>
      </dgm:t>
    </dgm:pt>
    <dgm:pt modelId="{0AF6E6C1-8B9C-4B3E-A433-DB6BFFB451AF}" type="sibTrans" cxnId="{94C920D8-3E44-430E-902E-429CEA59E9F5}">
      <dgm:prSet/>
      <dgm:spPr/>
      <dgm:t>
        <a:bodyPr/>
        <a:lstStyle/>
        <a:p>
          <a:endParaRPr lang="en-US"/>
        </a:p>
      </dgm:t>
    </dgm:pt>
    <dgm:pt modelId="{F79B620C-9DEB-42AE-9D3A-3C2A0FE325A3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No Role #3 approval for changes</a:t>
          </a:r>
        </a:p>
      </dgm:t>
    </dgm:pt>
    <dgm:pt modelId="{D1311411-B6A0-4981-A944-222F5051F9F7}" type="parTrans" cxnId="{FBCF30FA-2D68-462F-A939-09E88C3CB3BC}">
      <dgm:prSet/>
      <dgm:spPr/>
      <dgm:t>
        <a:bodyPr/>
        <a:lstStyle/>
        <a:p>
          <a:endParaRPr lang="en-US"/>
        </a:p>
      </dgm:t>
    </dgm:pt>
    <dgm:pt modelId="{140C855A-EE21-41C3-A712-439FB55900AC}" type="sibTrans" cxnId="{FBCF30FA-2D68-462F-A939-09E88C3CB3BC}">
      <dgm:prSet/>
      <dgm:spPr/>
      <dgm:t>
        <a:bodyPr/>
        <a:lstStyle/>
        <a:p>
          <a:endParaRPr lang="en-US"/>
        </a:p>
      </dgm:t>
    </dgm:pt>
    <dgm:pt modelId="{65D6479B-FDFB-4B24-A0ED-6127BD1F9307}">
      <dgm:prSet custT="1"/>
      <dgm:spPr/>
      <dgm:t>
        <a:bodyPr/>
        <a:lstStyle/>
        <a:p>
          <a:r>
            <a:rPr lang="en-US" sz="1200" b="1" dirty="0">
              <a:hlinkClick xmlns:r="http://schemas.openxmlformats.org/officeDocument/2006/relationships" r:id="rId1"/>
            </a:rPr>
            <a:t>https://postdocs.stanford.edu/postdoctoral-administrators/how-quick-links/extend-postdoctoral-appointments</a:t>
          </a:r>
          <a:endParaRPr lang="en-US" sz="1200" b="1" dirty="0"/>
        </a:p>
      </dgm:t>
    </dgm:pt>
    <dgm:pt modelId="{29AC6866-DD29-41F7-BF64-879854DE636E}" type="parTrans" cxnId="{A7DAF478-EE40-43EB-8735-7BE2C94F8610}">
      <dgm:prSet/>
      <dgm:spPr/>
      <dgm:t>
        <a:bodyPr/>
        <a:lstStyle/>
        <a:p>
          <a:endParaRPr lang="en-US"/>
        </a:p>
      </dgm:t>
    </dgm:pt>
    <dgm:pt modelId="{788F399D-4109-4379-BD78-7749AC5C6CE7}" type="sibTrans" cxnId="{A7DAF478-EE40-43EB-8735-7BE2C94F8610}">
      <dgm:prSet/>
      <dgm:spPr/>
      <dgm:t>
        <a:bodyPr/>
        <a:lstStyle/>
        <a:p>
          <a:endParaRPr lang="en-US"/>
        </a:p>
      </dgm:t>
    </dgm:pt>
    <dgm:pt modelId="{03929570-DDF1-484B-B022-2FAE2BBC8094}" type="pres">
      <dgm:prSet presAssocID="{AD4499FE-2294-4DEC-904E-036D5C1B2219}" presName="Name0" presStyleCnt="0">
        <dgm:presLayoutVars>
          <dgm:dir/>
          <dgm:animLvl val="lvl"/>
          <dgm:resizeHandles val="exact"/>
        </dgm:presLayoutVars>
      </dgm:prSet>
      <dgm:spPr/>
    </dgm:pt>
    <dgm:pt modelId="{952C173F-0430-41BD-AFAF-34E8CB1848C4}" type="pres">
      <dgm:prSet presAssocID="{9DBBB0AF-030D-41D8-A7E4-62DE932C0B76}" presName="vertFlow" presStyleCnt="0"/>
      <dgm:spPr/>
    </dgm:pt>
    <dgm:pt modelId="{0C43D485-A0E2-4D50-A39F-E674175E1063}" type="pres">
      <dgm:prSet presAssocID="{9DBBB0AF-030D-41D8-A7E4-62DE932C0B76}" presName="header" presStyleLbl="node1" presStyleIdx="0" presStyleCnt="1"/>
      <dgm:spPr/>
    </dgm:pt>
    <dgm:pt modelId="{5D4C28F8-AA6B-406E-A749-E415E4781C5D}" type="pres">
      <dgm:prSet presAssocID="{D9C67C0C-9363-451C-9FBE-8088EB53B0D3}" presName="parTrans" presStyleLbl="sibTrans2D1" presStyleIdx="0" presStyleCnt="3"/>
      <dgm:spPr/>
    </dgm:pt>
    <dgm:pt modelId="{A1FA0CEF-BE44-46F2-9453-57977160FDB9}" type="pres">
      <dgm:prSet presAssocID="{34B0AFCE-3616-4844-B286-E17B73DBC375}" presName="child" presStyleLbl="alignAccFollowNode1" presStyleIdx="0" presStyleCnt="3">
        <dgm:presLayoutVars>
          <dgm:chMax val="0"/>
          <dgm:bulletEnabled val="1"/>
        </dgm:presLayoutVars>
      </dgm:prSet>
      <dgm:spPr/>
    </dgm:pt>
    <dgm:pt modelId="{37E6A74D-961D-4C87-8DAF-421035BAB4FB}" type="pres">
      <dgm:prSet presAssocID="{E1523E0D-E84C-4FBB-858A-9D51E7C66B2A}" presName="sibTrans" presStyleLbl="sibTrans2D1" presStyleIdx="1" presStyleCnt="3"/>
      <dgm:spPr/>
    </dgm:pt>
    <dgm:pt modelId="{43ECA0F0-CB18-43D9-89AE-DDF2901079D8}" type="pres">
      <dgm:prSet presAssocID="{0CC6D47F-6E6D-4639-BDF4-DB865E3B687A}" presName="child" presStyleLbl="alignAccFollowNode1" presStyleIdx="1" presStyleCnt="3">
        <dgm:presLayoutVars>
          <dgm:chMax val="0"/>
          <dgm:bulletEnabled val="1"/>
        </dgm:presLayoutVars>
      </dgm:prSet>
      <dgm:spPr/>
    </dgm:pt>
    <dgm:pt modelId="{3667AC79-E335-42B5-9DAB-0812094F385E}" type="pres">
      <dgm:prSet presAssocID="{0AF6E6C1-8B9C-4B3E-A433-DB6BFFB451AF}" presName="sibTrans" presStyleLbl="sibTrans2D1" presStyleIdx="2" presStyleCnt="3"/>
      <dgm:spPr/>
    </dgm:pt>
    <dgm:pt modelId="{B9A6243F-F149-40D7-BAF2-DBFB9D8A4D0A}" type="pres">
      <dgm:prSet presAssocID="{65D6479B-FDFB-4B24-A0ED-6127BD1F9307}" presName="child" presStyleLbl="alignAccFollowNode1" presStyleIdx="2" presStyleCnt="3">
        <dgm:presLayoutVars>
          <dgm:chMax val="0"/>
          <dgm:bulletEnabled val="1"/>
        </dgm:presLayoutVars>
      </dgm:prSet>
      <dgm:spPr/>
    </dgm:pt>
  </dgm:ptLst>
  <dgm:cxnLst>
    <dgm:cxn modelId="{1650F109-9AEC-4A22-9100-5F24340CD2F9}" type="presOf" srcId="{0AF6E6C1-8B9C-4B3E-A433-DB6BFFB451AF}" destId="{3667AC79-E335-42B5-9DAB-0812094F385E}" srcOrd="0" destOrd="0" presId="urn:microsoft.com/office/officeart/2005/8/layout/lProcess1"/>
    <dgm:cxn modelId="{463EDC21-78A9-404A-AF03-91FA1C5BCE24}" type="presOf" srcId="{65D6479B-FDFB-4B24-A0ED-6127BD1F9307}" destId="{B9A6243F-F149-40D7-BAF2-DBFB9D8A4D0A}" srcOrd="0" destOrd="0" presId="urn:microsoft.com/office/officeart/2005/8/layout/lProcess1"/>
    <dgm:cxn modelId="{BA5A8431-0F9B-48E7-AF56-3578DAC2860F}" srcId="{9DBBB0AF-030D-41D8-A7E4-62DE932C0B76}" destId="{34B0AFCE-3616-4844-B286-E17B73DBC375}" srcOrd="0" destOrd="0" parTransId="{D9C67C0C-9363-451C-9FBE-8088EB53B0D3}" sibTransId="{E1523E0D-E84C-4FBB-858A-9D51E7C66B2A}"/>
    <dgm:cxn modelId="{9517D832-F492-49D1-B007-0804B8DCFBE1}" type="presOf" srcId="{D9C67C0C-9363-451C-9FBE-8088EB53B0D3}" destId="{5D4C28F8-AA6B-406E-A749-E415E4781C5D}" srcOrd="0" destOrd="0" presId="urn:microsoft.com/office/officeart/2005/8/layout/lProcess1"/>
    <dgm:cxn modelId="{9764226A-3711-4E3C-8681-EE21F8822FCD}" srcId="{AD4499FE-2294-4DEC-904E-036D5C1B2219}" destId="{9DBBB0AF-030D-41D8-A7E4-62DE932C0B76}" srcOrd="0" destOrd="0" parTransId="{026884E5-042C-4085-B3A3-BD7E77BAE499}" sibTransId="{4C2D61EE-CCE6-4626-9456-798DBCF84EE1}"/>
    <dgm:cxn modelId="{AC41294E-7B18-4CC0-A1B6-2DB633C8D4D0}" type="presOf" srcId="{34B0AFCE-3616-4844-B286-E17B73DBC375}" destId="{A1FA0CEF-BE44-46F2-9453-57977160FDB9}" srcOrd="0" destOrd="0" presId="urn:microsoft.com/office/officeart/2005/8/layout/lProcess1"/>
    <dgm:cxn modelId="{217B9657-006E-4EF2-9170-4F3E62394A6C}" type="presOf" srcId="{9DBBB0AF-030D-41D8-A7E4-62DE932C0B76}" destId="{0C43D485-A0E2-4D50-A39F-E674175E1063}" srcOrd="0" destOrd="0" presId="urn:microsoft.com/office/officeart/2005/8/layout/lProcess1"/>
    <dgm:cxn modelId="{A7DAF478-EE40-43EB-8735-7BE2C94F8610}" srcId="{9DBBB0AF-030D-41D8-A7E4-62DE932C0B76}" destId="{65D6479B-FDFB-4B24-A0ED-6127BD1F9307}" srcOrd="2" destOrd="0" parTransId="{29AC6866-DD29-41F7-BF64-879854DE636E}" sibTransId="{788F399D-4109-4379-BD78-7749AC5C6CE7}"/>
    <dgm:cxn modelId="{13731E8E-A413-47A9-9397-6F2A201B9BBC}" type="presOf" srcId="{AD4499FE-2294-4DEC-904E-036D5C1B2219}" destId="{03929570-DDF1-484B-B022-2FAE2BBC8094}" srcOrd="0" destOrd="0" presId="urn:microsoft.com/office/officeart/2005/8/layout/lProcess1"/>
    <dgm:cxn modelId="{F6AB799F-BF1D-488B-82F0-449CE1122F9B}" type="presOf" srcId="{F79B620C-9DEB-42AE-9D3A-3C2A0FE325A3}" destId="{43ECA0F0-CB18-43D9-89AE-DDF2901079D8}" srcOrd="0" destOrd="1" presId="urn:microsoft.com/office/officeart/2005/8/layout/lProcess1"/>
    <dgm:cxn modelId="{6C0385A8-FC71-4897-830A-A2E18343DB52}" type="presOf" srcId="{E1523E0D-E84C-4FBB-858A-9D51E7C66B2A}" destId="{37E6A74D-961D-4C87-8DAF-421035BAB4FB}" srcOrd="0" destOrd="0" presId="urn:microsoft.com/office/officeart/2005/8/layout/lProcess1"/>
    <dgm:cxn modelId="{11B77CCD-3424-4A9E-AB93-B3929B32B6CC}" type="presOf" srcId="{0CC6D47F-6E6D-4639-BDF4-DB865E3B687A}" destId="{43ECA0F0-CB18-43D9-89AE-DDF2901079D8}" srcOrd="0" destOrd="0" presId="urn:microsoft.com/office/officeart/2005/8/layout/lProcess1"/>
    <dgm:cxn modelId="{94C920D8-3E44-430E-902E-429CEA59E9F5}" srcId="{9DBBB0AF-030D-41D8-A7E4-62DE932C0B76}" destId="{0CC6D47F-6E6D-4639-BDF4-DB865E3B687A}" srcOrd="1" destOrd="0" parTransId="{9CB6DD4A-7FCD-4F0A-B303-460F41D7F7B9}" sibTransId="{0AF6E6C1-8B9C-4B3E-A433-DB6BFFB451AF}"/>
    <dgm:cxn modelId="{FBCF30FA-2D68-462F-A939-09E88C3CB3BC}" srcId="{0CC6D47F-6E6D-4639-BDF4-DB865E3B687A}" destId="{F79B620C-9DEB-42AE-9D3A-3C2A0FE325A3}" srcOrd="0" destOrd="0" parTransId="{D1311411-B6A0-4981-A944-222F5051F9F7}" sibTransId="{140C855A-EE21-41C3-A712-439FB55900AC}"/>
    <dgm:cxn modelId="{83489A2F-68CB-4177-AE88-E78E773AB584}" type="presParOf" srcId="{03929570-DDF1-484B-B022-2FAE2BBC8094}" destId="{952C173F-0430-41BD-AFAF-34E8CB1848C4}" srcOrd="0" destOrd="0" presId="urn:microsoft.com/office/officeart/2005/8/layout/lProcess1"/>
    <dgm:cxn modelId="{21948122-1DFD-4A3E-83C7-56A20F8072D7}" type="presParOf" srcId="{952C173F-0430-41BD-AFAF-34E8CB1848C4}" destId="{0C43D485-A0E2-4D50-A39F-E674175E1063}" srcOrd="0" destOrd="0" presId="urn:microsoft.com/office/officeart/2005/8/layout/lProcess1"/>
    <dgm:cxn modelId="{143E4C02-42BC-44A5-8E03-A67F77613C7B}" type="presParOf" srcId="{952C173F-0430-41BD-AFAF-34E8CB1848C4}" destId="{5D4C28F8-AA6B-406E-A749-E415E4781C5D}" srcOrd="1" destOrd="0" presId="urn:microsoft.com/office/officeart/2005/8/layout/lProcess1"/>
    <dgm:cxn modelId="{0CBAD712-907D-4E4A-8770-9FA38B6281F7}" type="presParOf" srcId="{952C173F-0430-41BD-AFAF-34E8CB1848C4}" destId="{A1FA0CEF-BE44-46F2-9453-57977160FDB9}" srcOrd="2" destOrd="0" presId="urn:microsoft.com/office/officeart/2005/8/layout/lProcess1"/>
    <dgm:cxn modelId="{26CC858E-4849-46DA-9BAF-CCAF44B0F9B0}" type="presParOf" srcId="{952C173F-0430-41BD-AFAF-34E8CB1848C4}" destId="{37E6A74D-961D-4C87-8DAF-421035BAB4FB}" srcOrd="3" destOrd="0" presId="urn:microsoft.com/office/officeart/2005/8/layout/lProcess1"/>
    <dgm:cxn modelId="{D3979D6D-D0B8-48A9-AA26-7B0773308553}" type="presParOf" srcId="{952C173F-0430-41BD-AFAF-34E8CB1848C4}" destId="{43ECA0F0-CB18-43D9-89AE-DDF2901079D8}" srcOrd="4" destOrd="0" presId="urn:microsoft.com/office/officeart/2005/8/layout/lProcess1"/>
    <dgm:cxn modelId="{3D60B7FD-68EC-4780-881A-CCC3BFCB0DA2}" type="presParOf" srcId="{952C173F-0430-41BD-AFAF-34E8CB1848C4}" destId="{3667AC79-E335-42B5-9DAB-0812094F385E}" srcOrd="5" destOrd="0" presId="urn:microsoft.com/office/officeart/2005/8/layout/lProcess1"/>
    <dgm:cxn modelId="{68322AF1-E44F-4D67-B2F1-309ECB34FBE3}" type="presParOf" srcId="{952C173F-0430-41BD-AFAF-34E8CB1848C4}" destId="{B9A6243F-F149-40D7-BAF2-DBFB9D8A4D0A}" srcOrd="6" destOrd="0" presId="urn:microsoft.com/office/officeart/2005/8/layout/lProcess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4.xml><?xml version="1.0" encoding="utf-8"?>
<dgm:dataModel xmlns:dgm="http://schemas.openxmlformats.org/drawingml/2006/diagram" xmlns:a="http://schemas.openxmlformats.org/drawingml/2006/main">
  <dgm:ptLst>
    <dgm:pt modelId="{06C1E0A9-5129-4FD2-B101-700730119D04}" type="doc">
      <dgm:prSet loTypeId="urn:microsoft.com/office/officeart/2005/8/layout/hierarchy6" loCatId="hierarchy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7A2AFF08-F887-4085-8515-D6B55DB82FEE}">
      <dgm:prSet/>
      <dgm:spPr/>
      <dgm:t>
        <a:bodyPr/>
        <a:lstStyle/>
        <a:p>
          <a:r>
            <a:rPr lang="en-US" b="1" dirty="0"/>
            <a:t>When appointment terms change, use the Change form to update the Postdoc record</a:t>
          </a:r>
          <a:endParaRPr lang="en-US" dirty="0"/>
        </a:p>
      </dgm:t>
    </dgm:pt>
    <dgm:pt modelId="{4160C5BF-EFF0-4537-9B90-C918A37419AF}" type="parTrans" cxnId="{6CA169B9-B71A-4DF6-A287-1C8A473B3606}">
      <dgm:prSet/>
      <dgm:spPr/>
      <dgm:t>
        <a:bodyPr/>
        <a:lstStyle/>
        <a:p>
          <a:endParaRPr lang="en-US"/>
        </a:p>
      </dgm:t>
    </dgm:pt>
    <dgm:pt modelId="{4019DFF5-950E-408E-BFB7-954C112F74D7}" type="sibTrans" cxnId="{6CA169B9-B71A-4DF6-A287-1C8A473B3606}">
      <dgm:prSet/>
      <dgm:spPr/>
      <dgm:t>
        <a:bodyPr/>
        <a:lstStyle/>
        <a:p>
          <a:endParaRPr lang="en-US"/>
        </a:p>
      </dgm:t>
    </dgm:pt>
    <dgm:pt modelId="{F19598AD-B574-4C0E-A44B-982235747202}">
      <dgm:prSet custT="1"/>
      <dgm:spPr/>
      <dgm:t>
        <a:bodyPr/>
        <a:lstStyle/>
        <a:p>
          <a:r>
            <a:rPr lang="en-US" sz="2000" dirty="0">
              <a:solidFill>
                <a:schemeClr val="accent4"/>
              </a:solidFill>
            </a:rPr>
            <a:t>Changes reported via Change form:</a:t>
          </a:r>
        </a:p>
      </dgm:t>
    </dgm:pt>
    <dgm:pt modelId="{2C9B9E54-6A3A-452C-86CF-4BF0D8DCBA84}" type="parTrans" cxnId="{AECAFB73-1E9A-40B5-8BD8-9C4047DB575B}">
      <dgm:prSet/>
      <dgm:spPr/>
      <dgm:t>
        <a:bodyPr/>
        <a:lstStyle/>
        <a:p>
          <a:endParaRPr lang="en-US"/>
        </a:p>
      </dgm:t>
    </dgm:pt>
    <dgm:pt modelId="{11B9D877-19A8-4328-8CFF-36E2407D6304}" type="sibTrans" cxnId="{AECAFB73-1E9A-40B5-8BD8-9C4047DB575B}">
      <dgm:prSet/>
      <dgm:spPr/>
      <dgm:t>
        <a:bodyPr/>
        <a:lstStyle/>
        <a:p>
          <a:endParaRPr lang="en-US"/>
        </a:p>
      </dgm:t>
    </dgm:pt>
    <dgm:pt modelId="{48F859D8-30E7-46DF-9350-368314B04629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Extend the appointment end date</a:t>
          </a:r>
        </a:p>
      </dgm:t>
    </dgm:pt>
    <dgm:pt modelId="{B7E0D4C2-9094-4614-9F09-796A8B4825B2}" type="parTrans" cxnId="{03C0B5C6-DA76-4166-8985-9DE9DB5A5608}">
      <dgm:prSet/>
      <dgm:spPr/>
      <dgm:t>
        <a:bodyPr/>
        <a:lstStyle/>
        <a:p>
          <a:endParaRPr lang="en-US"/>
        </a:p>
      </dgm:t>
    </dgm:pt>
    <dgm:pt modelId="{E9E0A0B8-B3E8-4C1F-8095-6FDB19727D29}" type="sibTrans" cxnId="{03C0B5C6-DA76-4166-8985-9DE9DB5A5608}">
      <dgm:prSet/>
      <dgm:spPr/>
      <dgm:t>
        <a:bodyPr/>
        <a:lstStyle/>
        <a:p>
          <a:endParaRPr lang="en-US"/>
        </a:p>
      </dgm:t>
    </dgm:pt>
    <dgm:pt modelId="{3B86DC8C-C874-4116-B8AC-14084904B6BB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Change the appointment start date</a:t>
          </a:r>
        </a:p>
      </dgm:t>
    </dgm:pt>
    <dgm:pt modelId="{3EC2AF15-A5D1-4F85-9117-C47B5CD91C8A}" type="parTrans" cxnId="{59E10D76-36B6-438A-BB09-94973AFE3C47}">
      <dgm:prSet/>
      <dgm:spPr/>
      <dgm:t>
        <a:bodyPr/>
        <a:lstStyle/>
        <a:p>
          <a:endParaRPr lang="en-US"/>
        </a:p>
      </dgm:t>
    </dgm:pt>
    <dgm:pt modelId="{E8747A27-6F1C-4BF5-850B-D4E9D2C4A203}" type="sibTrans" cxnId="{59E10D76-36B6-438A-BB09-94973AFE3C47}">
      <dgm:prSet/>
      <dgm:spPr/>
      <dgm:t>
        <a:bodyPr/>
        <a:lstStyle/>
        <a:p>
          <a:endParaRPr lang="en-US"/>
        </a:p>
      </dgm:t>
    </dgm:pt>
    <dgm:pt modelId="{D68C7178-7A94-4C24-A11B-CF5B2E338BED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Change faculty sponsor</a:t>
          </a:r>
        </a:p>
      </dgm:t>
    </dgm:pt>
    <dgm:pt modelId="{C4BF6FFA-FA88-42D1-91BF-A3F8443D4507}" type="parTrans" cxnId="{93E5EA8B-0D51-4DB8-AEC2-AC0094749527}">
      <dgm:prSet/>
      <dgm:spPr/>
      <dgm:t>
        <a:bodyPr/>
        <a:lstStyle/>
        <a:p>
          <a:endParaRPr lang="en-US"/>
        </a:p>
      </dgm:t>
    </dgm:pt>
    <dgm:pt modelId="{B0A5ABDA-2FCA-4360-8BD6-85579F79BEB6}" type="sibTrans" cxnId="{93E5EA8B-0D51-4DB8-AEC2-AC0094749527}">
      <dgm:prSet/>
      <dgm:spPr/>
      <dgm:t>
        <a:bodyPr/>
        <a:lstStyle/>
        <a:p>
          <a:endParaRPr lang="en-US"/>
        </a:p>
      </dgm:t>
    </dgm:pt>
    <dgm:pt modelId="{2906FC64-2CB6-4527-B864-AE5466B9DCD1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Change or add Research Mentor</a:t>
          </a:r>
        </a:p>
      </dgm:t>
    </dgm:pt>
    <dgm:pt modelId="{5B09D097-5311-4D33-900C-2822A7E87D49}" type="parTrans" cxnId="{CBA89777-AEA5-4CEA-975E-B537D671A655}">
      <dgm:prSet/>
      <dgm:spPr/>
      <dgm:t>
        <a:bodyPr/>
        <a:lstStyle/>
        <a:p>
          <a:endParaRPr lang="en-US"/>
        </a:p>
      </dgm:t>
    </dgm:pt>
    <dgm:pt modelId="{31C31774-7805-49CC-9E71-B7A7C21D7FC7}" type="sibTrans" cxnId="{CBA89777-AEA5-4CEA-975E-B537D671A655}">
      <dgm:prSet/>
      <dgm:spPr/>
      <dgm:t>
        <a:bodyPr/>
        <a:lstStyle/>
        <a:p>
          <a:endParaRPr lang="en-US"/>
        </a:p>
      </dgm:t>
    </dgm:pt>
    <dgm:pt modelId="{DF6DDD3E-BF50-407A-94EB-002D9D70CEBC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Correct previous research experience</a:t>
          </a:r>
        </a:p>
      </dgm:t>
    </dgm:pt>
    <dgm:pt modelId="{492595B1-BA4A-4362-B817-96B69F65A69E}" type="parTrans" cxnId="{E0715F64-68D3-4DFB-8036-B97BF3EDE7FC}">
      <dgm:prSet/>
      <dgm:spPr/>
      <dgm:t>
        <a:bodyPr/>
        <a:lstStyle/>
        <a:p>
          <a:endParaRPr lang="en-US"/>
        </a:p>
      </dgm:t>
    </dgm:pt>
    <dgm:pt modelId="{5ED688B0-DF76-4C18-8005-08A2385B3EAC}" type="sibTrans" cxnId="{E0715F64-68D3-4DFB-8036-B97BF3EDE7FC}">
      <dgm:prSet/>
      <dgm:spPr/>
      <dgm:t>
        <a:bodyPr/>
        <a:lstStyle/>
        <a:p>
          <a:endParaRPr lang="en-US"/>
        </a:p>
      </dgm:t>
    </dgm:pt>
    <dgm:pt modelId="{5EE89FBB-C15E-4736-AC86-6B3E991F2974}" type="pres">
      <dgm:prSet presAssocID="{06C1E0A9-5129-4FD2-B101-700730119D04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743E8981-485A-4BEB-87E1-EDC327BC32A1}" type="pres">
      <dgm:prSet presAssocID="{06C1E0A9-5129-4FD2-B101-700730119D04}" presName="hierFlow" presStyleCnt="0"/>
      <dgm:spPr/>
    </dgm:pt>
    <dgm:pt modelId="{3767B62C-DBEF-4ADB-8A25-AA1856BFE53D}" type="pres">
      <dgm:prSet presAssocID="{06C1E0A9-5129-4FD2-B101-700730119D04}" presName="firstBuf" presStyleCnt="0"/>
      <dgm:spPr/>
    </dgm:pt>
    <dgm:pt modelId="{453C1F28-E3BB-4C19-A201-A791AEB1B4EC}" type="pres">
      <dgm:prSet presAssocID="{06C1E0A9-5129-4FD2-B101-700730119D04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E764444E-033B-441E-A3C1-85472F208CE7}" type="pres">
      <dgm:prSet presAssocID="{7A2AFF08-F887-4085-8515-D6B55DB82FEE}" presName="Name14" presStyleCnt="0"/>
      <dgm:spPr/>
    </dgm:pt>
    <dgm:pt modelId="{2DFD10DC-6443-4E7B-87B5-6995E7A5D37D}" type="pres">
      <dgm:prSet presAssocID="{7A2AFF08-F887-4085-8515-D6B55DB82FEE}" presName="level1Shape" presStyleLbl="node0" presStyleIdx="0" presStyleCnt="1" custScaleX="45069" custScaleY="101405" custLinFactNeighborX="8826" custLinFactNeighborY="1127">
        <dgm:presLayoutVars>
          <dgm:chPref val="3"/>
        </dgm:presLayoutVars>
      </dgm:prSet>
      <dgm:spPr/>
    </dgm:pt>
    <dgm:pt modelId="{699F9D55-9F87-494C-BA65-600DD283E90E}" type="pres">
      <dgm:prSet presAssocID="{7A2AFF08-F887-4085-8515-D6B55DB82FEE}" presName="hierChild2" presStyleCnt="0"/>
      <dgm:spPr/>
    </dgm:pt>
    <dgm:pt modelId="{53B00B30-FB02-4637-8185-EB24381E31E1}" type="pres">
      <dgm:prSet presAssocID="{06C1E0A9-5129-4FD2-B101-700730119D04}" presName="bgShapesFlow" presStyleCnt="0"/>
      <dgm:spPr/>
    </dgm:pt>
    <dgm:pt modelId="{0C63AC96-F7DA-4153-9CCB-E7303A6B11D5}" type="pres">
      <dgm:prSet presAssocID="{F19598AD-B574-4C0E-A44B-982235747202}" presName="rectComp" presStyleCnt="0"/>
      <dgm:spPr/>
    </dgm:pt>
    <dgm:pt modelId="{823DF52A-C613-4E12-AF21-660CC9AC062D}" type="pres">
      <dgm:prSet presAssocID="{F19598AD-B574-4C0E-A44B-982235747202}" presName="bgRect" presStyleLbl="bgShp" presStyleIdx="0" presStyleCnt="1" custScaleX="139713"/>
      <dgm:spPr/>
    </dgm:pt>
    <dgm:pt modelId="{F3013748-9175-49C9-9F48-F873BE070BA4}" type="pres">
      <dgm:prSet presAssocID="{F19598AD-B574-4C0E-A44B-982235747202}" presName="bgRectTx" presStyleLbl="bgShp" presStyleIdx="0" presStyleCnt="1">
        <dgm:presLayoutVars>
          <dgm:bulletEnabled val="1"/>
        </dgm:presLayoutVars>
      </dgm:prSet>
      <dgm:spPr/>
    </dgm:pt>
  </dgm:ptLst>
  <dgm:cxnLst>
    <dgm:cxn modelId="{4C67AE19-2119-4250-B6B6-453CF6C4AC70}" type="presOf" srcId="{D68C7178-7A94-4C24-A11B-CF5B2E338BED}" destId="{823DF52A-C613-4E12-AF21-660CC9AC062D}" srcOrd="0" destOrd="3" presId="urn:microsoft.com/office/officeart/2005/8/layout/hierarchy6"/>
    <dgm:cxn modelId="{7D5F4E36-015C-4020-A00B-8D7DF17D19C6}" type="presOf" srcId="{48F859D8-30E7-46DF-9350-368314B04629}" destId="{F3013748-9175-49C9-9F48-F873BE070BA4}" srcOrd="1" destOrd="1" presId="urn:microsoft.com/office/officeart/2005/8/layout/hierarchy6"/>
    <dgm:cxn modelId="{07175241-0C6F-4D65-AD48-0A07F0CBC2D3}" type="presOf" srcId="{06C1E0A9-5129-4FD2-B101-700730119D04}" destId="{5EE89FBB-C15E-4736-AC86-6B3E991F2974}" srcOrd="0" destOrd="0" presId="urn:microsoft.com/office/officeart/2005/8/layout/hierarchy6"/>
    <dgm:cxn modelId="{E0715F64-68D3-4DFB-8036-B97BF3EDE7FC}" srcId="{F19598AD-B574-4C0E-A44B-982235747202}" destId="{DF6DDD3E-BF50-407A-94EB-002D9D70CEBC}" srcOrd="4" destOrd="0" parTransId="{492595B1-BA4A-4362-B817-96B69F65A69E}" sibTransId="{5ED688B0-DF76-4C18-8005-08A2385B3EAC}"/>
    <dgm:cxn modelId="{20E78165-9E23-4814-BD78-041AE36A18B8}" type="presOf" srcId="{2906FC64-2CB6-4527-B864-AE5466B9DCD1}" destId="{823DF52A-C613-4E12-AF21-660CC9AC062D}" srcOrd="0" destOrd="4" presId="urn:microsoft.com/office/officeart/2005/8/layout/hierarchy6"/>
    <dgm:cxn modelId="{AECAFB73-1E9A-40B5-8BD8-9C4047DB575B}" srcId="{06C1E0A9-5129-4FD2-B101-700730119D04}" destId="{F19598AD-B574-4C0E-A44B-982235747202}" srcOrd="1" destOrd="0" parTransId="{2C9B9E54-6A3A-452C-86CF-4BF0D8DCBA84}" sibTransId="{11B9D877-19A8-4328-8CFF-36E2407D6304}"/>
    <dgm:cxn modelId="{59E10D76-36B6-438A-BB09-94973AFE3C47}" srcId="{F19598AD-B574-4C0E-A44B-982235747202}" destId="{3B86DC8C-C874-4116-B8AC-14084904B6BB}" srcOrd="1" destOrd="0" parTransId="{3EC2AF15-A5D1-4F85-9117-C47B5CD91C8A}" sibTransId="{E8747A27-6F1C-4BF5-850B-D4E9D2C4A203}"/>
    <dgm:cxn modelId="{CBA89777-AEA5-4CEA-975E-B537D671A655}" srcId="{F19598AD-B574-4C0E-A44B-982235747202}" destId="{2906FC64-2CB6-4527-B864-AE5466B9DCD1}" srcOrd="3" destOrd="0" parTransId="{5B09D097-5311-4D33-900C-2822A7E87D49}" sibTransId="{31C31774-7805-49CC-9E71-B7A7C21D7FC7}"/>
    <dgm:cxn modelId="{332B387E-01E2-4BF0-BD0A-33347B097C27}" type="presOf" srcId="{DF6DDD3E-BF50-407A-94EB-002D9D70CEBC}" destId="{823DF52A-C613-4E12-AF21-660CC9AC062D}" srcOrd="0" destOrd="5" presId="urn:microsoft.com/office/officeart/2005/8/layout/hierarchy6"/>
    <dgm:cxn modelId="{93E5EA8B-0D51-4DB8-AEC2-AC0094749527}" srcId="{F19598AD-B574-4C0E-A44B-982235747202}" destId="{D68C7178-7A94-4C24-A11B-CF5B2E338BED}" srcOrd="2" destOrd="0" parTransId="{C4BF6FFA-FA88-42D1-91BF-A3F8443D4507}" sibTransId="{B0A5ABDA-2FCA-4360-8BD6-85579F79BEB6}"/>
    <dgm:cxn modelId="{52090E96-E5B1-4F34-A4ED-EB1E4B4DBF24}" type="presOf" srcId="{2906FC64-2CB6-4527-B864-AE5466B9DCD1}" destId="{F3013748-9175-49C9-9F48-F873BE070BA4}" srcOrd="1" destOrd="4" presId="urn:microsoft.com/office/officeart/2005/8/layout/hierarchy6"/>
    <dgm:cxn modelId="{D5653F97-7DFE-4907-94ED-73FCAA91DCA9}" type="presOf" srcId="{3B86DC8C-C874-4116-B8AC-14084904B6BB}" destId="{823DF52A-C613-4E12-AF21-660CC9AC062D}" srcOrd="0" destOrd="2" presId="urn:microsoft.com/office/officeart/2005/8/layout/hierarchy6"/>
    <dgm:cxn modelId="{411A7599-FC91-46F3-A640-F85E4E25707F}" type="presOf" srcId="{F19598AD-B574-4C0E-A44B-982235747202}" destId="{823DF52A-C613-4E12-AF21-660CC9AC062D}" srcOrd="0" destOrd="0" presId="urn:microsoft.com/office/officeart/2005/8/layout/hierarchy6"/>
    <dgm:cxn modelId="{55B0C7B4-7310-43BA-B236-6FE87EA5946A}" type="presOf" srcId="{3B86DC8C-C874-4116-B8AC-14084904B6BB}" destId="{F3013748-9175-49C9-9F48-F873BE070BA4}" srcOrd="1" destOrd="2" presId="urn:microsoft.com/office/officeart/2005/8/layout/hierarchy6"/>
    <dgm:cxn modelId="{6CA169B9-B71A-4DF6-A287-1C8A473B3606}" srcId="{06C1E0A9-5129-4FD2-B101-700730119D04}" destId="{7A2AFF08-F887-4085-8515-D6B55DB82FEE}" srcOrd="0" destOrd="0" parTransId="{4160C5BF-EFF0-4537-9B90-C918A37419AF}" sibTransId="{4019DFF5-950E-408E-BFB7-954C112F74D7}"/>
    <dgm:cxn modelId="{7F3A12BE-838D-420F-93D6-81A83A082813}" type="presOf" srcId="{48F859D8-30E7-46DF-9350-368314B04629}" destId="{823DF52A-C613-4E12-AF21-660CC9AC062D}" srcOrd="0" destOrd="1" presId="urn:microsoft.com/office/officeart/2005/8/layout/hierarchy6"/>
    <dgm:cxn modelId="{03C0B5C6-DA76-4166-8985-9DE9DB5A5608}" srcId="{F19598AD-B574-4C0E-A44B-982235747202}" destId="{48F859D8-30E7-46DF-9350-368314B04629}" srcOrd="0" destOrd="0" parTransId="{B7E0D4C2-9094-4614-9F09-796A8B4825B2}" sibTransId="{E9E0A0B8-B3E8-4C1F-8095-6FDB19727D29}"/>
    <dgm:cxn modelId="{A3288DD4-285F-45D2-A929-52CD835DAC2F}" type="presOf" srcId="{7A2AFF08-F887-4085-8515-D6B55DB82FEE}" destId="{2DFD10DC-6443-4E7B-87B5-6995E7A5D37D}" srcOrd="0" destOrd="0" presId="urn:microsoft.com/office/officeart/2005/8/layout/hierarchy6"/>
    <dgm:cxn modelId="{3CB286DD-D69F-4892-845A-7AE026AA5E30}" type="presOf" srcId="{D68C7178-7A94-4C24-A11B-CF5B2E338BED}" destId="{F3013748-9175-49C9-9F48-F873BE070BA4}" srcOrd="1" destOrd="3" presId="urn:microsoft.com/office/officeart/2005/8/layout/hierarchy6"/>
    <dgm:cxn modelId="{FF34E6E2-FE6E-4220-A9AC-64FE2A4F8B5B}" type="presOf" srcId="{DF6DDD3E-BF50-407A-94EB-002D9D70CEBC}" destId="{F3013748-9175-49C9-9F48-F873BE070BA4}" srcOrd="1" destOrd="5" presId="urn:microsoft.com/office/officeart/2005/8/layout/hierarchy6"/>
    <dgm:cxn modelId="{4EEEBCE9-6F8C-4F83-AC5F-C56B5C9C8608}" type="presOf" srcId="{F19598AD-B574-4C0E-A44B-982235747202}" destId="{F3013748-9175-49C9-9F48-F873BE070BA4}" srcOrd="1" destOrd="0" presId="urn:microsoft.com/office/officeart/2005/8/layout/hierarchy6"/>
    <dgm:cxn modelId="{9C099E69-B9DC-4960-B4D0-4D459829ECD3}" type="presParOf" srcId="{5EE89FBB-C15E-4736-AC86-6B3E991F2974}" destId="{743E8981-485A-4BEB-87E1-EDC327BC32A1}" srcOrd="0" destOrd="0" presId="urn:microsoft.com/office/officeart/2005/8/layout/hierarchy6"/>
    <dgm:cxn modelId="{E36936BB-B990-4694-8BC8-D038E0C11CAE}" type="presParOf" srcId="{743E8981-485A-4BEB-87E1-EDC327BC32A1}" destId="{3767B62C-DBEF-4ADB-8A25-AA1856BFE53D}" srcOrd="0" destOrd="0" presId="urn:microsoft.com/office/officeart/2005/8/layout/hierarchy6"/>
    <dgm:cxn modelId="{23474E30-CADB-4693-8141-273FA88C1EC2}" type="presParOf" srcId="{743E8981-485A-4BEB-87E1-EDC327BC32A1}" destId="{453C1F28-E3BB-4C19-A201-A791AEB1B4EC}" srcOrd="1" destOrd="0" presId="urn:microsoft.com/office/officeart/2005/8/layout/hierarchy6"/>
    <dgm:cxn modelId="{8EAECCD2-C381-48B6-8C7F-F536AB088C00}" type="presParOf" srcId="{453C1F28-E3BB-4C19-A201-A791AEB1B4EC}" destId="{E764444E-033B-441E-A3C1-85472F208CE7}" srcOrd="0" destOrd="0" presId="urn:microsoft.com/office/officeart/2005/8/layout/hierarchy6"/>
    <dgm:cxn modelId="{262DA98F-46BC-469A-A1E9-9F206903E0DF}" type="presParOf" srcId="{E764444E-033B-441E-A3C1-85472F208CE7}" destId="{2DFD10DC-6443-4E7B-87B5-6995E7A5D37D}" srcOrd="0" destOrd="0" presId="urn:microsoft.com/office/officeart/2005/8/layout/hierarchy6"/>
    <dgm:cxn modelId="{EF8FD218-F6F9-494C-B19C-0F8EE386BEC3}" type="presParOf" srcId="{E764444E-033B-441E-A3C1-85472F208CE7}" destId="{699F9D55-9F87-494C-BA65-600DD283E90E}" srcOrd="1" destOrd="0" presId="urn:microsoft.com/office/officeart/2005/8/layout/hierarchy6"/>
    <dgm:cxn modelId="{AC39B794-68C2-49C1-9F6D-52727C381C3D}" type="presParOf" srcId="{5EE89FBB-C15E-4736-AC86-6B3E991F2974}" destId="{53B00B30-FB02-4637-8185-EB24381E31E1}" srcOrd="1" destOrd="0" presId="urn:microsoft.com/office/officeart/2005/8/layout/hierarchy6"/>
    <dgm:cxn modelId="{ED002834-C9C1-4D97-B28D-BF1E993BF3BD}" type="presParOf" srcId="{53B00B30-FB02-4637-8185-EB24381E31E1}" destId="{0C63AC96-F7DA-4153-9CCB-E7303A6B11D5}" srcOrd="0" destOrd="0" presId="urn:microsoft.com/office/officeart/2005/8/layout/hierarchy6"/>
    <dgm:cxn modelId="{469EF452-3F27-4961-AE17-7F8250CCB023}" type="presParOf" srcId="{0C63AC96-F7DA-4153-9CCB-E7303A6B11D5}" destId="{823DF52A-C613-4E12-AF21-660CC9AC062D}" srcOrd="0" destOrd="0" presId="urn:microsoft.com/office/officeart/2005/8/layout/hierarchy6"/>
    <dgm:cxn modelId="{1EA40B3F-0BB3-4E2D-BE07-081AAB027542}" type="presParOf" srcId="{0C63AC96-F7DA-4153-9CCB-E7303A6B11D5}" destId="{F3013748-9175-49C9-9F48-F873BE070BA4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15.xml><?xml version="1.0" encoding="utf-8"?>
<dgm:dataModel xmlns:dgm="http://schemas.openxmlformats.org/drawingml/2006/diagram" xmlns:a="http://schemas.openxmlformats.org/drawingml/2006/main">
  <dgm:ptLst>
    <dgm:pt modelId="{361B798F-553C-4F5C-9BC9-6172A58F886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9D7E83A-65FC-4FE2-A305-1A5326021338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Change Form Processing Guidelines</a:t>
          </a:r>
          <a:endParaRPr lang="en-US" sz="2400" dirty="0"/>
        </a:p>
      </dgm:t>
    </dgm:pt>
    <dgm:pt modelId="{D5464DD5-7586-45AE-B820-E6021F625F02}" type="parTrans" cxnId="{FDBB327B-3AB8-49ED-A9D2-51C3146A2154}">
      <dgm:prSet/>
      <dgm:spPr/>
      <dgm:t>
        <a:bodyPr/>
        <a:lstStyle/>
        <a:p>
          <a:endParaRPr lang="en-US"/>
        </a:p>
      </dgm:t>
    </dgm:pt>
    <dgm:pt modelId="{F614D228-1DBE-4EB2-8CE2-B578F70F20BB}" type="sibTrans" cxnId="{FDBB327B-3AB8-49ED-A9D2-51C3146A2154}">
      <dgm:prSet/>
      <dgm:spPr/>
      <dgm:t>
        <a:bodyPr/>
        <a:lstStyle/>
        <a:p>
          <a:endParaRPr lang="en-US"/>
        </a:p>
      </dgm:t>
    </dgm:pt>
    <dgm:pt modelId="{AB81F932-60B1-43F1-A49F-E440B3A10FB7}" type="pres">
      <dgm:prSet presAssocID="{361B798F-553C-4F5C-9BC9-6172A58F8868}" presName="linear" presStyleCnt="0">
        <dgm:presLayoutVars>
          <dgm:animLvl val="lvl"/>
          <dgm:resizeHandles val="exact"/>
        </dgm:presLayoutVars>
      </dgm:prSet>
      <dgm:spPr/>
    </dgm:pt>
    <dgm:pt modelId="{99496CB8-BDE1-4A1E-9FBE-90A1D02C4901}" type="pres">
      <dgm:prSet presAssocID="{49D7E83A-65FC-4FE2-A305-1A5326021338}" presName="parentText" presStyleLbl="node1" presStyleIdx="0" presStyleCnt="1" custLinFactNeighborX="0" custLinFactNeighborY="-3563">
        <dgm:presLayoutVars>
          <dgm:chMax val="0"/>
          <dgm:bulletEnabled val="1"/>
        </dgm:presLayoutVars>
      </dgm:prSet>
      <dgm:spPr/>
    </dgm:pt>
  </dgm:ptLst>
  <dgm:cxnLst>
    <dgm:cxn modelId="{BDF50F44-DD37-4ACE-877C-9AD083A30601}" type="presOf" srcId="{361B798F-553C-4F5C-9BC9-6172A58F8868}" destId="{AB81F932-60B1-43F1-A49F-E440B3A10FB7}" srcOrd="0" destOrd="0" presId="urn:microsoft.com/office/officeart/2005/8/layout/vList2"/>
    <dgm:cxn modelId="{FDBB327B-3AB8-49ED-A9D2-51C3146A2154}" srcId="{361B798F-553C-4F5C-9BC9-6172A58F8868}" destId="{49D7E83A-65FC-4FE2-A305-1A5326021338}" srcOrd="0" destOrd="0" parTransId="{D5464DD5-7586-45AE-B820-E6021F625F02}" sibTransId="{F614D228-1DBE-4EB2-8CE2-B578F70F20BB}"/>
    <dgm:cxn modelId="{552FCFDD-031B-4CA4-9EBA-23F120788291}" type="presOf" srcId="{49D7E83A-65FC-4FE2-A305-1A5326021338}" destId="{99496CB8-BDE1-4A1E-9FBE-90A1D02C4901}" srcOrd="0" destOrd="0" presId="urn:microsoft.com/office/officeart/2005/8/layout/vList2"/>
    <dgm:cxn modelId="{5B70301D-4993-4A0E-864B-D2848918F830}" type="presParOf" srcId="{AB81F932-60B1-43F1-A49F-E440B3A10FB7}" destId="{99496CB8-BDE1-4A1E-9FBE-90A1D02C490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6.xml><?xml version="1.0" encoding="utf-8"?>
<dgm:dataModel xmlns:dgm="http://schemas.openxmlformats.org/drawingml/2006/diagram" xmlns:a="http://schemas.openxmlformats.org/drawingml/2006/main">
  <dgm:ptLst>
    <dgm:pt modelId="{8EF6EEB2-DDE5-4183-BC05-B637253318E2}" type="doc">
      <dgm:prSet loTypeId="urn:microsoft.com/office/officeart/2008/layout/VerticalCurved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6E23EE3-2658-4C80-89FE-997E6E6FBFE1}">
      <dgm:prSet custT="1"/>
      <dgm:spPr/>
      <dgm:t>
        <a:bodyPr/>
        <a:lstStyle/>
        <a:p>
          <a:r>
            <a:rPr lang="en-US" sz="1400" b="1" dirty="0"/>
            <a:t>Appointment extensions </a:t>
          </a:r>
          <a:r>
            <a:rPr lang="en-US" sz="1400" dirty="0"/>
            <a:t>– Postdoc admin submits at least </a:t>
          </a:r>
          <a:r>
            <a:rPr lang="en-US" sz="1400" b="1" dirty="0"/>
            <a:t>3 months </a:t>
          </a:r>
          <a:r>
            <a:rPr lang="en-US" sz="1400" dirty="0"/>
            <a:t>prior to appointment end date</a:t>
          </a:r>
        </a:p>
      </dgm:t>
    </dgm:pt>
    <dgm:pt modelId="{A26D4197-BBB7-421F-81A9-E0A6713E0053}" type="parTrans" cxnId="{14023CB2-DA2C-48B5-893F-87385F1BC00B}">
      <dgm:prSet/>
      <dgm:spPr/>
      <dgm:t>
        <a:bodyPr/>
        <a:lstStyle/>
        <a:p>
          <a:endParaRPr lang="en-US"/>
        </a:p>
      </dgm:t>
    </dgm:pt>
    <dgm:pt modelId="{E8BE0F47-74C9-496C-8392-51F80C3C8EE2}" type="sibTrans" cxnId="{14023CB2-DA2C-48B5-893F-87385F1BC00B}">
      <dgm:prSet/>
      <dgm:spPr/>
      <dgm:t>
        <a:bodyPr/>
        <a:lstStyle/>
        <a:p>
          <a:endParaRPr lang="en-US"/>
        </a:p>
      </dgm:t>
    </dgm:pt>
    <dgm:pt modelId="{FD9F2C2B-6FAA-4C54-899A-ECF815A29CC9}">
      <dgm:prSet custT="1"/>
      <dgm:spPr/>
      <dgm:t>
        <a:bodyPr/>
        <a:lstStyle/>
        <a:p>
          <a:r>
            <a:rPr lang="en-US" sz="1200" dirty="0"/>
            <a:t>Extension should be discussed by faculty sponsor and postdoc early to allow for 3-month lead time</a:t>
          </a:r>
        </a:p>
      </dgm:t>
    </dgm:pt>
    <dgm:pt modelId="{247601CA-E7F2-4AD8-BB91-7D000D446555}" type="parTrans" cxnId="{8FE03626-1E3F-4C25-B7AA-D5C0D0F030B8}">
      <dgm:prSet/>
      <dgm:spPr/>
      <dgm:t>
        <a:bodyPr/>
        <a:lstStyle/>
        <a:p>
          <a:endParaRPr lang="en-US"/>
        </a:p>
      </dgm:t>
    </dgm:pt>
    <dgm:pt modelId="{70843F44-5935-4665-AF93-CC81B64F0A10}" type="sibTrans" cxnId="{8FE03626-1E3F-4C25-B7AA-D5C0D0F030B8}">
      <dgm:prSet/>
      <dgm:spPr/>
      <dgm:t>
        <a:bodyPr/>
        <a:lstStyle/>
        <a:p>
          <a:endParaRPr lang="en-US"/>
        </a:p>
      </dgm:t>
    </dgm:pt>
    <dgm:pt modelId="{87279942-4836-431A-8AA6-0721F6578F5F}">
      <dgm:prSet custT="1"/>
      <dgm:spPr/>
      <dgm:t>
        <a:bodyPr/>
        <a:lstStyle/>
        <a:p>
          <a:r>
            <a:rPr lang="en-US" sz="1400" b="1" dirty="0"/>
            <a:t>Extensions with a 6</a:t>
          </a:r>
          <a:r>
            <a:rPr lang="en-US" sz="1400" b="1" baseline="30000" dirty="0"/>
            <a:t>th</a:t>
          </a:r>
          <a:r>
            <a:rPr lang="en-US" sz="1400" b="1" dirty="0"/>
            <a:t> training year request </a:t>
          </a:r>
          <a:r>
            <a:rPr lang="en-US" sz="1400" dirty="0"/>
            <a:t>– Postdoc admin submits </a:t>
          </a:r>
          <a:r>
            <a:rPr lang="en-US" sz="1400" b="1" dirty="0"/>
            <a:t>4-5 months </a:t>
          </a:r>
          <a:r>
            <a:rPr lang="en-US" sz="1400" dirty="0"/>
            <a:t>prior to appointment end date</a:t>
          </a:r>
        </a:p>
      </dgm:t>
    </dgm:pt>
    <dgm:pt modelId="{718BD636-899D-4C51-A823-31467EDA91C6}" type="parTrans" cxnId="{05E8D230-711F-4149-95A4-75D639543A6E}">
      <dgm:prSet/>
      <dgm:spPr/>
      <dgm:t>
        <a:bodyPr/>
        <a:lstStyle/>
        <a:p>
          <a:endParaRPr lang="en-US"/>
        </a:p>
      </dgm:t>
    </dgm:pt>
    <dgm:pt modelId="{57CBDFB1-CED2-4780-A9EF-B3190E4CF302}" type="sibTrans" cxnId="{05E8D230-711F-4149-95A4-75D639543A6E}">
      <dgm:prSet/>
      <dgm:spPr/>
      <dgm:t>
        <a:bodyPr/>
        <a:lstStyle/>
        <a:p>
          <a:endParaRPr lang="en-US"/>
        </a:p>
      </dgm:t>
    </dgm:pt>
    <dgm:pt modelId="{AEF4056E-BDF1-46FC-8098-07EB7FDE047C}">
      <dgm:prSet custT="1"/>
      <dgm:spPr/>
      <dgm:t>
        <a:bodyPr/>
        <a:lstStyle/>
        <a:p>
          <a:r>
            <a:rPr lang="en-US" sz="1400" b="1" dirty="0"/>
            <a:t>Extensions that include a visa extension </a:t>
          </a:r>
          <a:r>
            <a:rPr lang="en-US" sz="1400" dirty="0"/>
            <a:t>– Postdoc admin submits to accommodate visa processing timeline</a:t>
          </a:r>
        </a:p>
      </dgm:t>
    </dgm:pt>
    <dgm:pt modelId="{CC3C58EA-0C9E-46A2-AE91-F0C82A85C10F}" type="parTrans" cxnId="{9B059BC8-AEB3-4141-B69A-0180C435EE91}">
      <dgm:prSet/>
      <dgm:spPr/>
      <dgm:t>
        <a:bodyPr/>
        <a:lstStyle/>
        <a:p>
          <a:endParaRPr lang="en-US"/>
        </a:p>
      </dgm:t>
    </dgm:pt>
    <dgm:pt modelId="{A0CC521D-A598-4CAA-9AE7-F0CE427D48FF}" type="sibTrans" cxnId="{9B059BC8-AEB3-4141-B69A-0180C435EE91}">
      <dgm:prSet/>
      <dgm:spPr/>
      <dgm:t>
        <a:bodyPr/>
        <a:lstStyle/>
        <a:p>
          <a:endParaRPr lang="en-US"/>
        </a:p>
      </dgm:t>
    </dgm:pt>
    <dgm:pt modelId="{ECAA67D9-2A14-4102-96EE-2290D9D63DC7}">
      <dgm:prSet custT="1"/>
      <dgm:spPr/>
      <dgm:t>
        <a:bodyPr/>
        <a:lstStyle/>
        <a:p>
          <a:r>
            <a:rPr lang="en-US" sz="1400" b="1" dirty="0"/>
            <a:t>Extensions for outside-funded Postdocs </a:t>
          </a:r>
          <a:r>
            <a:rPr lang="en-US" sz="1400" dirty="0"/>
            <a:t>– Postdoc admin must upload an updated funding letter</a:t>
          </a:r>
        </a:p>
      </dgm:t>
    </dgm:pt>
    <dgm:pt modelId="{28914215-C0C5-42DA-B0F0-4566500C0013}" type="parTrans" cxnId="{FB6C2BD2-8499-418D-BDCF-67FCBF9F5FBD}">
      <dgm:prSet/>
      <dgm:spPr/>
      <dgm:t>
        <a:bodyPr/>
        <a:lstStyle/>
        <a:p>
          <a:endParaRPr lang="en-US"/>
        </a:p>
      </dgm:t>
    </dgm:pt>
    <dgm:pt modelId="{F3EF52B2-98EC-412A-B83E-4FD9B6E93E43}" type="sibTrans" cxnId="{FB6C2BD2-8499-418D-BDCF-67FCBF9F5FBD}">
      <dgm:prSet/>
      <dgm:spPr/>
      <dgm:t>
        <a:bodyPr/>
        <a:lstStyle/>
        <a:p>
          <a:endParaRPr lang="en-US"/>
        </a:p>
      </dgm:t>
    </dgm:pt>
    <dgm:pt modelId="{8A18AFD2-2930-47D6-A83A-F80ED068F24C}">
      <dgm:prSet custT="1"/>
      <dgm:spPr/>
      <dgm:t>
        <a:bodyPr/>
        <a:lstStyle/>
        <a:p>
          <a:r>
            <a:rPr lang="en-US" sz="1400" b="1" dirty="0"/>
            <a:t>Appointment start date changes, Faculty changes, and previous research experience corrections </a:t>
          </a:r>
          <a:r>
            <a:rPr lang="en-US" sz="1400" dirty="0"/>
            <a:t>– Postdoc admin submits when informed of change</a:t>
          </a:r>
        </a:p>
      </dgm:t>
    </dgm:pt>
    <dgm:pt modelId="{E6CE33C5-094F-48D5-8BD1-EEDEE4F6A310}" type="parTrans" cxnId="{73074ADF-46C6-439A-8CF9-6DE5110D1FF5}">
      <dgm:prSet/>
      <dgm:spPr/>
      <dgm:t>
        <a:bodyPr/>
        <a:lstStyle/>
        <a:p>
          <a:endParaRPr lang="en-US"/>
        </a:p>
      </dgm:t>
    </dgm:pt>
    <dgm:pt modelId="{187F81BA-5514-4757-874A-6B513E8FE885}" type="sibTrans" cxnId="{73074ADF-46C6-439A-8CF9-6DE5110D1FF5}">
      <dgm:prSet/>
      <dgm:spPr/>
      <dgm:t>
        <a:bodyPr/>
        <a:lstStyle/>
        <a:p>
          <a:endParaRPr lang="en-US"/>
        </a:p>
      </dgm:t>
    </dgm:pt>
    <dgm:pt modelId="{553115D6-D47F-46A8-B5DE-54638EB736A7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https://postdocs.stanford.edu/postdoctoral-administrators/how-quick-links/extend-postdoctoral-appointments</a:t>
          </a:r>
          <a:endParaRPr lang="en-US" sz="1200" b="1" dirty="0"/>
        </a:p>
      </dgm:t>
    </dgm:pt>
    <dgm:pt modelId="{2004C371-2E72-4A04-9110-B7DDD9208930}" type="parTrans" cxnId="{51E2DCF4-A707-4AED-B234-B8F8B47066E9}">
      <dgm:prSet/>
      <dgm:spPr/>
      <dgm:t>
        <a:bodyPr/>
        <a:lstStyle/>
        <a:p>
          <a:endParaRPr lang="en-US"/>
        </a:p>
      </dgm:t>
    </dgm:pt>
    <dgm:pt modelId="{A6DCD300-F3E6-459C-86E6-96C12BF8DE52}" type="sibTrans" cxnId="{51E2DCF4-A707-4AED-B234-B8F8B47066E9}">
      <dgm:prSet/>
      <dgm:spPr/>
      <dgm:t>
        <a:bodyPr/>
        <a:lstStyle/>
        <a:p>
          <a:endParaRPr lang="en-US"/>
        </a:p>
      </dgm:t>
    </dgm:pt>
    <dgm:pt modelId="{8BE3EE79-AA3E-45C0-AB94-DCBC656671DA}" type="pres">
      <dgm:prSet presAssocID="{8EF6EEB2-DDE5-4183-BC05-B637253318E2}" presName="Name0" presStyleCnt="0">
        <dgm:presLayoutVars>
          <dgm:chMax val="7"/>
          <dgm:chPref val="7"/>
          <dgm:dir/>
        </dgm:presLayoutVars>
      </dgm:prSet>
      <dgm:spPr/>
    </dgm:pt>
    <dgm:pt modelId="{DBFDC683-CBA2-4EC6-BD73-A959C357225C}" type="pres">
      <dgm:prSet presAssocID="{8EF6EEB2-DDE5-4183-BC05-B637253318E2}" presName="Name1" presStyleCnt="0"/>
      <dgm:spPr/>
    </dgm:pt>
    <dgm:pt modelId="{CF3E1A12-6349-4C30-866F-7022001B2E4E}" type="pres">
      <dgm:prSet presAssocID="{8EF6EEB2-DDE5-4183-BC05-B637253318E2}" presName="cycle" presStyleCnt="0"/>
      <dgm:spPr/>
    </dgm:pt>
    <dgm:pt modelId="{3A4543AA-8DCE-49B1-A8F4-030DB8CF0047}" type="pres">
      <dgm:prSet presAssocID="{8EF6EEB2-DDE5-4183-BC05-B637253318E2}" presName="srcNode" presStyleLbl="node1" presStyleIdx="0" presStyleCnt="6"/>
      <dgm:spPr/>
    </dgm:pt>
    <dgm:pt modelId="{19844492-0E38-4F89-89A4-CA707DE144FA}" type="pres">
      <dgm:prSet presAssocID="{8EF6EEB2-DDE5-4183-BC05-B637253318E2}" presName="conn" presStyleLbl="parChTrans1D2" presStyleIdx="0" presStyleCnt="1"/>
      <dgm:spPr/>
    </dgm:pt>
    <dgm:pt modelId="{35635DA6-3569-4523-80B2-83CCE695C977}" type="pres">
      <dgm:prSet presAssocID="{8EF6EEB2-DDE5-4183-BC05-B637253318E2}" presName="extraNode" presStyleLbl="node1" presStyleIdx="0" presStyleCnt="6"/>
      <dgm:spPr/>
    </dgm:pt>
    <dgm:pt modelId="{840D8711-4971-405C-8A2B-C8D566053BBF}" type="pres">
      <dgm:prSet presAssocID="{8EF6EEB2-DDE5-4183-BC05-B637253318E2}" presName="dstNode" presStyleLbl="node1" presStyleIdx="0" presStyleCnt="6"/>
      <dgm:spPr/>
    </dgm:pt>
    <dgm:pt modelId="{76AD54FC-7AF6-4455-8285-0BA17280E48C}" type="pres">
      <dgm:prSet presAssocID="{56E23EE3-2658-4C80-89FE-997E6E6FBFE1}" presName="text_1" presStyleLbl="node1" presStyleIdx="0" presStyleCnt="6">
        <dgm:presLayoutVars>
          <dgm:bulletEnabled val="1"/>
        </dgm:presLayoutVars>
      </dgm:prSet>
      <dgm:spPr/>
    </dgm:pt>
    <dgm:pt modelId="{0F5DA0A0-D062-4905-9EF9-0E393DB58989}" type="pres">
      <dgm:prSet presAssocID="{56E23EE3-2658-4C80-89FE-997E6E6FBFE1}" presName="accent_1" presStyleCnt="0"/>
      <dgm:spPr/>
    </dgm:pt>
    <dgm:pt modelId="{08BDAB7B-D162-4103-BFB8-6539E75DF278}" type="pres">
      <dgm:prSet presAssocID="{56E23EE3-2658-4C80-89FE-997E6E6FBFE1}" presName="accentRepeatNode" presStyleLbl="solidFgAcc1" presStyleIdx="0" presStyleCnt="6"/>
      <dgm:spPr/>
    </dgm:pt>
    <dgm:pt modelId="{C9C3D04C-5CCA-4E31-8818-D3BFEA1815F2}" type="pres">
      <dgm:prSet presAssocID="{87279942-4836-431A-8AA6-0721F6578F5F}" presName="text_2" presStyleLbl="node1" presStyleIdx="1" presStyleCnt="6">
        <dgm:presLayoutVars>
          <dgm:bulletEnabled val="1"/>
        </dgm:presLayoutVars>
      </dgm:prSet>
      <dgm:spPr/>
    </dgm:pt>
    <dgm:pt modelId="{A419180C-19E7-4339-87B2-0D523EAF4DDB}" type="pres">
      <dgm:prSet presAssocID="{87279942-4836-431A-8AA6-0721F6578F5F}" presName="accent_2" presStyleCnt="0"/>
      <dgm:spPr/>
    </dgm:pt>
    <dgm:pt modelId="{FF0AB512-CAC0-4CF2-A5A0-62E33271A366}" type="pres">
      <dgm:prSet presAssocID="{87279942-4836-431A-8AA6-0721F6578F5F}" presName="accentRepeatNode" presStyleLbl="solidFgAcc1" presStyleIdx="1" presStyleCnt="6"/>
      <dgm:spPr/>
    </dgm:pt>
    <dgm:pt modelId="{FA5C3F9E-DDFE-4DC4-86D0-9189D8D53FBC}" type="pres">
      <dgm:prSet presAssocID="{AEF4056E-BDF1-46FC-8098-07EB7FDE047C}" presName="text_3" presStyleLbl="node1" presStyleIdx="2" presStyleCnt="6">
        <dgm:presLayoutVars>
          <dgm:bulletEnabled val="1"/>
        </dgm:presLayoutVars>
      </dgm:prSet>
      <dgm:spPr/>
    </dgm:pt>
    <dgm:pt modelId="{3F316F3B-D193-4C32-8D02-F2EF79E0F016}" type="pres">
      <dgm:prSet presAssocID="{AEF4056E-BDF1-46FC-8098-07EB7FDE047C}" presName="accent_3" presStyleCnt="0"/>
      <dgm:spPr/>
    </dgm:pt>
    <dgm:pt modelId="{5F3764CE-29FF-4CB7-8752-B4F0B1334634}" type="pres">
      <dgm:prSet presAssocID="{AEF4056E-BDF1-46FC-8098-07EB7FDE047C}" presName="accentRepeatNode" presStyleLbl="solidFgAcc1" presStyleIdx="2" presStyleCnt="6"/>
      <dgm:spPr/>
    </dgm:pt>
    <dgm:pt modelId="{FE3CF815-B5F1-4B1D-9593-5A56E42F6C89}" type="pres">
      <dgm:prSet presAssocID="{ECAA67D9-2A14-4102-96EE-2290D9D63DC7}" presName="text_4" presStyleLbl="node1" presStyleIdx="3" presStyleCnt="6">
        <dgm:presLayoutVars>
          <dgm:bulletEnabled val="1"/>
        </dgm:presLayoutVars>
      </dgm:prSet>
      <dgm:spPr/>
    </dgm:pt>
    <dgm:pt modelId="{E30188D5-7593-4547-AAC8-BDE5DCD6BB45}" type="pres">
      <dgm:prSet presAssocID="{ECAA67D9-2A14-4102-96EE-2290D9D63DC7}" presName="accent_4" presStyleCnt="0"/>
      <dgm:spPr/>
    </dgm:pt>
    <dgm:pt modelId="{51C09D8B-298E-4591-9348-F3A66C2DC499}" type="pres">
      <dgm:prSet presAssocID="{ECAA67D9-2A14-4102-96EE-2290D9D63DC7}" presName="accentRepeatNode" presStyleLbl="solidFgAcc1" presStyleIdx="3" presStyleCnt="6"/>
      <dgm:spPr/>
    </dgm:pt>
    <dgm:pt modelId="{F01E8EAB-B951-40D3-A92D-DC1EF929F075}" type="pres">
      <dgm:prSet presAssocID="{8A18AFD2-2930-47D6-A83A-F80ED068F24C}" presName="text_5" presStyleLbl="node1" presStyleIdx="4" presStyleCnt="6">
        <dgm:presLayoutVars>
          <dgm:bulletEnabled val="1"/>
        </dgm:presLayoutVars>
      </dgm:prSet>
      <dgm:spPr/>
    </dgm:pt>
    <dgm:pt modelId="{415ACEF9-2FED-4CB0-AFD4-4D43C8C9E009}" type="pres">
      <dgm:prSet presAssocID="{8A18AFD2-2930-47D6-A83A-F80ED068F24C}" presName="accent_5" presStyleCnt="0"/>
      <dgm:spPr/>
    </dgm:pt>
    <dgm:pt modelId="{D5EA8A6E-C173-4094-A633-E993D9C029B1}" type="pres">
      <dgm:prSet presAssocID="{8A18AFD2-2930-47D6-A83A-F80ED068F24C}" presName="accentRepeatNode" presStyleLbl="solidFgAcc1" presStyleIdx="4" presStyleCnt="6"/>
      <dgm:spPr/>
    </dgm:pt>
    <dgm:pt modelId="{99A750ED-74AA-4156-B245-017E21B3974C}" type="pres">
      <dgm:prSet presAssocID="{553115D6-D47F-46A8-B5DE-54638EB736A7}" presName="text_6" presStyleLbl="node1" presStyleIdx="5" presStyleCnt="6">
        <dgm:presLayoutVars>
          <dgm:bulletEnabled val="1"/>
        </dgm:presLayoutVars>
      </dgm:prSet>
      <dgm:spPr/>
    </dgm:pt>
    <dgm:pt modelId="{F3D0BC67-9739-4AB8-AA16-9AB106F99377}" type="pres">
      <dgm:prSet presAssocID="{553115D6-D47F-46A8-B5DE-54638EB736A7}" presName="accent_6" presStyleCnt="0"/>
      <dgm:spPr/>
    </dgm:pt>
    <dgm:pt modelId="{3094DD1B-2CA8-4263-917C-9D51068FDB2B}" type="pres">
      <dgm:prSet presAssocID="{553115D6-D47F-46A8-B5DE-54638EB736A7}" presName="accentRepeatNode" presStyleLbl="solidFgAcc1" presStyleIdx="5" presStyleCnt="6"/>
      <dgm:spPr/>
    </dgm:pt>
  </dgm:ptLst>
  <dgm:cxnLst>
    <dgm:cxn modelId="{8FE03626-1E3F-4C25-B7AA-D5C0D0F030B8}" srcId="{56E23EE3-2658-4C80-89FE-997E6E6FBFE1}" destId="{FD9F2C2B-6FAA-4C54-899A-ECF815A29CC9}" srcOrd="0" destOrd="0" parTransId="{247601CA-E7F2-4AD8-BB91-7D000D446555}" sibTransId="{70843F44-5935-4665-AF93-CC81B64F0A10}"/>
    <dgm:cxn modelId="{05E8D230-711F-4149-95A4-75D639543A6E}" srcId="{8EF6EEB2-DDE5-4183-BC05-B637253318E2}" destId="{87279942-4836-431A-8AA6-0721F6578F5F}" srcOrd="1" destOrd="0" parTransId="{718BD636-899D-4C51-A823-31467EDA91C6}" sibTransId="{57CBDFB1-CED2-4780-A9EF-B3190E4CF302}"/>
    <dgm:cxn modelId="{AF02443A-C52C-4D47-A678-C82A9FDB987F}" type="presOf" srcId="{AEF4056E-BDF1-46FC-8098-07EB7FDE047C}" destId="{FA5C3F9E-DDFE-4DC4-86D0-9189D8D53FBC}" srcOrd="0" destOrd="0" presId="urn:microsoft.com/office/officeart/2008/layout/VerticalCurvedList"/>
    <dgm:cxn modelId="{C2D9C740-A6B1-46F0-8F1B-0F5DF7BB6FAC}" type="presOf" srcId="{87279942-4836-431A-8AA6-0721F6578F5F}" destId="{C9C3D04C-5CCA-4E31-8818-D3BFEA1815F2}" srcOrd="0" destOrd="0" presId="urn:microsoft.com/office/officeart/2008/layout/VerticalCurvedList"/>
    <dgm:cxn modelId="{2A677C60-5432-4CC3-8103-14FB39263487}" type="presOf" srcId="{FD9F2C2B-6FAA-4C54-899A-ECF815A29CC9}" destId="{76AD54FC-7AF6-4455-8285-0BA17280E48C}" srcOrd="0" destOrd="1" presId="urn:microsoft.com/office/officeart/2008/layout/VerticalCurvedList"/>
    <dgm:cxn modelId="{CBE5406E-43EA-4C3A-B30B-42007381D9F1}" type="presOf" srcId="{8EF6EEB2-DDE5-4183-BC05-B637253318E2}" destId="{8BE3EE79-AA3E-45C0-AB94-DCBC656671DA}" srcOrd="0" destOrd="0" presId="urn:microsoft.com/office/officeart/2008/layout/VerticalCurvedList"/>
    <dgm:cxn modelId="{EBB23978-D9BC-4BBC-8467-221AD0D2B613}" type="presOf" srcId="{56E23EE3-2658-4C80-89FE-997E6E6FBFE1}" destId="{76AD54FC-7AF6-4455-8285-0BA17280E48C}" srcOrd="0" destOrd="0" presId="urn:microsoft.com/office/officeart/2008/layout/VerticalCurvedList"/>
    <dgm:cxn modelId="{5DBD0890-20EF-4FBF-82DE-A943D8AD93AA}" type="presOf" srcId="{ECAA67D9-2A14-4102-96EE-2290D9D63DC7}" destId="{FE3CF815-B5F1-4B1D-9593-5A56E42F6C89}" srcOrd="0" destOrd="0" presId="urn:microsoft.com/office/officeart/2008/layout/VerticalCurvedList"/>
    <dgm:cxn modelId="{14023CB2-DA2C-48B5-893F-87385F1BC00B}" srcId="{8EF6EEB2-DDE5-4183-BC05-B637253318E2}" destId="{56E23EE3-2658-4C80-89FE-997E6E6FBFE1}" srcOrd="0" destOrd="0" parTransId="{A26D4197-BBB7-421F-81A9-E0A6713E0053}" sibTransId="{E8BE0F47-74C9-496C-8392-51F80C3C8EE2}"/>
    <dgm:cxn modelId="{A6871BBC-1741-4D46-99A8-BE2305AD0353}" type="presOf" srcId="{70843F44-5935-4665-AF93-CC81B64F0A10}" destId="{19844492-0E38-4F89-89A4-CA707DE144FA}" srcOrd="0" destOrd="0" presId="urn:microsoft.com/office/officeart/2008/layout/VerticalCurvedList"/>
    <dgm:cxn modelId="{9B059BC8-AEB3-4141-B69A-0180C435EE91}" srcId="{8EF6EEB2-DDE5-4183-BC05-B637253318E2}" destId="{AEF4056E-BDF1-46FC-8098-07EB7FDE047C}" srcOrd="2" destOrd="0" parTransId="{CC3C58EA-0C9E-46A2-AE91-F0C82A85C10F}" sibTransId="{A0CC521D-A598-4CAA-9AE7-F0CE427D48FF}"/>
    <dgm:cxn modelId="{FB6C2BD2-8499-418D-BDCF-67FCBF9F5FBD}" srcId="{8EF6EEB2-DDE5-4183-BC05-B637253318E2}" destId="{ECAA67D9-2A14-4102-96EE-2290D9D63DC7}" srcOrd="3" destOrd="0" parTransId="{28914215-C0C5-42DA-B0F0-4566500C0013}" sibTransId="{F3EF52B2-98EC-412A-B83E-4FD9B6E93E43}"/>
    <dgm:cxn modelId="{73074ADF-46C6-439A-8CF9-6DE5110D1FF5}" srcId="{8EF6EEB2-DDE5-4183-BC05-B637253318E2}" destId="{8A18AFD2-2930-47D6-A83A-F80ED068F24C}" srcOrd="4" destOrd="0" parTransId="{E6CE33C5-094F-48D5-8BD1-EEDEE4F6A310}" sibTransId="{187F81BA-5514-4757-874A-6B513E8FE885}"/>
    <dgm:cxn modelId="{F47E4CE1-2C92-4D71-A817-FCBCB846D68C}" type="presOf" srcId="{553115D6-D47F-46A8-B5DE-54638EB736A7}" destId="{99A750ED-74AA-4156-B245-017E21B3974C}" srcOrd="0" destOrd="0" presId="urn:microsoft.com/office/officeart/2008/layout/VerticalCurvedList"/>
    <dgm:cxn modelId="{CF1882EE-FB70-489B-867B-82B9A4F690E7}" type="presOf" srcId="{8A18AFD2-2930-47D6-A83A-F80ED068F24C}" destId="{F01E8EAB-B951-40D3-A92D-DC1EF929F075}" srcOrd="0" destOrd="0" presId="urn:microsoft.com/office/officeart/2008/layout/VerticalCurvedList"/>
    <dgm:cxn modelId="{51E2DCF4-A707-4AED-B234-B8F8B47066E9}" srcId="{8EF6EEB2-DDE5-4183-BC05-B637253318E2}" destId="{553115D6-D47F-46A8-B5DE-54638EB736A7}" srcOrd="5" destOrd="0" parTransId="{2004C371-2E72-4A04-9110-B7DDD9208930}" sibTransId="{A6DCD300-F3E6-459C-86E6-96C12BF8DE52}"/>
    <dgm:cxn modelId="{FD4E23CE-C245-43A3-867F-9DB867C1C10C}" type="presParOf" srcId="{8BE3EE79-AA3E-45C0-AB94-DCBC656671DA}" destId="{DBFDC683-CBA2-4EC6-BD73-A959C357225C}" srcOrd="0" destOrd="0" presId="urn:microsoft.com/office/officeart/2008/layout/VerticalCurvedList"/>
    <dgm:cxn modelId="{78C7CF85-ABC7-49D9-90F6-7BE97CC21720}" type="presParOf" srcId="{DBFDC683-CBA2-4EC6-BD73-A959C357225C}" destId="{CF3E1A12-6349-4C30-866F-7022001B2E4E}" srcOrd="0" destOrd="0" presId="urn:microsoft.com/office/officeart/2008/layout/VerticalCurvedList"/>
    <dgm:cxn modelId="{61F4EDF1-2857-4CDD-BE8D-F842BC465322}" type="presParOf" srcId="{CF3E1A12-6349-4C30-866F-7022001B2E4E}" destId="{3A4543AA-8DCE-49B1-A8F4-030DB8CF0047}" srcOrd="0" destOrd="0" presId="urn:microsoft.com/office/officeart/2008/layout/VerticalCurvedList"/>
    <dgm:cxn modelId="{384A0E94-2A10-4C1C-8FC6-7A786861E5F1}" type="presParOf" srcId="{CF3E1A12-6349-4C30-866F-7022001B2E4E}" destId="{19844492-0E38-4F89-89A4-CA707DE144FA}" srcOrd="1" destOrd="0" presId="urn:microsoft.com/office/officeart/2008/layout/VerticalCurvedList"/>
    <dgm:cxn modelId="{8D503584-615C-46BF-ADFF-146D8D8DB3FC}" type="presParOf" srcId="{CF3E1A12-6349-4C30-866F-7022001B2E4E}" destId="{35635DA6-3569-4523-80B2-83CCE695C977}" srcOrd="2" destOrd="0" presId="urn:microsoft.com/office/officeart/2008/layout/VerticalCurvedList"/>
    <dgm:cxn modelId="{DFB204FD-8526-4249-82E9-9F6ED62387D2}" type="presParOf" srcId="{CF3E1A12-6349-4C30-866F-7022001B2E4E}" destId="{840D8711-4971-405C-8A2B-C8D566053BBF}" srcOrd="3" destOrd="0" presId="urn:microsoft.com/office/officeart/2008/layout/VerticalCurvedList"/>
    <dgm:cxn modelId="{DEC2B8A7-E29F-451B-8B76-CD208A928AEF}" type="presParOf" srcId="{DBFDC683-CBA2-4EC6-BD73-A959C357225C}" destId="{76AD54FC-7AF6-4455-8285-0BA17280E48C}" srcOrd="1" destOrd="0" presId="urn:microsoft.com/office/officeart/2008/layout/VerticalCurvedList"/>
    <dgm:cxn modelId="{19D1B8F8-05E7-438E-85A7-04A87FD33191}" type="presParOf" srcId="{DBFDC683-CBA2-4EC6-BD73-A959C357225C}" destId="{0F5DA0A0-D062-4905-9EF9-0E393DB58989}" srcOrd="2" destOrd="0" presId="urn:microsoft.com/office/officeart/2008/layout/VerticalCurvedList"/>
    <dgm:cxn modelId="{D96A5C3C-6ED4-4C01-820B-CC6830346B77}" type="presParOf" srcId="{0F5DA0A0-D062-4905-9EF9-0E393DB58989}" destId="{08BDAB7B-D162-4103-BFB8-6539E75DF278}" srcOrd="0" destOrd="0" presId="urn:microsoft.com/office/officeart/2008/layout/VerticalCurvedList"/>
    <dgm:cxn modelId="{B3D92C91-55A9-4608-A746-C0462C162A03}" type="presParOf" srcId="{DBFDC683-CBA2-4EC6-BD73-A959C357225C}" destId="{C9C3D04C-5CCA-4E31-8818-D3BFEA1815F2}" srcOrd="3" destOrd="0" presId="urn:microsoft.com/office/officeart/2008/layout/VerticalCurvedList"/>
    <dgm:cxn modelId="{50001DB8-645E-4588-9740-BB71F4C087E1}" type="presParOf" srcId="{DBFDC683-CBA2-4EC6-BD73-A959C357225C}" destId="{A419180C-19E7-4339-87B2-0D523EAF4DDB}" srcOrd="4" destOrd="0" presId="urn:microsoft.com/office/officeart/2008/layout/VerticalCurvedList"/>
    <dgm:cxn modelId="{5C1CCB9A-21A7-4BAD-A9F3-D4D7BF0DFD8F}" type="presParOf" srcId="{A419180C-19E7-4339-87B2-0D523EAF4DDB}" destId="{FF0AB512-CAC0-4CF2-A5A0-62E33271A366}" srcOrd="0" destOrd="0" presId="urn:microsoft.com/office/officeart/2008/layout/VerticalCurvedList"/>
    <dgm:cxn modelId="{8888A3E6-6F44-4E80-9B0D-E31393358839}" type="presParOf" srcId="{DBFDC683-CBA2-4EC6-BD73-A959C357225C}" destId="{FA5C3F9E-DDFE-4DC4-86D0-9189D8D53FBC}" srcOrd="5" destOrd="0" presId="urn:microsoft.com/office/officeart/2008/layout/VerticalCurvedList"/>
    <dgm:cxn modelId="{B9436E4E-F69D-4AAB-A942-DE515D9E3EEE}" type="presParOf" srcId="{DBFDC683-CBA2-4EC6-BD73-A959C357225C}" destId="{3F316F3B-D193-4C32-8D02-F2EF79E0F016}" srcOrd="6" destOrd="0" presId="urn:microsoft.com/office/officeart/2008/layout/VerticalCurvedList"/>
    <dgm:cxn modelId="{88D57BAC-5F41-4D47-9343-DD7F7FA35F81}" type="presParOf" srcId="{3F316F3B-D193-4C32-8D02-F2EF79E0F016}" destId="{5F3764CE-29FF-4CB7-8752-B4F0B1334634}" srcOrd="0" destOrd="0" presId="urn:microsoft.com/office/officeart/2008/layout/VerticalCurvedList"/>
    <dgm:cxn modelId="{907CA3E8-712D-49C8-AE4E-962F6261D693}" type="presParOf" srcId="{DBFDC683-CBA2-4EC6-BD73-A959C357225C}" destId="{FE3CF815-B5F1-4B1D-9593-5A56E42F6C89}" srcOrd="7" destOrd="0" presId="urn:microsoft.com/office/officeart/2008/layout/VerticalCurvedList"/>
    <dgm:cxn modelId="{8F4A4EB7-7925-4CED-BA18-651FE18B8385}" type="presParOf" srcId="{DBFDC683-CBA2-4EC6-BD73-A959C357225C}" destId="{E30188D5-7593-4547-AAC8-BDE5DCD6BB45}" srcOrd="8" destOrd="0" presId="urn:microsoft.com/office/officeart/2008/layout/VerticalCurvedList"/>
    <dgm:cxn modelId="{BA1517DB-6FFC-40ED-93AE-A10C8DB4300A}" type="presParOf" srcId="{E30188D5-7593-4547-AAC8-BDE5DCD6BB45}" destId="{51C09D8B-298E-4591-9348-F3A66C2DC499}" srcOrd="0" destOrd="0" presId="urn:microsoft.com/office/officeart/2008/layout/VerticalCurvedList"/>
    <dgm:cxn modelId="{8CBDFB7A-D41D-4851-A487-AAE6B748C368}" type="presParOf" srcId="{DBFDC683-CBA2-4EC6-BD73-A959C357225C}" destId="{F01E8EAB-B951-40D3-A92D-DC1EF929F075}" srcOrd="9" destOrd="0" presId="urn:microsoft.com/office/officeart/2008/layout/VerticalCurvedList"/>
    <dgm:cxn modelId="{ED823147-4995-497A-89B0-4470C3C8AB79}" type="presParOf" srcId="{DBFDC683-CBA2-4EC6-BD73-A959C357225C}" destId="{415ACEF9-2FED-4CB0-AFD4-4D43C8C9E009}" srcOrd="10" destOrd="0" presId="urn:microsoft.com/office/officeart/2008/layout/VerticalCurvedList"/>
    <dgm:cxn modelId="{2C02DD33-BDDC-499F-8132-BC4C46E205D7}" type="presParOf" srcId="{415ACEF9-2FED-4CB0-AFD4-4D43C8C9E009}" destId="{D5EA8A6E-C173-4094-A633-E993D9C029B1}" srcOrd="0" destOrd="0" presId="urn:microsoft.com/office/officeart/2008/layout/VerticalCurvedList"/>
    <dgm:cxn modelId="{87953B50-717B-483D-A24D-95DA6C6369EC}" type="presParOf" srcId="{DBFDC683-CBA2-4EC6-BD73-A959C357225C}" destId="{99A750ED-74AA-4156-B245-017E21B3974C}" srcOrd="11" destOrd="0" presId="urn:microsoft.com/office/officeart/2008/layout/VerticalCurvedList"/>
    <dgm:cxn modelId="{64401CB1-C7D6-4A8F-BDD9-4F87E159AB5D}" type="presParOf" srcId="{DBFDC683-CBA2-4EC6-BD73-A959C357225C}" destId="{F3D0BC67-9739-4AB8-AA16-9AB106F99377}" srcOrd="12" destOrd="0" presId="urn:microsoft.com/office/officeart/2008/layout/VerticalCurvedList"/>
    <dgm:cxn modelId="{C4CDA26D-615C-4084-B0E5-EFE4935F8361}" type="presParOf" srcId="{F3D0BC67-9739-4AB8-AA16-9AB106F99377}" destId="{3094DD1B-2CA8-4263-917C-9D51068FDB2B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7.xml><?xml version="1.0" encoding="utf-8"?>
<dgm:dataModel xmlns:dgm="http://schemas.openxmlformats.org/drawingml/2006/diagram" xmlns:a="http://schemas.openxmlformats.org/drawingml/2006/main">
  <dgm:ptLst>
    <dgm:pt modelId="{0FCA755A-9ADD-4B62-B99F-C3290A157E1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0E94076-6ADD-4188-8B3F-E811BC892E8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J-1 / DS-2019 visa extension processing guidelines</a:t>
          </a:r>
          <a:endParaRPr lang="en-US" sz="2400" dirty="0"/>
        </a:p>
      </dgm:t>
    </dgm:pt>
    <dgm:pt modelId="{ED11F550-1C41-4DAC-87B6-311FE62FD531}" type="parTrans" cxnId="{7BFED965-5D26-4BD4-9C26-2C3968918474}">
      <dgm:prSet/>
      <dgm:spPr/>
      <dgm:t>
        <a:bodyPr/>
        <a:lstStyle/>
        <a:p>
          <a:endParaRPr lang="en-US"/>
        </a:p>
      </dgm:t>
    </dgm:pt>
    <dgm:pt modelId="{D7441173-BA62-4C1D-9D31-E5C275902252}" type="sibTrans" cxnId="{7BFED965-5D26-4BD4-9C26-2C3968918474}">
      <dgm:prSet/>
      <dgm:spPr/>
      <dgm:t>
        <a:bodyPr/>
        <a:lstStyle/>
        <a:p>
          <a:endParaRPr lang="en-US"/>
        </a:p>
      </dgm:t>
    </dgm:pt>
    <dgm:pt modelId="{B14062B7-24B6-44FC-A7CE-19077DCA5217}" type="pres">
      <dgm:prSet presAssocID="{0FCA755A-9ADD-4B62-B99F-C3290A157E1A}" presName="linear" presStyleCnt="0">
        <dgm:presLayoutVars>
          <dgm:animLvl val="lvl"/>
          <dgm:resizeHandles val="exact"/>
        </dgm:presLayoutVars>
      </dgm:prSet>
      <dgm:spPr/>
    </dgm:pt>
    <dgm:pt modelId="{D4CBBE90-B60F-4688-9E8F-200A3CECA4EB}" type="pres">
      <dgm:prSet presAssocID="{30E94076-6ADD-4188-8B3F-E811BC892E87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1A52925-ED0C-4B9B-98AA-0DA1A9CA2D97}" type="presOf" srcId="{30E94076-6ADD-4188-8B3F-E811BC892E87}" destId="{D4CBBE90-B60F-4688-9E8F-200A3CECA4EB}" srcOrd="0" destOrd="0" presId="urn:microsoft.com/office/officeart/2005/8/layout/vList2"/>
    <dgm:cxn modelId="{7BFED965-5D26-4BD4-9C26-2C3968918474}" srcId="{0FCA755A-9ADD-4B62-B99F-C3290A157E1A}" destId="{30E94076-6ADD-4188-8B3F-E811BC892E87}" srcOrd="0" destOrd="0" parTransId="{ED11F550-1C41-4DAC-87B6-311FE62FD531}" sibTransId="{D7441173-BA62-4C1D-9D31-E5C275902252}"/>
    <dgm:cxn modelId="{C13F4250-E2BA-44DA-89B1-A402CCD020E8}" type="presOf" srcId="{0FCA755A-9ADD-4B62-B99F-C3290A157E1A}" destId="{B14062B7-24B6-44FC-A7CE-19077DCA5217}" srcOrd="0" destOrd="0" presId="urn:microsoft.com/office/officeart/2005/8/layout/vList2"/>
    <dgm:cxn modelId="{E918FD05-C86A-4170-BFFB-66D6939D501E}" type="presParOf" srcId="{B14062B7-24B6-44FC-A7CE-19077DCA5217}" destId="{D4CBBE90-B60F-4688-9E8F-200A3CECA4E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8.xml><?xml version="1.0" encoding="utf-8"?>
<dgm:dataModel xmlns:dgm="http://schemas.openxmlformats.org/drawingml/2006/diagram" xmlns:a="http://schemas.openxmlformats.org/drawingml/2006/main">
  <dgm:ptLst>
    <dgm:pt modelId="{D7328964-60A5-4C8D-9644-D1860BBBEF78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58C7323-DC52-4CF9-946A-D89AA27C7A18}">
      <dgm:prSet custT="1"/>
      <dgm:spPr/>
      <dgm:t>
        <a:bodyPr/>
        <a:lstStyle/>
        <a:p>
          <a:pPr algn="ctr"/>
          <a:r>
            <a:rPr lang="en-US" sz="2000" b="1" dirty="0">
              <a:solidFill>
                <a:schemeClr val="bg1"/>
              </a:solidFill>
            </a:rPr>
            <a:t>OPA CANNOT approve visa extensions without an appointment extension Change form</a:t>
          </a:r>
          <a:endParaRPr lang="en-US" sz="2000" dirty="0">
            <a:solidFill>
              <a:schemeClr val="bg1"/>
            </a:solidFill>
          </a:endParaRPr>
        </a:p>
      </dgm:t>
    </dgm:pt>
    <dgm:pt modelId="{55E78E3B-30FA-4D40-AF7F-F9DBEC172635}" type="parTrans" cxnId="{440DE345-76C2-45C8-9FE8-9A402833846A}">
      <dgm:prSet/>
      <dgm:spPr/>
      <dgm:t>
        <a:bodyPr/>
        <a:lstStyle/>
        <a:p>
          <a:endParaRPr lang="en-US"/>
        </a:p>
      </dgm:t>
    </dgm:pt>
    <dgm:pt modelId="{DC4287B4-F9B5-4B35-A8D6-1CA0071741E7}" type="sibTrans" cxnId="{440DE345-76C2-45C8-9FE8-9A402833846A}">
      <dgm:prSet/>
      <dgm:spPr/>
      <dgm:t>
        <a:bodyPr/>
        <a:lstStyle/>
        <a:p>
          <a:endParaRPr lang="en-US"/>
        </a:p>
      </dgm:t>
    </dgm:pt>
    <dgm:pt modelId="{5E4E7210-224E-4BB9-B9CC-406C9FB2A943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Appointment extension and visa extension end dates MUST match</a:t>
          </a:r>
          <a:endParaRPr lang="en-US" sz="1400" dirty="0">
            <a:solidFill>
              <a:schemeClr val="accent3"/>
            </a:solidFill>
          </a:endParaRPr>
        </a:p>
      </dgm:t>
    </dgm:pt>
    <dgm:pt modelId="{218EBF3B-7B7A-4B55-AF82-1A2145A7675E}" type="parTrans" cxnId="{3F5FE4FA-D8C1-4C20-9B1D-D3E401592E4F}">
      <dgm:prSet/>
      <dgm:spPr/>
      <dgm:t>
        <a:bodyPr/>
        <a:lstStyle/>
        <a:p>
          <a:endParaRPr lang="en-US"/>
        </a:p>
      </dgm:t>
    </dgm:pt>
    <dgm:pt modelId="{C288767F-BC43-4B99-B759-794AD9F9A175}" type="sibTrans" cxnId="{3F5FE4FA-D8C1-4C20-9B1D-D3E401592E4F}">
      <dgm:prSet/>
      <dgm:spPr/>
      <dgm:t>
        <a:bodyPr/>
        <a:lstStyle/>
        <a:p>
          <a:endParaRPr lang="en-US"/>
        </a:p>
      </dgm:t>
    </dgm:pt>
    <dgm:pt modelId="{60E3EE3A-2861-4F9A-92BF-7AA4D5C08CCB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Upload any required supporting documents to avoid processing delays</a:t>
          </a:r>
        </a:p>
      </dgm:t>
    </dgm:pt>
    <dgm:pt modelId="{6EDAC2C0-5E01-4F45-B20D-E6871C9E97E3}" type="parTrans" cxnId="{45F91696-AABF-4DCE-8905-6F4153381044}">
      <dgm:prSet/>
      <dgm:spPr/>
      <dgm:t>
        <a:bodyPr/>
        <a:lstStyle/>
        <a:p>
          <a:endParaRPr lang="en-US"/>
        </a:p>
      </dgm:t>
    </dgm:pt>
    <dgm:pt modelId="{680F4E74-644C-4284-86FE-DD3FDF3314C4}" type="sibTrans" cxnId="{45F91696-AABF-4DCE-8905-6F4153381044}">
      <dgm:prSet/>
      <dgm:spPr/>
      <dgm:t>
        <a:bodyPr/>
        <a:lstStyle/>
        <a:p>
          <a:endParaRPr lang="en-US"/>
        </a:p>
      </dgm:t>
    </dgm:pt>
    <dgm:pt modelId="{83928BC6-9202-4A60-8333-0F5D47095BD2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E.g., outside funding letters; STEM EAD card, externally sponsored DS-2019, etc.</a:t>
          </a:r>
        </a:p>
      </dgm:t>
    </dgm:pt>
    <dgm:pt modelId="{EB2946B9-6D90-4DBA-9657-124057E27F44}" type="parTrans" cxnId="{DA32599D-68C5-4831-865D-FE853E302A8D}">
      <dgm:prSet/>
      <dgm:spPr/>
      <dgm:t>
        <a:bodyPr/>
        <a:lstStyle/>
        <a:p>
          <a:endParaRPr lang="en-US"/>
        </a:p>
      </dgm:t>
    </dgm:pt>
    <dgm:pt modelId="{296261FA-8963-4172-825F-ED43F5B919BE}" type="sibTrans" cxnId="{DA32599D-68C5-4831-865D-FE853E302A8D}">
      <dgm:prSet/>
      <dgm:spPr/>
      <dgm:t>
        <a:bodyPr/>
        <a:lstStyle/>
        <a:p>
          <a:endParaRPr lang="en-US"/>
        </a:p>
      </dgm:t>
    </dgm:pt>
    <dgm:pt modelId="{9968A4D5-C960-48DB-B466-4D02B4B47C8E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J-1 Scholars: </a:t>
          </a:r>
          <a:r>
            <a:rPr lang="en-US" sz="1400" dirty="0">
              <a:solidFill>
                <a:schemeClr val="accent3"/>
              </a:solidFill>
            </a:rPr>
            <a:t>Submit Change form and DS-2019 extension form</a:t>
          </a:r>
        </a:p>
      </dgm:t>
    </dgm:pt>
    <dgm:pt modelId="{80D9A518-2DAD-4593-A45A-5C6422754C95}" type="parTrans" cxnId="{4E1FC6A3-203D-4FBF-AB2E-92FE29DEFFD5}">
      <dgm:prSet/>
      <dgm:spPr/>
      <dgm:t>
        <a:bodyPr/>
        <a:lstStyle/>
        <a:p>
          <a:endParaRPr lang="en-US"/>
        </a:p>
      </dgm:t>
    </dgm:pt>
    <dgm:pt modelId="{87C69FD6-8B9E-4B47-8DE6-DC47FAE27497}" type="sibTrans" cxnId="{4E1FC6A3-203D-4FBF-AB2E-92FE29DEFFD5}">
      <dgm:prSet/>
      <dgm:spPr/>
      <dgm:t>
        <a:bodyPr/>
        <a:lstStyle/>
        <a:p>
          <a:endParaRPr lang="en-US"/>
        </a:p>
      </dgm:t>
    </dgm:pt>
    <dgm:pt modelId="{2ABE87E0-375B-4936-9C82-9DEF8C2CE444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DS-2019 funding total must match annual funding reported to OPA, except when:</a:t>
          </a:r>
        </a:p>
      </dgm:t>
    </dgm:pt>
    <dgm:pt modelId="{0E38A640-BDD3-4683-9F63-B459864BC18D}" type="parTrans" cxnId="{78987AB8-4F40-4798-B9B6-E1DDB742C338}">
      <dgm:prSet/>
      <dgm:spPr/>
      <dgm:t>
        <a:bodyPr/>
        <a:lstStyle/>
        <a:p>
          <a:endParaRPr lang="en-US"/>
        </a:p>
      </dgm:t>
    </dgm:pt>
    <dgm:pt modelId="{F3DC7B3F-0C7E-48ED-8CB1-884F76FDB283}" type="sibTrans" cxnId="{78987AB8-4F40-4798-B9B6-E1DDB742C338}">
      <dgm:prSet/>
      <dgm:spPr/>
      <dgm:t>
        <a:bodyPr/>
        <a:lstStyle/>
        <a:p>
          <a:endParaRPr lang="en-US"/>
        </a:p>
      </dgm:t>
    </dgm:pt>
    <dgm:pt modelId="{612F5428-57EB-45CC-A6A5-60FCE158CB9E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When appointment/DS-2019 extension does not equal one year</a:t>
          </a:r>
        </a:p>
      </dgm:t>
    </dgm:pt>
    <dgm:pt modelId="{23D1F203-B730-4938-805A-CF60DE7F36F8}" type="parTrans" cxnId="{B532FC59-C90A-408D-AF3E-F5D92705E0B5}">
      <dgm:prSet/>
      <dgm:spPr/>
      <dgm:t>
        <a:bodyPr/>
        <a:lstStyle/>
        <a:p>
          <a:endParaRPr lang="en-US"/>
        </a:p>
      </dgm:t>
    </dgm:pt>
    <dgm:pt modelId="{37A8934F-85F1-423F-B2A7-EE5274EA3B07}" type="sibTrans" cxnId="{B532FC59-C90A-408D-AF3E-F5D92705E0B5}">
      <dgm:prSet/>
      <dgm:spPr/>
      <dgm:t>
        <a:bodyPr/>
        <a:lstStyle/>
        <a:p>
          <a:endParaRPr lang="en-US"/>
        </a:p>
      </dgm:t>
    </dgm:pt>
    <dgm:pt modelId="{4555C1EF-6B69-4778-AD3F-80943AF90273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Report to OPA: Annual funding amount</a:t>
          </a:r>
        </a:p>
      </dgm:t>
    </dgm:pt>
    <dgm:pt modelId="{1B387220-DDE7-4B3D-B7B4-FDE86E7411D7}" type="parTrans" cxnId="{50E6D2B2-73EC-40F5-A8EA-2AE1C3584A80}">
      <dgm:prSet/>
      <dgm:spPr/>
      <dgm:t>
        <a:bodyPr/>
        <a:lstStyle/>
        <a:p>
          <a:endParaRPr lang="en-US"/>
        </a:p>
      </dgm:t>
    </dgm:pt>
    <dgm:pt modelId="{B9BE8B4A-70A3-452E-9378-A4BA5FEC6371}" type="sibTrans" cxnId="{50E6D2B2-73EC-40F5-A8EA-2AE1C3584A80}">
      <dgm:prSet/>
      <dgm:spPr/>
      <dgm:t>
        <a:bodyPr/>
        <a:lstStyle/>
        <a:p>
          <a:endParaRPr lang="en-US"/>
        </a:p>
      </dgm:t>
    </dgm:pt>
    <dgm:pt modelId="{E6447A98-097E-4EC2-BDD4-3789F89762C9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Report to Bechtel: Funding amount for extension period</a:t>
          </a:r>
        </a:p>
      </dgm:t>
    </dgm:pt>
    <dgm:pt modelId="{41B6A84A-A3EF-4BB0-93AB-3010B9154B26}" type="parTrans" cxnId="{DC7DD6A9-E1A1-4FB1-9BED-2F9C37114147}">
      <dgm:prSet/>
      <dgm:spPr/>
      <dgm:t>
        <a:bodyPr/>
        <a:lstStyle/>
        <a:p>
          <a:endParaRPr lang="en-US"/>
        </a:p>
      </dgm:t>
    </dgm:pt>
    <dgm:pt modelId="{DA339CF5-F2E6-4F1D-8D59-8EC4E89F5641}" type="sibTrans" cxnId="{DC7DD6A9-E1A1-4FB1-9BED-2F9C37114147}">
      <dgm:prSet/>
      <dgm:spPr/>
      <dgm:t>
        <a:bodyPr/>
        <a:lstStyle/>
        <a:p>
          <a:endParaRPr lang="en-US"/>
        </a:p>
      </dgm:t>
    </dgm:pt>
    <dgm:pt modelId="{40FE0EB1-335E-4094-A5E6-540E55FCB085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When external funding includes allowances beyond the annual funding amount</a:t>
          </a:r>
        </a:p>
      </dgm:t>
    </dgm:pt>
    <dgm:pt modelId="{CA506881-C2A2-4606-8C8A-9EFB8FB77AA9}" type="parTrans" cxnId="{E3C8DBED-9245-4401-B8EA-7D184B132F33}">
      <dgm:prSet/>
      <dgm:spPr/>
      <dgm:t>
        <a:bodyPr/>
        <a:lstStyle/>
        <a:p>
          <a:endParaRPr lang="en-US"/>
        </a:p>
      </dgm:t>
    </dgm:pt>
    <dgm:pt modelId="{3AA962EC-DD0B-464C-BD5B-405622512502}" type="sibTrans" cxnId="{E3C8DBED-9245-4401-B8EA-7D184B132F33}">
      <dgm:prSet/>
      <dgm:spPr/>
      <dgm:t>
        <a:bodyPr/>
        <a:lstStyle/>
        <a:p>
          <a:endParaRPr lang="en-US"/>
        </a:p>
      </dgm:t>
    </dgm:pt>
    <dgm:pt modelId="{44B0C333-F1D3-4F06-9519-1C13BD66DB1C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Report to OPA: Annual funding amount (do not include allowances)</a:t>
          </a:r>
        </a:p>
      </dgm:t>
    </dgm:pt>
    <dgm:pt modelId="{8C7E07D1-A4C7-4C38-83DA-1F992EBC7629}" type="parTrans" cxnId="{A1515578-B25C-4A71-AF46-C1ADC39FC0D3}">
      <dgm:prSet/>
      <dgm:spPr/>
      <dgm:t>
        <a:bodyPr/>
        <a:lstStyle/>
        <a:p>
          <a:endParaRPr lang="en-US"/>
        </a:p>
      </dgm:t>
    </dgm:pt>
    <dgm:pt modelId="{9221E0C6-5D04-4F5F-A360-7CCB9472D2F7}" type="sibTrans" cxnId="{A1515578-B25C-4A71-AF46-C1ADC39FC0D3}">
      <dgm:prSet/>
      <dgm:spPr/>
      <dgm:t>
        <a:bodyPr/>
        <a:lstStyle/>
        <a:p>
          <a:endParaRPr lang="en-US"/>
        </a:p>
      </dgm:t>
    </dgm:pt>
    <dgm:pt modelId="{D77A3F22-9B56-43E7-8053-250762AC605A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Report to Bechtel: Funding amount for extension period including allowances</a:t>
          </a:r>
        </a:p>
      </dgm:t>
    </dgm:pt>
    <dgm:pt modelId="{D2D2F38C-07C4-406F-8770-19CCC6FFA2CD}" type="parTrans" cxnId="{7882389F-EB2F-44F2-BCEC-9368E5CCBBE2}">
      <dgm:prSet/>
      <dgm:spPr/>
      <dgm:t>
        <a:bodyPr/>
        <a:lstStyle/>
        <a:p>
          <a:endParaRPr lang="en-US"/>
        </a:p>
      </dgm:t>
    </dgm:pt>
    <dgm:pt modelId="{9F77C67D-4031-4920-872A-BA57DD3AC2A7}" type="sibTrans" cxnId="{7882389F-EB2F-44F2-BCEC-9368E5CCBBE2}">
      <dgm:prSet/>
      <dgm:spPr/>
      <dgm:t>
        <a:bodyPr/>
        <a:lstStyle/>
        <a:p>
          <a:endParaRPr lang="en-US"/>
        </a:p>
      </dgm:t>
    </dgm:pt>
    <dgm:pt modelId="{67AC6508-DEDA-4C50-87AA-73125DEBB3DF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https://postdocs.stanford.edu/postdoctoral-administrators/how-quick-links/extend-postdoctoral-appointments</a:t>
          </a:r>
          <a:endParaRPr lang="en-US" sz="1200" b="1" dirty="0">
            <a:solidFill>
              <a:srgbClr val="92D050"/>
            </a:solidFill>
          </a:endParaRPr>
        </a:p>
      </dgm:t>
    </dgm:pt>
    <dgm:pt modelId="{7D475D8C-E427-4F82-9922-F1D998CB538C}" type="parTrans" cxnId="{9024567E-1B10-4A8B-8422-69F01EFCF979}">
      <dgm:prSet/>
      <dgm:spPr/>
      <dgm:t>
        <a:bodyPr/>
        <a:lstStyle/>
        <a:p>
          <a:endParaRPr lang="en-US"/>
        </a:p>
      </dgm:t>
    </dgm:pt>
    <dgm:pt modelId="{B2502536-7C78-4063-8B0C-F2E5419FC16E}" type="sibTrans" cxnId="{9024567E-1B10-4A8B-8422-69F01EFCF979}">
      <dgm:prSet/>
      <dgm:spPr/>
      <dgm:t>
        <a:bodyPr/>
        <a:lstStyle/>
        <a:p>
          <a:endParaRPr lang="en-US"/>
        </a:p>
      </dgm:t>
    </dgm:pt>
    <dgm:pt modelId="{C3FDA77A-854F-4949-8333-DCD028D230B2}" type="pres">
      <dgm:prSet presAssocID="{D7328964-60A5-4C8D-9644-D1860BBBEF78}" presName="linear" presStyleCnt="0">
        <dgm:presLayoutVars>
          <dgm:dir/>
          <dgm:animLvl val="lvl"/>
          <dgm:resizeHandles val="exact"/>
        </dgm:presLayoutVars>
      </dgm:prSet>
      <dgm:spPr/>
    </dgm:pt>
    <dgm:pt modelId="{C906F28F-AABF-4F58-AB1C-142875FDBFCD}" type="pres">
      <dgm:prSet presAssocID="{258C7323-DC52-4CF9-946A-D89AA27C7A18}" presName="parentLin" presStyleCnt="0"/>
      <dgm:spPr/>
    </dgm:pt>
    <dgm:pt modelId="{F3F7B7EF-CCB7-46B1-AF40-661BE8119684}" type="pres">
      <dgm:prSet presAssocID="{258C7323-DC52-4CF9-946A-D89AA27C7A18}" presName="parentLeftMargin" presStyleLbl="node1" presStyleIdx="0" presStyleCnt="2"/>
      <dgm:spPr/>
    </dgm:pt>
    <dgm:pt modelId="{BE3D1A80-96F3-4492-BB02-AAC9C3C180D7}" type="pres">
      <dgm:prSet presAssocID="{258C7323-DC52-4CF9-946A-D89AA27C7A18}" presName="parentText" presStyleLbl="node1" presStyleIdx="0" presStyleCnt="2" custScaleX="127541" custScaleY="90346">
        <dgm:presLayoutVars>
          <dgm:chMax val="0"/>
          <dgm:bulletEnabled val="1"/>
        </dgm:presLayoutVars>
      </dgm:prSet>
      <dgm:spPr/>
    </dgm:pt>
    <dgm:pt modelId="{227990A0-197E-493C-A86B-661A8B91CE48}" type="pres">
      <dgm:prSet presAssocID="{258C7323-DC52-4CF9-946A-D89AA27C7A18}" presName="negativeSpace" presStyleCnt="0"/>
      <dgm:spPr/>
    </dgm:pt>
    <dgm:pt modelId="{5123840D-8749-4C35-9F2A-26B9723380BA}" type="pres">
      <dgm:prSet presAssocID="{258C7323-DC52-4CF9-946A-D89AA27C7A18}" presName="childText" presStyleLbl="conFgAcc1" presStyleIdx="0" presStyleCnt="2">
        <dgm:presLayoutVars>
          <dgm:bulletEnabled val="1"/>
        </dgm:presLayoutVars>
      </dgm:prSet>
      <dgm:spPr/>
    </dgm:pt>
    <dgm:pt modelId="{3D3B31EC-13B3-4A2B-8659-A89A3FD9E01B}" type="pres">
      <dgm:prSet presAssocID="{DC4287B4-F9B5-4B35-A8D6-1CA0071741E7}" presName="spaceBetweenRectangles" presStyleCnt="0"/>
      <dgm:spPr/>
    </dgm:pt>
    <dgm:pt modelId="{D9D89989-B7DA-4EFC-9C13-F477AB464AD3}" type="pres">
      <dgm:prSet presAssocID="{67AC6508-DEDA-4C50-87AA-73125DEBB3DF}" presName="parentLin" presStyleCnt="0"/>
      <dgm:spPr/>
    </dgm:pt>
    <dgm:pt modelId="{1363683B-2602-4CA7-B3AD-0E019F9CA1BC}" type="pres">
      <dgm:prSet presAssocID="{67AC6508-DEDA-4C50-87AA-73125DEBB3DF}" presName="parentLeftMargin" presStyleLbl="node1" presStyleIdx="0" presStyleCnt="2"/>
      <dgm:spPr/>
    </dgm:pt>
    <dgm:pt modelId="{67DD2F91-E142-46F7-A417-FE12BBE789F2}" type="pres">
      <dgm:prSet presAssocID="{67AC6508-DEDA-4C50-87AA-73125DEBB3DF}" presName="parentText" presStyleLbl="node1" presStyleIdx="1" presStyleCnt="2" custScaleX="127541" custScaleY="61951">
        <dgm:presLayoutVars>
          <dgm:chMax val="0"/>
          <dgm:bulletEnabled val="1"/>
        </dgm:presLayoutVars>
      </dgm:prSet>
      <dgm:spPr/>
    </dgm:pt>
    <dgm:pt modelId="{7589987A-3254-4624-87F8-78826486AAB5}" type="pres">
      <dgm:prSet presAssocID="{67AC6508-DEDA-4C50-87AA-73125DEBB3DF}" presName="negativeSpace" presStyleCnt="0"/>
      <dgm:spPr/>
    </dgm:pt>
    <dgm:pt modelId="{759EFB73-B5CE-4853-960B-8A1E94D090DC}" type="pres">
      <dgm:prSet presAssocID="{67AC6508-DEDA-4C50-87AA-73125DEBB3DF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0374ED2A-D754-4498-998F-8A196DB9FDF1}" type="presOf" srcId="{4555C1EF-6B69-4778-AD3F-80943AF90273}" destId="{5123840D-8749-4C35-9F2A-26B9723380BA}" srcOrd="0" destOrd="6" presId="urn:microsoft.com/office/officeart/2005/8/layout/list1"/>
    <dgm:cxn modelId="{F403F535-0FDC-41A6-9B3D-21263ECC0419}" type="presOf" srcId="{612F5428-57EB-45CC-A6A5-60FCE158CB9E}" destId="{5123840D-8749-4C35-9F2A-26B9723380BA}" srcOrd="0" destOrd="5" presId="urn:microsoft.com/office/officeart/2005/8/layout/list1"/>
    <dgm:cxn modelId="{4593CB3E-7E4C-4970-ADAF-E90B44767068}" type="presOf" srcId="{5E4E7210-224E-4BB9-B9CC-406C9FB2A943}" destId="{5123840D-8749-4C35-9F2A-26B9723380BA}" srcOrd="0" destOrd="0" presId="urn:microsoft.com/office/officeart/2005/8/layout/list1"/>
    <dgm:cxn modelId="{440DE345-76C2-45C8-9FE8-9A402833846A}" srcId="{D7328964-60A5-4C8D-9644-D1860BBBEF78}" destId="{258C7323-DC52-4CF9-946A-D89AA27C7A18}" srcOrd="0" destOrd="0" parTransId="{55E78E3B-30FA-4D40-AF7F-F9DBEC172635}" sibTransId="{DC4287B4-F9B5-4B35-A8D6-1CA0071741E7}"/>
    <dgm:cxn modelId="{25A9D354-4FD3-4EB1-846D-28937C5D44D0}" type="presOf" srcId="{D77A3F22-9B56-43E7-8053-250762AC605A}" destId="{5123840D-8749-4C35-9F2A-26B9723380BA}" srcOrd="0" destOrd="10" presId="urn:microsoft.com/office/officeart/2005/8/layout/list1"/>
    <dgm:cxn modelId="{A1515578-B25C-4A71-AF46-C1ADC39FC0D3}" srcId="{40FE0EB1-335E-4094-A5E6-540E55FCB085}" destId="{44B0C333-F1D3-4F06-9519-1C13BD66DB1C}" srcOrd="0" destOrd="0" parTransId="{8C7E07D1-A4C7-4C38-83DA-1F992EBC7629}" sibTransId="{9221E0C6-5D04-4F5F-A360-7CCB9472D2F7}"/>
    <dgm:cxn modelId="{B532FC59-C90A-408D-AF3E-F5D92705E0B5}" srcId="{2ABE87E0-375B-4936-9C82-9DEF8C2CE444}" destId="{612F5428-57EB-45CC-A6A5-60FCE158CB9E}" srcOrd="0" destOrd="0" parTransId="{23D1F203-B730-4938-805A-CF60DE7F36F8}" sibTransId="{37A8934F-85F1-423F-B2A7-EE5274EA3B07}"/>
    <dgm:cxn modelId="{19BD287E-9F2B-4F79-96C6-8649617FF376}" type="presOf" srcId="{258C7323-DC52-4CF9-946A-D89AA27C7A18}" destId="{F3F7B7EF-CCB7-46B1-AF40-661BE8119684}" srcOrd="0" destOrd="0" presId="urn:microsoft.com/office/officeart/2005/8/layout/list1"/>
    <dgm:cxn modelId="{9024567E-1B10-4A8B-8422-69F01EFCF979}" srcId="{D7328964-60A5-4C8D-9644-D1860BBBEF78}" destId="{67AC6508-DEDA-4C50-87AA-73125DEBB3DF}" srcOrd="1" destOrd="0" parTransId="{7D475D8C-E427-4F82-9922-F1D998CB538C}" sibTransId="{B2502536-7C78-4063-8B0C-F2E5419FC16E}"/>
    <dgm:cxn modelId="{1D86737F-3F40-4734-A6AA-1E4366F944A6}" type="presOf" srcId="{E6447A98-097E-4EC2-BDD4-3789F89762C9}" destId="{5123840D-8749-4C35-9F2A-26B9723380BA}" srcOrd="0" destOrd="7" presId="urn:microsoft.com/office/officeart/2005/8/layout/list1"/>
    <dgm:cxn modelId="{4611C67F-F876-46AB-B25A-26F6F97C1736}" type="presOf" srcId="{67AC6508-DEDA-4C50-87AA-73125DEBB3DF}" destId="{67DD2F91-E142-46F7-A417-FE12BBE789F2}" srcOrd="1" destOrd="0" presId="urn:microsoft.com/office/officeart/2005/8/layout/list1"/>
    <dgm:cxn modelId="{78A6A582-FF6A-4CEF-86B4-52A67AB1A0EE}" type="presOf" srcId="{258C7323-DC52-4CF9-946A-D89AA27C7A18}" destId="{BE3D1A80-96F3-4492-BB02-AAC9C3C180D7}" srcOrd="1" destOrd="0" presId="urn:microsoft.com/office/officeart/2005/8/layout/list1"/>
    <dgm:cxn modelId="{45F91696-AABF-4DCE-8905-6F4153381044}" srcId="{258C7323-DC52-4CF9-946A-D89AA27C7A18}" destId="{60E3EE3A-2861-4F9A-92BF-7AA4D5C08CCB}" srcOrd="1" destOrd="0" parTransId="{6EDAC2C0-5E01-4F45-B20D-E6871C9E97E3}" sibTransId="{680F4E74-644C-4284-86FE-DD3FDF3314C4}"/>
    <dgm:cxn modelId="{DA32599D-68C5-4831-865D-FE853E302A8D}" srcId="{60E3EE3A-2861-4F9A-92BF-7AA4D5C08CCB}" destId="{83928BC6-9202-4A60-8333-0F5D47095BD2}" srcOrd="0" destOrd="0" parTransId="{EB2946B9-6D90-4DBA-9657-124057E27F44}" sibTransId="{296261FA-8963-4172-825F-ED43F5B919BE}"/>
    <dgm:cxn modelId="{7882389F-EB2F-44F2-BCEC-9368E5CCBBE2}" srcId="{40FE0EB1-335E-4094-A5E6-540E55FCB085}" destId="{D77A3F22-9B56-43E7-8053-250762AC605A}" srcOrd="1" destOrd="0" parTransId="{D2D2F38C-07C4-406F-8770-19CCC6FFA2CD}" sibTransId="{9F77C67D-4031-4920-872A-BA57DD3AC2A7}"/>
    <dgm:cxn modelId="{4E1FC6A3-203D-4FBF-AB2E-92FE29DEFFD5}" srcId="{258C7323-DC52-4CF9-946A-D89AA27C7A18}" destId="{9968A4D5-C960-48DB-B466-4D02B4B47C8E}" srcOrd="2" destOrd="0" parTransId="{80D9A518-2DAD-4593-A45A-5C6422754C95}" sibTransId="{87C69FD6-8B9E-4B47-8DE6-DC47FAE27497}"/>
    <dgm:cxn modelId="{DC7DD6A9-E1A1-4FB1-9BED-2F9C37114147}" srcId="{612F5428-57EB-45CC-A6A5-60FCE158CB9E}" destId="{E6447A98-097E-4EC2-BDD4-3789F89762C9}" srcOrd="1" destOrd="0" parTransId="{41B6A84A-A3EF-4BB0-93AB-3010B9154B26}" sibTransId="{DA339CF5-F2E6-4F1D-8D59-8EC4E89F5641}"/>
    <dgm:cxn modelId="{C96957AF-83A1-4BB6-A0E6-72566919E479}" type="presOf" srcId="{60E3EE3A-2861-4F9A-92BF-7AA4D5C08CCB}" destId="{5123840D-8749-4C35-9F2A-26B9723380BA}" srcOrd="0" destOrd="1" presId="urn:microsoft.com/office/officeart/2005/8/layout/list1"/>
    <dgm:cxn modelId="{50E6D2B2-73EC-40F5-A8EA-2AE1C3584A80}" srcId="{612F5428-57EB-45CC-A6A5-60FCE158CB9E}" destId="{4555C1EF-6B69-4778-AD3F-80943AF90273}" srcOrd="0" destOrd="0" parTransId="{1B387220-DDE7-4B3D-B7B4-FDE86E7411D7}" sibTransId="{B9BE8B4A-70A3-452E-9378-A4BA5FEC6371}"/>
    <dgm:cxn modelId="{B0FA0EB6-EDF0-46F7-853D-BDDCF61ABBD4}" type="presOf" srcId="{9968A4D5-C960-48DB-B466-4D02B4B47C8E}" destId="{5123840D-8749-4C35-9F2A-26B9723380BA}" srcOrd="0" destOrd="3" presId="urn:microsoft.com/office/officeart/2005/8/layout/list1"/>
    <dgm:cxn modelId="{78987AB8-4F40-4798-B9B6-E1DDB742C338}" srcId="{9968A4D5-C960-48DB-B466-4D02B4B47C8E}" destId="{2ABE87E0-375B-4936-9C82-9DEF8C2CE444}" srcOrd="0" destOrd="0" parTransId="{0E38A640-BDD3-4683-9F63-B459864BC18D}" sibTransId="{F3DC7B3F-0C7E-48ED-8CB1-884F76FDB283}"/>
    <dgm:cxn modelId="{2B253FBE-66B8-41E5-BB73-CCC3C72B6E21}" type="presOf" srcId="{67AC6508-DEDA-4C50-87AA-73125DEBB3DF}" destId="{1363683B-2602-4CA7-B3AD-0E019F9CA1BC}" srcOrd="0" destOrd="0" presId="urn:microsoft.com/office/officeart/2005/8/layout/list1"/>
    <dgm:cxn modelId="{814B0AC6-98D2-4DCB-8517-ACF9435CEE6A}" type="presOf" srcId="{2ABE87E0-375B-4936-9C82-9DEF8C2CE444}" destId="{5123840D-8749-4C35-9F2A-26B9723380BA}" srcOrd="0" destOrd="4" presId="urn:microsoft.com/office/officeart/2005/8/layout/list1"/>
    <dgm:cxn modelId="{2006A2CA-EC1D-42EE-9FCA-177D6B64573D}" type="presOf" srcId="{40FE0EB1-335E-4094-A5E6-540E55FCB085}" destId="{5123840D-8749-4C35-9F2A-26B9723380BA}" srcOrd="0" destOrd="8" presId="urn:microsoft.com/office/officeart/2005/8/layout/list1"/>
    <dgm:cxn modelId="{CE4404E2-3AFD-44DF-AFC0-C04D0D051B79}" type="presOf" srcId="{D7328964-60A5-4C8D-9644-D1860BBBEF78}" destId="{C3FDA77A-854F-4949-8333-DCD028D230B2}" srcOrd="0" destOrd="0" presId="urn:microsoft.com/office/officeart/2005/8/layout/list1"/>
    <dgm:cxn modelId="{70E2A8E6-4A79-43F5-B52D-306D392CB50E}" type="presOf" srcId="{44B0C333-F1D3-4F06-9519-1C13BD66DB1C}" destId="{5123840D-8749-4C35-9F2A-26B9723380BA}" srcOrd="0" destOrd="9" presId="urn:microsoft.com/office/officeart/2005/8/layout/list1"/>
    <dgm:cxn modelId="{E3C8DBED-9245-4401-B8EA-7D184B132F33}" srcId="{2ABE87E0-375B-4936-9C82-9DEF8C2CE444}" destId="{40FE0EB1-335E-4094-A5E6-540E55FCB085}" srcOrd="1" destOrd="0" parTransId="{CA506881-C2A2-4606-8C8A-9EFB8FB77AA9}" sibTransId="{3AA962EC-DD0B-464C-BD5B-405622512502}"/>
    <dgm:cxn modelId="{3F5FE4FA-D8C1-4C20-9B1D-D3E401592E4F}" srcId="{258C7323-DC52-4CF9-946A-D89AA27C7A18}" destId="{5E4E7210-224E-4BB9-B9CC-406C9FB2A943}" srcOrd="0" destOrd="0" parTransId="{218EBF3B-7B7A-4B55-AF82-1A2145A7675E}" sibTransId="{C288767F-BC43-4B99-B759-794AD9F9A175}"/>
    <dgm:cxn modelId="{A991DDFD-9A2D-4916-90B7-EED85F6752EB}" type="presOf" srcId="{83928BC6-9202-4A60-8333-0F5D47095BD2}" destId="{5123840D-8749-4C35-9F2A-26B9723380BA}" srcOrd="0" destOrd="2" presId="urn:microsoft.com/office/officeart/2005/8/layout/list1"/>
    <dgm:cxn modelId="{AE9E119C-F376-45E7-A0F8-D675504C4B65}" type="presParOf" srcId="{C3FDA77A-854F-4949-8333-DCD028D230B2}" destId="{C906F28F-AABF-4F58-AB1C-142875FDBFCD}" srcOrd="0" destOrd="0" presId="urn:microsoft.com/office/officeart/2005/8/layout/list1"/>
    <dgm:cxn modelId="{22F79B0E-5E88-42E5-A9D5-AABD8D7770A2}" type="presParOf" srcId="{C906F28F-AABF-4F58-AB1C-142875FDBFCD}" destId="{F3F7B7EF-CCB7-46B1-AF40-661BE8119684}" srcOrd="0" destOrd="0" presId="urn:microsoft.com/office/officeart/2005/8/layout/list1"/>
    <dgm:cxn modelId="{BF80E6E6-5297-4211-B9DD-E9752E165509}" type="presParOf" srcId="{C906F28F-AABF-4F58-AB1C-142875FDBFCD}" destId="{BE3D1A80-96F3-4492-BB02-AAC9C3C180D7}" srcOrd="1" destOrd="0" presId="urn:microsoft.com/office/officeart/2005/8/layout/list1"/>
    <dgm:cxn modelId="{A60C036D-E269-4398-89DA-5D130D8EB446}" type="presParOf" srcId="{C3FDA77A-854F-4949-8333-DCD028D230B2}" destId="{227990A0-197E-493C-A86B-661A8B91CE48}" srcOrd="1" destOrd="0" presId="urn:microsoft.com/office/officeart/2005/8/layout/list1"/>
    <dgm:cxn modelId="{62469B9F-3092-40AC-ADCB-B472D7ED33DE}" type="presParOf" srcId="{C3FDA77A-854F-4949-8333-DCD028D230B2}" destId="{5123840D-8749-4C35-9F2A-26B9723380BA}" srcOrd="2" destOrd="0" presId="urn:microsoft.com/office/officeart/2005/8/layout/list1"/>
    <dgm:cxn modelId="{3864AF4D-678A-44DA-9043-3070A631D8B6}" type="presParOf" srcId="{C3FDA77A-854F-4949-8333-DCD028D230B2}" destId="{3D3B31EC-13B3-4A2B-8659-A89A3FD9E01B}" srcOrd="3" destOrd="0" presId="urn:microsoft.com/office/officeart/2005/8/layout/list1"/>
    <dgm:cxn modelId="{0EE099F0-39EE-4967-862F-23CF66D42F4E}" type="presParOf" srcId="{C3FDA77A-854F-4949-8333-DCD028D230B2}" destId="{D9D89989-B7DA-4EFC-9C13-F477AB464AD3}" srcOrd="4" destOrd="0" presId="urn:microsoft.com/office/officeart/2005/8/layout/list1"/>
    <dgm:cxn modelId="{2E1286A8-A134-4325-B343-60457821C009}" type="presParOf" srcId="{D9D89989-B7DA-4EFC-9C13-F477AB464AD3}" destId="{1363683B-2602-4CA7-B3AD-0E019F9CA1BC}" srcOrd="0" destOrd="0" presId="urn:microsoft.com/office/officeart/2005/8/layout/list1"/>
    <dgm:cxn modelId="{484B6EA5-E21D-4BAA-B964-9C2BC0D256AD}" type="presParOf" srcId="{D9D89989-B7DA-4EFC-9C13-F477AB464AD3}" destId="{67DD2F91-E142-46F7-A417-FE12BBE789F2}" srcOrd="1" destOrd="0" presId="urn:microsoft.com/office/officeart/2005/8/layout/list1"/>
    <dgm:cxn modelId="{BC223C83-97C6-494B-B3DE-DC0A54BC4F83}" type="presParOf" srcId="{C3FDA77A-854F-4949-8333-DCD028D230B2}" destId="{7589987A-3254-4624-87F8-78826486AAB5}" srcOrd="5" destOrd="0" presId="urn:microsoft.com/office/officeart/2005/8/layout/list1"/>
    <dgm:cxn modelId="{0B29CAB2-DCB6-4F68-8CE7-2702E36A950B}" type="presParOf" srcId="{C3FDA77A-854F-4949-8333-DCD028D230B2}" destId="{759EFB73-B5CE-4853-960B-8A1E94D090DC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19.xml><?xml version="1.0" encoding="utf-8"?>
<dgm:dataModel xmlns:dgm="http://schemas.openxmlformats.org/drawingml/2006/diagram" xmlns:a="http://schemas.openxmlformats.org/drawingml/2006/main">
  <dgm:ptLst>
    <dgm:pt modelId="{05E109B2-CD21-4236-97CF-38E3DFB6C86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395F1E6-495B-4D90-8193-95B492E22A34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400" baseline="0" dirty="0"/>
            <a:t>F1 OPT / H-1B Visa Extension Processing Guidelines</a:t>
          </a:r>
          <a:endParaRPr lang="en-US" sz="2400" dirty="0"/>
        </a:p>
      </dgm:t>
    </dgm:pt>
    <dgm:pt modelId="{ACED7D1A-C209-482D-A629-83E2ED079916}" type="parTrans" cxnId="{1A43B168-E85B-4660-AD53-58FDB03829CD}">
      <dgm:prSet/>
      <dgm:spPr/>
      <dgm:t>
        <a:bodyPr/>
        <a:lstStyle/>
        <a:p>
          <a:endParaRPr lang="en-US"/>
        </a:p>
      </dgm:t>
    </dgm:pt>
    <dgm:pt modelId="{BB9F0904-B6A9-4693-959C-8C3E81C7DDFC}" type="sibTrans" cxnId="{1A43B168-E85B-4660-AD53-58FDB03829CD}">
      <dgm:prSet/>
      <dgm:spPr/>
      <dgm:t>
        <a:bodyPr/>
        <a:lstStyle/>
        <a:p>
          <a:endParaRPr lang="en-US"/>
        </a:p>
      </dgm:t>
    </dgm:pt>
    <dgm:pt modelId="{AEFA416C-D42F-44C3-B06A-FED6A9FD33E1}" type="pres">
      <dgm:prSet presAssocID="{05E109B2-CD21-4236-97CF-38E3DFB6C86B}" presName="linear" presStyleCnt="0">
        <dgm:presLayoutVars>
          <dgm:animLvl val="lvl"/>
          <dgm:resizeHandles val="exact"/>
        </dgm:presLayoutVars>
      </dgm:prSet>
      <dgm:spPr/>
    </dgm:pt>
    <dgm:pt modelId="{5D00A852-1B84-44C1-933B-96081DA5BFEB}" type="pres">
      <dgm:prSet presAssocID="{9395F1E6-495B-4D90-8193-95B492E22A3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922143C-3448-49BD-BECD-C8A2CCF832F7}" type="presOf" srcId="{9395F1E6-495B-4D90-8193-95B492E22A34}" destId="{5D00A852-1B84-44C1-933B-96081DA5BFEB}" srcOrd="0" destOrd="0" presId="urn:microsoft.com/office/officeart/2005/8/layout/vList2"/>
    <dgm:cxn modelId="{1A43B168-E85B-4660-AD53-58FDB03829CD}" srcId="{05E109B2-CD21-4236-97CF-38E3DFB6C86B}" destId="{9395F1E6-495B-4D90-8193-95B492E22A34}" srcOrd="0" destOrd="0" parTransId="{ACED7D1A-C209-482D-A629-83E2ED079916}" sibTransId="{BB9F0904-B6A9-4693-959C-8C3E81C7DDFC}"/>
    <dgm:cxn modelId="{3C16DC9D-A11D-4F4E-B24B-09BE6C5AE325}" type="presOf" srcId="{05E109B2-CD21-4236-97CF-38E3DFB6C86B}" destId="{AEFA416C-D42F-44C3-B06A-FED6A9FD33E1}" srcOrd="0" destOrd="0" presId="urn:microsoft.com/office/officeart/2005/8/layout/vList2"/>
    <dgm:cxn modelId="{1CE08881-E094-4CE9-9550-706FAEA88739}" type="presParOf" srcId="{AEFA416C-D42F-44C3-B06A-FED6A9FD33E1}" destId="{5D00A852-1B84-44C1-933B-96081DA5BFE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.xml><?xml version="1.0" encoding="utf-8"?>
<dgm:dataModel xmlns:dgm="http://schemas.openxmlformats.org/drawingml/2006/diagram" xmlns:a="http://schemas.openxmlformats.org/drawingml/2006/main">
  <dgm:ptLst>
    <dgm:pt modelId="{2A1ABBB9-598D-4A3D-B057-E9F0220856CC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47A2FA7-8375-4886-BE34-EBDA3FF6E3DD}">
      <dgm:prSet/>
      <dgm:spPr/>
      <dgm:t>
        <a:bodyPr/>
        <a:lstStyle/>
        <a:p>
          <a:r>
            <a:rPr lang="en-US" b="1" i="1" baseline="0" dirty="0"/>
            <a:t>The Postdoctoral Appointment</a:t>
          </a:r>
          <a:endParaRPr lang="en-US" dirty="0"/>
        </a:p>
      </dgm:t>
    </dgm:pt>
    <dgm:pt modelId="{FB87A6AD-DA0D-4224-A988-9151D8C07EB4}" type="parTrans" cxnId="{3430829D-D28B-4D82-8633-6E964650C088}">
      <dgm:prSet/>
      <dgm:spPr/>
      <dgm:t>
        <a:bodyPr/>
        <a:lstStyle/>
        <a:p>
          <a:endParaRPr lang="en-US"/>
        </a:p>
      </dgm:t>
    </dgm:pt>
    <dgm:pt modelId="{C665C7C1-9671-40D0-B354-58A24D5A03EF}" type="sibTrans" cxnId="{3430829D-D28B-4D82-8633-6E964650C088}">
      <dgm:prSet/>
      <dgm:spPr/>
      <dgm:t>
        <a:bodyPr/>
        <a:lstStyle/>
        <a:p>
          <a:endParaRPr lang="en-US"/>
        </a:p>
      </dgm:t>
    </dgm:pt>
    <dgm:pt modelId="{D9F5196B-4C9B-4A54-83BB-642799987909}" type="pres">
      <dgm:prSet presAssocID="{2A1ABBB9-598D-4A3D-B057-E9F0220856CC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331DD530-3FD5-4DE5-A429-376EF4F1D908}" type="pres">
      <dgm:prSet presAssocID="{C47A2FA7-8375-4886-BE34-EBDA3FF6E3DD}" presName="horFlow" presStyleCnt="0"/>
      <dgm:spPr/>
    </dgm:pt>
    <dgm:pt modelId="{896D1E60-F44B-4686-87F6-73AAEF0AF492}" type="pres">
      <dgm:prSet presAssocID="{C47A2FA7-8375-4886-BE34-EBDA3FF6E3DD}" presName="bigChev" presStyleLbl="node1" presStyleIdx="0" presStyleCnt="1"/>
      <dgm:spPr>
        <a:prstGeom prst="irregularSeal2">
          <a:avLst/>
        </a:prstGeom>
      </dgm:spPr>
    </dgm:pt>
  </dgm:ptLst>
  <dgm:cxnLst>
    <dgm:cxn modelId="{3430829D-D28B-4D82-8633-6E964650C088}" srcId="{2A1ABBB9-598D-4A3D-B057-E9F0220856CC}" destId="{C47A2FA7-8375-4886-BE34-EBDA3FF6E3DD}" srcOrd="0" destOrd="0" parTransId="{FB87A6AD-DA0D-4224-A988-9151D8C07EB4}" sibTransId="{C665C7C1-9671-40D0-B354-58A24D5A03EF}"/>
    <dgm:cxn modelId="{99A46EC4-F1EA-4850-896D-10BD29095EF3}" type="presOf" srcId="{C47A2FA7-8375-4886-BE34-EBDA3FF6E3DD}" destId="{896D1E60-F44B-4686-87F6-73AAEF0AF492}" srcOrd="0" destOrd="0" presId="urn:microsoft.com/office/officeart/2005/8/layout/lProcess3"/>
    <dgm:cxn modelId="{59C303FF-D9A4-427D-AEED-5F4B471D27F1}" type="presOf" srcId="{2A1ABBB9-598D-4A3D-B057-E9F0220856CC}" destId="{D9F5196B-4C9B-4A54-83BB-642799987909}" srcOrd="0" destOrd="0" presId="urn:microsoft.com/office/officeart/2005/8/layout/lProcess3"/>
    <dgm:cxn modelId="{7C870B51-ADE2-48CE-9060-975461A7661A}" type="presParOf" srcId="{D9F5196B-4C9B-4A54-83BB-642799987909}" destId="{331DD530-3FD5-4DE5-A429-376EF4F1D908}" srcOrd="0" destOrd="0" presId="urn:microsoft.com/office/officeart/2005/8/layout/lProcess3"/>
    <dgm:cxn modelId="{50E6FA14-D1BA-4C20-8C64-D8C6DF01589B}" type="presParOf" srcId="{331DD530-3FD5-4DE5-A429-376EF4F1D908}" destId="{896D1E60-F44B-4686-87F6-73AAEF0AF492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0.xml><?xml version="1.0" encoding="utf-8"?>
<dgm:dataModel xmlns:dgm="http://schemas.openxmlformats.org/drawingml/2006/diagram" xmlns:a="http://schemas.openxmlformats.org/drawingml/2006/main">
  <dgm:ptLst>
    <dgm:pt modelId="{A273CD46-4A8E-4510-A002-9085A395B636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B076F877-FBF6-4598-B685-858C7A7DF799}">
      <dgm:prSet custT="1"/>
      <dgm:spPr/>
      <dgm:t>
        <a:bodyPr/>
        <a:lstStyle/>
        <a:p>
          <a:r>
            <a:rPr lang="en-US" sz="2000" b="1" dirty="0"/>
            <a:t>OPA CANNOT approve visa extensions without an accompanying Change form</a:t>
          </a:r>
          <a:endParaRPr lang="en-US" sz="2000" dirty="0"/>
        </a:p>
      </dgm:t>
    </dgm:pt>
    <dgm:pt modelId="{FCE2D801-2206-4CC9-BA08-FB88438E98C4}" type="parTrans" cxnId="{22E4B9DB-7880-4E8F-85C7-17CE47F4A110}">
      <dgm:prSet/>
      <dgm:spPr/>
      <dgm:t>
        <a:bodyPr/>
        <a:lstStyle/>
        <a:p>
          <a:endParaRPr lang="en-US"/>
        </a:p>
      </dgm:t>
    </dgm:pt>
    <dgm:pt modelId="{DAC015EE-56C9-447D-93F8-7B2EBE62650F}" type="sibTrans" cxnId="{22E4B9DB-7880-4E8F-85C7-17CE47F4A110}">
      <dgm:prSet/>
      <dgm:spPr/>
      <dgm:t>
        <a:bodyPr/>
        <a:lstStyle/>
        <a:p>
          <a:endParaRPr lang="en-US"/>
        </a:p>
      </dgm:t>
    </dgm:pt>
    <dgm:pt modelId="{602AE1F3-35E1-4EC7-96E5-2F29E5BA162F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Appointment extension and visa extension end dates MUST match</a:t>
          </a:r>
          <a:endParaRPr lang="en-US" sz="1800" dirty="0">
            <a:solidFill>
              <a:schemeClr val="accent3"/>
            </a:solidFill>
          </a:endParaRPr>
        </a:p>
      </dgm:t>
    </dgm:pt>
    <dgm:pt modelId="{7C2744FE-5364-47D6-AAE0-E6F1EF94941E}" type="parTrans" cxnId="{080B1933-FBEB-4277-B47C-140B6E5B0A62}">
      <dgm:prSet/>
      <dgm:spPr/>
      <dgm:t>
        <a:bodyPr/>
        <a:lstStyle/>
        <a:p>
          <a:endParaRPr lang="en-US"/>
        </a:p>
      </dgm:t>
    </dgm:pt>
    <dgm:pt modelId="{091A4748-0570-412A-BD90-BC4E3161A42A}" type="sibTrans" cxnId="{080B1933-FBEB-4277-B47C-140B6E5B0A62}">
      <dgm:prSet/>
      <dgm:spPr/>
      <dgm:t>
        <a:bodyPr/>
        <a:lstStyle/>
        <a:p>
          <a:endParaRPr lang="en-US"/>
        </a:p>
      </dgm:t>
    </dgm:pt>
    <dgm:pt modelId="{65B404BB-D2C2-4D56-919C-52A5B4F721E7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F1 OPT:</a:t>
          </a:r>
          <a:endParaRPr lang="en-US" sz="1800" dirty="0">
            <a:solidFill>
              <a:schemeClr val="accent3"/>
            </a:solidFill>
          </a:endParaRPr>
        </a:p>
      </dgm:t>
    </dgm:pt>
    <dgm:pt modelId="{5F06201F-43E9-4AC3-AB92-F1E92914DB31}" type="parTrans" cxnId="{33A9930E-05E5-416B-9E9E-A65373D0BB8C}">
      <dgm:prSet/>
      <dgm:spPr/>
      <dgm:t>
        <a:bodyPr/>
        <a:lstStyle/>
        <a:p>
          <a:endParaRPr lang="en-US"/>
        </a:p>
      </dgm:t>
    </dgm:pt>
    <dgm:pt modelId="{91074C71-1604-409C-A346-631CFBD45B1C}" type="sibTrans" cxnId="{33A9930E-05E5-416B-9E9E-A65373D0BB8C}">
      <dgm:prSet/>
      <dgm:spPr/>
      <dgm:t>
        <a:bodyPr/>
        <a:lstStyle/>
        <a:p>
          <a:endParaRPr lang="en-US"/>
        </a:p>
      </dgm:t>
    </dgm:pt>
    <dgm:pt modelId="{864A1142-E481-4CF4-81D4-BC058F99BA74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Submit Change form (new end date should match STEM EAD card end date)</a:t>
          </a:r>
        </a:p>
      </dgm:t>
    </dgm:pt>
    <dgm:pt modelId="{8856BDC4-3D98-44CD-979C-F783883EC926}" type="parTrans" cxnId="{F26BE11C-84A0-445E-8DCB-6EC394111248}">
      <dgm:prSet/>
      <dgm:spPr/>
      <dgm:t>
        <a:bodyPr/>
        <a:lstStyle/>
        <a:p>
          <a:endParaRPr lang="en-US"/>
        </a:p>
      </dgm:t>
    </dgm:pt>
    <dgm:pt modelId="{203722ED-92BF-437C-9209-8CA6F74DF4B8}" type="sibTrans" cxnId="{F26BE11C-84A0-445E-8DCB-6EC394111248}">
      <dgm:prSet/>
      <dgm:spPr/>
      <dgm:t>
        <a:bodyPr/>
        <a:lstStyle/>
        <a:p>
          <a:endParaRPr lang="en-US"/>
        </a:p>
      </dgm:t>
    </dgm:pt>
    <dgm:pt modelId="{40E0090C-DBEB-4B8F-ADB7-6DE02F074316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Upload a PDF copy of STEM EAD card</a:t>
          </a:r>
        </a:p>
      </dgm:t>
    </dgm:pt>
    <dgm:pt modelId="{2670A2E5-545B-4C40-9FF4-A0D4DAFB3F09}" type="parTrans" cxnId="{0BDD7965-55C2-4A37-A2D1-553276A12FDA}">
      <dgm:prSet/>
      <dgm:spPr/>
      <dgm:t>
        <a:bodyPr/>
        <a:lstStyle/>
        <a:p>
          <a:endParaRPr lang="en-US"/>
        </a:p>
      </dgm:t>
    </dgm:pt>
    <dgm:pt modelId="{C0A83733-5A1E-47C1-B80C-C3067F5A12BF}" type="sibTrans" cxnId="{0BDD7965-55C2-4A37-A2D1-553276A12FDA}">
      <dgm:prSet/>
      <dgm:spPr/>
      <dgm:t>
        <a:bodyPr/>
        <a:lstStyle/>
        <a:p>
          <a:endParaRPr lang="en-US"/>
        </a:p>
      </dgm:t>
    </dgm:pt>
    <dgm:pt modelId="{32D9172D-8F46-434B-BAC7-85BB061481A2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(or submit documents/web forms for transition to J-1 or H-1B)</a:t>
          </a:r>
        </a:p>
      </dgm:t>
    </dgm:pt>
    <dgm:pt modelId="{9F35EF60-E324-43FA-A619-46DF387A794D}" type="parTrans" cxnId="{4A7E4BAE-8546-461A-B3A6-90F71F9AC217}">
      <dgm:prSet/>
      <dgm:spPr/>
      <dgm:t>
        <a:bodyPr/>
        <a:lstStyle/>
        <a:p>
          <a:endParaRPr lang="en-US"/>
        </a:p>
      </dgm:t>
    </dgm:pt>
    <dgm:pt modelId="{4F210A88-CDAC-456B-988A-1ABDA52B421C}" type="sibTrans" cxnId="{4A7E4BAE-8546-461A-B3A6-90F71F9AC217}">
      <dgm:prSet/>
      <dgm:spPr/>
      <dgm:t>
        <a:bodyPr/>
        <a:lstStyle/>
        <a:p>
          <a:endParaRPr lang="en-US"/>
        </a:p>
      </dgm:t>
    </dgm:pt>
    <dgm:pt modelId="{747364D7-4F4C-4FB4-AE60-16EAA238B503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H-1B Visa:</a:t>
          </a:r>
          <a:endParaRPr lang="en-US" sz="1800" dirty="0">
            <a:solidFill>
              <a:schemeClr val="accent3"/>
            </a:solidFill>
          </a:endParaRPr>
        </a:p>
      </dgm:t>
    </dgm:pt>
    <dgm:pt modelId="{094A1193-4ED0-444E-B259-C2C9D47606C9}" type="parTrans" cxnId="{9368A8DA-E7F3-4315-B16D-1068898090F8}">
      <dgm:prSet/>
      <dgm:spPr/>
      <dgm:t>
        <a:bodyPr/>
        <a:lstStyle/>
        <a:p>
          <a:endParaRPr lang="en-US"/>
        </a:p>
      </dgm:t>
    </dgm:pt>
    <dgm:pt modelId="{FC97E508-CA79-42E1-AE5F-E5AAB545A847}" type="sibTrans" cxnId="{9368A8DA-E7F3-4315-B16D-1068898090F8}">
      <dgm:prSet/>
      <dgm:spPr/>
      <dgm:t>
        <a:bodyPr/>
        <a:lstStyle/>
        <a:p>
          <a:endParaRPr lang="en-US"/>
        </a:p>
      </dgm:t>
    </dgm:pt>
    <dgm:pt modelId="{EE2C1BD8-B941-44E7-B2E8-811107105E14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Submit Change form and H-1B visa web form</a:t>
          </a:r>
        </a:p>
      </dgm:t>
    </dgm:pt>
    <dgm:pt modelId="{56F2A0E3-0F98-4FEA-A44A-04A0115D216E}" type="parTrans" cxnId="{1334B6F1-A2DF-400A-9781-EC7C9876B8FC}">
      <dgm:prSet/>
      <dgm:spPr/>
      <dgm:t>
        <a:bodyPr/>
        <a:lstStyle/>
        <a:p>
          <a:endParaRPr lang="en-US"/>
        </a:p>
      </dgm:t>
    </dgm:pt>
    <dgm:pt modelId="{A744D830-3B9A-49AF-8F67-E4D657BB5F8E}" type="sibTrans" cxnId="{1334B6F1-A2DF-400A-9781-EC7C9876B8FC}">
      <dgm:prSet/>
      <dgm:spPr/>
      <dgm:t>
        <a:bodyPr/>
        <a:lstStyle/>
        <a:p>
          <a:endParaRPr lang="en-US"/>
        </a:p>
      </dgm:t>
    </dgm:pt>
    <dgm:pt modelId="{554B5E43-3BFE-4963-930B-9F032AF10842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Submit an </a:t>
          </a:r>
          <a:r>
            <a:rPr lang="en-US" sz="1800" dirty="0">
              <a:hlinkClick xmlns:r="http://schemas.openxmlformats.org/officeDocument/2006/relationships" r:id="rId1"/>
            </a:rPr>
            <a:t>H-1B/E-3 Visa Request Form smart sheet </a:t>
          </a:r>
          <a:r>
            <a:rPr lang="en-US" sz="1800" dirty="0">
              <a:solidFill>
                <a:schemeClr val="accent3"/>
              </a:solidFill>
            </a:rPr>
            <a:t>and required supporting documents</a:t>
          </a:r>
        </a:p>
      </dgm:t>
    </dgm:pt>
    <dgm:pt modelId="{F61D9882-BA2C-4B1F-8172-268F20ECB6ED}" type="parTrans" cxnId="{C8C4F4A0-6852-40E4-A7DE-2D824A9C512A}">
      <dgm:prSet/>
      <dgm:spPr/>
      <dgm:t>
        <a:bodyPr/>
        <a:lstStyle/>
        <a:p>
          <a:endParaRPr lang="en-US"/>
        </a:p>
      </dgm:t>
    </dgm:pt>
    <dgm:pt modelId="{36C7D199-0457-4122-8231-05B9906A39DA}" type="sibTrans" cxnId="{C8C4F4A0-6852-40E4-A7DE-2D824A9C512A}">
      <dgm:prSet/>
      <dgm:spPr/>
      <dgm:t>
        <a:bodyPr/>
        <a:lstStyle/>
        <a:p>
          <a:endParaRPr lang="en-US"/>
        </a:p>
      </dgm:t>
    </dgm:pt>
    <dgm:pt modelId="{9AB9066E-E5B5-4E0C-BBAE-39F2E68B8564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https://postdocs.stanford.edu/postdoctoral-administrators/how-quick-links/extend-postdoctoral-appointments</a:t>
          </a:r>
          <a:endParaRPr lang="en-US" sz="1200" b="1" dirty="0">
            <a:solidFill>
              <a:srgbClr val="92D050"/>
            </a:solidFill>
          </a:endParaRPr>
        </a:p>
      </dgm:t>
    </dgm:pt>
    <dgm:pt modelId="{FDA37CF6-3066-48AB-887F-1A9059368376}" type="parTrans" cxnId="{62403B2A-ADDF-448B-A02B-3D46BCB804AE}">
      <dgm:prSet/>
      <dgm:spPr/>
      <dgm:t>
        <a:bodyPr/>
        <a:lstStyle/>
        <a:p>
          <a:endParaRPr lang="en-US"/>
        </a:p>
      </dgm:t>
    </dgm:pt>
    <dgm:pt modelId="{BDFD8EAF-7FB5-48D0-AF34-CCB13F3B09A2}" type="sibTrans" cxnId="{62403B2A-ADDF-448B-A02B-3D46BCB804AE}">
      <dgm:prSet/>
      <dgm:spPr/>
      <dgm:t>
        <a:bodyPr/>
        <a:lstStyle/>
        <a:p>
          <a:endParaRPr lang="en-US"/>
        </a:p>
      </dgm:t>
    </dgm:pt>
    <dgm:pt modelId="{10E78035-D512-4BA1-8F11-162BFDA00BF4}" type="pres">
      <dgm:prSet presAssocID="{A273CD46-4A8E-4510-A002-9085A395B636}" presName="linear" presStyleCnt="0">
        <dgm:presLayoutVars>
          <dgm:dir/>
          <dgm:animLvl val="lvl"/>
          <dgm:resizeHandles val="exact"/>
        </dgm:presLayoutVars>
      </dgm:prSet>
      <dgm:spPr/>
    </dgm:pt>
    <dgm:pt modelId="{9E93617B-E239-4394-A298-E28F551D6B60}" type="pres">
      <dgm:prSet presAssocID="{B076F877-FBF6-4598-B685-858C7A7DF799}" presName="parentLin" presStyleCnt="0"/>
      <dgm:spPr/>
    </dgm:pt>
    <dgm:pt modelId="{1E4C030A-9BB7-41EA-9138-574F2B024B60}" type="pres">
      <dgm:prSet presAssocID="{B076F877-FBF6-4598-B685-858C7A7DF799}" presName="parentLeftMargin" presStyleLbl="node1" presStyleIdx="0" presStyleCnt="2"/>
      <dgm:spPr/>
    </dgm:pt>
    <dgm:pt modelId="{1EDEEA42-7CDA-475B-81C1-ED70509EA3A7}" type="pres">
      <dgm:prSet presAssocID="{B076F877-FBF6-4598-B685-858C7A7DF799}" presName="parentText" presStyleLbl="node1" presStyleIdx="0" presStyleCnt="2" custScaleX="126171" custScaleY="97818">
        <dgm:presLayoutVars>
          <dgm:chMax val="0"/>
          <dgm:bulletEnabled val="1"/>
        </dgm:presLayoutVars>
      </dgm:prSet>
      <dgm:spPr/>
    </dgm:pt>
    <dgm:pt modelId="{B603EF59-3D49-4D96-AD8F-CD9726CE2AB1}" type="pres">
      <dgm:prSet presAssocID="{B076F877-FBF6-4598-B685-858C7A7DF799}" presName="negativeSpace" presStyleCnt="0"/>
      <dgm:spPr/>
    </dgm:pt>
    <dgm:pt modelId="{5418250B-2E19-4122-A3E8-11DC41E5584A}" type="pres">
      <dgm:prSet presAssocID="{B076F877-FBF6-4598-B685-858C7A7DF799}" presName="childText" presStyleLbl="conFgAcc1" presStyleIdx="0" presStyleCnt="2">
        <dgm:presLayoutVars>
          <dgm:bulletEnabled val="1"/>
        </dgm:presLayoutVars>
      </dgm:prSet>
      <dgm:spPr/>
    </dgm:pt>
    <dgm:pt modelId="{7E0D80CB-2DFA-4B67-85A1-6F5807BF549A}" type="pres">
      <dgm:prSet presAssocID="{DAC015EE-56C9-447D-93F8-7B2EBE62650F}" presName="spaceBetweenRectangles" presStyleCnt="0"/>
      <dgm:spPr/>
    </dgm:pt>
    <dgm:pt modelId="{ACC53703-7EFD-4439-9295-CDE913F93777}" type="pres">
      <dgm:prSet presAssocID="{9AB9066E-E5B5-4E0C-BBAE-39F2E68B8564}" presName="parentLin" presStyleCnt="0"/>
      <dgm:spPr/>
    </dgm:pt>
    <dgm:pt modelId="{C2D740CF-5FC5-4ACF-86CE-3CAE11002917}" type="pres">
      <dgm:prSet presAssocID="{9AB9066E-E5B5-4E0C-BBAE-39F2E68B8564}" presName="parentLeftMargin" presStyleLbl="node1" presStyleIdx="0" presStyleCnt="2"/>
      <dgm:spPr/>
    </dgm:pt>
    <dgm:pt modelId="{09797A72-3D8B-41A3-99F5-A4046C66E528}" type="pres">
      <dgm:prSet presAssocID="{9AB9066E-E5B5-4E0C-BBAE-39F2E68B8564}" presName="parentText" presStyleLbl="node1" presStyleIdx="1" presStyleCnt="2" custScaleX="126171" custScaleY="73751">
        <dgm:presLayoutVars>
          <dgm:chMax val="0"/>
          <dgm:bulletEnabled val="1"/>
        </dgm:presLayoutVars>
      </dgm:prSet>
      <dgm:spPr/>
    </dgm:pt>
    <dgm:pt modelId="{E0014F0B-FA24-452D-9BE4-8FB49CF0CA52}" type="pres">
      <dgm:prSet presAssocID="{9AB9066E-E5B5-4E0C-BBAE-39F2E68B8564}" presName="negativeSpace" presStyleCnt="0"/>
      <dgm:spPr/>
    </dgm:pt>
    <dgm:pt modelId="{B2FA725C-BBB5-4D82-B166-4869AEB4C216}" type="pres">
      <dgm:prSet presAssocID="{9AB9066E-E5B5-4E0C-BBAE-39F2E68B8564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A88FF204-1F78-46CC-A3D8-6B5225B0F531}" type="presOf" srcId="{EE2C1BD8-B941-44E7-B2E8-811107105E14}" destId="{5418250B-2E19-4122-A3E8-11DC41E5584A}" srcOrd="0" destOrd="6" presId="urn:microsoft.com/office/officeart/2005/8/layout/list1"/>
    <dgm:cxn modelId="{1786CC05-84EA-49D2-90CA-7569ADA0B986}" type="presOf" srcId="{864A1142-E481-4CF4-81D4-BC058F99BA74}" destId="{5418250B-2E19-4122-A3E8-11DC41E5584A}" srcOrd="0" destOrd="2" presId="urn:microsoft.com/office/officeart/2005/8/layout/list1"/>
    <dgm:cxn modelId="{43EF5E0D-32CE-4F60-B4A3-9883409BE4F3}" type="presOf" srcId="{A273CD46-4A8E-4510-A002-9085A395B636}" destId="{10E78035-D512-4BA1-8F11-162BFDA00BF4}" srcOrd="0" destOrd="0" presId="urn:microsoft.com/office/officeart/2005/8/layout/list1"/>
    <dgm:cxn modelId="{33A9930E-05E5-416B-9E9E-A65373D0BB8C}" srcId="{B076F877-FBF6-4598-B685-858C7A7DF799}" destId="{65B404BB-D2C2-4D56-919C-52A5B4F721E7}" srcOrd="1" destOrd="0" parTransId="{5F06201F-43E9-4AC3-AB92-F1E92914DB31}" sibTransId="{91074C71-1604-409C-A346-631CFBD45B1C}"/>
    <dgm:cxn modelId="{F26BE11C-84A0-445E-8DCB-6EC394111248}" srcId="{65B404BB-D2C2-4D56-919C-52A5B4F721E7}" destId="{864A1142-E481-4CF4-81D4-BC058F99BA74}" srcOrd="0" destOrd="0" parTransId="{8856BDC4-3D98-44CD-979C-F783883EC926}" sibTransId="{203722ED-92BF-437C-9209-8CA6F74DF4B8}"/>
    <dgm:cxn modelId="{62403B2A-ADDF-448B-A02B-3D46BCB804AE}" srcId="{A273CD46-4A8E-4510-A002-9085A395B636}" destId="{9AB9066E-E5B5-4E0C-BBAE-39F2E68B8564}" srcOrd="1" destOrd="0" parTransId="{FDA37CF6-3066-48AB-887F-1A9059368376}" sibTransId="{BDFD8EAF-7FB5-48D0-AF34-CCB13F3B09A2}"/>
    <dgm:cxn modelId="{080B1933-FBEB-4277-B47C-140B6E5B0A62}" srcId="{B076F877-FBF6-4598-B685-858C7A7DF799}" destId="{602AE1F3-35E1-4EC7-96E5-2F29E5BA162F}" srcOrd="0" destOrd="0" parTransId="{7C2744FE-5364-47D6-AAE0-E6F1EF94941E}" sibTransId="{091A4748-0570-412A-BD90-BC4E3161A42A}"/>
    <dgm:cxn modelId="{E16BE73F-ED09-419F-BF11-F89396675B87}" type="presOf" srcId="{B076F877-FBF6-4598-B685-858C7A7DF799}" destId="{1EDEEA42-7CDA-475B-81C1-ED70509EA3A7}" srcOrd="1" destOrd="0" presId="urn:microsoft.com/office/officeart/2005/8/layout/list1"/>
    <dgm:cxn modelId="{EC8C0A43-0235-4236-976E-344AD94F3165}" type="presOf" srcId="{602AE1F3-35E1-4EC7-96E5-2F29E5BA162F}" destId="{5418250B-2E19-4122-A3E8-11DC41E5584A}" srcOrd="0" destOrd="0" presId="urn:microsoft.com/office/officeart/2005/8/layout/list1"/>
    <dgm:cxn modelId="{0BDD7965-55C2-4A37-A2D1-553276A12FDA}" srcId="{65B404BB-D2C2-4D56-919C-52A5B4F721E7}" destId="{40E0090C-DBEB-4B8F-ADB7-6DE02F074316}" srcOrd="1" destOrd="0" parTransId="{2670A2E5-545B-4C40-9FF4-A0D4DAFB3F09}" sibTransId="{C0A83733-5A1E-47C1-B80C-C3067F5A12BF}"/>
    <dgm:cxn modelId="{524AF256-2931-4BB4-BBCB-8931B16CA65F}" type="presOf" srcId="{B076F877-FBF6-4598-B685-858C7A7DF799}" destId="{1E4C030A-9BB7-41EA-9138-574F2B024B60}" srcOrd="0" destOrd="0" presId="urn:microsoft.com/office/officeart/2005/8/layout/list1"/>
    <dgm:cxn modelId="{3FCEF782-2EBD-4A5C-A27A-9D164E8DDBB8}" type="presOf" srcId="{9AB9066E-E5B5-4E0C-BBAE-39F2E68B8564}" destId="{C2D740CF-5FC5-4ACF-86CE-3CAE11002917}" srcOrd="0" destOrd="0" presId="urn:microsoft.com/office/officeart/2005/8/layout/list1"/>
    <dgm:cxn modelId="{C8C4F4A0-6852-40E4-A7DE-2D824A9C512A}" srcId="{747364D7-4F4C-4FB4-AE60-16EAA238B503}" destId="{554B5E43-3BFE-4963-930B-9F032AF10842}" srcOrd="1" destOrd="0" parTransId="{F61D9882-BA2C-4B1F-8172-268F20ECB6ED}" sibTransId="{36C7D199-0457-4122-8231-05B9906A39DA}"/>
    <dgm:cxn modelId="{4A7E4BAE-8546-461A-B3A6-90F71F9AC217}" srcId="{40E0090C-DBEB-4B8F-ADB7-6DE02F074316}" destId="{32D9172D-8F46-434B-BAC7-85BB061481A2}" srcOrd="0" destOrd="0" parTransId="{9F35EF60-E324-43FA-A619-46DF387A794D}" sibTransId="{4F210A88-CDAC-456B-988A-1ABDA52B421C}"/>
    <dgm:cxn modelId="{C75023C3-0B27-4B6F-BE54-7B952B04B3AE}" type="presOf" srcId="{554B5E43-3BFE-4963-930B-9F032AF10842}" destId="{5418250B-2E19-4122-A3E8-11DC41E5584A}" srcOrd="0" destOrd="7" presId="urn:microsoft.com/office/officeart/2005/8/layout/list1"/>
    <dgm:cxn modelId="{88C6E4C9-4F66-4B39-B63C-2ECDBB1BF0B9}" type="presOf" srcId="{9AB9066E-E5B5-4E0C-BBAE-39F2E68B8564}" destId="{09797A72-3D8B-41A3-99F5-A4046C66E528}" srcOrd="1" destOrd="0" presId="urn:microsoft.com/office/officeart/2005/8/layout/list1"/>
    <dgm:cxn modelId="{E2A60CD5-E30B-4100-A87D-C106569AD5F1}" type="presOf" srcId="{40E0090C-DBEB-4B8F-ADB7-6DE02F074316}" destId="{5418250B-2E19-4122-A3E8-11DC41E5584A}" srcOrd="0" destOrd="3" presId="urn:microsoft.com/office/officeart/2005/8/layout/list1"/>
    <dgm:cxn modelId="{0D10B7D5-8CBE-43A5-AC82-C3EC60ECBC62}" type="presOf" srcId="{747364D7-4F4C-4FB4-AE60-16EAA238B503}" destId="{5418250B-2E19-4122-A3E8-11DC41E5584A}" srcOrd="0" destOrd="5" presId="urn:microsoft.com/office/officeart/2005/8/layout/list1"/>
    <dgm:cxn modelId="{9368A8DA-E7F3-4315-B16D-1068898090F8}" srcId="{B076F877-FBF6-4598-B685-858C7A7DF799}" destId="{747364D7-4F4C-4FB4-AE60-16EAA238B503}" srcOrd="2" destOrd="0" parTransId="{094A1193-4ED0-444E-B259-C2C9D47606C9}" sibTransId="{FC97E508-CA79-42E1-AE5F-E5AAB545A847}"/>
    <dgm:cxn modelId="{22E4B9DB-7880-4E8F-85C7-17CE47F4A110}" srcId="{A273CD46-4A8E-4510-A002-9085A395B636}" destId="{B076F877-FBF6-4598-B685-858C7A7DF799}" srcOrd="0" destOrd="0" parTransId="{FCE2D801-2206-4CC9-BA08-FB88438E98C4}" sibTransId="{DAC015EE-56C9-447D-93F8-7B2EBE62650F}"/>
    <dgm:cxn modelId="{F8DF72ED-0AFA-4F74-B411-028E9CFB955D}" type="presOf" srcId="{32D9172D-8F46-434B-BAC7-85BB061481A2}" destId="{5418250B-2E19-4122-A3E8-11DC41E5584A}" srcOrd="0" destOrd="4" presId="urn:microsoft.com/office/officeart/2005/8/layout/list1"/>
    <dgm:cxn modelId="{1334B6F1-A2DF-400A-9781-EC7C9876B8FC}" srcId="{747364D7-4F4C-4FB4-AE60-16EAA238B503}" destId="{EE2C1BD8-B941-44E7-B2E8-811107105E14}" srcOrd="0" destOrd="0" parTransId="{56F2A0E3-0F98-4FEA-A44A-04A0115D216E}" sibTransId="{A744D830-3B9A-49AF-8F67-E4D657BB5F8E}"/>
    <dgm:cxn modelId="{3172C0FA-371D-4520-9CCF-41AC0EE30121}" type="presOf" srcId="{65B404BB-D2C2-4D56-919C-52A5B4F721E7}" destId="{5418250B-2E19-4122-A3E8-11DC41E5584A}" srcOrd="0" destOrd="1" presId="urn:microsoft.com/office/officeart/2005/8/layout/list1"/>
    <dgm:cxn modelId="{8C8148A1-AD30-4C72-AD82-120B80FE12F0}" type="presParOf" srcId="{10E78035-D512-4BA1-8F11-162BFDA00BF4}" destId="{9E93617B-E239-4394-A298-E28F551D6B60}" srcOrd="0" destOrd="0" presId="urn:microsoft.com/office/officeart/2005/8/layout/list1"/>
    <dgm:cxn modelId="{9FA06672-DA3D-4EA4-B0C6-9C1B2BAAA610}" type="presParOf" srcId="{9E93617B-E239-4394-A298-E28F551D6B60}" destId="{1E4C030A-9BB7-41EA-9138-574F2B024B60}" srcOrd="0" destOrd="0" presId="urn:microsoft.com/office/officeart/2005/8/layout/list1"/>
    <dgm:cxn modelId="{55DC512D-E8BB-47C4-9CBE-EDFF792D140A}" type="presParOf" srcId="{9E93617B-E239-4394-A298-E28F551D6B60}" destId="{1EDEEA42-7CDA-475B-81C1-ED70509EA3A7}" srcOrd="1" destOrd="0" presId="urn:microsoft.com/office/officeart/2005/8/layout/list1"/>
    <dgm:cxn modelId="{27A57C6C-76BE-4AFD-AD15-15D2C53D5C94}" type="presParOf" srcId="{10E78035-D512-4BA1-8F11-162BFDA00BF4}" destId="{B603EF59-3D49-4D96-AD8F-CD9726CE2AB1}" srcOrd="1" destOrd="0" presId="urn:microsoft.com/office/officeart/2005/8/layout/list1"/>
    <dgm:cxn modelId="{60ACF40A-E5C2-4A9C-8B5A-92E7709AE0C5}" type="presParOf" srcId="{10E78035-D512-4BA1-8F11-162BFDA00BF4}" destId="{5418250B-2E19-4122-A3E8-11DC41E5584A}" srcOrd="2" destOrd="0" presId="urn:microsoft.com/office/officeart/2005/8/layout/list1"/>
    <dgm:cxn modelId="{84F12AF4-5233-45E8-8071-72789E5789F6}" type="presParOf" srcId="{10E78035-D512-4BA1-8F11-162BFDA00BF4}" destId="{7E0D80CB-2DFA-4B67-85A1-6F5807BF549A}" srcOrd="3" destOrd="0" presId="urn:microsoft.com/office/officeart/2005/8/layout/list1"/>
    <dgm:cxn modelId="{762D8FAB-4367-4505-B332-4CE3F33B7976}" type="presParOf" srcId="{10E78035-D512-4BA1-8F11-162BFDA00BF4}" destId="{ACC53703-7EFD-4439-9295-CDE913F93777}" srcOrd="4" destOrd="0" presId="urn:microsoft.com/office/officeart/2005/8/layout/list1"/>
    <dgm:cxn modelId="{3D9A24BE-9F63-4D3D-8C16-F8CB9A5C71E6}" type="presParOf" srcId="{ACC53703-7EFD-4439-9295-CDE913F93777}" destId="{C2D740CF-5FC5-4ACF-86CE-3CAE11002917}" srcOrd="0" destOrd="0" presId="urn:microsoft.com/office/officeart/2005/8/layout/list1"/>
    <dgm:cxn modelId="{D7C67953-0025-4AC1-B1E4-5A54D2016655}" type="presParOf" srcId="{ACC53703-7EFD-4439-9295-CDE913F93777}" destId="{09797A72-3D8B-41A3-99F5-A4046C66E528}" srcOrd="1" destOrd="0" presId="urn:microsoft.com/office/officeart/2005/8/layout/list1"/>
    <dgm:cxn modelId="{85FB28E2-9BB8-4B66-A019-F60CF27ABEE7}" type="presParOf" srcId="{10E78035-D512-4BA1-8F11-162BFDA00BF4}" destId="{E0014F0B-FA24-452D-9BE4-8FB49CF0CA52}" srcOrd="5" destOrd="0" presId="urn:microsoft.com/office/officeart/2005/8/layout/list1"/>
    <dgm:cxn modelId="{B6F60463-DAB5-4F83-ACA8-8A64797C91D0}" type="presParOf" srcId="{10E78035-D512-4BA1-8F11-162BFDA00BF4}" destId="{B2FA725C-BBB5-4D82-B166-4869AEB4C216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21.xml><?xml version="1.0" encoding="utf-8"?>
<dgm:dataModel xmlns:dgm="http://schemas.openxmlformats.org/drawingml/2006/diagram" xmlns:a="http://schemas.openxmlformats.org/drawingml/2006/main">
  <dgm:ptLst>
    <dgm:pt modelId="{BE520E34-BEF3-4BE7-B1EC-E28032D335C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81A39A9-1BAD-4226-AFD6-9F98D2CD1B0D}">
      <dgm:prSet custT="1"/>
      <dgm:spPr/>
      <dgm:t>
        <a:bodyPr/>
        <a:lstStyle/>
        <a:p>
          <a:r>
            <a:rPr lang="en-US" sz="3200" b="1" baseline="0" dirty="0"/>
            <a:t>Policy Exceptions: </a:t>
          </a:r>
          <a:br>
            <a:rPr lang="en-US" sz="2200" baseline="0" dirty="0"/>
          </a:br>
          <a:r>
            <a:rPr lang="en-US" sz="2400" baseline="0" dirty="0"/>
            <a:t>Existing Appointments</a:t>
          </a:r>
          <a:endParaRPr lang="en-US" sz="2400" dirty="0"/>
        </a:p>
      </dgm:t>
    </dgm:pt>
    <dgm:pt modelId="{FB314C7F-4548-46AF-A166-EDA5151BB432}" type="parTrans" cxnId="{870F5CA6-2511-47B5-B31F-32690CA78D4C}">
      <dgm:prSet/>
      <dgm:spPr/>
      <dgm:t>
        <a:bodyPr/>
        <a:lstStyle/>
        <a:p>
          <a:endParaRPr lang="en-US"/>
        </a:p>
      </dgm:t>
    </dgm:pt>
    <dgm:pt modelId="{FBDD9A19-C5E2-4964-BD2B-13931FD4B1DC}" type="sibTrans" cxnId="{870F5CA6-2511-47B5-B31F-32690CA78D4C}">
      <dgm:prSet/>
      <dgm:spPr/>
      <dgm:t>
        <a:bodyPr/>
        <a:lstStyle/>
        <a:p>
          <a:endParaRPr lang="en-US"/>
        </a:p>
      </dgm:t>
    </dgm:pt>
    <dgm:pt modelId="{491DC11F-85B3-4AC8-B870-192BAB6612AD}" type="pres">
      <dgm:prSet presAssocID="{BE520E34-BEF3-4BE7-B1EC-E28032D335C5}" presName="linear" presStyleCnt="0">
        <dgm:presLayoutVars>
          <dgm:animLvl val="lvl"/>
          <dgm:resizeHandles val="exact"/>
        </dgm:presLayoutVars>
      </dgm:prSet>
      <dgm:spPr/>
    </dgm:pt>
    <dgm:pt modelId="{7005B3C2-D094-43DE-8894-BDDE12886C49}" type="pres">
      <dgm:prSet presAssocID="{681A39A9-1BAD-4226-AFD6-9F98D2CD1B0D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B3A0202-827B-4DC2-AC93-B0346948C578}" type="presOf" srcId="{BE520E34-BEF3-4BE7-B1EC-E28032D335C5}" destId="{491DC11F-85B3-4AC8-B870-192BAB6612AD}" srcOrd="0" destOrd="0" presId="urn:microsoft.com/office/officeart/2005/8/layout/vList2"/>
    <dgm:cxn modelId="{870F5CA6-2511-47B5-B31F-32690CA78D4C}" srcId="{BE520E34-BEF3-4BE7-B1EC-E28032D335C5}" destId="{681A39A9-1BAD-4226-AFD6-9F98D2CD1B0D}" srcOrd="0" destOrd="0" parTransId="{FB314C7F-4548-46AF-A166-EDA5151BB432}" sibTransId="{FBDD9A19-C5E2-4964-BD2B-13931FD4B1DC}"/>
    <dgm:cxn modelId="{54C10FC6-04B1-4277-B555-6EB1FDB35968}" type="presOf" srcId="{681A39A9-1BAD-4226-AFD6-9F98D2CD1B0D}" destId="{7005B3C2-D094-43DE-8894-BDDE12886C49}" srcOrd="0" destOrd="0" presId="urn:microsoft.com/office/officeart/2005/8/layout/vList2"/>
    <dgm:cxn modelId="{1E23B336-BC55-4897-AF89-5A6C217C2993}" type="presParOf" srcId="{491DC11F-85B3-4AC8-B870-192BAB6612AD}" destId="{7005B3C2-D094-43DE-8894-BDDE12886C4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2.xml><?xml version="1.0" encoding="utf-8"?>
<dgm:dataModel xmlns:dgm="http://schemas.openxmlformats.org/drawingml/2006/diagram" xmlns:a="http://schemas.openxmlformats.org/drawingml/2006/main">
  <dgm:ptLst>
    <dgm:pt modelId="{65526335-85F5-4131-977E-2504E5D255FC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7ABC75C5-8A8C-4B11-9434-41A3D9B09375}">
      <dgm:prSet/>
      <dgm:spPr/>
      <dgm:t>
        <a:bodyPr/>
        <a:lstStyle/>
        <a:p>
          <a:r>
            <a:rPr lang="en-US" b="1" dirty="0"/>
            <a:t>Over the course of a postdoctoral appointment, circumstances may change such that a policy exception review is needed for the appointment to continue</a:t>
          </a:r>
          <a:endParaRPr lang="en-US" dirty="0"/>
        </a:p>
      </dgm:t>
    </dgm:pt>
    <dgm:pt modelId="{3146CDE9-9490-441C-B63E-4DE921657803}" type="parTrans" cxnId="{23907501-E29E-40A0-BA70-1F3FFE3D5993}">
      <dgm:prSet/>
      <dgm:spPr/>
      <dgm:t>
        <a:bodyPr/>
        <a:lstStyle/>
        <a:p>
          <a:endParaRPr lang="en-US"/>
        </a:p>
      </dgm:t>
    </dgm:pt>
    <dgm:pt modelId="{E7B96BF1-384E-4352-83F8-8E9036A30FFB}" type="sibTrans" cxnId="{23907501-E29E-40A0-BA70-1F3FFE3D5993}">
      <dgm:prSet/>
      <dgm:spPr/>
      <dgm:t>
        <a:bodyPr/>
        <a:lstStyle/>
        <a:p>
          <a:endParaRPr lang="en-US"/>
        </a:p>
      </dgm:t>
    </dgm:pt>
    <dgm:pt modelId="{575B0376-18FF-40E7-A855-437E244A2778}">
      <dgm:prSet/>
      <dgm:spPr/>
      <dgm:t>
        <a:bodyPr/>
        <a:lstStyle/>
        <a:p>
          <a:r>
            <a:rPr lang="en-US" b="1" dirty="0"/>
            <a:t>Examples</a:t>
          </a:r>
        </a:p>
      </dgm:t>
    </dgm:pt>
    <dgm:pt modelId="{10DB984F-7E8C-4610-8B36-2C6C8A956ABE}" type="parTrans" cxnId="{6F6DF162-0346-4B69-A58E-BE18D6DA53EF}">
      <dgm:prSet/>
      <dgm:spPr/>
      <dgm:t>
        <a:bodyPr/>
        <a:lstStyle/>
        <a:p>
          <a:endParaRPr lang="en-US"/>
        </a:p>
      </dgm:t>
    </dgm:pt>
    <dgm:pt modelId="{DB9D8D41-C3B3-4D32-8D12-ED5A87F1894B}" type="sibTrans" cxnId="{6F6DF162-0346-4B69-A58E-BE18D6DA53EF}">
      <dgm:prSet/>
      <dgm:spPr/>
      <dgm:t>
        <a:bodyPr/>
        <a:lstStyle/>
        <a:p>
          <a:endParaRPr lang="en-US"/>
        </a:p>
      </dgm:t>
    </dgm:pt>
    <dgm:pt modelId="{D4A15BFF-4171-46CE-BE5E-3E9D5E173E2F}">
      <dgm:prSet custT="1"/>
      <dgm:spPr/>
      <dgm:t>
        <a:bodyPr/>
        <a:lstStyle/>
        <a:p>
          <a:r>
            <a:rPr lang="en-US" sz="1400" b="1" dirty="0">
              <a:solidFill>
                <a:schemeClr val="accent4">
                  <a:lumMod val="75000"/>
                </a:schemeClr>
              </a:solidFill>
            </a:rPr>
            <a:t>Reduction of required 100% FTE</a:t>
          </a:r>
          <a:endParaRPr lang="en-US" sz="1400" dirty="0">
            <a:solidFill>
              <a:schemeClr val="accent4">
                <a:lumMod val="75000"/>
              </a:schemeClr>
            </a:solidFill>
          </a:endParaRPr>
        </a:p>
      </dgm:t>
    </dgm:pt>
    <dgm:pt modelId="{297E5123-E024-431F-A658-D83820E2864C}" type="parTrans" cxnId="{62E3AC8A-E729-4A32-A8E3-58EDB9FE3154}">
      <dgm:prSet/>
      <dgm:spPr/>
      <dgm:t>
        <a:bodyPr/>
        <a:lstStyle/>
        <a:p>
          <a:endParaRPr lang="en-US"/>
        </a:p>
      </dgm:t>
    </dgm:pt>
    <dgm:pt modelId="{C4184769-1303-4973-9B77-4F0B144561DA}" type="sibTrans" cxnId="{62E3AC8A-E729-4A32-A8E3-58EDB9FE3154}">
      <dgm:prSet/>
      <dgm:spPr/>
      <dgm:t>
        <a:bodyPr/>
        <a:lstStyle/>
        <a:p>
          <a:endParaRPr lang="en-US"/>
        </a:p>
      </dgm:t>
    </dgm:pt>
    <dgm:pt modelId="{D3C72C43-9685-49F8-BA2B-202C0290CF20}">
      <dgm:prSet custT="1"/>
      <dgm:spPr/>
      <dgm:t>
        <a:bodyPr/>
        <a:lstStyle/>
        <a:p>
          <a:r>
            <a:rPr lang="en-US" sz="1400" dirty="0">
              <a:solidFill>
                <a:schemeClr val="accent4">
                  <a:lumMod val="75000"/>
                </a:schemeClr>
              </a:solidFill>
            </a:rPr>
            <a:t>Generally approved only for cases of medical illness or injury, or baby-bonding</a:t>
          </a:r>
        </a:p>
      </dgm:t>
    </dgm:pt>
    <dgm:pt modelId="{7F8C8D77-71A0-472E-86D8-E4614161657B}" type="parTrans" cxnId="{707AC3AB-8289-4A26-B49D-8F9B84B58402}">
      <dgm:prSet/>
      <dgm:spPr/>
      <dgm:t>
        <a:bodyPr/>
        <a:lstStyle/>
        <a:p>
          <a:endParaRPr lang="en-US"/>
        </a:p>
      </dgm:t>
    </dgm:pt>
    <dgm:pt modelId="{1E37C329-606A-4B41-BE8B-2EEBF1C47D9F}" type="sibTrans" cxnId="{707AC3AB-8289-4A26-B49D-8F9B84B58402}">
      <dgm:prSet/>
      <dgm:spPr/>
      <dgm:t>
        <a:bodyPr/>
        <a:lstStyle/>
        <a:p>
          <a:endParaRPr lang="en-US"/>
        </a:p>
      </dgm:t>
    </dgm:pt>
    <dgm:pt modelId="{632F2627-D7DC-442D-B76F-615CCFD9EC68}">
      <dgm:prSet custT="1"/>
      <dgm:spPr/>
      <dgm:t>
        <a:bodyPr/>
        <a:lstStyle/>
        <a:p>
          <a:r>
            <a:rPr lang="en-US" sz="1400" b="1" dirty="0">
              <a:solidFill>
                <a:schemeClr val="accent4">
                  <a:lumMod val="75000"/>
                </a:schemeClr>
              </a:solidFill>
            </a:rPr>
            <a:t>Other (explain specific request)</a:t>
          </a:r>
          <a:endParaRPr lang="en-US" sz="1400" dirty="0">
            <a:solidFill>
              <a:schemeClr val="accent4">
                <a:lumMod val="75000"/>
              </a:schemeClr>
            </a:solidFill>
          </a:endParaRPr>
        </a:p>
      </dgm:t>
    </dgm:pt>
    <dgm:pt modelId="{2CBCB634-841D-4297-BB23-3D281EAA7627}" type="parTrans" cxnId="{D8D70D41-DB90-4153-8DDA-77F5F4D1BCC5}">
      <dgm:prSet/>
      <dgm:spPr/>
      <dgm:t>
        <a:bodyPr/>
        <a:lstStyle/>
        <a:p>
          <a:endParaRPr lang="en-US"/>
        </a:p>
      </dgm:t>
    </dgm:pt>
    <dgm:pt modelId="{2C289D9B-E0F0-4C15-B0F5-804E9E76A4EA}" type="sibTrans" cxnId="{D8D70D41-DB90-4153-8DDA-77F5F4D1BCC5}">
      <dgm:prSet/>
      <dgm:spPr/>
      <dgm:t>
        <a:bodyPr/>
        <a:lstStyle/>
        <a:p>
          <a:endParaRPr lang="en-US"/>
        </a:p>
      </dgm:t>
    </dgm:pt>
    <dgm:pt modelId="{87565415-3349-4309-A20B-A5582C423DEF}">
      <dgm:prSet custT="1"/>
      <dgm:spPr/>
      <dgm:t>
        <a:bodyPr/>
        <a:lstStyle/>
        <a:p>
          <a:r>
            <a:rPr lang="en-US" sz="1400" b="1" dirty="0">
              <a:solidFill>
                <a:schemeClr val="accent4">
                  <a:lumMod val="75000"/>
                </a:schemeClr>
              </a:solidFill>
            </a:rPr>
            <a:t>CANNOT be used </a:t>
          </a:r>
          <a:r>
            <a:rPr lang="en-US" sz="1400" dirty="0">
              <a:solidFill>
                <a:schemeClr val="accent4">
                  <a:lumMod val="75000"/>
                </a:schemeClr>
              </a:solidFill>
            </a:rPr>
            <a:t>for 6</a:t>
          </a:r>
          <a:r>
            <a:rPr lang="en-US" sz="1400" baseline="30000" dirty="0">
              <a:solidFill>
                <a:schemeClr val="accent4">
                  <a:lumMod val="75000"/>
                </a:schemeClr>
              </a:solidFill>
            </a:rPr>
            <a:t>th</a:t>
          </a:r>
          <a:r>
            <a:rPr lang="en-US" sz="1400" dirty="0">
              <a:solidFill>
                <a:schemeClr val="accent4">
                  <a:lumMod val="75000"/>
                </a:schemeClr>
              </a:solidFill>
            </a:rPr>
            <a:t> year or H-1B visa requests</a:t>
          </a:r>
        </a:p>
      </dgm:t>
    </dgm:pt>
    <dgm:pt modelId="{83C23207-1C37-4BB1-8CD8-4BCF324A743C}" type="parTrans" cxnId="{F0B75F35-752C-45C1-969F-60292F64EC1F}">
      <dgm:prSet/>
      <dgm:spPr/>
      <dgm:t>
        <a:bodyPr/>
        <a:lstStyle/>
        <a:p>
          <a:endParaRPr lang="en-US"/>
        </a:p>
      </dgm:t>
    </dgm:pt>
    <dgm:pt modelId="{78BA9B1C-3346-4D58-86A6-D2C118264434}" type="sibTrans" cxnId="{F0B75F35-752C-45C1-969F-60292F64EC1F}">
      <dgm:prSet/>
      <dgm:spPr/>
      <dgm:t>
        <a:bodyPr/>
        <a:lstStyle/>
        <a:p>
          <a:endParaRPr lang="en-US"/>
        </a:p>
      </dgm:t>
    </dgm:pt>
    <dgm:pt modelId="{D74672AA-D152-410C-A379-E04F37F0188B}">
      <dgm:prSet/>
      <dgm:spPr/>
      <dgm:t>
        <a:bodyPr/>
        <a:lstStyle/>
        <a:p>
          <a:r>
            <a:rPr lang="en-US" b="1" dirty="0"/>
            <a:t>How to Proceed</a:t>
          </a:r>
          <a:endParaRPr lang="en-US" dirty="0"/>
        </a:p>
      </dgm:t>
    </dgm:pt>
    <dgm:pt modelId="{0D247969-B6C1-410C-BD5D-0C4E96A6A735}" type="parTrans" cxnId="{0D0D0DBF-5939-494F-8CBC-9BE5EF5FC886}">
      <dgm:prSet/>
      <dgm:spPr/>
      <dgm:t>
        <a:bodyPr/>
        <a:lstStyle/>
        <a:p>
          <a:endParaRPr lang="en-US"/>
        </a:p>
      </dgm:t>
    </dgm:pt>
    <dgm:pt modelId="{97FCF05D-FC1D-49DB-AFAD-C4BE8826350C}" type="sibTrans" cxnId="{0D0D0DBF-5939-494F-8CBC-9BE5EF5FC886}">
      <dgm:prSet/>
      <dgm:spPr/>
      <dgm:t>
        <a:bodyPr/>
        <a:lstStyle/>
        <a:p>
          <a:endParaRPr lang="en-US"/>
        </a:p>
      </dgm:t>
    </dgm:pt>
    <dgm:pt modelId="{D7399A17-ABB7-4201-AD32-E682DCE75148}">
      <dgm:prSet custT="1"/>
      <dgm:spPr/>
      <dgm:t>
        <a:bodyPr/>
        <a:lstStyle/>
        <a:p>
          <a:r>
            <a:rPr lang="en-US" sz="1800" dirty="0">
              <a:solidFill>
                <a:schemeClr val="accent4">
                  <a:lumMod val="75000"/>
                </a:schemeClr>
              </a:solidFill>
            </a:rPr>
            <a:t>On the Change form, select the applicable policy exception checkbox(es)</a:t>
          </a:r>
        </a:p>
      </dgm:t>
    </dgm:pt>
    <dgm:pt modelId="{07E20F1F-4249-4420-AD13-CB5269F7452A}" type="parTrans" cxnId="{9F12A0BF-C038-4172-BAB5-59C75BA5DB29}">
      <dgm:prSet/>
      <dgm:spPr/>
      <dgm:t>
        <a:bodyPr/>
        <a:lstStyle/>
        <a:p>
          <a:endParaRPr lang="en-US"/>
        </a:p>
      </dgm:t>
    </dgm:pt>
    <dgm:pt modelId="{979724A6-D3C2-4BBA-8B2E-F32C98291365}" type="sibTrans" cxnId="{9F12A0BF-C038-4172-BAB5-59C75BA5DB29}">
      <dgm:prSet/>
      <dgm:spPr/>
      <dgm:t>
        <a:bodyPr/>
        <a:lstStyle/>
        <a:p>
          <a:endParaRPr lang="en-US"/>
        </a:p>
      </dgm:t>
    </dgm:pt>
    <dgm:pt modelId="{34ADF034-D189-4F8A-9FC9-CD4E331B317B}">
      <dgm:prSet custT="1"/>
      <dgm:spPr/>
      <dgm:t>
        <a:bodyPr/>
        <a:lstStyle/>
        <a:p>
          <a:r>
            <a:rPr lang="en-US" sz="1800" dirty="0">
              <a:solidFill>
                <a:schemeClr val="accent4">
                  <a:lumMod val="75000"/>
                </a:schemeClr>
              </a:solidFill>
            </a:rPr>
            <a:t>Complete the supporting information text boxes</a:t>
          </a:r>
        </a:p>
      </dgm:t>
    </dgm:pt>
    <dgm:pt modelId="{E8D206C0-96E8-4E8B-A705-2C866C5779EF}" type="parTrans" cxnId="{15F4E2F6-34DE-4CF8-99C3-E6FA05406C00}">
      <dgm:prSet/>
      <dgm:spPr/>
      <dgm:t>
        <a:bodyPr/>
        <a:lstStyle/>
        <a:p>
          <a:endParaRPr lang="en-US"/>
        </a:p>
      </dgm:t>
    </dgm:pt>
    <dgm:pt modelId="{BDEF24AA-E4D0-4C99-A834-5F65AC6E51D1}" type="sibTrans" cxnId="{15F4E2F6-34DE-4CF8-99C3-E6FA05406C00}">
      <dgm:prSet/>
      <dgm:spPr/>
      <dgm:t>
        <a:bodyPr/>
        <a:lstStyle/>
        <a:p>
          <a:endParaRPr lang="en-US"/>
        </a:p>
      </dgm:t>
    </dgm:pt>
    <dgm:pt modelId="{84FA3FFF-FE73-475D-9C71-48CD0440ECBC}">
      <dgm:prSet custT="1"/>
      <dgm:spPr/>
      <dgm:t>
        <a:bodyPr/>
        <a:lstStyle/>
        <a:p>
          <a:r>
            <a:rPr lang="en-US" sz="1800" dirty="0">
              <a:solidFill>
                <a:schemeClr val="accent4">
                  <a:lumMod val="75000"/>
                </a:schemeClr>
              </a:solidFill>
            </a:rPr>
            <a:t>Upload any required supporting documents</a:t>
          </a:r>
        </a:p>
      </dgm:t>
    </dgm:pt>
    <dgm:pt modelId="{374EF75F-30B9-42FB-BCF7-16414E8ECAE6}" type="parTrans" cxnId="{5217A07B-C6B9-4D41-BD5D-DAD201D27E74}">
      <dgm:prSet/>
      <dgm:spPr/>
      <dgm:t>
        <a:bodyPr/>
        <a:lstStyle/>
        <a:p>
          <a:endParaRPr lang="en-US"/>
        </a:p>
      </dgm:t>
    </dgm:pt>
    <dgm:pt modelId="{381F9346-1DBE-4A59-8B1B-CC7887672F62}" type="sibTrans" cxnId="{5217A07B-C6B9-4D41-BD5D-DAD201D27E74}">
      <dgm:prSet/>
      <dgm:spPr/>
      <dgm:t>
        <a:bodyPr/>
        <a:lstStyle/>
        <a:p>
          <a:endParaRPr lang="en-US"/>
        </a:p>
      </dgm:t>
    </dgm:pt>
    <dgm:pt modelId="{741F3D2D-97F2-480F-8238-E3F514A575E3}" type="pres">
      <dgm:prSet presAssocID="{65526335-85F5-4131-977E-2504E5D255FC}" presName="Name0" presStyleCnt="0">
        <dgm:presLayoutVars>
          <dgm:dir/>
          <dgm:animLvl val="lvl"/>
          <dgm:resizeHandles val="exact"/>
        </dgm:presLayoutVars>
      </dgm:prSet>
      <dgm:spPr/>
    </dgm:pt>
    <dgm:pt modelId="{BA432BB2-35A4-4623-A47C-04CB395CB8F9}" type="pres">
      <dgm:prSet presAssocID="{7ABC75C5-8A8C-4B11-9434-41A3D9B09375}" presName="linNode" presStyleCnt="0"/>
      <dgm:spPr/>
    </dgm:pt>
    <dgm:pt modelId="{BB087358-BCD9-46C3-B333-FC01221415FA}" type="pres">
      <dgm:prSet presAssocID="{7ABC75C5-8A8C-4B11-9434-41A3D9B09375}" presName="parentText" presStyleLbl="node1" presStyleIdx="0" presStyleCnt="3" custScaleX="276640">
        <dgm:presLayoutVars>
          <dgm:chMax val="1"/>
          <dgm:bulletEnabled val="1"/>
        </dgm:presLayoutVars>
      </dgm:prSet>
      <dgm:spPr/>
    </dgm:pt>
    <dgm:pt modelId="{D7ED4873-A8D8-46AE-A8BE-9A21A2BFEF1B}" type="pres">
      <dgm:prSet presAssocID="{E7B96BF1-384E-4352-83F8-8E9036A30FFB}" presName="sp" presStyleCnt="0"/>
      <dgm:spPr/>
    </dgm:pt>
    <dgm:pt modelId="{3BB41898-63BA-4367-B96A-BE38EF9F2A2F}" type="pres">
      <dgm:prSet presAssocID="{575B0376-18FF-40E7-A855-437E244A2778}" presName="linNode" presStyleCnt="0"/>
      <dgm:spPr/>
    </dgm:pt>
    <dgm:pt modelId="{963928D1-494B-40E1-A357-86777DBB2A01}" type="pres">
      <dgm:prSet presAssocID="{575B0376-18FF-40E7-A855-437E244A2778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F9CDDD9E-B8FF-4F89-8F37-B248335F0F43}" type="pres">
      <dgm:prSet presAssocID="{575B0376-18FF-40E7-A855-437E244A2778}" presName="descendantText" presStyleLbl="alignAccFollowNode1" presStyleIdx="0" presStyleCnt="2">
        <dgm:presLayoutVars>
          <dgm:bulletEnabled val="1"/>
        </dgm:presLayoutVars>
      </dgm:prSet>
      <dgm:spPr/>
    </dgm:pt>
    <dgm:pt modelId="{3E896DB2-6F24-4F9A-A74D-9D44307B542F}" type="pres">
      <dgm:prSet presAssocID="{DB9D8D41-C3B3-4D32-8D12-ED5A87F1894B}" presName="sp" presStyleCnt="0"/>
      <dgm:spPr/>
    </dgm:pt>
    <dgm:pt modelId="{99FE3E75-37A1-43AF-944D-C262BBDA8767}" type="pres">
      <dgm:prSet presAssocID="{D74672AA-D152-410C-A379-E04F37F0188B}" presName="linNode" presStyleCnt="0"/>
      <dgm:spPr/>
    </dgm:pt>
    <dgm:pt modelId="{ADEF90CE-D947-4F90-8CF3-16A803059749}" type="pres">
      <dgm:prSet presAssocID="{D74672AA-D152-410C-A379-E04F37F0188B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91D84DF6-5AB4-4B8E-8135-A794CE02B6B1}" type="pres">
      <dgm:prSet presAssocID="{D74672AA-D152-410C-A379-E04F37F0188B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23907501-E29E-40A0-BA70-1F3FFE3D5993}" srcId="{65526335-85F5-4131-977E-2504E5D255FC}" destId="{7ABC75C5-8A8C-4B11-9434-41A3D9B09375}" srcOrd="0" destOrd="0" parTransId="{3146CDE9-9490-441C-B63E-4DE921657803}" sibTransId="{E7B96BF1-384E-4352-83F8-8E9036A30FFB}"/>
    <dgm:cxn modelId="{B743961F-FA55-49CD-ACAC-E69861D5D39F}" type="presOf" srcId="{632F2627-D7DC-442D-B76F-615CCFD9EC68}" destId="{F9CDDD9E-B8FF-4F89-8F37-B248335F0F43}" srcOrd="0" destOrd="2" presId="urn:microsoft.com/office/officeart/2005/8/layout/vList5"/>
    <dgm:cxn modelId="{C8FFFC30-D84E-4046-8380-C004B1A89EBA}" type="presOf" srcId="{D7399A17-ABB7-4201-AD32-E682DCE75148}" destId="{91D84DF6-5AB4-4B8E-8135-A794CE02B6B1}" srcOrd="0" destOrd="0" presId="urn:microsoft.com/office/officeart/2005/8/layout/vList5"/>
    <dgm:cxn modelId="{F0B75F35-752C-45C1-969F-60292F64EC1F}" srcId="{632F2627-D7DC-442D-B76F-615CCFD9EC68}" destId="{87565415-3349-4309-A20B-A5582C423DEF}" srcOrd="0" destOrd="0" parTransId="{83C23207-1C37-4BB1-8CD8-4BCF324A743C}" sibTransId="{78BA9B1C-3346-4D58-86A6-D2C118264434}"/>
    <dgm:cxn modelId="{945EA23B-4C67-401F-812F-C05641C88FBE}" type="presOf" srcId="{575B0376-18FF-40E7-A855-437E244A2778}" destId="{963928D1-494B-40E1-A357-86777DBB2A01}" srcOrd="0" destOrd="0" presId="urn:microsoft.com/office/officeart/2005/8/layout/vList5"/>
    <dgm:cxn modelId="{D8D70D41-DB90-4153-8DDA-77F5F4D1BCC5}" srcId="{575B0376-18FF-40E7-A855-437E244A2778}" destId="{632F2627-D7DC-442D-B76F-615CCFD9EC68}" srcOrd="1" destOrd="0" parTransId="{2CBCB634-841D-4297-BB23-3D281EAA7627}" sibTransId="{2C289D9B-E0F0-4C15-B0F5-804E9E76A4EA}"/>
    <dgm:cxn modelId="{6F6DF162-0346-4B69-A58E-BE18D6DA53EF}" srcId="{65526335-85F5-4131-977E-2504E5D255FC}" destId="{575B0376-18FF-40E7-A855-437E244A2778}" srcOrd="1" destOrd="0" parTransId="{10DB984F-7E8C-4610-8B36-2C6C8A956ABE}" sibTransId="{DB9D8D41-C3B3-4D32-8D12-ED5A87F1894B}"/>
    <dgm:cxn modelId="{D107D452-1B96-4F49-B867-51317CA3FD8F}" type="presOf" srcId="{D74672AA-D152-410C-A379-E04F37F0188B}" destId="{ADEF90CE-D947-4F90-8CF3-16A803059749}" srcOrd="0" destOrd="0" presId="urn:microsoft.com/office/officeart/2005/8/layout/vList5"/>
    <dgm:cxn modelId="{0F99F574-4EBE-4CA7-9CB4-9926D40ABA89}" type="presOf" srcId="{87565415-3349-4309-A20B-A5582C423DEF}" destId="{F9CDDD9E-B8FF-4F89-8F37-B248335F0F43}" srcOrd="0" destOrd="3" presId="urn:microsoft.com/office/officeart/2005/8/layout/vList5"/>
    <dgm:cxn modelId="{C88C2876-7AF4-4B85-B4C8-ED76FEA1FF51}" type="presOf" srcId="{7ABC75C5-8A8C-4B11-9434-41A3D9B09375}" destId="{BB087358-BCD9-46C3-B333-FC01221415FA}" srcOrd="0" destOrd="0" presId="urn:microsoft.com/office/officeart/2005/8/layout/vList5"/>
    <dgm:cxn modelId="{5217A07B-C6B9-4D41-BD5D-DAD201D27E74}" srcId="{D74672AA-D152-410C-A379-E04F37F0188B}" destId="{84FA3FFF-FE73-475D-9C71-48CD0440ECBC}" srcOrd="2" destOrd="0" parTransId="{374EF75F-30B9-42FB-BCF7-16414E8ECAE6}" sibTransId="{381F9346-1DBE-4A59-8B1B-CC7887672F62}"/>
    <dgm:cxn modelId="{62E3AC8A-E729-4A32-A8E3-58EDB9FE3154}" srcId="{575B0376-18FF-40E7-A855-437E244A2778}" destId="{D4A15BFF-4171-46CE-BE5E-3E9D5E173E2F}" srcOrd="0" destOrd="0" parTransId="{297E5123-E024-431F-A658-D83820E2864C}" sibTransId="{C4184769-1303-4973-9B77-4F0B144561DA}"/>
    <dgm:cxn modelId="{96394E91-FE4A-4526-B4A1-5039872034F3}" type="presOf" srcId="{D3C72C43-9685-49F8-BA2B-202C0290CF20}" destId="{F9CDDD9E-B8FF-4F89-8F37-B248335F0F43}" srcOrd="0" destOrd="1" presId="urn:microsoft.com/office/officeart/2005/8/layout/vList5"/>
    <dgm:cxn modelId="{87D4F49C-553A-4B7E-8179-C5DAFFD54C9C}" type="presOf" srcId="{34ADF034-D189-4F8A-9FC9-CD4E331B317B}" destId="{91D84DF6-5AB4-4B8E-8135-A794CE02B6B1}" srcOrd="0" destOrd="1" presId="urn:microsoft.com/office/officeart/2005/8/layout/vList5"/>
    <dgm:cxn modelId="{707AC3AB-8289-4A26-B49D-8F9B84B58402}" srcId="{D4A15BFF-4171-46CE-BE5E-3E9D5E173E2F}" destId="{D3C72C43-9685-49F8-BA2B-202C0290CF20}" srcOrd="0" destOrd="0" parTransId="{7F8C8D77-71A0-472E-86D8-E4614161657B}" sibTransId="{1E37C329-606A-4B41-BE8B-2EEBF1C47D9F}"/>
    <dgm:cxn modelId="{B6C1FBB7-9C4B-43D6-814E-DB052AE389CC}" type="presOf" srcId="{D4A15BFF-4171-46CE-BE5E-3E9D5E173E2F}" destId="{F9CDDD9E-B8FF-4F89-8F37-B248335F0F43}" srcOrd="0" destOrd="0" presId="urn:microsoft.com/office/officeart/2005/8/layout/vList5"/>
    <dgm:cxn modelId="{0D0D0DBF-5939-494F-8CBC-9BE5EF5FC886}" srcId="{65526335-85F5-4131-977E-2504E5D255FC}" destId="{D74672AA-D152-410C-A379-E04F37F0188B}" srcOrd="2" destOrd="0" parTransId="{0D247969-B6C1-410C-BD5D-0C4E96A6A735}" sibTransId="{97FCF05D-FC1D-49DB-AFAD-C4BE8826350C}"/>
    <dgm:cxn modelId="{9F12A0BF-C038-4172-BAB5-59C75BA5DB29}" srcId="{D74672AA-D152-410C-A379-E04F37F0188B}" destId="{D7399A17-ABB7-4201-AD32-E682DCE75148}" srcOrd="0" destOrd="0" parTransId="{07E20F1F-4249-4420-AD13-CB5269F7452A}" sibTransId="{979724A6-D3C2-4BBA-8B2E-F32C98291365}"/>
    <dgm:cxn modelId="{F36E50C5-0A61-4B8F-B104-A8282DD45CC0}" type="presOf" srcId="{65526335-85F5-4131-977E-2504E5D255FC}" destId="{741F3D2D-97F2-480F-8238-E3F514A575E3}" srcOrd="0" destOrd="0" presId="urn:microsoft.com/office/officeart/2005/8/layout/vList5"/>
    <dgm:cxn modelId="{C41A81D0-1D81-473A-872E-0E7A5B733506}" type="presOf" srcId="{84FA3FFF-FE73-475D-9C71-48CD0440ECBC}" destId="{91D84DF6-5AB4-4B8E-8135-A794CE02B6B1}" srcOrd="0" destOrd="2" presId="urn:microsoft.com/office/officeart/2005/8/layout/vList5"/>
    <dgm:cxn modelId="{15F4E2F6-34DE-4CF8-99C3-E6FA05406C00}" srcId="{D74672AA-D152-410C-A379-E04F37F0188B}" destId="{34ADF034-D189-4F8A-9FC9-CD4E331B317B}" srcOrd="1" destOrd="0" parTransId="{E8D206C0-96E8-4E8B-A705-2C866C5779EF}" sibTransId="{BDEF24AA-E4D0-4C99-A834-5F65AC6E51D1}"/>
    <dgm:cxn modelId="{9C6A871F-01B2-4233-A43F-ED6CCC418DEE}" type="presParOf" srcId="{741F3D2D-97F2-480F-8238-E3F514A575E3}" destId="{BA432BB2-35A4-4623-A47C-04CB395CB8F9}" srcOrd="0" destOrd="0" presId="urn:microsoft.com/office/officeart/2005/8/layout/vList5"/>
    <dgm:cxn modelId="{132274A5-B4A6-492B-9C84-35DAEEB8C938}" type="presParOf" srcId="{BA432BB2-35A4-4623-A47C-04CB395CB8F9}" destId="{BB087358-BCD9-46C3-B333-FC01221415FA}" srcOrd="0" destOrd="0" presId="urn:microsoft.com/office/officeart/2005/8/layout/vList5"/>
    <dgm:cxn modelId="{B1EB9A92-C45A-4EF6-9934-82EB659D81E7}" type="presParOf" srcId="{741F3D2D-97F2-480F-8238-E3F514A575E3}" destId="{D7ED4873-A8D8-46AE-A8BE-9A21A2BFEF1B}" srcOrd="1" destOrd="0" presId="urn:microsoft.com/office/officeart/2005/8/layout/vList5"/>
    <dgm:cxn modelId="{D39D434F-E29E-4C0C-9F4F-7C4F2760CE17}" type="presParOf" srcId="{741F3D2D-97F2-480F-8238-E3F514A575E3}" destId="{3BB41898-63BA-4367-B96A-BE38EF9F2A2F}" srcOrd="2" destOrd="0" presId="urn:microsoft.com/office/officeart/2005/8/layout/vList5"/>
    <dgm:cxn modelId="{771AE932-EF1A-42E2-979C-11D9C3B6B3F6}" type="presParOf" srcId="{3BB41898-63BA-4367-B96A-BE38EF9F2A2F}" destId="{963928D1-494B-40E1-A357-86777DBB2A01}" srcOrd="0" destOrd="0" presId="urn:microsoft.com/office/officeart/2005/8/layout/vList5"/>
    <dgm:cxn modelId="{2954180A-6EE1-4F02-8771-7D89891E7DAB}" type="presParOf" srcId="{3BB41898-63BA-4367-B96A-BE38EF9F2A2F}" destId="{F9CDDD9E-B8FF-4F89-8F37-B248335F0F43}" srcOrd="1" destOrd="0" presId="urn:microsoft.com/office/officeart/2005/8/layout/vList5"/>
    <dgm:cxn modelId="{CD5D1B50-1556-4096-9F30-30B4AB9ECAFE}" type="presParOf" srcId="{741F3D2D-97F2-480F-8238-E3F514A575E3}" destId="{3E896DB2-6F24-4F9A-A74D-9D44307B542F}" srcOrd="3" destOrd="0" presId="urn:microsoft.com/office/officeart/2005/8/layout/vList5"/>
    <dgm:cxn modelId="{F552454F-89A8-450F-B4A7-C27FF70F6E4C}" type="presParOf" srcId="{741F3D2D-97F2-480F-8238-E3F514A575E3}" destId="{99FE3E75-37A1-43AF-944D-C262BBDA8767}" srcOrd="4" destOrd="0" presId="urn:microsoft.com/office/officeart/2005/8/layout/vList5"/>
    <dgm:cxn modelId="{35B66472-E937-48FF-BC3B-A70FBD49F47B}" type="presParOf" srcId="{99FE3E75-37A1-43AF-944D-C262BBDA8767}" destId="{ADEF90CE-D947-4F90-8CF3-16A803059749}" srcOrd="0" destOrd="0" presId="urn:microsoft.com/office/officeart/2005/8/layout/vList5"/>
    <dgm:cxn modelId="{E2609F8B-7E18-4440-B671-5D7F9A12169A}" type="presParOf" srcId="{99FE3E75-37A1-43AF-944D-C262BBDA8767}" destId="{91D84DF6-5AB4-4B8E-8135-A794CE02B6B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23.xml><?xml version="1.0" encoding="utf-8"?>
<dgm:dataModel xmlns:dgm="http://schemas.openxmlformats.org/drawingml/2006/diagram" xmlns:a="http://schemas.openxmlformats.org/drawingml/2006/main">
  <dgm:ptLst>
    <dgm:pt modelId="{0FEA4486-CB79-445E-A271-176D1D2FAFAE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3E8C7DB-0589-4573-A27F-661BAF1DEEC1}">
      <dgm:prSet custT="1"/>
      <dgm:spPr/>
      <dgm:t>
        <a:bodyPr/>
        <a:lstStyle/>
        <a:p>
          <a:r>
            <a:rPr lang="en-US" sz="3200" b="1" baseline="0" dirty="0"/>
            <a:t>Policy Exceptions:</a:t>
          </a:r>
          <a:br>
            <a:rPr lang="en-US" sz="2200" b="1" baseline="0" dirty="0"/>
          </a:br>
          <a:r>
            <a:rPr lang="en-US" sz="2400" baseline="0" dirty="0"/>
            <a:t>Supporting Documents Required</a:t>
          </a:r>
          <a:endParaRPr lang="en-US" sz="2400" dirty="0"/>
        </a:p>
      </dgm:t>
    </dgm:pt>
    <dgm:pt modelId="{DFFD116B-5C65-4627-A84A-A100FDFD88BF}" type="parTrans" cxnId="{D153C49E-6CC0-4A0F-8DD9-3D6F62C32782}">
      <dgm:prSet/>
      <dgm:spPr/>
      <dgm:t>
        <a:bodyPr/>
        <a:lstStyle/>
        <a:p>
          <a:endParaRPr lang="en-US"/>
        </a:p>
      </dgm:t>
    </dgm:pt>
    <dgm:pt modelId="{C9DC5661-D5EB-4EFA-A185-6229F63F84F7}" type="sibTrans" cxnId="{D153C49E-6CC0-4A0F-8DD9-3D6F62C32782}">
      <dgm:prSet/>
      <dgm:spPr/>
      <dgm:t>
        <a:bodyPr/>
        <a:lstStyle/>
        <a:p>
          <a:endParaRPr lang="en-US"/>
        </a:p>
      </dgm:t>
    </dgm:pt>
    <dgm:pt modelId="{92A9394F-5D05-4897-A524-9AF8AFBFF306}" type="pres">
      <dgm:prSet presAssocID="{0FEA4486-CB79-445E-A271-176D1D2FAFAE}" presName="linear" presStyleCnt="0">
        <dgm:presLayoutVars>
          <dgm:animLvl val="lvl"/>
          <dgm:resizeHandles val="exact"/>
        </dgm:presLayoutVars>
      </dgm:prSet>
      <dgm:spPr/>
    </dgm:pt>
    <dgm:pt modelId="{796650CF-1A86-47F0-A06A-70D31A787F05}" type="pres">
      <dgm:prSet presAssocID="{93E8C7DB-0589-4573-A27F-661BAF1DEEC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5AD525B-5D7E-4E74-BC5A-E193F1114F78}" type="presOf" srcId="{0FEA4486-CB79-445E-A271-176D1D2FAFAE}" destId="{92A9394F-5D05-4897-A524-9AF8AFBFF306}" srcOrd="0" destOrd="0" presId="urn:microsoft.com/office/officeart/2005/8/layout/vList2"/>
    <dgm:cxn modelId="{B82C2666-FBDC-4BC4-B363-A2634129FF8E}" type="presOf" srcId="{93E8C7DB-0589-4573-A27F-661BAF1DEEC1}" destId="{796650CF-1A86-47F0-A06A-70D31A787F05}" srcOrd="0" destOrd="0" presId="urn:microsoft.com/office/officeart/2005/8/layout/vList2"/>
    <dgm:cxn modelId="{D153C49E-6CC0-4A0F-8DD9-3D6F62C32782}" srcId="{0FEA4486-CB79-445E-A271-176D1D2FAFAE}" destId="{93E8C7DB-0589-4573-A27F-661BAF1DEEC1}" srcOrd="0" destOrd="0" parTransId="{DFFD116B-5C65-4627-A84A-A100FDFD88BF}" sibTransId="{C9DC5661-D5EB-4EFA-A185-6229F63F84F7}"/>
    <dgm:cxn modelId="{42D79270-FB71-4FA9-AB5E-027E92D1A513}" type="presParOf" srcId="{92A9394F-5D05-4897-A524-9AF8AFBFF306}" destId="{796650CF-1A86-47F0-A06A-70D31A787F0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4.xml><?xml version="1.0" encoding="utf-8"?>
<dgm:dataModel xmlns:dgm="http://schemas.openxmlformats.org/drawingml/2006/diagram" xmlns:a="http://schemas.openxmlformats.org/drawingml/2006/main">
  <dgm:ptLst>
    <dgm:pt modelId="{EF632EC2-DC6B-474A-ADA0-ECAE80F82189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63A1C64-8A02-42B7-B84F-E9F3F86A22EA}">
      <dgm:prSet/>
      <dgm:spPr/>
      <dgm:t>
        <a:bodyPr/>
        <a:lstStyle/>
        <a:p>
          <a:r>
            <a:rPr lang="en-US" b="1"/>
            <a:t>Policy Exception for a Sixth Year of Postdoctoral Training</a:t>
          </a:r>
          <a:endParaRPr lang="en-US"/>
        </a:p>
      </dgm:t>
    </dgm:pt>
    <dgm:pt modelId="{3482F490-2F79-4E70-ACA4-D310BDC545EA}" type="parTrans" cxnId="{89F46F53-4D0D-4DD6-8C44-5B71F08FAC46}">
      <dgm:prSet/>
      <dgm:spPr/>
      <dgm:t>
        <a:bodyPr/>
        <a:lstStyle/>
        <a:p>
          <a:endParaRPr lang="en-US"/>
        </a:p>
      </dgm:t>
    </dgm:pt>
    <dgm:pt modelId="{57EEC115-6B2E-4D5D-A4C6-618C32E9BF81}" type="sibTrans" cxnId="{89F46F53-4D0D-4DD6-8C44-5B71F08FAC46}">
      <dgm:prSet/>
      <dgm:spPr/>
      <dgm:t>
        <a:bodyPr/>
        <a:lstStyle/>
        <a:p>
          <a:endParaRPr lang="en-US"/>
        </a:p>
      </dgm:t>
    </dgm:pt>
    <dgm:pt modelId="{B4E59022-C675-44C2-A59B-2ABE4174A5AC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Appointment extensions that exceed the 60-month term limit may be permitted if approved by the Faculty Subcommittee</a:t>
          </a:r>
        </a:p>
      </dgm:t>
    </dgm:pt>
    <dgm:pt modelId="{9E53A75B-3F9A-4D6E-87BA-7AC199236E8F}" type="parTrans" cxnId="{53D0EF81-659E-46BF-A7B3-145243BDDC6C}">
      <dgm:prSet/>
      <dgm:spPr/>
      <dgm:t>
        <a:bodyPr/>
        <a:lstStyle/>
        <a:p>
          <a:endParaRPr lang="en-US"/>
        </a:p>
      </dgm:t>
    </dgm:pt>
    <dgm:pt modelId="{018F5214-8D11-49E2-901F-102E341CF485}" type="sibTrans" cxnId="{53D0EF81-659E-46BF-A7B3-145243BDDC6C}">
      <dgm:prSet/>
      <dgm:spPr/>
      <dgm:t>
        <a:bodyPr/>
        <a:lstStyle/>
        <a:p>
          <a:endParaRPr lang="en-US"/>
        </a:p>
      </dgm:t>
    </dgm:pt>
    <dgm:pt modelId="{2CF53692-0448-4AD7-BFE7-A57C955537F0}">
      <dgm:prSet custT="1"/>
      <dgm:spPr/>
      <dgm:t>
        <a:bodyPr/>
        <a:lstStyle/>
        <a:p>
          <a:r>
            <a:rPr lang="en-US" sz="2000" dirty="0">
              <a:solidFill>
                <a:schemeClr val="accent3"/>
              </a:solidFill>
            </a:rPr>
            <a:t>The maximum term limit is 72 months</a:t>
          </a:r>
        </a:p>
      </dgm:t>
    </dgm:pt>
    <dgm:pt modelId="{6BEEE09F-44F9-4D94-AFA3-0787DBE4AFE6}" type="parTrans" cxnId="{33C6425E-AAA3-4DE9-8925-6FF8E94BF88C}">
      <dgm:prSet/>
      <dgm:spPr/>
      <dgm:t>
        <a:bodyPr/>
        <a:lstStyle/>
        <a:p>
          <a:endParaRPr lang="en-US"/>
        </a:p>
      </dgm:t>
    </dgm:pt>
    <dgm:pt modelId="{BF04BDC5-B7DB-476F-95CC-A45A9A05CC7F}" type="sibTrans" cxnId="{33C6425E-AAA3-4DE9-8925-6FF8E94BF88C}">
      <dgm:prSet/>
      <dgm:spPr/>
      <dgm:t>
        <a:bodyPr/>
        <a:lstStyle/>
        <a:p>
          <a:endParaRPr lang="en-US"/>
        </a:p>
      </dgm:t>
    </dgm:pt>
    <dgm:pt modelId="{28997C55-AC08-408D-BFE4-D8194336CD21}">
      <dgm:prSet/>
      <dgm:spPr/>
      <dgm:t>
        <a:bodyPr/>
        <a:lstStyle/>
        <a:p>
          <a:r>
            <a:rPr lang="en-US" b="1" dirty="0"/>
            <a:t>How to Proceed</a:t>
          </a:r>
          <a:endParaRPr lang="en-US" dirty="0"/>
        </a:p>
      </dgm:t>
    </dgm:pt>
    <dgm:pt modelId="{4AB2EBA4-2620-491B-8F25-3682B5D074EC}" type="parTrans" cxnId="{405486D4-BD73-4F00-8062-5B03F83BF2AE}">
      <dgm:prSet/>
      <dgm:spPr/>
      <dgm:t>
        <a:bodyPr/>
        <a:lstStyle/>
        <a:p>
          <a:endParaRPr lang="en-US"/>
        </a:p>
      </dgm:t>
    </dgm:pt>
    <dgm:pt modelId="{C91321BD-99CB-4AF9-9FED-A3A2B76EC3B8}" type="sibTrans" cxnId="{405486D4-BD73-4F00-8062-5B03F83BF2AE}">
      <dgm:prSet/>
      <dgm:spPr/>
      <dgm:t>
        <a:bodyPr/>
        <a:lstStyle/>
        <a:p>
          <a:endParaRPr lang="en-US"/>
        </a:p>
      </dgm:t>
    </dgm:pt>
    <dgm:pt modelId="{00D018B2-95DA-4893-B4CA-9CD0EB5DEA15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Submit a Change form with end date that extends past 60 months of total research experience</a:t>
          </a:r>
        </a:p>
      </dgm:t>
    </dgm:pt>
    <dgm:pt modelId="{8E72335C-3010-44EB-AE99-42B15E15A753}" type="parTrans" cxnId="{BF7C01BC-230B-4FA1-B338-DF1CAF6063AF}">
      <dgm:prSet/>
      <dgm:spPr/>
      <dgm:t>
        <a:bodyPr/>
        <a:lstStyle/>
        <a:p>
          <a:endParaRPr lang="en-US"/>
        </a:p>
      </dgm:t>
    </dgm:pt>
    <dgm:pt modelId="{913B6290-EE15-41C4-B29F-FD414E194E25}" type="sibTrans" cxnId="{BF7C01BC-230B-4FA1-B338-DF1CAF6063AF}">
      <dgm:prSet/>
      <dgm:spPr/>
      <dgm:t>
        <a:bodyPr/>
        <a:lstStyle/>
        <a:p>
          <a:endParaRPr lang="en-US"/>
        </a:p>
      </dgm:t>
    </dgm:pt>
    <dgm:pt modelId="{EDD6C7D8-57A1-445A-A772-2D1BB11CE58A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Complete the required supporting text box responses</a:t>
          </a:r>
        </a:p>
      </dgm:t>
    </dgm:pt>
    <dgm:pt modelId="{D78BD4D4-9BEC-45E2-8841-B268A547846E}" type="parTrans" cxnId="{9A3C2A60-40F8-487D-9B56-BF8105FDDF25}">
      <dgm:prSet/>
      <dgm:spPr/>
      <dgm:t>
        <a:bodyPr/>
        <a:lstStyle/>
        <a:p>
          <a:endParaRPr lang="en-US"/>
        </a:p>
      </dgm:t>
    </dgm:pt>
    <dgm:pt modelId="{1B5DB25E-D03B-46E0-93C2-26E606248CCC}" type="sibTrans" cxnId="{9A3C2A60-40F8-487D-9B56-BF8105FDDF25}">
      <dgm:prSet/>
      <dgm:spPr/>
      <dgm:t>
        <a:bodyPr/>
        <a:lstStyle/>
        <a:p>
          <a:endParaRPr lang="en-US"/>
        </a:p>
      </dgm:t>
    </dgm:pt>
    <dgm:pt modelId="{ED11154A-045C-4B5B-B32F-CEAD8F36C638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Change form routes to Postdoc and Faculty Sponsor for their responses</a:t>
          </a:r>
        </a:p>
      </dgm:t>
    </dgm:pt>
    <dgm:pt modelId="{90C719EE-5C88-433F-9100-46B167876524}" type="parTrans" cxnId="{6B79574E-8F6A-4CF8-91A7-00ACF0D759D5}">
      <dgm:prSet/>
      <dgm:spPr/>
      <dgm:t>
        <a:bodyPr/>
        <a:lstStyle/>
        <a:p>
          <a:endParaRPr lang="en-US"/>
        </a:p>
      </dgm:t>
    </dgm:pt>
    <dgm:pt modelId="{0B822FE7-FB09-480A-AB83-D7947CE5822A}" type="sibTrans" cxnId="{6B79574E-8F6A-4CF8-91A7-00ACF0D759D5}">
      <dgm:prSet/>
      <dgm:spPr/>
      <dgm:t>
        <a:bodyPr/>
        <a:lstStyle/>
        <a:p>
          <a:endParaRPr lang="en-US"/>
        </a:p>
      </dgm:t>
    </dgm:pt>
    <dgm:pt modelId="{92E7A9FE-125D-4543-8842-364B7B35BF39}" type="pres">
      <dgm:prSet presAssocID="{EF632EC2-DC6B-474A-ADA0-ECAE80F82189}" presName="Name0" presStyleCnt="0">
        <dgm:presLayoutVars>
          <dgm:dir/>
          <dgm:animLvl val="lvl"/>
          <dgm:resizeHandles val="exact"/>
        </dgm:presLayoutVars>
      </dgm:prSet>
      <dgm:spPr/>
    </dgm:pt>
    <dgm:pt modelId="{A83BD46B-A931-4469-AB9F-900520D866DD}" type="pres">
      <dgm:prSet presAssocID="{F63A1C64-8A02-42B7-B84F-E9F3F86A22EA}" presName="linNode" presStyleCnt="0"/>
      <dgm:spPr/>
    </dgm:pt>
    <dgm:pt modelId="{4BA0B2C8-F1C7-4779-BEA4-C21CA742625A}" type="pres">
      <dgm:prSet presAssocID="{F63A1C64-8A02-42B7-B84F-E9F3F86A22EA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98CD171D-FA7E-437D-B755-133094CD141D}" type="pres">
      <dgm:prSet presAssocID="{F63A1C64-8A02-42B7-B84F-E9F3F86A22EA}" presName="descendantText" presStyleLbl="alignAccFollowNode1" presStyleIdx="0" presStyleCnt="2">
        <dgm:presLayoutVars>
          <dgm:bulletEnabled val="1"/>
        </dgm:presLayoutVars>
      </dgm:prSet>
      <dgm:spPr/>
    </dgm:pt>
    <dgm:pt modelId="{B4D3966C-729B-4DC4-B263-7955A37784B1}" type="pres">
      <dgm:prSet presAssocID="{57EEC115-6B2E-4D5D-A4C6-618C32E9BF81}" presName="sp" presStyleCnt="0"/>
      <dgm:spPr/>
    </dgm:pt>
    <dgm:pt modelId="{87E82887-7441-482F-9116-169E389474D6}" type="pres">
      <dgm:prSet presAssocID="{28997C55-AC08-408D-BFE4-D8194336CD21}" presName="linNode" presStyleCnt="0"/>
      <dgm:spPr/>
    </dgm:pt>
    <dgm:pt modelId="{B4F562AD-A1F9-45F1-B894-E180F868E4D2}" type="pres">
      <dgm:prSet presAssocID="{28997C55-AC08-408D-BFE4-D8194336CD21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AE249337-AE87-4DE8-BD58-2D33255165ED}" type="pres">
      <dgm:prSet presAssocID="{28997C55-AC08-408D-BFE4-D8194336CD21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BEAECA0B-6AFC-48FC-AF67-3279BE922AB3}" type="presOf" srcId="{2CF53692-0448-4AD7-BFE7-A57C955537F0}" destId="{98CD171D-FA7E-437D-B755-133094CD141D}" srcOrd="0" destOrd="1" presId="urn:microsoft.com/office/officeart/2005/8/layout/vList5"/>
    <dgm:cxn modelId="{A8B80116-44E1-441F-953E-8FBA365F54A3}" type="presOf" srcId="{B4E59022-C675-44C2-A59B-2ABE4174A5AC}" destId="{98CD171D-FA7E-437D-B755-133094CD141D}" srcOrd="0" destOrd="0" presId="urn:microsoft.com/office/officeart/2005/8/layout/vList5"/>
    <dgm:cxn modelId="{24F59B38-7451-4119-8E08-161D607063C6}" type="presOf" srcId="{ED11154A-045C-4B5B-B32F-CEAD8F36C638}" destId="{AE249337-AE87-4DE8-BD58-2D33255165ED}" srcOrd="0" destOrd="2" presId="urn:microsoft.com/office/officeart/2005/8/layout/vList5"/>
    <dgm:cxn modelId="{33C6425E-AAA3-4DE9-8925-6FF8E94BF88C}" srcId="{F63A1C64-8A02-42B7-B84F-E9F3F86A22EA}" destId="{2CF53692-0448-4AD7-BFE7-A57C955537F0}" srcOrd="1" destOrd="0" parTransId="{6BEEE09F-44F9-4D94-AFA3-0787DBE4AFE6}" sibTransId="{BF04BDC5-B7DB-476F-95CC-A45A9A05CC7F}"/>
    <dgm:cxn modelId="{9A3C2A60-40F8-487D-9B56-BF8105FDDF25}" srcId="{28997C55-AC08-408D-BFE4-D8194336CD21}" destId="{EDD6C7D8-57A1-445A-A772-2D1BB11CE58A}" srcOrd="1" destOrd="0" parTransId="{D78BD4D4-9BEC-45E2-8841-B268A547846E}" sibTransId="{1B5DB25E-D03B-46E0-93C2-26E606248CCC}"/>
    <dgm:cxn modelId="{6B79574E-8F6A-4CF8-91A7-00ACF0D759D5}" srcId="{28997C55-AC08-408D-BFE4-D8194336CD21}" destId="{ED11154A-045C-4B5B-B32F-CEAD8F36C638}" srcOrd="2" destOrd="0" parTransId="{90C719EE-5C88-433F-9100-46B167876524}" sibTransId="{0B822FE7-FB09-480A-AB83-D7947CE5822A}"/>
    <dgm:cxn modelId="{89F46F53-4D0D-4DD6-8C44-5B71F08FAC46}" srcId="{EF632EC2-DC6B-474A-ADA0-ECAE80F82189}" destId="{F63A1C64-8A02-42B7-B84F-E9F3F86A22EA}" srcOrd="0" destOrd="0" parTransId="{3482F490-2F79-4E70-ACA4-D310BDC545EA}" sibTransId="{57EEC115-6B2E-4D5D-A4C6-618C32E9BF81}"/>
    <dgm:cxn modelId="{53D0EF81-659E-46BF-A7B3-145243BDDC6C}" srcId="{F63A1C64-8A02-42B7-B84F-E9F3F86A22EA}" destId="{B4E59022-C675-44C2-A59B-2ABE4174A5AC}" srcOrd="0" destOrd="0" parTransId="{9E53A75B-3F9A-4D6E-87BA-7AC199236E8F}" sibTransId="{018F5214-8D11-49E2-901F-102E341CF485}"/>
    <dgm:cxn modelId="{19FA9BA8-9750-4FC3-9934-A78A94CCA988}" type="presOf" srcId="{EDD6C7D8-57A1-445A-A772-2D1BB11CE58A}" destId="{AE249337-AE87-4DE8-BD58-2D33255165ED}" srcOrd="0" destOrd="1" presId="urn:microsoft.com/office/officeart/2005/8/layout/vList5"/>
    <dgm:cxn modelId="{BF7C01BC-230B-4FA1-B338-DF1CAF6063AF}" srcId="{28997C55-AC08-408D-BFE4-D8194336CD21}" destId="{00D018B2-95DA-4893-B4CA-9CD0EB5DEA15}" srcOrd="0" destOrd="0" parTransId="{8E72335C-3010-44EB-AE99-42B15E15A753}" sibTransId="{913B6290-EE15-41C4-B29F-FD414E194E25}"/>
    <dgm:cxn modelId="{746735C1-2056-4735-928C-CBD6832E1849}" type="presOf" srcId="{F63A1C64-8A02-42B7-B84F-E9F3F86A22EA}" destId="{4BA0B2C8-F1C7-4779-BEA4-C21CA742625A}" srcOrd="0" destOrd="0" presId="urn:microsoft.com/office/officeart/2005/8/layout/vList5"/>
    <dgm:cxn modelId="{405486D4-BD73-4F00-8062-5B03F83BF2AE}" srcId="{EF632EC2-DC6B-474A-ADA0-ECAE80F82189}" destId="{28997C55-AC08-408D-BFE4-D8194336CD21}" srcOrd="1" destOrd="0" parTransId="{4AB2EBA4-2620-491B-8F25-3682B5D074EC}" sibTransId="{C91321BD-99CB-4AF9-9FED-A3A2B76EC3B8}"/>
    <dgm:cxn modelId="{39ED03DC-13E7-449B-8155-78401ABE6B31}" type="presOf" srcId="{00D018B2-95DA-4893-B4CA-9CD0EB5DEA15}" destId="{AE249337-AE87-4DE8-BD58-2D33255165ED}" srcOrd="0" destOrd="0" presId="urn:microsoft.com/office/officeart/2005/8/layout/vList5"/>
    <dgm:cxn modelId="{88F144ED-9D36-4107-9E41-5F2B32DF35B6}" type="presOf" srcId="{28997C55-AC08-408D-BFE4-D8194336CD21}" destId="{B4F562AD-A1F9-45F1-B894-E180F868E4D2}" srcOrd="0" destOrd="0" presId="urn:microsoft.com/office/officeart/2005/8/layout/vList5"/>
    <dgm:cxn modelId="{6DF93BF2-2AD8-4379-BE61-75B55168C4B6}" type="presOf" srcId="{EF632EC2-DC6B-474A-ADA0-ECAE80F82189}" destId="{92E7A9FE-125D-4543-8842-364B7B35BF39}" srcOrd="0" destOrd="0" presId="urn:microsoft.com/office/officeart/2005/8/layout/vList5"/>
    <dgm:cxn modelId="{CF5FC7E2-D42F-44E0-9FCC-B612B4481953}" type="presParOf" srcId="{92E7A9FE-125D-4543-8842-364B7B35BF39}" destId="{A83BD46B-A931-4469-AB9F-900520D866DD}" srcOrd="0" destOrd="0" presId="urn:microsoft.com/office/officeart/2005/8/layout/vList5"/>
    <dgm:cxn modelId="{DDBB9D63-2346-45C1-BABD-749DED40A247}" type="presParOf" srcId="{A83BD46B-A931-4469-AB9F-900520D866DD}" destId="{4BA0B2C8-F1C7-4779-BEA4-C21CA742625A}" srcOrd="0" destOrd="0" presId="urn:microsoft.com/office/officeart/2005/8/layout/vList5"/>
    <dgm:cxn modelId="{2B6FE52C-5CB2-43BB-BCA8-D4EB3C8C7727}" type="presParOf" srcId="{A83BD46B-A931-4469-AB9F-900520D866DD}" destId="{98CD171D-FA7E-437D-B755-133094CD141D}" srcOrd="1" destOrd="0" presId="urn:microsoft.com/office/officeart/2005/8/layout/vList5"/>
    <dgm:cxn modelId="{4F52D017-B793-45C4-922D-AE5C1E266AA0}" type="presParOf" srcId="{92E7A9FE-125D-4543-8842-364B7B35BF39}" destId="{B4D3966C-729B-4DC4-B263-7955A37784B1}" srcOrd="1" destOrd="0" presId="urn:microsoft.com/office/officeart/2005/8/layout/vList5"/>
    <dgm:cxn modelId="{250BBBB3-68C7-4BCE-A3FD-7D1B6C4AAD8F}" type="presParOf" srcId="{92E7A9FE-125D-4543-8842-364B7B35BF39}" destId="{87E82887-7441-482F-9116-169E389474D6}" srcOrd="2" destOrd="0" presId="urn:microsoft.com/office/officeart/2005/8/layout/vList5"/>
    <dgm:cxn modelId="{145791CA-800E-4DAE-BCA0-8BDB462AFD30}" type="presParOf" srcId="{87E82887-7441-482F-9116-169E389474D6}" destId="{B4F562AD-A1F9-45F1-B894-E180F868E4D2}" srcOrd="0" destOrd="0" presId="urn:microsoft.com/office/officeart/2005/8/layout/vList5"/>
    <dgm:cxn modelId="{4DD1B0D7-7B9E-4328-9153-3E986B4B8F56}" type="presParOf" srcId="{87E82887-7441-482F-9116-169E389474D6}" destId="{AE249337-AE87-4DE8-BD58-2D33255165ED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25.xml><?xml version="1.0" encoding="utf-8"?>
<dgm:dataModel xmlns:dgm="http://schemas.openxmlformats.org/drawingml/2006/diagram" xmlns:a="http://schemas.openxmlformats.org/drawingml/2006/main">
  <dgm:ptLst>
    <dgm:pt modelId="{9FA3CE7B-9834-454C-9DE0-C2F131170F1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FC56909-17BF-4D05-A837-D761034BCDE6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Create a Change Form</a:t>
          </a:r>
          <a:endParaRPr lang="en-US" sz="2400" dirty="0"/>
        </a:p>
      </dgm:t>
    </dgm:pt>
    <dgm:pt modelId="{98ECB564-DE70-4237-9FBB-5E9856AB2EA9}" type="parTrans" cxnId="{E724CBB2-B2D2-4942-AA4B-7AE9ADA6F663}">
      <dgm:prSet/>
      <dgm:spPr/>
      <dgm:t>
        <a:bodyPr/>
        <a:lstStyle/>
        <a:p>
          <a:endParaRPr lang="en-US"/>
        </a:p>
      </dgm:t>
    </dgm:pt>
    <dgm:pt modelId="{CB0CB9E9-BC99-436F-A463-C295B977003A}" type="sibTrans" cxnId="{E724CBB2-B2D2-4942-AA4B-7AE9ADA6F663}">
      <dgm:prSet/>
      <dgm:spPr/>
      <dgm:t>
        <a:bodyPr/>
        <a:lstStyle/>
        <a:p>
          <a:endParaRPr lang="en-US"/>
        </a:p>
      </dgm:t>
    </dgm:pt>
    <dgm:pt modelId="{F0FD8C24-F471-4A03-9BCB-E965D5721008}" type="pres">
      <dgm:prSet presAssocID="{9FA3CE7B-9834-454C-9DE0-C2F131170F16}" presName="linear" presStyleCnt="0">
        <dgm:presLayoutVars>
          <dgm:animLvl val="lvl"/>
          <dgm:resizeHandles val="exact"/>
        </dgm:presLayoutVars>
      </dgm:prSet>
      <dgm:spPr/>
    </dgm:pt>
    <dgm:pt modelId="{A9EE51E7-B6BE-4244-8D9F-FE0F48C84CBC}" type="pres">
      <dgm:prSet presAssocID="{EFC56909-17BF-4D05-A837-D761034BCDE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EBDEEC2D-C50C-4F2E-83B7-24FCB51C1854}" type="presOf" srcId="{EFC56909-17BF-4D05-A837-D761034BCDE6}" destId="{A9EE51E7-B6BE-4244-8D9F-FE0F48C84CBC}" srcOrd="0" destOrd="0" presId="urn:microsoft.com/office/officeart/2005/8/layout/vList2"/>
    <dgm:cxn modelId="{2056BD8B-4299-41EF-BF0B-D113749841E1}" type="presOf" srcId="{9FA3CE7B-9834-454C-9DE0-C2F131170F16}" destId="{F0FD8C24-F471-4A03-9BCB-E965D5721008}" srcOrd="0" destOrd="0" presId="urn:microsoft.com/office/officeart/2005/8/layout/vList2"/>
    <dgm:cxn modelId="{E724CBB2-B2D2-4942-AA4B-7AE9ADA6F663}" srcId="{9FA3CE7B-9834-454C-9DE0-C2F131170F16}" destId="{EFC56909-17BF-4D05-A837-D761034BCDE6}" srcOrd="0" destOrd="0" parTransId="{98ECB564-DE70-4237-9FBB-5E9856AB2EA9}" sibTransId="{CB0CB9E9-BC99-436F-A463-C295B977003A}"/>
    <dgm:cxn modelId="{4289B597-2504-45B8-ADFD-8C5ADBAB10CC}" type="presParOf" srcId="{F0FD8C24-F471-4A03-9BCB-E965D5721008}" destId="{A9EE51E7-B6BE-4244-8D9F-FE0F48C84CB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26.xml><?xml version="1.0" encoding="utf-8"?>
<dgm:dataModel xmlns:dgm="http://schemas.openxmlformats.org/drawingml/2006/diagram" xmlns:a="http://schemas.openxmlformats.org/drawingml/2006/main">
  <dgm:ptLst>
    <dgm:pt modelId="{73AF64C4-FDF0-4A5A-BA42-E64AD026C73F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D5988D4-4F55-4729-8604-9BDF804D62EA}">
      <dgm:prSet/>
      <dgm:spPr/>
      <dgm:t>
        <a:bodyPr/>
        <a:lstStyle/>
        <a:p>
          <a:r>
            <a:rPr lang="en-US" b="1" dirty="0"/>
            <a:t>In Axess</a:t>
          </a:r>
          <a:endParaRPr lang="en-US" dirty="0"/>
        </a:p>
      </dgm:t>
    </dgm:pt>
    <dgm:pt modelId="{CE3D4011-E684-4BA6-AC2C-FC26BA6582C0}" type="parTrans" cxnId="{B4038238-BD4A-4457-BD12-4D30E6446D12}">
      <dgm:prSet/>
      <dgm:spPr/>
      <dgm:t>
        <a:bodyPr/>
        <a:lstStyle/>
        <a:p>
          <a:endParaRPr lang="en-US"/>
        </a:p>
      </dgm:t>
    </dgm:pt>
    <dgm:pt modelId="{C0329F68-F00D-4733-AB53-28832DA5BC1E}" type="sibTrans" cxnId="{B4038238-BD4A-4457-BD12-4D30E6446D12}">
      <dgm:prSet/>
      <dgm:spPr/>
      <dgm:t>
        <a:bodyPr/>
        <a:lstStyle/>
        <a:p>
          <a:endParaRPr lang="en-US"/>
        </a:p>
      </dgm:t>
    </dgm:pt>
    <dgm:pt modelId="{636D61AB-45F7-4204-9A4A-EC45DDEF71FB}">
      <dgm:prSet custT="1"/>
      <dgm:spPr/>
      <dgm:t>
        <a:bodyPr/>
        <a:lstStyle/>
        <a:p>
          <a:r>
            <a:rPr lang="en-US" sz="2000" b="1" dirty="0">
              <a:solidFill>
                <a:schemeClr val="accent2"/>
              </a:solidFill>
            </a:rPr>
            <a:t>Click                       </a:t>
          </a:r>
          <a:r>
            <a:rPr lang="en-US" sz="2000" dirty="0">
              <a:solidFill>
                <a:schemeClr val="accent2"/>
              </a:solidFill>
            </a:rPr>
            <a:t> OPA/Bechtel Center tab</a:t>
          </a:r>
        </a:p>
      </dgm:t>
    </dgm:pt>
    <dgm:pt modelId="{1E8D6476-26C1-4B3C-8FED-D901827EB596}" type="parTrans" cxnId="{DEC75F71-6891-4D5C-AF42-557E0EB967DC}">
      <dgm:prSet/>
      <dgm:spPr/>
      <dgm:t>
        <a:bodyPr/>
        <a:lstStyle/>
        <a:p>
          <a:endParaRPr lang="en-US"/>
        </a:p>
      </dgm:t>
    </dgm:pt>
    <dgm:pt modelId="{ECA3FA21-F6BB-4870-8895-C32188B6745A}" type="sibTrans" cxnId="{DEC75F71-6891-4D5C-AF42-557E0EB967DC}">
      <dgm:prSet/>
      <dgm:spPr/>
      <dgm:t>
        <a:bodyPr/>
        <a:lstStyle/>
        <a:p>
          <a:endParaRPr lang="en-US"/>
        </a:p>
      </dgm:t>
    </dgm:pt>
    <dgm:pt modelId="{510DD830-8E2F-4AE4-BD29-B9B5E046CF4F}">
      <dgm:prSet custT="1"/>
      <dgm:spPr/>
      <dgm:t>
        <a:bodyPr/>
        <a:lstStyle/>
        <a:p>
          <a:r>
            <a:rPr lang="en-US" sz="2400" b="1" dirty="0">
              <a:solidFill>
                <a:schemeClr val="accent3"/>
              </a:solidFill>
            </a:rPr>
            <a:t>Click</a:t>
          </a:r>
          <a:r>
            <a:rPr lang="en-US" sz="2400" dirty="0">
              <a:solidFill>
                <a:schemeClr val="accent3"/>
              </a:solidFill>
            </a:rPr>
            <a:t>                Postdoc</a:t>
          </a:r>
        </a:p>
      </dgm:t>
    </dgm:pt>
    <dgm:pt modelId="{B5C15AE7-5928-4071-9E05-5526B77241BF}" type="parTrans" cxnId="{411FDF0C-0957-4C25-BB9B-B4339EE33976}">
      <dgm:prSet/>
      <dgm:spPr/>
      <dgm:t>
        <a:bodyPr/>
        <a:lstStyle/>
        <a:p>
          <a:endParaRPr lang="en-US"/>
        </a:p>
      </dgm:t>
    </dgm:pt>
    <dgm:pt modelId="{3A2B42B7-2D22-4661-9679-087155B8CC9E}" type="sibTrans" cxnId="{411FDF0C-0957-4C25-BB9B-B4339EE33976}">
      <dgm:prSet/>
      <dgm:spPr/>
      <dgm:t>
        <a:bodyPr/>
        <a:lstStyle/>
        <a:p>
          <a:endParaRPr lang="en-US"/>
        </a:p>
      </dgm:t>
    </dgm:pt>
    <dgm:pt modelId="{39696610-8D13-46AC-8D2D-FAF6701DF9F9}">
      <dgm:prSet custT="1"/>
      <dgm:spPr/>
      <dgm:t>
        <a:bodyPr/>
        <a:lstStyle/>
        <a:p>
          <a:pPr algn="ctr"/>
          <a:r>
            <a:rPr lang="en-US" sz="1600" b="1" dirty="0">
              <a:solidFill>
                <a:schemeClr val="accent4"/>
              </a:solidFill>
            </a:rPr>
            <a:t>Click</a:t>
          </a:r>
          <a:r>
            <a:rPr lang="en-US" sz="1600" dirty="0">
              <a:solidFill>
                <a:schemeClr val="accent4"/>
              </a:solidFill>
            </a:rPr>
            <a:t>                                   Postdoc Administrative Forms</a:t>
          </a:r>
        </a:p>
      </dgm:t>
    </dgm:pt>
    <dgm:pt modelId="{21B2B3D5-F005-4704-80DF-5FC52BA003E6}" type="parTrans" cxnId="{C048FDC3-9CCA-4FF4-A7BB-491A91DD91C5}">
      <dgm:prSet/>
      <dgm:spPr/>
      <dgm:t>
        <a:bodyPr/>
        <a:lstStyle/>
        <a:p>
          <a:endParaRPr lang="en-US"/>
        </a:p>
      </dgm:t>
    </dgm:pt>
    <dgm:pt modelId="{E2BF76AB-BF5F-4C3E-8CB5-9ACA1483DF25}" type="sibTrans" cxnId="{C048FDC3-9CCA-4FF4-A7BB-491A91DD91C5}">
      <dgm:prSet/>
      <dgm:spPr/>
      <dgm:t>
        <a:bodyPr/>
        <a:lstStyle/>
        <a:p>
          <a:endParaRPr lang="en-US"/>
        </a:p>
      </dgm:t>
    </dgm:pt>
    <dgm:pt modelId="{7EA13DE3-5111-4210-881E-9B3EADAF7297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dirty="0"/>
        </a:p>
      </dgm:t>
    </dgm:pt>
    <dgm:pt modelId="{1C031222-1795-487B-BAE0-C8152A059EDE}" type="parTrans" cxnId="{8289F7EA-5585-4558-B008-353663B7111B}">
      <dgm:prSet/>
      <dgm:spPr/>
      <dgm:t>
        <a:bodyPr/>
        <a:lstStyle/>
        <a:p>
          <a:endParaRPr lang="en-US"/>
        </a:p>
      </dgm:t>
    </dgm:pt>
    <dgm:pt modelId="{D1100E59-AD20-458C-8511-1D836AB3ED99}" type="sibTrans" cxnId="{8289F7EA-5585-4558-B008-353663B7111B}">
      <dgm:prSet/>
      <dgm:spPr/>
      <dgm:t>
        <a:bodyPr/>
        <a:lstStyle/>
        <a:p>
          <a:endParaRPr lang="en-US"/>
        </a:p>
      </dgm:t>
    </dgm:pt>
    <dgm:pt modelId="{C0B4931F-01EC-42B6-BA09-7B80A6B1144B}" type="pres">
      <dgm:prSet presAssocID="{73AF64C4-FDF0-4A5A-BA42-E64AD026C73F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DA9A68E-75D1-4FE4-84F3-C4ADA772A21F}" type="pres">
      <dgm:prSet presAssocID="{3D5988D4-4F55-4729-8604-9BDF804D62EA}" presName="root" presStyleCnt="0"/>
      <dgm:spPr/>
    </dgm:pt>
    <dgm:pt modelId="{68D7A68D-4569-4F14-9D5F-3143C3832314}" type="pres">
      <dgm:prSet presAssocID="{3D5988D4-4F55-4729-8604-9BDF804D62EA}" presName="rootComposite" presStyleCnt="0"/>
      <dgm:spPr/>
    </dgm:pt>
    <dgm:pt modelId="{984132C9-F45C-4F8E-96AB-21DE3DEBF479}" type="pres">
      <dgm:prSet presAssocID="{3D5988D4-4F55-4729-8604-9BDF804D62EA}" presName="rootText" presStyleLbl="node1" presStyleIdx="0" presStyleCnt="1"/>
      <dgm:spPr/>
    </dgm:pt>
    <dgm:pt modelId="{2490ADD2-BBEE-475E-9465-2B3E15D9AC4B}" type="pres">
      <dgm:prSet presAssocID="{3D5988D4-4F55-4729-8604-9BDF804D62EA}" presName="rootConnector" presStyleLbl="node1" presStyleIdx="0" presStyleCnt="1"/>
      <dgm:spPr/>
    </dgm:pt>
    <dgm:pt modelId="{ACA1F733-4738-4488-A7CA-DD72033DFB70}" type="pres">
      <dgm:prSet presAssocID="{3D5988D4-4F55-4729-8604-9BDF804D62EA}" presName="childShape" presStyleCnt="0"/>
      <dgm:spPr/>
    </dgm:pt>
    <dgm:pt modelId="{C24C6960-D797-4F83-B6C5-803EE9F9C585}" type="pres">
      <dgm:prSet presAssocID="{1E8D6476-26C1-4B3C-8FED-D901827EB596}" presName="Name13" presStyleLbl="parChTrans1D2" presStyleIdx="0" presStyleCnt="3"/>
      <dgm:spPr/>
    </dgm:pt>
    <dgm:pt modelId="{9D28D735-3E96-4E6F-B30B-92E80253312E}" type="pres">
      <dgm:prSet presAssocID="{636D61AB-45F7-4204-9A4A-EC45DDEF71FB}" presName="childText" presStyleLbl="bgAcc1" presStyleIdx="0" presStyleCnt="3" custScaleX="198054">
        <dgm:presLayoutVars>
          <dgm:bulletEnabled val="1"/>
        </dgm:presLayoutVars>
      </dgm:prSet>
      <dgm:spPr/>
    </dgm:pt>
    <dgm:pt modelId="{FFBF3B32-B6B4-4FCB-9F64-E1272C4C5ACC}" type="pres">
      <dgm:prSet presAssocID="{B5C15AE7-5928-4071-9E05-5526B77241BF}" presName="Name13" presStyleLbl="parChTrans1D2" presStyleIdx="1" presStyleCnt="3"/>
      <dgm:spPr/>
    </dgm:pt>
    <dgm:pt modelId="{FDB72106-A52A-411F-8FEE-FAF43B13BB7B}" type="pres">
      <dgm:prSet presAssocID="{510DD830-8E2F-4AE4-BD29-B9B5E046CF4F}" presName="childText" presStyleLbl="bgAcc1" presStyleIdx="1" presStyleCnt="3" custScaleX="191666">
        <dgm:presLayoutVars>
          <dgm:bulletEnabled val="1"/>
        </dgm:presLayoutVars>
      </dgm:prSet>
      <dgm:spPr/>
    </dgm:pt>
    <dgm:pt modelId="{37EB4FA0-1106-4D3B-A448-0BBB1E50A34B}" type="pres">
      <dgm:prSet presAssocID="{21B2B3D5-F005-4704-80DF-5FC52BA003E6}" presName="Name13" presStyleLbl="parChTrans1D2" presStyleIdx="2" presStyleCnt="3"/>
      <dgm:spPr/>
    </dgm:pt>
    <dgm:pt modelId="{216E3B80-7404-4652-960D-A1C81A8F5C61}" type="pres">
      <dgm:prSet presAssocID="{39696610-8D13-46AC-8D2D-FAF6701DF9F9}" presName="childText" presStyleLbl="bgAcc1" presStyleIdx="2" presStyleCnt="3" custScaleX="191666">
        <dgm:presLayoutVars>
          <dgm:bulletEnabled val="1"/>
        </dgm:presLayoutVars>
      </dgm:prSet>
      <dgm:spPr/>
    </dgm:pt>
  </dgm:ptLst>
  <dgm:cxnLst>
    <dgm:cxn modelId="{B53A1606-0DBE-4228-BA0D-F246D3FAB3F5}" type="presOf" srcId="{39696610-8D13-46AC-8D2D-FAF6701DF9F9}" destId="{216E3B80-7404-4652-960D-A1C81A8F5C61}" srcOrd="0" destOrd="0" presId="urn:microsoft.com/office/officeart/2005/8/layout/hierarchy3"/>
    <dgm:cxn modelId="{411FDF0C-0957-4C25-BB9B-B4339EE33976}" srcId="{3D5988D4-4F55-4729-8604-9BDF804D62EA}" destId="{510DD830-8E2F-4AE4-BD29-B9B5E046CF4F}" srcOrd="1" destOrd="0" parTransId="{B5C15AE7-5928-4071-9E05-5526B77241BF}" sibTransId="{3A2B42B7-2D22-4661-9679-087155B8CC9E}"/>
    <dgm:cxn modelId="{3EBA9611-0E86-42E1-AF30-2046A0CFE746}" type="presOf" srcId="{1E8D6476-26C1-4B3C-8FED-D901827EB596}" destId="{C24C6960-D797-4F83-B6C5-803EE9F9C585}" srcOrd="0" destOrd="0" presId="urn:microsoft.com/office/officeart/2005/8/layout/hierarchy3"/>
    <dgm:cxn modelId="{B4038238-BD4A-4457-BD12-4D30E6446D12}" srcId="{73AF64C4-FDF0-4A5A-BA42-E64AD026C73F}" destId="{3D5988D4-4F55-4729-8604-9BDF804D62EA}" srcOrd="0" destOrd="0" parTransId="{CE3D4011-E684-4BA6-AC2C-FC26BA6582C0}" sibTransId="{C0329F68-F00D-4733-AB53-28832DA5BC1E}"/>
    <dgm:cxn modelId="{DEC75F71-6891-4D5C-AF42-557E0EB967DC}" srcId="{3D5988D4-4F55-4729-8604-9BDF804D62EA}" destId="{636D61AB-45F7-4204-9A4A-EC45DDEF71FB}" srcOrd="0" destOrd="0" parTransId="{1E8D6476-26C1-4B3C-8FED-D901827EB596}" sibTransId="{ECA3FA21-F6BB-4870-8895-C32188B6745A}"/>
    <dgm:cxn modelId="{8600EF58-F3DA-4DBC-A268-884E8727307E}" type="presOf" srcId="{21B2B3D5-F005-4704-80DF-5FC52BA003E6}" destId="{37EB4FA0-1106-4D3B-A448-0BBB1E50A34B}" srcOrd="0" destOrd="0" presId="urn:microsoft.com/office/officeart/2005/8/layout/hierarchy3"/>
    <dgm:cxn modelId="{7051C084-2E69-470A-AA69-3C62DDF02B98}" type="presOf" srcId="{510DD830-8E2F-4AE4-BD29-B9B5E046CF4F}" destId="{FDB72106-A52A-411F-8FEE-FAF43B13BB7B}" srcOrd="0" destOrd="0" presId="urn:microsoft.com/office/officeart/2005/8/layout/hierarchy3"/>
    <dgm:cxn modelId="{54CBADA8-ED53-4A68-9A68-B82A955618DD}" type="presOf" srcId="{73AF64C4-FDF0-4A5A-BA42-E64AD026C73F}" destId="{C0B4931F-01EC-42B6-BA09-7B80A6B1144B}" srcOrd="0" destOrd="0" presId="urn:microsoft.com/office/officeart/2005/8/layout/hierarchy3"/>
    <dgm:cxn modelId="{7D245CB7-8CE7-4C93-BFC9-8C8A524910CF}" type="presOf" srcId="{B5C15AE7-5928-4071-9E05-5526B77241BF}" destId="{FFBF3B32-B6B4-4FCB-9F64-E1272C4C5ACC}" srcOrd="0" destOrd="0" presId="urn:microsoft.com/office/officeart/2005/8/layout/hierarchy3"/>
    <dgm:cxn modelId="{C048FDC3-9CCA-4FF4-A7BB-491A91DD91C5}" srcId="{3D5988D4-4F55-4729-8604-9BDF804D62EA}" destId="{39696610-8D13-46AC-8D2D-FAF6701DF9F9}" srcOrd="2" destOrd="0" parTransId="{21B2B3D5-F005-4704-80DF-5FC52BA003E6}" sibTransId="{E2BF76AB-BF5F-4C3E-8CB5-9ACA1483DF25}"/>
    <dgm:cxn modelId="{33CE67D8-BECF-46CB-A4B8-26893F6D8190}" type="presOf" srcId="{7EA13DE3-5111-4210-881E-9B3EADAF7297}" destId="{216E3B80-7404-4652-960D-A1C81A8F5C61}" srcOrd="0" destOrd="1" presId="urn:microsoft.com/office/officeart/2005/8/layout/hierarchy3"/>
    <dgm:cxn modelId="{BB94FCE0-B9BD-4B06-B3EB-8A5DAD9F3E89}" type="presOf" srcId="{636D61AB-45F7-4204-9A4A-EC45DDEF71FB}" destId="{9D28D735-3E96-4E6F-B30B-92E80253312E}" srcOrd="0" destOrd="0" presId="urn:microsoft.com/office/officeart/2005/8/layout/hierarchy3"/>
    <dgm:cxn modelId="{71C25AE2-EAF9-4D83-BC2D-AD553C666CF1}" type="presOf" srcId="{3D5988D4-4F55-4729-8604-9BDF804D62EA}" destId="{2490ADD2-BBEE-475E-9465-2B3E15D9AC4B}" srcOrd="1" destOrd="0" presId="urn:microsoft.com/office/officeart/2005/8/layout/hierarchy3"/>
    <dgm:cxn modelId="{8289F7EA-5585-4558-B008-353663B7111B}" srcId="{39696610-8D13-46AC-8D2D-FAF6701DF9F9}" destId="{7EA13DE3-5111-4210-881E-9B3EADAF7297}" srcOrd="0" destOrd="0" parTransId="{1C031222-1795-487B-BAE0-C8152A059EDE}" sibTransId="{D1100E59-AD20-458C-8511-1D836AB3ED99}"/>
    <dgm:cxn modelId="{A96156F3-4D58-4E47-9CE0-507C9C9F8A74}" type="presOf" srcId="{3D5988D4-4F55-4729-8604-9BDF804D62EA}" destId="{984132C9-F45C-4F8E-96AB-21DE3DEBF479}" srcOrd="0" destOrd="0" presId="urn:microsoft.com/office/officeart/2005/8/layout/hierarchy3"/>
    <dgm:cxn modelId="{4B0F3D10-0C81-4CEA-AF8F-BA482B971698}" type="presParOf" srcId="{C0B4931F-01EC-42B6-BA09-7B80A6B1144B}" destId="{ADA9A68E-75D1-4FE4-84F3-C4ADA772A21F}" srcOrd="0" destOrd="0" presId="urn:microsoft.com/office/officeart/2005/8/layout/hierarchy3"/>
    <dgm:cxn modelId="{E1AC4845-579C-4DD1-B5DD-4AB463D51A95}" type="presParOf" srcId="{ADA9A68E-75D1-4FE4-84F3-C4ADA772A21F}" destId="{68D7A68D-4569-4F14-9D5F-3143C3832314}" srcOrd="0" destOrd="0" presId="urn:microsoft.com/office/officeart/2005/8/layout/hierarchy3"/>
    <dgm:cxn modelId="{1DE3B394-050B-47BC-AE5D-34A580E4F3AD}" type="presParOf" srcId="{68D7A68D-4569-4F14-9D5F-3143C3832314}" destId="{984132C9-F45C-4F8E-96AB-21DE3DEBF479}" srcOrd="0" destOrd="0" presId="urn:microsoft.com/office/officeart/2005/8/layout/hierarchy3"/>
    <dgm:cxn modelId="{C070DEC7-6964-43FC-A3C6-9D6548A9D113}" type="presParOf" srcId="{68D7A68D-4569-4F14-9D5F-3143C3832314}" destId="{2490ADD2-BBEE-475E-9465-2B3E15D9AC4B}" srcOrd="1" destOrd="0" presId="urn:microsoft.com/office/officeart/2005/8/layout/hierarchy3"/>
    <dgm:cxn modelId="{6498F42C-84E2-43E2-8FCF-59902F50BDAB}" type="presParOf" srcId="{ADA9A68E-75D1-4FE4-84F3-C4ADA772A21F}" destId="{ACA1F733-4738-4488-A7CA-DD72033DFB70}" srcOrd="1" destOrd="0" presId="urn:microsoft.com/office/officeart/2005/8/layout/hierarchy3"/>
    <dgm:cxn modelId="{93F2B412-C555-4399-A41A-EF789A71DC27}" type="presParOf" srcId="{ACA1F733-4738-4488-A7CA-DD72033DFB70}" destId="{C24C6960-D797-4F83-B6C5-803EE9F9C585}" srcOrd="0" destOrd="0" presId="urn:microsoft.com/office/officeart/2005/8/layout/hierarchy3"/>
    <dgm:cxn modelId="{E3525D63-9326-42E6-A380-507259863A52}" type="presParOf" srcId="{ACA1F733-4738-4488-A7CA-DD72033DFB70}" destId="{9D28D735-3E96-4E6F-B30B-92E80253312E}" srcOrd="1" destOrd="0" presId="urn:microsoft.com/office/officeart/2005/8/layout/hierarchy3"/>
    <dgm:cxn modelId="{86E97623-5A90-4278-8069-0CC6B0DF478E}" type="presParOf" srcId="{ACA1F733-4738-4488-A7CA-DD72033DFB70}" destId="{FFBF3B32-B6B4-4FCB-9F64-E1272C4C5ACC}" srcOrd="2" destOrd="0" presId="urn:microsoft.com/office/officeart/2005/8/layout/hierarchy3"/>
    <dgm:cxn modelId="{1E41FD4B-7F88-48A6-B866-169F401EB05C}" type="presParOf" srcId="{ACA1F733-4738-4488-A7CA-DD72033DFB70}" destId="{FDB72106-A52A-411F-8FEE-FAF43B13BB7B}" srcOrd="3" destOrd="0" presId="urn:microsoft.com/office/officeart/2005/8/layout/hierarchy3"/>
    <dgm:cxn modelId="{191C2151-7C2C-459D-926F-BBB235227D4B}" type="presParOf" srcId="{ACA1F733-4738-4488-A7CA-DD72033DFB70}" destId="{37EB4FA0-1106-4D3B-A448-0BBB1E50A34B}" srcOrd="4" destOrd="0" presId="urn:microsoft.com/office/officeart/2005/8/layout/hierarchy3"/>
    <dgm:cxn modelId="{B93A3036-3E5F-45B1-8443-157D04CC48AD}" type="presParOf" srcId="{ACA1F733-4738-4488-A7CA-DD72033DFB70}" destId="{216E3B80-7404-4652-960D-A1C81A8F5C61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27.xml><?xml version="1.0" encoding="utf-8"?>
<dgm:dataModel xmlns:dgm="http://schemas.openxmlformats.org/drawingml/2006/diagram" xmlns:a="http://schemas.openxmlformats.org/drawingml/2006/main">
  <dgm:ptLst>
    <dgm:pt modelId="{1DD7BFF5-E7B7-44C7-83D7-096939C5364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892AB8C-42A3-4143-8566-48E7525E4FE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Add a Change Form</a:t>
          </a:r>
          <a:endParaRPr lang="en-US" sz="2400" dirty="0"/>
        </a:p>
      </dgm:t>
    </dgm:pt>
    <dgm:pt modelId="{0B568838-AB7B-4691-95A7-6E1DC0CC41A4}" type="parTrans" cxnId="{D126FC73-5377-4293-B183-265D7C22AB38}">
      <dgm:prSet/>
      <dgm:spPr/>
      <dgm:t>
        <a:bodyPr/>
        <a:lstStyle/>
        <a:p>
          <a:endParaRPr lang="en-US"/>
        </a:p>
      </dgm:t>
    </dgm:pt>
    <dgm:pt modelId="{6685FCEC-165C-47F7-A1F2-9A76C9802B81}" type="sibTrans" cxnId="{D126FC73-5377-4293-B183-265D7C22AB38}">
      <dgm:prSet/>
      <dgm:spPr/>
      <dgm:t>
        <a:bodyPr/>
        <a:lstStyle/>
        <a:p>
          <a:endParaRPr lang="en-US"/>
        </a:p>
      </dgm:t>
    </dgm:pt>
    <dgm:pt modelId="{74BFB8B3-B1BA-46C4-ACFC-B7FE77D7CAC0}" type="pres">
      <dgm:prSet presAssocID="{1DD7BFF5-E7B7-44C7-83D7-096939C53640}" presName="linear" presStyleCnt="0">
        <dgm:presLayoutVars>
          <dgm:animLvl val="lvl"/>
          <dgm:resizeHandles val="exact"/>
        </dgm:presLayoutVars>
      </dgm:prSet>
      <dgm:spPr/>
    </dgm:pt>
    <dgm:pt modelId="{E351551C-269B-488B-9424-EE6FD32A1FA2}" type="pres">
      <dgm:prSet presAssocID="{3892AB8C-42A3-4143-8566-48E7525E4FE4}" presName="parentText" presStyleLbl="node1" presStyleIdx="0" presStyleCnt="1" custScaleY="180355" custLinFactNeighborX="0" custLinFactNeighborY="-20262">
        <dgm:presLayoutVars>
          <dgm:chMax val="0"/>
          <dgm:bulletEnabled val="1"/>
        </dgm:presLayoutVars>
      </dgm:prSet>
      <dgm:spPr/>
    </dgm:pt>
  </dgm:ptLst>
  <dgm:cxnLst>
    <dgm:cxn modelId="{11EEDE32-72B5-48F4-8815-31331740F9FD}" type="presOf" srcId="{3892AB8C-42A3-4143-8566-48E7525E4FE4}" destId="{E351551C-269B-488B-9424-EE6FD32A1FA2}" srcOrd="0" destOrd="0" presId="urn:microsoft.com/office/officeart/2005/8/layout/vList2"/>
    <dgm:cxn modelId="{D126FC73-5377-4293-B183-265D7C22AB38}" srcId="{1DD7BFF5-E7B7-44C7-83D7-096939C53640}" destId="{3892AB8C-42A3-4143-8566-48E7525E4FE4}" srcOrd="0" destOrd="0" parTransId="{0B568838-AB7B-4691-95A7-6E1DC0CC41A4}" sibTransId="{6685FCEC-165C-47F7-A1F2-9A76C9802B81}"/>
    <dgm:cxn modelId="{C26DD2F2-7ACB-44E1-A300-1504CDEA36A8}" type="presOf" srcId="{1DD7BFF5-E7B7-44C7-83D7-096939C53640}" destId="{74BFB8B3-B1BA-46C4-ACFC-B7FE77D7CAC0}" srcOrd="0" destOrd="0" presId="urn:microsoft.com/office/officeart/2005/8/layout/vList2"/>
    <dgm:cxn modelId="{B4ADD939-5693-4B1F-874D-24DDF6168F56}" type="presParOf" srcId="{74BFB8B3-B1BA-46C4-ACFC-B7FE77D7CAC0}" destId="{E351551C-269B-488B-9424-EE6FD32A1FA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28.xml><?xml version="1.0" encoding="utf-8"?>
<dgm:dataModel xmlns:dgm="http://schemas.openxmlformats.org/drawingml/2006/diagram" xmlns:a="http://schemas.openxmlformats.org/drawingml/2006/main">
  <dgm:ptLst>
    <dgm:pt modelId="{2FEEF80D-5C98-4107-8A8F-EA67284FD0BE}" type="doc">
      <dgm:prSet loTypeId="urn:microsoft.com/office/officeart/2005/8/layout/hierarchy3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ED98F4A-8545-40FF-9670-DD73C6634D3D}">
      <dgm:prSet/>
      <dgm:spPr/>
      <dgm:t>
        <a:bodyPr/>
        <a:lstStyle/>
        <a:p>
          <a:r>
            <a:rPr lang="en-US" b="1" dirty="0"/>
            <a:t>Click </a:t>
          </a:r>
        </a:p>
        <a:p>
          <a:r>
            <a:rPr lang="en-US" b="0" dirty="0"/>
            <a:t>Change Transactions</a:t>
          </a:r>
        </a:p>
      </dgm:t>
    </dgm:pt>
    <dgm:pt modelId="{47288360-1CE5-446F-8B6C-70AF3732587E}" type="parTrans" cxnId="{47C3F1CB-8231-4CA4-B308-C559D10F2411}">
      <dgm:prSet/>
      <dgm:spPr/>
      <dgm:t>
        <a:bodyPr/>
        <a:lstStyle/>
        <a:p>
          <a:endParaRPr lang="en-US"/>
        </a:p>
      </dgm:t>
    </dgm:pt>
    <dgm:pt modelId="{960C3BC6-5616-45D7-AEFB-5A1A29590064}" type="sibTrans" cxnId="{47C3F1CB-8231-4CA4-B308-C559D10F2411}">
      <dgm:prSet/>
      <dgm:spPr/>
      <dgm:t>
        <a:bodyPr/>
        <a:lstStyle/>
        <a:p>
          <a:endParaRPr lang="en-US"/>
        </a:p>
      </dgm:t>
    </dgm:pt>
    <dgm:pt modelId="{3D74B415-1628-4C57-B081-AB0F6FD5CFA1}">
      <dgm:prSet/>
      <dgm:spPr/>
      <dgm:t>
        <a:bodyPr/>
        <a:lstStyle/>
        <a:p>
          <a:r>
            <a:rPr lang="en-US" dirty="0"/>
            <a:t>The screen populates with Search boxes</a:t>
          </a:r>
        </a:p>
      </dgm:t>
    </dgm:pt>
    <dgm:pt modelId="{3C71FD78-1759-46DA-8A67-0F59CB5EA5BB}" type="parTrans" cxnId="{384D8569-9F33-4E7F-BA57-E65063575873}">
      <dgm:prSet/>
      <dgm:spPr/>
      <dgm:t>
        <a:bodyPr/>
        <a:lstStyle/>
        <a:p>
          <a:endParaRPr lang="en-US"/>
        </a:p>
      </dgm:t>
    </dgm:pt>
    <dgm:pt modelId="{A216F798-A9DD-4A86-8E85-BBCD3D63A84C}" type="sibTrans" cxnId="{384D8569-9F33-4E7F-BA57-E65063575873}">
      <dgm:prSet/>
      <dgm:spPr/>
      <dgm:t>
        <a:bodyPr/>
        <a:lstStyle/>
        <a:p>
          <a:endParaRPr lang="en-US"/>
        </a:p>
      </dgm:t>
    </dgm:pt>
    <dgm:pt modelId="{057DC34C-D93F-43ED-9C4C-90415C3B11D9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Ignore</a:t>
          </a:r>
          <a:r>
            <a:rPr lang="en-US" dirty="0">
              <a:solidFill>
                <a:schemeClr val="accent3"/>
              </a:solidFill>
            </a:rPr>
            <a:t> the search boxes and the Search button</a:t>
          </a:r>
        </a:p>
      </dgm:t>
    </dgm:pt>
    <dgm:pt modelId="{8B4B23A4-0C33-4417-A3C5-DE5EB4083756}" type="parTrans" cxnId="{09AF5281-1743-4AFF-96E0-34D3ED54D0B0}">
      <dgm:prSet/>
      <dgm:spPr/>
      <dgm:t>
        <a:bodyPr/>
        <a:lstStyle/>
        <a:p>
          <a:endParaRPr lang="en-US"/>
        </a:p>
      </dgm:t>
    </dgm:pt>
    <dgm:pt modelId="{51224C72-F83C-4E70-B80E-D826AF21C960}" type="sibTrans" cxnId="{09AF5281-1743-4AFF-96E0-34D3ED54D0B0}">
      <dgm:prSet/>
      <dgm:spPr/>
      <dgm:t>
        <a:bodyPr/>
        <a:lstStyle/>
        <a:p>
          <a:endParaRPr lang="en-US"/>
        </a:p>
      </dgm:t>
    </dgm:pt>
    <dgm:pt modelId="{DFC883EF-9E25-40EB-BC47-A34558A4662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These are used to find EXISTING web forms</a:t>
          </a:r>
        </a:p>
      </dgm:t>
    </dgm:pt>
    <dgm:pt modelId="{F022315B-6E84-4407-AC6F-0FBC2C867216}" type="parTrans" cxnId="{C9CF7244-5220-4F21-861F-5FE328EF2F67}">
      <dgm:prSet/>
      <dgm:spPr/>
      <dgm:t>
        <a:bodyPr/>
        <a:lstStyle/>
        <a:p>
          <a:endParaRPr lang="en-US"/>
        </a:p>
      </dgm:t>
    </dgm:pt>
    <dgm:pt modelId="{A8D32699-03DA-4F5E-9244-DDB91D205AD4}" type="sibTrans" cxnId="{C9CF7244-5220-4F21-861F-5FE328EF2F67}">
      <dgm:prSet/>
      <dgm:spPr/>
      <dgm:t>
        <a:bodyPr/>
        <a:lstStyle/>
        <a:p>
          <a:endParaRPr lang="en-US"/>
        </a:p>
      </dgm:t>
    </dgm:pt>
    <dgm:pt modelId="{E0698993-CC0F-439F-BDF1-7608D2F3D290}">
      <dgm:prSet/>
      <dgm:spPr/>
      <dgm:t>
        <a:bodyPr/>
        <a:lstStyle/>
        <a:p>
          <a:r>
            <a:rPr lang="en-US" b="1" dirty="0"/>
            <a:t>Click </a:t>
          </a:r>
        </a:p>
        <a:p>
          <a:r>
            <a:rPr lang="en-US" b="0" dirty="0"/>
            <a:t>ADD</a:t>
          </a:r>
        </a:p>
      </dgm:t>
    </dgm:pt>
    <dgm:pt modelId="{1B32DF2C-9F63-4C4B-8918-141C0FEB2470}" type="parTrans" cxnId="{BDFB0A1A-A8BE-44EE-9B1E-71EBA52FEAF0}">
      <dgm:prSet/>
      <dgm:spPr/>
      <dgm:t>
        <a:bodyPr/>
        <a:lstStyle/>
        <a:p>
          <a:endParaRPr lang="en-US"/>
        </a:p>
      </dgm:t>
    </dgm:pt>
    <dgm:pt modelId="{7C3D577A-CF4B-4811-A465-F5DCFA4D9D0A}" type="sibTrans" cxnId="{BDFB0A1A-A8BE-44EE-9B1E-71EBA52FEAF0}">
      <dgm:prSet/>
      <dgm:spPr/>
      <dgm:t>
        <a:bodyPr/>
        <a:lstStyle/>
        <a:p>
          <a:endParaRPr lang="en-US"/>
        </a:p>
      </dgm:t>
    </dgm:pt>
    <dgm:pt modelId="{7A681335-652D-4CFF-8595-2374C5D6CD02}" type="pres">
      <dgm:prSet presAssocID="{2FEEF80D-5C98-4107-8A8F-EA67284FD0BE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17B22727-69E8-4B3F-8229-4C4A30515B2B}" type="pres">
      <dgm:prSet presAssocID="{3ED98F4A-8545-40FF-9670-DD73C6634D3D}" presName="root" presStyleCnt="0"/>
      <dgm:spPr/>
    </dgm:pt>
    <dgm:pt modelId="{DE195D1A-1344-4792-ACDD-654A51DCA704}" type="pres">
      <dgm:prSet presAssocID="{3ED98F4A-8545-40FF-9670-DD73C6634D3D}" presName="rootComposite" presStyleCnt="0"/>
      <dgm:spPr/>
    </dgm:pt>
    <dgm:pt modelId="{A0F7477D-B63C-4932-AF49-8DE95359FCFA}" type="pres">
      <dgm:prSet presAssocID="{3ED98F4A-8545-40FF-9670-DD73C6634D3D}" presName="rootText" presStyleLbl="node1" presStyleIdx="0" presStyleCnt="3" custScaleY="178545"/>
      <dgm:spPr/>
    </dgm:pt>
    <dgm:pt modelId="{EE9DFDBF-DE22-40F9-A2FD-53C525CB59BC}" type="pres">
      <dgm:prSet presAssocID="{3ED98F4A-8545-40FF-9670-DD73C6634D3D}" presName="rootConnector" presStyleLbl="node1" presStyleIdx="0" presStyleCnt="3"/>
      <dgm:spPr/>
    </dgm:pt>
    <dgm:pt modelId="{5008C654-2CA9-41CD-82D1-DD313D6BF639}" type="pres">
      <dgm:prSet presAssocID="{3ED98F4A-8545-40FF-9670-DD73C6634D3D}" presName="childShape" presStyleCnt="0"/>
      <dgm:spPr/>
    </dgm:pt>
    <dgm:pt modelId="{E8E197B1-0B2F-4E6A-AC2E-FC0E6CE1C25A}" type="pres">
      <dgm:prSet presAssocID="{3D74B415-1628-4C57-B081-AB0F6FD5CFA1}" presName="root" presStyleCnt="0"/>
      <dgm:spPr/>
    </dgm:pt>
    <dgm:pt modelId="{E7D23205-720C-44CE-BBAB-B710E53DE874}" type="pres">
      <dgm:prSet presAssocID="{3D74B415-1628-4C57-B081-AB0F6FD5CFA1}" presName="rootComposite" presStyleCnt="0"/>
      <dgm:spPr/>
    </dgm:pt>
    <dgm:pt modelId="{40544228-EED5-4E46-8AEF-2FF89D28EC1B}" type="pres">
      <dgm:prSet presAssocID="{3D74B415-1628-4C57-B081-AB0F6FD5CFA1}" presName="rootText" presStyleLbl="node1" presStyleIdx="1" presStyleCnt="3" custScaleY="178545"/>
      <dgm:spPr/>
    </dgm:pt>
    <dgm:pt modelId="{AD53556A-6598-452E-8A24-72024BB262AE}" type="pres">
      <dgm:prSet presAssocID="{3D74B415-1628-4C57-B081-AB0F6FD5CFA1}" presName="rootConnector" presStyleLbl="node1" presStyleIdx="1" presStyleCnt="3"/>
      <dgm:spPr/>
    </dgm:pt>
    <dgm:pt modelId="{F62B2E46-F942-48C7-AFA2-FE28EDEEE8EB}" type="pres">
      <dgm:prSet presAssocID="{3D74B415-1628-4C57-B081-AB0F6FD5CFA1}" presName="childShape" presStyleCnt="0"/>
      <dgm:spPr/>
    </dgm:pt>
    <dgm:pt modelId="{60677BD3-CFF0-47FC-BFAD-F51158BEF4EB}" type="pres">
      <dgm:prSet presAssocID="{8B4B23A4-0C33-4417-A3C5-DE5EB4083756}" presName="Name13" presStyleLbl="parChTrans1D2" presStyleIdx="0" presStyleCnt="2"/>
      <dgm:spPr/>
    </dgm:pt>
    <dgm:pt modelId="{BC028E6C-941C-4F37-BA18-85FF467FC6B0}" type="pres">
      <dgm:prSet presAssocID="{057DC34C-D93F-43ED-9C4C-90415C3B11D9}" presName="childText" presStyleLbl="bgAcc1" presStyleIdx="0" presStyleCnt="2" custScaleX="111591" custScaleY="123608">
        <dgm:presLayoutVars>
          <dgm:bulletEnabled val="1"/>
        </dgm:presLayoutVars>
      </dgm:prSet>
      <dgm:spPr/>
    </dgm:pt>
    <dgm:pt modelId="{2A30C1DB-B2DC-4D5B-8DD5-0E5CF3EC7AB9}" type="pres">
      <dgm:prSet presAssocID="{F022315B-6E84-4407-AC6F-0FBC2C867216}" presName="Name13" presStyleLbl="parChTrans1D2" presStyleIdx="1" presStyleCnt="2"/>
      <dgm:spPr/>
    </dgm:pt>
    <dgm:pt modelId="{1736629B-B1FE-4BF1-903E-4CBB78A699AB}" type="pres">
      <dgm:prSet presAssocID="{DFC883EF-9E25-40EB-BC47-A34558A46625}" presName="childText" presStyleLbl="bgAcc1" presStyleIdx="1" presStyleCnt="2" custScaleX="111591" custScaleY="123608">
        <dgm:presLayoutVars>
          <dgm:bulletEnabled val="1"/>
        </dgm:presLayoutVars>
      </dgm:prSet>
      <dgm:spPr/>
    </dgm:pt>
    <dgm:pt modelId="{2F61B7A8-6FF6-4728-B5F0-13B61CC7C89C}" type="pres">
      <dgm:prSet presAssocID="{E0698993-CC0F-439F-BDF1-7608D2F3D290}" presName="root" presStyleCnt="0"/>
      <dgm:spPr/>
    </dgm:pt>
    <dgm:pt modelId="{5E89AA85-D1A8-4095-90DC-12EEE14C825B}" type="pres">
      <dgm:prSet presAssocID="{E0698993-CC0F-439F-BDF1-7608D2F3D290}" presName="rootComposite" presStyleCnt="0"/>
      <dgm:spPr/>
    </dgm:pt>
    <dgm:pt modelId="{99D6622B-7918-42CB-B58F-DF305A2862DA}" type="pres">
      <dgm:prSet presAssocID="{E0698993-CC0F-439F-BDF1-7608D2F3D290}" presName="rootText" presStyleLbl="node1" presStyleIdx="2" presStyleCnt="3" custScaleY="178545" custLinFactNeighborX="6405" custLinFactNeighborY="-2926"/>
      <dgm:spPr/>
    </dgm:pt>
    <dgm:pt modelId="{D6266E69-828A-46D0-9E65-985090758BA6}" type="pres">
      <dgm:prSet presAssocID="{E0698993-CC0F-439F-BDF1-7608D2F3D290}" presName="rootConnector" presStyleLbl="node1" presStyleIdx="2" presStyleCnt="3"/>
      <dgm:spPr/>
    </dgm:pt>
    <dgm:pt modelId="{5D35C384-127D-4B53-9148-E8A815FAA4ED}" type="pres">
      <dgm:prSet presAssocID="{E0698993-CC0F-439F-BDF1-7608D2F3D290}" presName="childShape" presStyleCnt="0"/>
      <dgm:spPr/>
    </dgm:pt>
  </dgm:ptLst>
  <dgm:cxnLst>
    <dgm:cxn modelId="{71903802-1D8A-448E-AB70-AAC0A8A3104C}" type="presOf" srcId="{3D74B415-1628-4C57-B081-AB0F6FD5CFA1}" destId="{AD53556A-6598-452E-8A24-72024BB262AE}" srcOrd="1" destOrd="0" presId="urn:microsoft.com/office/officeart/2005/8/layout/hierarchy3"/>
    <dgm:cxn modelId="{61381604-11C7-4CA9-9394-C31A68403084}" type="presOf" srcId="{DFC883EF-9E25-40EB-BC47-A34558A46625}" destId="{1736629B-B1FE-4BF1-903E-4CBB78A699AB}" srcOrd="0" destOrd="0" presId="urn:microsoft.com/office/officeart/2005/8/layout/hierarchy3"/>
    <dgm:cxn modelId="{BDFB0A1A-A8BE-44EE-9B1E-71EBA52FEAF0}" srcId="{2FEEF80D-5C98-4107-8A8F-EA67284FD0BE}" destId="{E0698993-CC0F-439F-BDF1-7608D2F3D290}" srcOrd="2" destOrd="0" parTransId="{1B32DF2C-9F63-4C4B-8918-141C0FEB2470}" sibTransId="{7C3D577A-CF4B-4811-A465-F5DCFA4D9D0A}"/>
    <dgm:cxn modelId="{C9CF7244-5220-4F21-861F-5FE328EF2F67}" srcId="{3D74B415-1628-4C57-B081-AB0F6FD5CFA1}" destId="{DFC883EF-9E25-40EB-BC47-A34558A46625}" srcOrd="1" destOrd="0" parTransId="{F022315B-6E84-4407-AC6F-0FBC2C867216}" sibTransId="{A8D32699-03DA-4F5E-9244-DDB91D205AD4}"/>
    <dgm:cxn modelId="{384D8569-9F33-4E7F-BA57-E65063575873}" srcId="{2FEEF80D-5C98-4107-8A8F-EA67284FD0BE}" destId="{3D74B415-1628-4C57-B081-AB0F6FD5CFA1}" srcOrd="1" destOrd="0" parTransId="{3C71FD78-1759-46DA-8A67-0F59CB5EA5BB}" sibTransId="{A216F798-A9DD-4A86-8E85-BBCD3D63A84C}"/>
    <dgm:cxn modelId="{731CA87C-DB14-4BB1-B378-9EBD7FE513AB}" type="presOf" srcId="{2FEEF80D-5C98-4107-8A8F-EA67284FD0BE}" destId="{7A681335-652D-4CFF-8595-2374C5D6CD02}" srcOrd="0" destOrd="0" presId="urn:microsoft.com/office/officeart/2005/8/layout/hierarchy3"/>
    <dgm:cxn modelId="{09AF5281-1743-4AFF-96E0-34D3ED54D0B0}" srcId="{3D74B415-1628-4C57-B081-AB0F6FD5CFA1}" destId="{057DC34C-D93F-43ED-9C4C-90415C3B11D9}" srcOrd="0" destOrd="0" parTransId="{8B4B23A4-0C33-4417-A3C5-DE5EB4083756}" sibTransId="{51224C72-F83C-4E70-B80E-D826AF21C960}"/>
    <dgm:cxn modelId="{E3693097-8FC4-431F-9E89-7C27D77843EE}" type="presOf" srcId="{F022315B-6E84-4407-AC6F-0FBC2C867216}" destId="{2A30C1DB-B2DC-4D5B-8DD5-0E5CF3EC7AB9}" srcOrd="0" destOrd="0" presId="urn:microsoft.com/office/officeart/2005/8/layout/hierarchy3"/>
    <dgm:cxn modelId="{F458F79E-EE37-4370-9EFB-DF15DA2936E6}" type="presOf" srcId="{3ED98F4A-8545-40FF-9670-DD73C6634D3D}" destId="{A0F7477D-B63C-4932-AF49-8DE95359FCFA}" srcOrd="0" destOrd="0" presId="urn:microsoft.com/office/officeart/2005/8/layout/hierarchy3"/>
    <dgm:cxn modelId="{BA605CA8-CA5C-4D5B-BC3F-095523688A67}" type="presOf" srcId="{8B4B23A4-0C33-4417-A3C5-DE5EB4083756}" destId="{60677BD3-CFF0-47FC-BFAD-F51158BEF4EB}" srcOrd="0" destOrd="0" presId="urn:microsoft.com/office/officeart/2005/8/layout/hierarchy3"/>
    <dgm:cxn modelId="{69F494AC-5E7C-4FC9-97E2-BCD75345BFBE}" type="presOf" srcId="{E0698993-CC0F-439F-BDF1-7608D2F3D290}" destId="{99D6622B-7918-42CB-B58F-DF305A2862DA}" srcOrd="0" destOrd="0" presId="urn:microsoft.com/office/officeart/2005/8/layout/hierarchy3"/>
    <dgm:cxn modelId="{1DCC23B1-42B8-4A00-8F26-EBC1D8C24FE8}" type="presOf" srcId="{3D74B415-1628-4C57-B081-AB0F6FD5CFA1}" destId="{40544228-EED5-4E46-8AEF-2FF89D28EC1B}" srcOrd="0" destOrd="0" presId="urn:microsoft.com/office/officeart/2005/8/layout/hierarchy3"/>
    <dgm:cxn modelId="{D67EFEBE-68C4-4DEF-9A83-6D7293E1D75D}" type="presOf" srcId="{057DC34C-D93F-43ED-9C4C-90415C3B11D9}" destId="{BC028E6C-941C-4F37-BA18-85FF467FC6B0}" srcOrd="0" destOrd="0" presId="urn:microsoft.com/office/officeart/2005/8/layout/hierarchy3"/>
    <dgm:cxn modelId="{47C3F1CB-8231-4CA4-B308-C559D10F2411}" srcId="{2FEEF80D-5C98-4107-8A8F-EA67284FD0BE}" destId="{3ED98F4A-8545-40FF-9670-DD73C6634D3D}" srcOrd="0" destOrd="0" parTransId="{47288360-1CE5-446F-8B6C-70AF3732587E}" sibTransId="{960C3BC6-5616-45D7-AEFB-5A1A29590064}"/>
    <dgm:cxn modelId="{CB15F9E0-7AF7-48DF-92E2-178A1AE7C1DF}" type="presOf" srcId="{3ED98F4A-8545-40FF-9670-DD73C6634D3D}" destId="{EE9DFDBF-DE22-40F9-A2FD-53C525CB59BC}" srcOrd="1" destOrd="0" presId="urn:microsoft.com/office/officeart/2005/8/layout/hierarchy3"/>
    <dgm:cxn modelId="{364583FD-A96A-487A-9E25-8D2F522AA47A}" type="presOf" srcId="{E0698993-CC0F-439F-BDF1-7608D2F3D290}" destId="{D6266E69-828A-46D0-9E65-985090758BA6}" srcOrd="1" destOrd="0" presId="urn:microsoft.com/office/officeart/2005/8/layout/hierarchy3"/>
    <dgm:cxn modelId="{5700A650-ADB9-44EB-8B20-EB9D66DA0807}" type="presParOf" srcId="{7A681335-652D-4CFF-8595-2374C5D6CD02}" destId="{17B22727-69E8-4B3F-8229-4C4A30515B2B}" srcOrd="0" destOrd="0" presId="urn:microsoft.com/office/officeart/2005/8/layout/hierarchy3"/>
    <dgm:cxn modelId="{69A7C300-2457-4287-9025-51B75AF1D2B0}" type="presParOf" srcId="{17B22727-69E8-4B3F-8229-4C4A30515B2B}" destId="{DE195D1A-1344-4792-ACDD-654A51DCA704}" srcOrd="0" destOrd="0" presId="urn:microsoft.com/office/officeart/2005/8/layout/hierarchy3"/>
    <dgm:cxn modelId="{771AE3B1-56BD-49BF-8718-1777F2383E0E}" type="presParOf" srcId="{DE195D1A-1344-4792-ACDD-654A51DCA704}" destId="{A0F7477D-B63C-4932-AF49-8DE95359FCFA}" srcOrd="0" destOrd="0" presId="urn:microsoft.com/office/officeart/2005/8/layout/hierarchy3"/>
    <dgm:cxn modelId="{CD6E6981-ADCE-4CC1-92A1-7DE0C25D6F1F}" type="presParOf" srcId="{DE195D1A-1344-4792-ACDD-654A51DCA704}" destId="{EE9DFDBF-DE22-40F9-A2FD-53C525CB59BC}" srcOrd="1" destOrd="0" presId="urn:microsoft.com/office/officeart/2005/8/layout/hierarchy3"/>
    <dgm:cxn modelId="{BF0843E3-5A38-4EE6-B8FA-133B31A187D2}" type="presParOf" srcId="{17B22727-69E8-4B3F-8229-4C4A30515B2B}" destId="{5008C654-2CA9-41CD-82D1-DD313D6BF639}" srcOrd="1" destOrd="0" presId="urn:microsoft.com/office/officeart/2005/8/layout/hierarchy3"/>
    <dgm:cxn modelId="{F03F2E68-AB2F-4F41-A403-141F17DEB665}" type="presParOf" srcId="{7A681335-652D-4CFF-8595-2374C5D6CD02}" destId="{E8E197B1-0B2F-4E6A-AC2E-FC0E6CE1C25A}" srcOrd="1" destOrd="0" presId="urn:microsoft.com/office/officeart/2005/8/layout/hierarchy3"/>
    <dgm:cxn modelId="{155AD7E8-E966-48A1-B9EF-346B4AEB3ED4}" type="presParOf" srcId="{E8E197B1-0B2F-4E6A-AC2E-FC0E6CE1C25A}" destId="{E7D23205-720C-44CE-BBAB-B710E53DE874}" srcOrd="0" destOrd="0" presId="urn:microsoft.com/office/officeart/2005/8/layout/hierarchy3"/>
    <dgm:cxn modelId="{1ED56DC1-C31E-474B-8662-84BAD8CF9A4C}" type="presParOf" srcId="{E7D23205-720C-44CE-BBAB-B710E53DE874}" destId="{40544228-EED5-4E46-8AEF-2FF89D28EC1B}" srcOrd="0" destOrd="0" presId="urn:microsoft.com/office/officeart/2005/8/layout/hierarchy3"/>
    <dgm:cxn modelId="{1DFA3E8D-2A58-4284-B5B3-762C92037D11}" type="presParOf" srcId="{E7D23205-720C-44CE-BBAB-B710E53DE874}" destId="{AD53556A-6598-452E-8A24-72024BB262AE}" srcOrd="1" destOrd="0" presId="urn:microsoft.com/office/officeart/2005/8/layout/hierarchy3"/>
    <dgm:cxn modelId="{7F3FC158-859D-4D03-8406-78966FAD6EA2}" type="presParOf" srcId="{E8E197B1-0B2F-4E6A-AC2E-FC0E6CE1C25A}" destId="{F62B2E46-F942-48C7-AFA2-FE28EDEEE8EB}" srcOrd="1" destOrd="0" presId="urn:microsoft.com/office/officeart/2005/8/layout/hierarchy3"/>
    <dgm:cxn modelId="{B09CFC51-564D-4099-B6ED-A6CFFE26C750}" type="presParOf" srcId="{F62B2E46-F942-48C7-AFA2-FE28EDEEE8EB}" destId="{60677BD3-CFF0-47FC-BFAD-F51158BEF4EB}" srcOrd="0" destOrd="0" presId="urn:microsoft.com/office/officeart/2005/8/layout/hierarchy3"/>
    <dgm:cxn modelId="{CF010E2D-7DF8-4300-89CD-B897F7A74E6C}" type="presParOf" srcId="{F62B2E46-F942-48C7-AFA2-FE28EDEEE8EB}" destId="{BC028E6C-941C-4F37-BA18-85FF467FC6B0}" srcOrd="1" destOrd="0" presId="urn:microsoft.com/office/officeart/2005/8/layout/hierarchy3"/>
    <dgm:cxn modelId="{D2EBB74B-17A8-4074-8376-8B71B9BF0CF2}" type="presParOf" srcId="{F62B2E46-F942-48C7-AFA2-FE28EDEEE8EB}" destId="{2A30C1DB-B2DC-4D5B-8DD5-0E5CF3EC7AB9}" srcOrd="2" destOrd="0" presId="urn:microsoft.com/office/officeart/2005/8/layout/hierarchy3"/>
    <dgm:cxn modelId="{18A08B1A-1D25-4153-AC5A-2EE610FE8646}" type="presParOf" srcId="{F62B2E46-F942-48C7-AFA2-FE28EDEEE8EB}" destId="{1736629B-B1FE-4BF1-903E-4CBB78A699AB}" srcOrd="3" destOrd="0" presId="urn:microsoft.com/office/officeart/2005/8/layout/hierarchy3"/>
    <dgm:cxn modelId="{A88E2167-532C-4ABB-AA89-85DDFA5AF647}" type="presParOf" srcId="{7A681335-652D-4CFF-8595-2374C5D6CD02}" destId="{2F61B7A8-6FF6-4728-B5F0-13B61CC7C89C}" srcOrd="2" destOrd="0" presId="urn:microsoft.com/office/officeart/2005/8/layout/hierarchy3"/>
    <dgm:cxn modelId="{A249BE92-EFD9-429F-9555-511A6FACB956}" type="presParOf" srcId="{2F61B7A8-6FF6-4728-B5F0-13B61CC7C89C}" destId="{5E89AA85-D1A8-4095-90DC-12EEE14C825B}" srcOrd="0" destOrd="0" presId="urn:microsoft.com/office/officeart/2005/8/layout/hierarchy3"/>
    <dgm:cxn modelId="{1FDB65FA-9D46-452C-802D-35EEEE1872E9}" type="presParOf" srcId="{5E89AA85-D1A8-4095-90DC-12EEE14C825B}" destId="{99D6622B-7918-42CB-B58F-DF305A2862DA}" srcOrd="0" destOrd="0" presId="urn:microsoft.com/office/officeart/2005/8/layout/hierarchy3"/>
    <dgm:cxn modelId="{A7B05080-3D66-4805-95F2-BB25D6824752}" type="presParOf" srcId="{5E89AA85-D1A8-4095-90DC-12EEE14C825B}" destId="{D6266E69-828A-46D0-9E65-985090758BA6}" srcOrd="1" destOrd="0" presId="urn:microsoft.com/office/officeart/2005/8/layout/hierarchy3"/>
    <dgm:cxn modelId="{8CDB8E2E-2138-4368-8A8F-9E1426FCA65C}" type="presParOf" srcId="{2F61B7A8-6FF6-4728-B5F0-13B61CC7C89C}" destId="{5D35C384-127D-4B53-9148-E8A815FAA4ED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29.xml><?xml version="1.0" encoding="utf-8"?>
<dgm:dataModel xmlns:dgm="http://schemas.openxmlformats.org/drawingml/2006/diagram" xmlns:a="http://schemas.openxmlformats.org/drawingml/2006/main">
  <dgm:ptLst>
    <dgm:pt modelId="{483B3707-EDCA-44A4-AD48-6C7D4EA8C10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115A8DE-8222-4CCE-B4C4-9CE1EEE8E20C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Change Types </a:t>
          </a:r>
          <a:endParaRPr lang="en-US" sz="2400" dirty="0"/>
        </a:p>
      </dgm:t>
    </dgm:pt>
    <dgm:pt modelId="{3FA5AB43-33C8-4D39-9554-C22506973F1E}" type="parTrans" cxnId="{DDFE1672-0CE0-4F05-A2D0-F29E446F5E37}">
      <dgm:prSet/>
      <dgm:spPr/>
      <dgm:t>
        <a:bodyPr/>
        <a:lstStyle/>
        <a:p>
          <a:endParaRPr lang="en-US"/>
        </a:p>
      </dgm:t>
    </dgm:pt>
    <dgm:pt modelId="{478ADFE8-5FA4-4973-B54E-8A4FF04ED668}" type="sibTrans" cxnId="{DDFE1672-0CE0-4F05-A2D0-F29E446F5E37}">
      <dgm:prSet/>
      <dgm:spPr/>
      <dgm:t>
        <a:bodyPr/>
        <a:lstStyle/>
        <a:p>
          <a:endParaRPr lang="en-US"/>
        </a:p>
      </dgm:t>
    </dgm:pt>
    <dgm:pt modelId="{7C491579-5CDE-4DA3-B4E7-F9957846BA7C}" type="pres">
      <dgm:prSet presAssocID="{483B3707-EDCA-44A4-AD48-6C7D4EA8C108}" presName="linear" presStyleCnt="0">
        <dgm:presLayoutVars>
          <dgm:animLvl val="lvl"/>
          <dgm:resizeHandles val="exact"/>
        </dgm:presLayoutVars>
      </dgm:prSet>
      <dgm:spPr/>
    </dgm:pt>
    <dgm:pt modelId="{300A46B3-A9F0-4891-AC36-DBB683548DAD}" type="pres">
      <dgm:prSet presAssocID="{F115A8DE-8222-4CCE-B4C4-9CE1EEE8E20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36578361-CE39-45F0-A68E-96C9EC1145F5}" type="presOf" srcId="{F115A8DE-8222-4CCE-B4C4-9CE1EEE8E20C}" destId="{300A46B3-A9F0-4891-AC36-DBB683548DAD}" srcOrd="0" destOrd="0" presId="urn:microsoft.com/office/officeart/2005/8/layout/vList2"/>
    <dgm:cxn modelId="{DDFE1672-0CE0-4F05-A2D0-F29E446F5E37}" srcId="{483B3707-EDCA-44A4-AD48-6C7D4EA8C108}" destId="{F115A8DE-8222-4CCE-B4C4-9CE1EEE8E20C}" srcOrd="0" destOrd="0" parTransId="{3FA5AB43-33C8-4D39-9554-C22506973F1E}" sibTransId="{478ADFE8-5FA4-4973-B54E-8A4FF04ED668}"/>
    <dgm:cxn modelId="{A38E70B4-70DA-49CD-9E5F-5AB59287B0DC}" type="presOf" srcId="{483B3707-EDCA-44A4-AD48-6C7D4EA8C108}" destId="{7C491579-5CDE-4DA3-B4E7-F9957846BA7C}" srcOrd="0" destOrd="0" presId="urn:microsoft.com/office/officeart/2005/8/layout/vList2"/>
    <dgm:cxn modelId="{F0B93F73-991C-44D9-A0D7-0ABB4B848061}" type="presParOf" srcId="{7C491579-5CDE-4DA3-B4E7-F9957846BA7C}" destId="{300A46B3-A9F0-4891-AC36-DBB683548DA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3.xml><?xml version="1.0" encoding="utf-8"?>
<dgm:dataModel xmlns:dgm="http://schemas.openxmlformats.org/drawingml/2006/diagram" xmlns:a="http://schemas.openxmlformats.org/drawingml/2006/main">
  <dgm:ptLst>
    <dgm:pt modelId="{1677B9FB-59B8-42EF-B776-3AFEDBFC4E99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A7F2B03-9BA3-41C6-8013-FD306B087714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Sponsorship, Budgeting, Determining Candidate Eligibility!</a:t>
          </a:r>
          <a:endParaRPr lang="en-US" dirty="0">
            <a:solidFill>
              <a:schemeClr val="accent2"/>
            </a:solidFill>
          </a:endParaRPr>
        </a:p>
      </dgm:t>
    </dgm:pt>
    <dgm:pt modelId="{ED2E658F-50CD-402B-84F3-885506F15401}" type="parTrans" cxnId="{44A98428-1CDD-4A7C-957C-D303D593ED7D}">
      <dgm:prSet/>
      <dgm:spPr/>
      <dgm:t>
        <a:bodyPr/>
        <a:lstStyle/>
        <a:p>
          <a:endParaRPr lang="en-US"/>
        </a:p>
      </dgm:t>
    </dgm:pt>
    <dgm:pt modelId="{D689A33C-EE65-4133-A147-4D701B132F78}" type="sibTrans" cxnId="{44A98428-1CDD-4A7C-957C-D303D593ED7D}">
      <dgm:prSet/>
      <dgm:spPr/>
      <dgm:t>
        <a:bodyPr/>
        <a:lstStyle/>
        <a:p>
          <a:endParaRPr lang="en-US"/>
        </a:p>
      </dgm:t>
    </dgm:pt>
    <dgm:pt modelId="{4E0C4A70-23C0-45A3-9510-70F523A13554}" type="pres">
      <dgm:prSet presAssocID="{1677B9FB-59B8-42EF-B776-3AFEDBFC4E99}" presName="Name0" presStyleCnt="0">
        <dgm:presLayoutVars>
          <dgm:chMax/>
          <dgm:chPref/>
          <dgm:dir/>
        </dgm:presLayoutVars>
      </dgm:prSet>
      <dgm:spPr/>
    </dgm:pt>
    <dgm:pt modelId="{AB1EDB09-638F-4874-9F1B-D64CD6B21C96}" type="pres">
      <dgm:prSet presAssocID="{AA7F2B03-9BA3-41C6-8013-FD306B087714}" presName="parenttextcomposite" presStyleCnt="0"/>
      <dgm:spPr/>
    </dgm:pt>
    <dgm:pt modelId="{7EFEE7BF-1CD0-480A-BE0D-0DC961F4F668}" type="pres">
      <dgm:prSet presAssocID="{AA7F2B03-9BA3-41C6-8013-FD306B087714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935D33B0-2A17-42AB-B7AD-DE3DDCE33B9A}" type="pres">
      <dgm:prSet presAssocID="{AA7F2B03-9BA3-41C6-8013-FD306B087714}" presName="parallelogramComposite" presStyleCnt="0"/>
      <dgm:spPr/>
    </dgm:pt>
    <dgm:pt modelId="{AD8F0A5E-9080-4D29-A283-5FD99A9A201F}" type="pres">
      <dgm:prSet presAssocID="{AA7F2B03-9BA3-41C6-8013-FD306B087714}" presName="parallelogram1" presStyleLbl="alignNode1" presStyleIdx="0" presStyleCnt="7"/>
      <dgm:spPr/>
    </dgm:pt>
    <dgm:pt modelId="{08D359F4-38AE-456C-8DB4-E31950BB8F6B}" type="pres">
      <dgm:prSet presAssocID="{AA7F2B03-9BA3-41C6-8013-FD306B087714}" presName="parallelogram2" presStyleLbl="alignNode1" presStyleIdx="1" presStyleCnt="7"/>
      <dgm:spPr/>
    </dgm:pt>
    <dgm:pt modelId="{C2C62462-26AC-403C-B825-9836E13E46C5}" type="pres">
      <dgm:prSet presAssocID="{AA7F2B03-9BA3-41C6-8013-FD306B087714}" presName="parallelogram3" presStyleLbl="alignNode1" presStyleIdx="2" presStyleCnt="7"/>
      <dgm:spPr/>
    </dgm:pt>
    <dgm:pt modelId="{8D084B9C-4095-4000-808A-749B51AC4EE0}" type="pres">
      <dgm:prSet presAssocID="{AA7F2B03-9BA3-41C6-8013-FD306B087714}" presName="parallelogram4" presStyleLbl="alignNode1" presStyleIdx="3" presStyleCnt="7"/>
      <dgm:spPr/>
    </dgm:pt>
    <dgm:pt modelId="{E9719361-4E80-4034-ABB1-C2344C90BE66}" type="pres">
      <dgm:prSet presAssocID="{AA7F2B03-9BA3-41C6-8013-FD306B087714}" presName="parallelogram5" presStyleLbl="alignNode1" presStyleIdx="4" presStyleCnt="7"/>
      <dgm:spPr/>
    </dgm:pt>
    <dgm:pt modelId="{8ABCDDD3-620E-4907-AD12-8FF6BEADFCF8}" type="pres">
      <dgm:prSet presAssocID="{AA7F2B03-9BA3-41C6-8013-FD306B087714}" presName="parallelogram6" presStyleLbl="alignNode1" presStyleIdx="5" presStyleCnt="7"/>
      <dgm:spPr/>
    </dgm:pt>
    <dgm:pt modelId="{681EEBF0-CA34-453A-ACDD-EA7828964963}" type="pres">
      <dgm:prSet presAssocID="{AA7F2B03-9BA3-41C6-8013-FD306B087714}" presName="parallelogram7" presStyleLbl="alignNode1" presStyleIdx="6" presStyleCnt="7"/>
      <dgm:spPr/>
    </dgm:pt>
  </dgm:ptLst>
  <dgm:cxnLst>
    <dgm:cxn modelId="{5AA7AA22-079B-4A69-85FD-09FED06E7D52}" type="presOf" srcId="{1677B9FB-59B8-42EF-B776-3AFEDBFC4E99}" destId="{4E0C4A70-23C0-45A3-9510-70F523A13554}" srcOrd="0" destOrd="0" presId="urn:microsoft.com/office/officeart/2008/layout/VerticalAccentList"/>
    <dgm:cxn modelId="{44A98428-1CDD-4A7C-957C-D303D593ED7D}" srcId="{1677B9FB-59B8-42EF-B776-3AFEDBFC4E99}" destId="{AA7F2B03-9BA3-41C6-8013-FD306B087714}" srcOrd="0" destOrd="0" parTransId="{ED2E658F-50CD-402B-84F3-885506F15401}" sibTransId="{D689A33C-EE65-4133-A147-4D701B132F78}"/>
    <dgm:cxn modelId="{E8C046F9-F41B-4ABD-9181-A1172E7CD576}" type="presOf" srcId="{AA7F2B03-9BA3-41C6-8013-FD306B087714}" destId="{7EFEE7BF-1CD0-480A-BE0D-0DC961F4F668}" srcOrd="0" destOrd="0" presId="urn:microsoft.com/office/officeart/2008/layout/VerticalAccentList"/>
    <dgm:cxn modelId="{9345B0B8-AA70-4FEF-BF7A-4878C3F28B7C}" type="presParOf" srcId="{4E0C4A70-23C0-45A3-9510-70F523A13554}" destId="{AB1EDB09-638F-4874-9F1B-D64CD6B21C96}" srcOrd="0" destOrd="0" presId="urn:microsoft.com/office/officeart/2008/layout/VerticalAccentList"/>
    <dgm:cxn modelId="{70A05B57-3323-4E5E-9384-1DE6AB8F3EEA}" type="presParOf" srcId="{AB1EDB09-638F-4874-9F1B-D64CD6B21C96}" destId="{7EFEE7BF-1CD0-480A-BE0D-0DC961F4F668}" srcOrd="0" destOrd="0" presId="urn:microsoft.com/office/officeart/2008/layout/VerticalAccentList"/>
    <dgm:cxn modelId="{C1A31D51-D050-420A-AF2D-88014AF931FF}" type="presParOf" srcId="{4E0C4A70-23C0-45A3-9510-70F523A13554}" destId="{935D33B0-2A17-42AB-B7AD-DE3DDCE33B9A}" srcOrd="1" destOrd="0" presId="urn:microsoft.com/office/officeart/2008/layout/VerticalAccentList"/>
    <dgm:cxn modelId="{29E5E1B5-1939-486C-A3E7-541FCB0B5F2A}" type="presParOf" srcId="{935D33B0-2A17-42AB-B7AD-DE3DDCE33B9A}" destId="{AD8F0A5E-9080-4D29-A283-5FD99A9A201F}" srcOrd="0" destOrd="0" presId="urn:microsoft.com/office/officeart/2008/layout/VerticalAccentList"/>
    <dgm:cxn modelId="{2E0009DC-3864-49DB-83A7-CFC9A0D907FC}" type="presParOf" srcId="{935D33B0-2A17-42AB-B7AD-DE3DDCE33B9A}" destId="{08D359F4-38AE-456C-8DB4-E31950BB8F6B}" srcOrd="1" destOrd="0" presId="urn:microsoft.com/office/officeart/2008/layout/VerticalAccentList"/>
    <dgm:cxn modelId="{14AD60BA-1D98-4B59-BD14-34F73BAD94EC}" type="presParOf" srcId="{935D33B0-2A17-42AB-B7AD-DE3DDCE33B9A}" destId="{C2C62462-26AC-403C-B825-9836E13E46C5}" srcOrd="2" destOrd="0" presId="urn:microsoft.com/office/officeart/2008/layout/VerticalAccentList"/>
    <dgm:cxn modelId="{0B6F1CCD-FC5D-4D35-A6F6-61170AA49389}" type="presParOf" srcId="{935D33B0-2A17-42AB-B7AD-DE3DDCE33B9A}" destId="{8D084B9C-4095-4000-808A-749B51AC4EE0}" srcOrd="3" destOrd="0" presId="urn:microsoft.com/office/officeart/2008/layout/VerticalAccentList"/>
    <dgm:cxn modelId="{8B154CC8-7413-49FA-AC82-AAFED9DDADDF}" type="presParOf" srcId="{935D33B0-2A17-42AB-B7AD-DE3DDCE33B9A}" destId="{E9719361-4E80-4034-ABB1-C2344C90BE66}" srcOrd="4" destOrd="0" presId="urn:microsoft.com/office/officeart/2008/layout/VerticalAccentList"/>
    <dgm:cxn modelId="{936EB12C-BF41-4FB0-895F-05D028C94F99}" type="presParOf" srcId="{935D33B0-2A17-42AB-B7AD-DE3DDCE33B9A}" destId="{8ABCDDD3-620E-4907-AD12-8FF6BEADFCF8}" srcOrd="5" destOrd="0" presId="urn:microsoft.com/office/officeart/2008/layout/VerticalAccentList"/>
    <dgm:cxn modelId="{7B3C74B6-839A-4EE0-825D-2DDE459F6607}" type="presParOf" srcId="{935D33B0-2A17-42AB-B7AD-DE3DDCE33B9A}" destId="{681EEBF0-CA34-453A-ACDD-EA7828964963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30.xml><?xml version="1.0" encoding="utf-8"?>
<dgm:dataModel xmlns:dgm="http://schemas.openxmlformats.org/drawingml/2006/diagram" xmlns:a="http://schemas.openxmlformats.org/drawingml/2006/main">
  <dgm:ptLst>
    <dgm:pt modelId="{BAFCF2DC-CDCC-4DF4-A83A-7548983DF90F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640C4A50-EBF5-4597-9CC7-6B9984D0D488}">
      <dgm:prSet custT="1"/>
      <dgm:spPr/>
      <dgm:t>
        <a:bodyPr/>
        <a:lstStyle/>
        <a:p>
          <a:r>
            <a:rPr lang="en-US" sz="1800" b="1" dirty="0"/>
            <a:t>Select the Request Type(s) for the change(s)</a:t>
          </a:r>
          <a:endParaRPr lang="en-US" sz="1800" dirty="0"/>
        </a:p>
      </dgm:t>
    </dgm:pt>
    <dgm:pt modelId="{8E4CDDBC-6741-4D70-A384-4B5C7CA6499E}" type="parTrans" cxnId="{DD0DA3A6-85AF-4BBF-B560-F721C7004C37}">
      <dgm:prSet/>
      <dgm:spPr/>
      <dgm:t>
        <a:bodyPr/>
        <a:lstStyle/>
        <a:p>
          <a:endParaRPr lang="en-US"/>
        </a:p>
      </dgm:t>
    </dgm:pt>
    <dgm:pt modelId="{BD5D8C03-847C-4BAC-82DE-2B51D067F056}" type="sibTrans" cxnId="{DD0DA3A6-85AF-4BBF-B560-F721C7004C37}">
      <dgm:prSet/>
      <dgm:spPr/>
      <dgm:t>
        <a:bodyPr/>
        <a:lstStyle/>
        <a:p>
          <a:endParaRPr lang="en-US"/>
        </a:p>
      </dgm:t>
    </dgm:pt>
    <dgm:pt modelId="{8984B59D-5E54-4BD2-9C3C-8D4C644FA15A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Multiple changes can be submitted on one form</a:t>
          </a:r>
        </a:p>
      </dgm:t>
    </dgm:pt>
    <dgm:pt modelId="{34EC4E04-D8DF-489F-916D-367B8B0A714F}" type="parTrans" cxnId="{323AE25C-57F8-4E91-B0C2-46910A71CC0F}">
      <dgm:prSet/>
      <dgm:spPr/>
      <dgm:t>
        <a:bodyPr/>
        <a:lstStyle/>
        <a:p>
          <a:endParaRPr lang="en-US"/>
        </a:p>
      </dgm:t>
    </dgm:pt>
    <dgm:pt modelId="{1485A42A-7E42-44FE-921E-671F72E34393}" type="sibTrans" cxnId="{323AE25C-57F8-4E91-B0C2-46910A71CC0F}">
      <dgm:prSet/>
      <dgm:spPr/>
      <dgm:t>
        <a:bodyPr/>
        <a:lstStyle/>
        <a:p>
          <a:endParaRPr lang="en-US"/>
        </a:p>
      </dgm:t>
    </dgm:pt>
    <dgm:pt modelId="{9E04C380-85A7-4C7D-91C7-C9A03AB3DABF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Except sixth year policy exceptions which require a separate form</a:t>
          </a:r>
        </a:p>
      </dgm:t>
    </dgm:pt>
    <dgm:pt modelId="{4A9D95FF-6CD0-4D2F-8A51-27A182DE79AF}" type="parTrans" cxnId="{77D03CE2-5800-40B9-A5E4-BAC6CA3B113F}">
      <dgm:prSet/>
      <dgm:spPr/>
      <dgm:t>
        <a:bodyPr/>
        <a:lstStyle/>
        <a:p>
          <a:endParaRPr lang="en-US"/>
        </a:p>
      </dgm:t>
    </dgm:pt>
    <dgm:pt modelId="{6DA10C3D-6737-40F9-9626-57AA32CA2181}" type="sibTrans" cxnId="{77D03CE2-5800-40B9-A5E4-BAC6CA3B113F}">
      <dgm:prSet/>
      <dgm:spPr/>
      <dgm:t>
        <a:bodyPr/>
        <a:lstStyle/>
        <a:p>
          <a:endParaRPr lang="en-US"/>
        </a:p>
      </dgm:t>
    </dgm:pt>
    <dgm:pt modelId="{B80669CD-45FB-41A5-A8A6-04EA451742BE}">
      <dgm:prSet custT="1"/>
      <dgm:spPr/>
      <dgm:t>
        <a:bodyPr/>
        <a:lstStyle/>
        <a:p>
          <a:r>
            <a:rPr lang="en-US" sz="1800" dirty="0"/>
            <a:t>Corresponding boxes display</a:t>
          </a:r>
        </a:p>
      </dgm:t>
    </dgm:pt>
    <dgm:pt modelId="{38558D33-8FE3-4D01-B38A-6A47991F962D}" type="parTrans" cxnId="{AF4180AF-7AAA-46F8-AAC2-D1163B618CF9}">
      <dgm:prSet/>
      <dgm:spPr/>
      <dgm:t>
        <a:bodyPr/>
        <a:lstStyle/>
        <a:p>
          <a:endParaRPr lang="en-US"/>
        </a:p>
      </dgm:t>
    </dgm:pt>
    <dgm:pt modelId="{6EDE7C01-AB12-4778-A8D2-003E8EBEC1ED}" type="sibTrans" cxnId="{AF4180AF-7AAA-46F8-AAC2-D1163B618CF9}">
      <dgm:prSet/>
      <dgm:spPr/>
      <dgm:t>
        <a:bodyPr/>
        <a:lstStyle/>
        <a:p>
          <a:endParaRPr lang="en-US"/>
        </a:p>
      </dgm:t>
    </dgm:pt>
    <dgm:pt modelId="{1B235557-62E0-4104-A62A-9B8264177858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Appointment date change checkbox</a:t>
          </a:r>
          <a:endParaRPr lang="en-US" sz="1400" dirty="0">
            <a:solidFill>
              <a:schemeClr val="accent4"/>
            </a:solidFill>
          </a:endParaRPr>
        </a:p>
      </dgm:t>
    </dgm:pt>
    <dgm:pt modelId="{C19F19BD-8373-4B2D-A307-0089D2FC2676}" type="parTrans" cxnId="{493D869E-2BBF-4BB8-93F6-6B90904F4D89}">
      <dgm:prSet/>
      <dgm:spPr/>
      <dgm:t>
        <a:bodyPr/>
        <a:lstStyle/>
        <a:p>
          <a:endParaRPr lang="en-US"/>
        </a:p>
      </dgm:t>
    </dgm:pt>
    <dgm:pt modelId="{8FB84FDE-76F5-435C-B0C6-816BFCA2FD4E}" type="sibTrans" cxnId="{493D869E-2BBF-4BB8-93F6-6B90904F4D89}">
      <dgm:prSet/>
      <dgm:spPr/>
      <dgm:t>
        <a:bodyPr/>
        <a:lstStyle/>
        <a:p>
          <a:endParaRPr lang="en-US"/>
        </a:p>
      </dgm:t>
    </dgm:pt>
    <dgm:pt modelId="{C13BB837-2363-44BA-BE11-A73745821168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Extend appointment end date </a:t>
          </a:r>
        </a:p>
      </dgm:t>
    </dgm:pt>
    <dgm:pt modelId="{37B0E156-09DF-46AD-B7B6-4A07751BF151}" type="parTrans" cxnId="{37990F0D-FB0A-43D5-88D2-00A78D738C80}">
      <dgm:prSet/>
      <dgm:spPr/>
      <dgm:t>
        <a:bodyPr/>
        <a:lstStyle/>
        <a:p>
          <a:endParaRPr lang="en-US"/>
        </a:p>
      </dgm:t>
    </dgm:pt>
    <dgm:pt modelId="{F6A0F8E9-C910-4393-B5E4-22414D19566F}" type="sibTrans" cxnId="{37990F0D-FB0A-43D5-88D2-00A78D738C80}">
      <dgm:prSet/>
      <dgm:spPr/>
      <dgm:t>
        <a:bodyPr/>
        <a:lstStyle/>
        <a:p>
          <a:endParaRPr lang="en-US"/>
        </a:p>
      </dgm:t>
    </dgm:pt>
    <dgm:pt modelId="{A3EC6172-1C72-4611-8728-A6CEC49E9689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Revise appointment start date</a:t>
          </a:r>
        </a:p>
      </dgm:t>
    </dgm:pt>
    <dgm:pt modelId="{4AB1BF21-336B-4714-9636-AE7356776F60}" type="parTrans" cxnId="{78055AA6-7745-4294-82F1-143115D9AA4B}">
      <dgm:prSet/>
      <dgm:spPr/>
      <dgm:t>
        <a:bodyPr/>
        <a:lstStyle/>
        <a:p>
          <a:endParaRPr lang="en-US"/>
        </a:p>
      </dgm:t>
    </dgm:pt>
    <dgm:pt modelId="{BCE02440-82D5-4715-BF58-B28AAEE0F192}" type="sibTrans" cxnId="{78055AA6-7745-4294-82F1-143115D9AA4B}">
      <dgm:prSet/>
      <dgm:spPr/>
      <dgm:t>
        <a:bodyPr/>
        <a:lstStyle/>
        <a:p>
          <a:endParaRPr lang="en-US"/>
        </a:p>
      </dgm:t>
    </dgm:pt>
    <dgm:pt modelId="{C9B5AE5B-3700-436F-A30E-0DE75AF1F7FE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Faculty change checkbox</a:t>
          </a:r>
          <a:endParaRPr lang="en-US" sz="1400" dirty="0">
            <a:solidFill>
              <a:schemeClr val="accent4"/>
            </a:solidFill>
          </a:endParaRPr>
        </a:p>
      </dgm:t>
    </dgm:pt>
    <dgm:pt modelId="{48501521-0DB7-4389-A408-AB865AAB60C8}" type="parTrans" cxnId="{8ECF724A-E2F3-49C0-96A8-051AC17357F0}">
      <dgm:prSet/>
      <dgm:spPr/>
      <dgm:t>
        <a:bodyPr/>
        <a:lstStyle/>
        <a:p>
          <a:endParaRPr lang="en-US"/>
        </a:p>
      </dgm:t>
    </dgm:pt>
    <dgm:pt modelId="{34F5348B-2899-4213-8703-E9F627804E67}" type="sibTrans" cxnId="{8ECF724A-E2F3-49C0-96A8-051AC17357F0}">
      <dgm:prSet/>
      <dgm:spPr/>
      <dgm:t>
        <a:bodyPr/>
        <a:lstStyle/>
        <a:p>
          <a:endParaRPr lang="en-US"/>
        </a:p>
      </dgm:t>
    </dgm:pt>
    <dgm:pt modelId="{C96E8D78-5C39-499E-816C-0D21D3C866C3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Change Faculty Sponsor</a:t>
          </a:r>
        </a:p>
      </dgm:t>
    </dgm:pt>
    <dgm:pt modelId="{B5EA99B0-A52D-4CD6-BD7D-2C6BF1B33941}" type="parTrans" cxnId="{C8AD03A6-E583-406D-9712-87F2D7F6BE13}">
      <dgm:prSet/>
      <dgm:spPr/>
      <dgm:t>
        <a:bodyPr/>
        <a:lstStyle/>
        <a:p>
          <a:endParaRPr lang="en-US"/>
        </a:p>
      </dgm:t>
    </dgm:pt>
    <dgm:pt modelId="{7BF85650-804C-4AAD-B850-69B0BD289B59}" type="sibTrans" cxnId="{C8AD03A6-E583-406D-9712-87F2D7F6BE13}">
      <dgm:prSet/>
      <dgm:spPr/>
      <dgm:t>
        <a:bodyPr/>
        <a:lstStyle/>
        <a:p>
          <a:endParaRPr lang="en-US"/>
        </a:p>
      </dgm:t>
    </dgm:pt>
    <dgm:pt modelId="{32C12399-431B-4FC6-8792-986946F09D70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Add/change research mentor</a:t>
          </a:r>
        </a:p>
      </dgm:t>
    </dgm:pt>
    <dgm:pt modelId="{5A24CD87-E5DC-4D47-9231-6544F9E74050}" type="parTrans" cxnId="{D610F106-9C00-4FAA-B663-7308E99EAEAE}">
      <dgm:prSet/>
      <dgm:spPr/>
      <dgm:t>
        <a:bodyPr/>
        <a:lstStyle/>
        <a:p>
          <a:endParaRPr lang="en-US"/>
        </a:p>
      </dgm:t>
    </dgm:pt>
    <dgm:pt modelId="{3613B0A6-8179-4B51-B60C-32E161BD0230}" type="sibTrans" cxnId="{D610F106-9C00-4FAA-B663-7308E99EAEAE}">
      <dgm:prSet/>
      <dgm:spPr/>
      <dgm:t>
        <a:bodyPr/>
        <a:lstStyle/>
        <a:p>
          <a:endParaRPr lang="en-US"/>
        </a:p>
      </dgm:t>
    </dgm:pt>
    <dgm:pt modelId="{510A803A-47BE-4F13-AB9A-07626CF938DE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Research Experience checkbox</a:t>
          </a:r>
          <a:endParaRPr lang="en-US" sz="1400" dirty="0">
            <a:solidFill>
              <a:schemeClr val="accent4"/>
            </a:solidFill>
          </a:endParaRPr>
        </a:p>
      </dgm:t>
    </dgm:pt>
    <dgm:pt modelId="{1D8E113D-0CE5-4568-B100-4A44E1C233C3}" type="parTrans" cxnId="{A8827015-A1FE-4B11-A7FA-23C979A379F3}">
      <dgm:prSet/>
      <dgm:spPr/>
      <dgm:t>
        <a:bodyPr/>
        <a:lstStyle/>
        <a:p>
          <a:endParaRPr lang="en-US"/>
        </a:p>
      </dgm:t>
    </dgm:pt>
    <dgm:pt modelId="{03C23BB2-A98B-44F1-BE62-D084D8E89E39}" type="sibTrans" cxnId="{A8827015-A1FE-4B11-A7FA-23C979A379F3}">
      <dgm:prSet/>
      <dgm:spPr/>
      <dgm:t>
        <a:bodyPr/>
        <a:lstStyle/>
        <a:p>
          <a:endParaRPr lang="en-US"/>
        </a:p>
      </dgm:t>
    </dgm:pt>
    <dgm:pt modelId="{59A2F34B-64B0-45F1-AEA9-898EEFC8DE96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Correct the number of months of previous research experience or add a discount of research time</a:t>
          </a:r>
        </a:p>
      </dgm:t>
    </dgm:pt>
    <dgm:pt modelId="{13701C32-DCA8-4D51-9906-162047C77B15}" type="parTrans" cxnId="{CB9E42FE-A94F-435E-B6B4-BC52EAF42C94}">
      <dgm:prSet/>
      <dgm:spPr/>
      <dgm:t>
        <a:bodyPr/>
        <a:lstStyle/>
        <a:p>
          <a:endParaRPr lang="en-US"/>
        </a:p>
      </dgm:t>
    </dgm:pt>
    <dgm:pt modelId="{72747658-E78A-4BCE-8466-EE9C3E36E787}" type="sibTrans" cxnId="{CB9E42FE-A94F-435E-B6B4-BC52EAF42C94}">
      <dgm:prSet/>
      <dgm:spPr/>
      <dgm:t>
        <a:bodyPr/>
        <a:lstStyle/>
        <a:p>
          <a:endParaRPr lang="en-US"/>
        </a:p>
      </dgm:t>
    </dgm:pt>
    <dgm:pt modelId="{04FA6271-A4B3-45CB-97D2-C480828BC198}">
      <dgm:prSet custT="1"/>
      <dgm:spPr/>
      <dgm:t>
        <a:bodyPr/>
        <a:lstStyle/>
        <a:p>
          <a:r>
            <a:rPr lang="en-US" sz="1400" b="1" dirty="0">
              <a:solidFill>
                <a:schemeClr val="accent4"/>
              </a:solidFill>
            </a:rPr>
            <a:t>Policy Exception checkbox</a:t>
          </a:r>
          <a:endParaRPr lang="en-US" sz="1400" dirty="0">
            <a:solidFill>
              <a:schemeClr val="accent4"/>
            </a:solidFill>
          </a:endParaRPr>
        </a:p>
      </dgm:t>
    </dgm:pt>
    <dgm:pt modelId="{37563A8D-1A1B-4BDC-86E6-F5039CAA05AA}" type="parTrans" cxnId="{F8146CAB-6805-4A47-A6E1-7ABA43EB30DD}">
      <dgm:prSet/>
      <dgm:spPr/>
      <dgm:t>
        <a:bodyPr/>
        <a:lstStyle/>
        <a:p>
          <a:endParaRPr lang="en-US"/>
        </a:p>
      </dgm:t>
    </dgm:pt>
    <dgm:pt modelId="{14003CBE-9E33-42CD-A688-E33DDDFDCFD7}" type="sibTrans" cxnId="{F8146CAB-6805-4A47-A6E1-7ABA43EB30DD}">
      <dgm:prSet/>
      <dgm:spPr/>
      <dgm:t>
        <a:bodyPr/>
        <a:lstStyle/>
        <a:p>
          <a:endParaRPr lang="en-US"/>
        </a:p>
      </dgm:t>
    </dgm:pt>
    <dgm:pt modelId="{3ECCBCD1-CFD1-435A-8556-B48772D08CDA}">
      <dgm:prSet custT="1"/>
      <dgm:spPr/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Submit a specific policy exception request</a:t>
          </a:r>
        </a:p>
      </dgm:t>
    </dgm:pt>
    <dgm:pt modelId="{0E55B9F9-4913-4C18-8B13-B3003AB9F6BD}" type="parTrans" cxnId="{1B08DEA6-3725-49CE-A336-B622714A64AF}">
      <dgm:prSet/>
      <dgm:spPr/>
      <dgm:t>
        <a:bodyPr/>
        <a:lstStyle/>
        <a:p>
          <a:endParaRPr lang="en-US"/>
        </a:p>
      </dgm:t>
    </dgm:pt>
    <dgm:pt modelId="{1A959291-1AEA-4E61-96F1-5AABA7A8B6D6}" type="sibTrans" cxnId="{1B08DEA6-3725-49CE-A336-B622714A64AF}">
      <dgm:prSet/>
      <dgm:spPr/>
      <dgm:t>
        <a:bodyPr/>
        <a:lstStyle/>
        <a:p>
          <a:endParaRPr lang="en-US"/>
        </a:p>
      </dgm:t>
    </dgm:pt>
    <dgm:pt modelId="{4EE5DDD1-2F02-47B7-AA74-B5FE40EA67A4}" type="pres">
      <dgm:prSet presAssocID="{BAFCF2DC-CDCC-4DF4-A83A-7548983DF90F}" presName="linear" presStyleCnt="0">
        <dgm:presLayoutVars>
          <dgm:dir/>
          <dgm:animLvl val="lvl"/>
          <dgm:resizeHandles val="exact"/>
        </dgm:presLayoutVars>
      </dgm:prSet>
      <dgm:spPr/>
    </dgm:pt>
    <dgm:pt modelId="{CDD02939-AF5C-4D3E-801F-782E9B92A5DD}" type="pres">
      <dgm:prSet presAssocID="{640C4A50-EBF5-4597-9CC7-6B9984D0D488}" presName="parentLin" presStyleCnt="0"/>
      <dgm:spPr/>
    </dgm:pt>
    <dgm:pt modelId="{091A3942-6FAE-432C-9FAF-8A5A69A219A9}" type="pres">
      <dgm:prSet presAssocID="{640C4A50-EBF5-4597-9CC7-6B9984D0D488}" presName="parentLeftMargin" presStyleLbl="node1" presStyleIdx="0" presStyleCnt="2"/>
      <dgm:spPr/>
    </dgm:pt>
    <dgm:pt modelId="{2DCEDACA-DD27-4C5B-A0F9-8F4852EB425B}" type="pres">
      <dgm:prSet presAssocID="{640C4A50-EBF5-4597-9CC7-6B9984D0D488}" presName="parentText" presStyleLbl="node1" presStyleIdx="0" presStyleCnt="2" custScaleX="121791">
        <dgm:presLayoutVars>
          <dgm:chMax val="0"/>
          <dgm:bulletEnabled val="1"/>
        </dgm:presLayoutVars>
      </dgm:prSet>
      <dgm:spPr/>
    </dgm:pt>
    <dgm:pt modelId="{B0B60DB0-7299-4574-AC9D-B5C265F59867}" type="pres">
      <dgm:prSet presAssocID="{640C4A50-EBF5-4597-9CC7-6B9984D0D488}" presName="negativeSpace" presStyleCnt="0"/>
      <dgm:spPr/>
    </dgm:pt>
    <dgm:pt modelId="{0B6E8C6E-7890-41B2-9AE4-B9A8C25C8C39}" type="pres">
      <dgm:prSet presAssocID="{640C4A50-EBF5-4597-9CC7-6B9984D0D488}" presName="childText" presStyleLbl="conFgAcc1" presStyleIdx="0" presStyleCnt="2" custLinFactNeighborY="67652">
        <dgm:presLayoutVars>
          <dgm:bulletEnabled val="1"/>
        </dgm:presLayoutVars>
      </dgm:prSet>
      <dgm:spPr/>
    </dgm:pt>
    <dgm:pt modelId="{755CFBCE-1C83-4A82-B444-473676065BB9}" type="pres">
      <dgm:prSet presAssocID="{BD5D8C03-847C-4BAC-82DE-2B51D067F056}" presName="spaceBetweenRectangles" presStyleCnt="0"/>
      <dgm:spPr/>
    </dgm:pt>
    <dgm:pt modelId="{21DFD8F7-2AB7-4005-AC3A-BB156482F1E2}" type="pres">
      <dgm:prSet presAssocID="{B80669CD-45FB-41A5-A8A6-04EA451742BE}" presName="parentLin" presStyleCnt="0"/>
      <dgm:spPr/>
    </dgm:pt>
    <dgm:pt modelId="{0000C5C0-1EFE-4632-964D-B2464D7E2392}" type="pres">
      <dgm:prSet presAssocID="{B80669CD-45FB-41A5-A8A6-04EA451742BE}" presName="parentLeftMargin" presStyleLbl="node1" presStyleIdx="0" presStyleCnt="2"/>
      <dgm:spPr/>
    </dgm:pt>
    <dgm:pt modelId="{9A519E89-0175-497A-9A29-229CDB85A870}" type="pres">
      <dgm:prSet presAssocID="{B80669CD-45FB-41A5-A8A6-04EA451742BE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05656A26-03E4-4064-841A-6FFA1B62DDE4}" type="pres">
      <dgm:prSet presAssocID="{B80669CD-45FB-41A5-A8A6-04EA451742BE}" presName="negativeSpace" presStyleCnt="0"/>
      <dgm:spPr/>
    </dgm:pt>
    <dgm:pt modelId="{0DF084D4-9AAB-42C9-A829-D49ECBDDA11F}" type="pres">
      <dgm:prSet presAssocID="{B80669CD-45FB-41A5-A8A6-04EA451742BE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D610F106-9C00-4FAA-B663-7308E99EAEAE}" srcId="{C9B5AE5B-3700-436F-A30E-0DE75AF1F7FE}" destId="{32C12399-431B-4FC6-8792-986946F09D70}" srcOrd="1" destOrd="0" parTransId="{5A24CD87-E5DC-4D47-9231-6544F9E74050}" sibTransId="{3613B0A6-8179-4B51-B60C-32E161BD0230}"/>
    <dgm:cxn modelId="{C6296E0C-ECBF-420E-8769-C04EFCD00163}" type="presOf" srcId="{C13BB837-2363-44BA-BE11-A73745821168}" destId="{0DF084D4-9AAB-42C9-A829-D49ECBDDA11F}" srcOrd="0" destOrd="1" presId="urn:microsoft.com/office/officeart/2005/8/layout/list1"/>
    <dgm:cxn modelId="{37990F0D-FB0A-43D5-88D2-00A78D738C80}" srcId="{1B235557-62E0-4104-A62A-9B8264177858}" destId="{C13BB837-2363-44BA-BE11-A73745821168}" srcOrd="0" destOrd="0" parTransId="{37B0E156-09DF-46AD-B7B6-4A07751BF151}" sibTransId="{F6A0F8E9-C910-4393-B5E4-22414D19566F}"/>
    <dgm:cxn modelId="{83B86510-AAB2-460B-AA0C-B185C4BB8847}" type="presOf" srcId="{640C4A50-EBF5-4597-9CC7-6B9984D0D488}" destId="{091A3942-6FAE-432C-9FAF-8A5A69A219A9}" srcOrd="0" destOrd="0" presId="urn:microsoft.com/office/officeart/2005/8/layout/list1"/>
    <dgm:cxn modelId="{A8827015-A1FE-4B11-A7FA-23C979A379F3}" srcId="{B80669CD-45FB-41A5-A8A6-04EA451742BE}" destId="{510A803A-47BE-4F13-AB9A-07626CF938DE}" srcOrd="2" destOrd="0" parTransId="{1D8E113D-0CE5-4568-B100-4A44E1C233C3}" sibTransId="{03C23BB2-A98B-44F1-BE62-D084D8E89E39}"/>
    <dgm:cxn modelId="{D9E43325-48F5-469B-9A5B-7D8CCB478923}" type="presOf" srcId="{A3EC6172-1C72-4611-8728-A6CEC49E9689}" destId="{0DF084D4-9AAB-42C9-A829-D49ECBDDA11F}" srcOrd="0" destOrd="2" presId="urn:microsoft.com/office/officeart/2005/8/layout/list1"/>
    <dgm:cxn modelId="{E1CD4135-FB3D-4B7D-B0C2-421F537BB021}" type="presOf" srcId="{3ECCBCD1-CFD1-435A-8556-B48772D08CDA}" destId="{0DF084D4-9AAB-42C9-A829-D49ECBDDA11F}" srcOrd="0" destOrd="9" presId="urn:microsoft.com/office/officeart/2005/8/layout/list1"/>
    <dgm:cxn modelId="{17BB3D5B-484D-440A-A697-CBF4BEED57ED}" type="presOf" srcId="{9E04C380-85A7-4C7D-91C7-C9A03AB3DABF}" destId="{0B6E8C6E-7890-41B2-9AE4-B9A8C25C8C39}" srcOrd="0" destOrd="1" presId="urn:microsoft.com/office/officeart/2005/8/layout/list1"/>
    <dgm:cxn modelId="{323AE25C-57F8-4E91-B0C2-46910A71CC0F}" srcId="{640C4A50-EBF5-4597-9CC7-6B9984D0D488}" destId="{8984B59D-5E54-4BD2-9C3C-8D4C644FA15A}" srcOrd="0" destOrd="0" parTransId="{34EC4E04-D8DF-489F-916D-367B8B0A714F}" sibTransId="{1485A42A-7E42-44FE-921E-671F72E34393}"/>
    <dgm:cxn modelId="{C05B2C64-40D2-4113-B726-FA97225169A4}" type="presOf" srcId="{B80669CD-45FB-41A5-A8A6-04EA451742BE}" destId="{9A519E89-0175-497A-9A29-229CDB85A870}" srcOrd="1" destOrd="0" presId="urn:microsoft.com/office/officeart/2005/8/layout/list1"/>
    <dgm:cxn modelId="{CA3A7E67-097E-48F0-8911-E6C7DF048BC8}" type="presOf" srcId="{04FA6271-A4B3-45CB-97D2-C480828BC198}" destId="{0DF084D4-9AAB-42C9-A829-D49ECBDDA11F}" srcOrd="0" destOrd="8" presId="urn:microsoft.com/office/officeart/2005/8/layout/list1"/>
    <dgm:cxn modelId="{DCBB8C47-7E17-449A-A9E1-CB220FD3936E}" type="presOf" srcId="{59A2F34B-64B0-45F1-AEA9-898EEFC8DE96}" destId="{0DF084D4-9AAB-42C9-A829-D49ECBDDA11F}" srcOrd="0" destOrd="7" presId="urn:microsoft.com/office/officeart/2005/8/layout/list1"/>
    <dgm:cxn modelId="{8ECF724A-E2F3-49C0-96A8-051AC17357F0}" srcId="{B80669CD-45FB-41A5-A8A6-04EA451742BE}" destId="{C9B5AE5B-3700-436F-A30E-0DE75AF1F7FE}" srcOrd="1" destOrd="0" parTransId="{48501521-0DB7-4389-A408-AB865AAB60C8}" sibTransId="{34F5348B-2899-4213-8703-E9F627804E67}"/>
    <dgm:cxn modelId="{DB075A6D-BC66-48C0-91CE-B2F6300DD691}" type="presOf" srcId="{BAFCF2DC-CDCC-4DF4-A83A-7548983DF90F}" destId="{4EE5DDD1-2F02-47B7-AA74-B5FE40EA67A4}" srcOrd="0" destOrd="0" presId="urn:microsoft.com/office/officeart/2005/8/layout/list1"/>
    <dgm:cxn modelId="{A0541A7C-121E-4445-9940-E009A5C84767}" type="presOf" srcId="{C9B5AE5B-3700-436F-A30E-0DE75AF1F7FE}" destId="{0DF084D4-9AAB-42C9-A829-D49ECBDDA11F}" srcOrd="0" destOrd="3" presId="urn:microsoft.com/office/officeart/2005/8/layout/list1"/>
    <dgm:cxn modelId="{54D3677D-0102-4720-BEBD-077B44B03201}" type="presOf" srcId="{C96E8D78-5C39-499E-816C-0D21D3C866C3}" destId="{0DF084D4-9AAB-42C9-A829-D49ECBDDA11F}" srcOrd="0" destOrd="4" presId="urn:microsoft.com/office/officeart/2005/8/layout/list1"/>
    <dgm:cxn modelId="{78214892-B8D6-4D1C-A3B8-9053DBCFD81A}" type="presOf" srcId="{8984B59D-5E54-4BD2-9C3C-8D4C644FA15A}" destId="{0B6E8C6E-7890-41B2-9AE4-B9A8C25C8C39}" srcOrd="0" destOrd="0" presId="urn:microsoft.com/office/officeart/2005/8/layout/list1"/>
    <dgm:cxn modelId="{493D869E-2BBF-4BB8-93F6-6B90904F4D89}" srcId="{B80669CD-45FB-41A5-A8A6-04EA451742BE}" destId="{1B235557-62E0-4104-A62A-9B8264177858}" srcOrd="0" destOrd="0" parTransId="{C19F19BD-8373-4B2D-A307-0089D2FC2676}" sibTransId="{8FB84FDE-76F5-435C-B0C6-816BFCA2FD4E}"/>
    <dgm:cxn modelId="{C8AD03A6-E583-406D-9712-87F2D7F6BE13}" srcId="{C9B5AE5B-3700-436F-A30E-0DE75AF1F7FE}" destId="{C96E8D78-5C39-499E-816C-0D21D3C866C3}" srcOrd="0" destOrd="0" parTransId="{B5EA99B0-A52D-4CD6-BD7D-2C6BF1B33941}" sibTransId="{7BF85650-804C-4AAD-B850-69B0BD289B59}"/>
    <dgm:cxn modelId="{78055AA6-7745-4294-82F1-143115D9AA4B}" srcId="{1B235557-62E0-4104-A62A-9B8264177858}" destId="{A3EC6172-1C72-4611-8728-A6CEC49E9689}" srcOrd="1" destOrd="0" parTransId="{4AB1BF21-336B-4714-9636-AE7356776F60}" sibTransId="{BCE02440-82D5-4715-BF58-B28AAEE0F192}"/>
    <dgm:cxn modelId="{DD0DA3A6-85AF-4BBF-B560-F721C7004C37}" srcId="{BAFCF2DC-CDCC-4DF4-A83A-7548983DF90F}" destId="{640C4A50-EBF5-4597-9CC7-6B9984D0D488}" srcOrd="0" destOrd="0" parTransId="{8E4CDDBC-6741-4D70-A384-4B5C7CA6499E}" sibTransId="{BD5D8C03-847C-4BAC-82DE-2B51D067F056}"/>
    <dgm:cxn modelId="{1B08DEA6-3725-49CE-A336-B622714A64AF}" srcId="{04FA6271-A4B3-45CB-97D2-C480828BC198}" destId="{3ECCBCD1-CFD1-435A-8556-B48772D08CDA}" srcOrd="0" destOrd="0" parTransId="{0E55B9F9-4913-4C18-8B13-B3003AB9F6BD}" sibTransId="{1A959291-1AEA-4E61-96F1-5AABA7A8B6D6}"/>
    <dgm:cxn modelId="{F8146CAB-6805-4A47-A6E1-7ABA43EB30DD}" srcId="{B80669CD-45FB-41A5-A8A6-04EA451742BE}" destId="{04FA6271-A4B3-45CB-97D2-C480828BC198}" srcOrd="3" destOrd="0" parTransId="{37563A8D-1A1B-4BDC-86E6-F5039CAA05AA}" sibTransId="{14003CBE-9E33-42CD-A688-E33DDDFDCFD7}"/>
    <dgm:cxn modelId="{03E4DFAC-D169-4D6D-8CEA-6DF31F15A7EE}" type="presOf" srcId="{510A803A-47BE-4F13-AB9A-07626CF938DE}" destId="{0DF084D4-9AAB-42C9-A829-D49ECBDDA11F}" srcOrd="0" destOrd="6" presId="urn:microsoft.com/office/officeart/2005/8/layout/list1"/>
    <dgm:cxn modelId="{AF4180AF-7AAA-46F8-AAC2-D1163B618CF9}" srcId="{BAFCF2DC-CDCC-4DF4-A83A-7548983DF90F}" destId="{B80669CD-45FB-41A5-A8A6-04EA451742BE}" srcOrd="1" destOrd="0" parTransId="{38558D33-8FE3-4D01-B38A-6A47991F962D}" sibTransId="{6EDE7C01-AB12-4778-A8D2-003E8EBEC1ED}"/>
    <dgm:cxn modelId="{FD6231BC-5A93-4B83-8831-A6E9D178E7F5}" type="presOf" srcId="{1B235557-62E0-4104-A62A-9B8264177858}" destId="{0DF084D4-9AAB-42C9-A829-D49ECBDDA11F}" srcOrd="0" destOrd="0" presId="urn:microsoft.com/office/officeart/2005/8/layout/list1"/>
    <dgm:cxn modelId="{ED4E11BF-6F6A-4038-8124-2DD59F1644D5}" type="presOf" srcId="{32C12399-431B-4FC6-8792-986946F09D70}" destId="{0DF084D4-9AAB-42C9-A829-D49ECBDDA11F}" srcOrd="0" destOrd="5" presId="urn:microsoft.com/office/officeart/2005/8/layout/list1"/>
    <dgm:cxn modelId="{77D03CE2-5800-40B9-A5E4-BAC6CA3B113F}" srcId="{8984B59D-5E54-4BD2-9C3C-8D4C644FA15A}" destId="{9E04C380-85A7-4C7D-91C7-C9A03AB3DABF}" srcOrd="0" destOrd="0" parTransId="{4A9D95FF-6CD0-4D2F-8A51-27A182DE79AF}" sibTransId="{6DA10C3D-6737-40F9-9626-57AA32CA2181}"/>
    <dgm:cxn modelId="{2170EBEE-1A83-44B3-82B3-2157B8DCF7BA}" type="presOf" srcId="{B80669CD-45FB-41A5-A8A6-04EA451742BE}" destId="{0000C5C0-1EFE-4632-964D-B2464D7E2392}" srcOrd="0" destOrd="0" presId="urn:microsoft.com/office/officeart/2005/8/layout/list1"/>
    <dgm:cxn modelId="{8B1115FA-EB0D-4184-A1DA-A424A91C62F0}" type="presOf" srcId="{640C4A50-EBF5-4597-9CC7-6B9984D0D488}" destId="{2DCEDACA-DD27-4C5B-A0F9-8F4852EB425B}" srcOrd="1" destOrd="0" presId="urn:microsoft.com/office/officeart/2005/8/layout/list1"/>
    <dgm:cxn modelId="{CB9E42FE-A94F-435E-B6B4-BC52EAF42C94}" srcId="{510A803A-47BE-4F13-AB9A-07626CF938DE}" destId="{59A2F34B-64B0-45F1-AEA9-898EEFC8DE96}" srcOrd="0" destOrd="0" parTransId="{13701C32-DCA8-4D51-9906-162047C77B15}" sibTransId="{72747658-E78A-4BCE-8466-EE9C3E36E787}"/>
    <dgm:cxn modelId="{310ED65C-9A35-41DF-BF55-E3A05880A32E}" type="presParOf" srcId="{4EE5DDD1-2F02-47B7-AA74-B5FE40EA67A4}" destId="{CDD02939-AF5C-4D3E-801F-782E9B92A5DD}" srcOrd="0" destOrd="0" presId="urn:microsoft.com/office/officeart/2005/8/layout/list1"/>
    <dgm:cxn modelId="{A77C0922-DB62-44B8-AEEE-502CC6352626}" type="presParOf" srcId="{CDD02939-AF5C-4D3E-801F-782E9B92A5DD}" destId="{091A3942-6FAE-432C-9FAF-8A5A69A219A9}" srcOrd="0" destOrd="0" presId="urn:microsoft.com/office/officeart/2005/8/layout/list1"/>
    <dgm:cxn modelId="{D9B21442-DD1F-4E70-A159-DC1A1E72C458}" type="presParOf" srcId="{CDD02939-AF5C-4D3E-801F-782E9B92A5DD}" destId="{2DCEDACA-DD27-4C5B-A0F9-8F4852EB425B}" srcOrd="1" destOrd="0" presId="urn:microsoft.com/office/officeart/2005/8/layout/list1"/>
    <dgm:cxn modelId="{53296BC6-D6C4-48F4-B780-5C3BDA9025D6}" type="presParOf" srcId="{4EE5DDD1-2F02-47B7-AA74-B5FE40EA67A4}" destId="{B0B60DB0-7299-4574-AC9D-B5C265F59867}" srcOrd="1" destOrd="0" presId="urn:microsoft.com/office/officeart/2005/8/layout/list1"/>
    <dgm:cxn modelId="{49C5D3FD-8689-4BBB-95C3-CAD85380E5E5}" type="presParOf" srcId="{4EE5DDD1-2F02-47B7-AA74-B5FE40EA67A4}" destId="{0B6E8C6E-7890-41B2-9AE4-B9A8C25C8C39}" srcOrd="2" destOrd="0" presId="urn:microsoft.com/office/officeart/2005/8/layout/list1"/>
    <dgm:cxn modelId="{78ED5A16-B524-4FE9-8A51-B389BA8068C4}" type="presParOf" srcId="{4EE5DDD1-2F02-47B7-AA74-B5FE40EA67A4}" destId="{755CFBCE-1C83-4A82-B444-473676065BB9}" srcOrd="3" destOrd="0" presId="urn:microsoft.com/office/officeart/2005/8/layout/list1"/>
    <dgm:cxn modelId="{9EE429E8-5874-4AEC-AD2E-4023BFDCECE8}" type="presParOf" srcId="{4EE5DDD1-2F02-47B7-AA74-B5FE40EA67A4}" destId="{21DFD8F7-2AB7-4005-AC3A-BB156482F1E2}" srcOrd="4" destOrd="0" presId="urn:microsoft.com/office/officeart/2005/8/layout/list1"/>
    <dgm:cxn modelId="{EACD38FB-B584-427D-A604-9EF285E0E78F}" type="presParOf" srcId="{21DFD8F7-2AB7-4005-AC3A-BB156482F1E2}" destId="{0000C5C0-1EFE-4632-964D-B2464D7E2392}" srcOrd="0" destOrd="0" presId="urn:microsoft.com/office/officeart/2005/8/layout/list1"/>
    <dgm:cxn modelId="{6CC938D3-86C8-4B4C-9F38-30B27C122E27}" type="presParOf" srcId="{21DFD8F7-2AB7-4005-AC3A-BB156482F1E2}" destId="{9A519E89-0175-497A-9A29-229CDB85A870}" srcOrd="1" destOrd="0" presId="urn:microsoft.com/office/officeart/2005/8/layout/list1"/>
    <dgm:cxn modelId="{2BCF7E2C-B2DF-499E-8F34-B42FA2A8321F}" type="presParOf" srcId="{4EE5DDD1-2F02-47B7-AA74-B5FE40EA67A4}" destId="{05656A26-03E4-4064-841A-6FFA1B62DDE4}" srcOrd="5" destOrd="0" presId="urn:microsoft.com/office/officeart/2005/8/layout/list1"/>
    <dgm:cxn modelId="{2E9E50F1-12F4-4E58-98FE-0785011D4971}" type="presParOf" srcId="{4EE5DDD1-2F02-47B7-AA74-B5FE40EA67A4}" destId="{0DF084D4-9AAB-42C9-A829-D49ECBDDA11F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31.xml><?xml version="1.0" encoding="utf-8"?>
<dgm:dataModel xmlns:dgm="http://schemas.openxmlformats.org/drawingml/2006/diagram" xmlns:a="http://schemas.openxmlformats.org/drawingml/2006/main">
  <dgm:ptLst>
    <dgm:pt modelId="{09FE4352-D0DB-403D-BF21-3BEDCF6B55F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E4B9FA2-A477-407F-A4DD-F06420B73673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200" baseline="0" dirty="0"/>
          </a:br>
          <a:r>
            <a:rPr lang="en-US" sz="2400" baseline="0" dirty="0"/>
            <a:t>Update Appointment Terms</a:t>
          </a:r>
          <a:endParaRPr lang="en-US" sz="2400" dirty="0"/>
        </a:p>
      </dgm:t>
    </dgm:pt>
    <dgm:pt modelId="{40B889F7-DAC8-4668-ACFD-A5FAAC6D068A}" type="parTrans" cxnId="{F8210A46-DFA6-4927-BA21-0E964C01D395}">
      <dgm:prSet/>
      <dgm:spPr/>
      <dgm:t>
        <a:bodyPr/>
        <a:lstStyle/>
        <a:p>
          <a:endParaRPr lang="en-US"/>
        </a:p>
      </dgm:t>
    </dgm:pt>
    <dgm:pt modelId="{993E1D93-8D18-4795-AF3E-0B5F98FC36B9}" type="sibTrans" cxnId="{F8210A46-DFA6-4927-BA21-0E964C01D395}">
      <dgm:prSet/>
      <dgm:spPr/>
      <dgm:t>
        <a:bodyPr/>
        <a:lstStyle/>
        <a:p>
          <a:endParaRPr lang="en-US"/>
        </a:p>
      </dgm:t>
    </dgm:pt>
    <dgm:pt modelId="{739289EE-AA51-43F9-B044-F1089B4CC3E5}" type="pres">
      <dgm:prSet presAssocID="{09FE4352-D0DB-403D-BF21-3BEDCF6B55F1}" presName="linear" presStyleCnt="0">
        <dgm:presLayoutVars>
          <dgm:animLvl val="lvl"/>
          <dgm:resizeHandles val="exact"/>
        </dgm:presLayoutVars>
      </dgm:prSet>
      <dgm:spPr/>
    </dgm:pt>
    <dgm:pt modelId="{3D20B1AA-9F6B-443A-AD71-B9860C069CC6}" type="pres">
      <dgm:prSet presAssocID="{7E4B9FA2-A477-407F-A4DD-F06420B7367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F8210A46-DFA6-4927-BA21-0E964C01D395}" srcId="{09FE4352-D0DB-403D-BF21-3BEDCF6B55F1}" destId="{7E4B9FA2-A477-407F-A4DD-F06420B73673}" srcOrd="0" destOrd="0" parTransId="{40B889F7-DAC8-4668-ACFD-A5FAAC6D068A}" sibTransId="{993E1D93-8D18-4795-AF3E-0B5F98FC36B9}"/>
    <dgm:cxn modelId="{8C438B48-5812-41FF-9DE0-9DF0036F0B66}" type="presOf" srcId="{7E4B9FA2-A477-407F-A4DD-F06420B73673}" destId="{3D20B1AA-9F6B-443A-AD71-B9860C069CC6}" srcOrd="0" destOrd="0" presId="urn:microsoft.com/office/officeart/2005/8/layout/vList2"/>
    <dgm:cxn modelId="{703746FF-B9D8-4B16-886C-FCC5315695C0}" type="presOf" srcId="{09FE4352-D0DB-403D-BF21-3BEDCF6B55F1}" destId="{739289EE-AA51-43F9-B044-F1089B4CC3E5}" srcOrd="0" destOrd="0" presId="urn:microsoft.com/office/officeart/2005/8/layout/vList2"/>
    <dgm:cxn modelId="{D2C51A6C-C3D6-4295-B77D-6E35DD2FF389}" type="presParOf" srcId="{739289EE-AA51-43F9-B044-F1089B4CC3E5}" destId="{3D20B1AA-9F6B-443A-AD71-B9860C069CC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32.xml><?xml version="1.0" encoding="utf-8"?>
<dgm:dataModel xmlns:dgm="http://schemas.openxmlformats.org/drawingml/2006/diagram" xmlns:a="http://schemas.openxmlformats.org/drawingml/2006/main">
  <dgm:ptLst>
    <dgm:pt modelId="{327588BD-5829-4EC6-8D2E-C18077C47288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CC8ABD48-7F76-4F04-9466-F04432C32D71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ABF65C49-265D-4D57-9D75-04BFF3D869C6}" type="parTrans" cxnId="{0C441E8C-CB45-44A4-BB99-4E13BD81A5DB}">
      <dgm:prSet/>
      <dgm:spPr/>
      <dgm:t>
        <a:bodyPr/>
        <a:lstStyle/>
        <a:p>
          <a:endParaRPr lang="en-US"/>
        </a:p>
      </dgm:t>
    </dgm:pt>
    <dgm:pt modelId="{F31730B4-7488-421C-B499-BC7E3ED40DCC}" type="sibTrans" cxnId="{0C441E8C-CB45-44A4-BB99-4E13BD81A5DB}">
      <dgm:prSet/>
      <dgm:spPr/>
      <dgm:t>
        <a:bodyPr/>
        <a:lstStyle/>
        <a:p>
          <a:endParaRPr lang="en-US"/>
        </a:p>
      </dgm:t>
    </dgm:pt>
    <dgm:pt modelId="{CC70555C-4B4E-484E-9A1C-C6CDBEF2B21C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Robin’s appointment is going well as the end of his first year approaches</a:t>
          </a:r>
        </a:p>
      </dgm:t>
    </dgm:pt>
    <dgm:pt modelId="{47F7BC4F-9650-4BBC-900D-00D9D0BE0B05}" type="parTrans" cxnId="{D2E38E9A-4C0B-4DD8-8B50-A30201F1A881}">
      <dgm:prSet/>
      <dgm:spPr/>
      <dgm:t>
        <a:bodyPr/>
        <a:lstStyle/>
        <a:p>
          <a:endParaRPr lang="en-US"/>
        </a:p>
      </dgm:t>
    </dgm:pt>
    <dgm:pt modelId="{C31C4144-3D25-43E0-A3BD-CFA6B4C9E036}" type="sibTrans" cxnId="{D2E38E9A-4C0B-4DD8-8B50-A30201F1A881}">
      <dgm:prSet/>
      <dgm:spPr/>
      <dgm:t>
        <a:bodyPr/>
        <a:lstStyle/>
        <a:p>
          <a:endParaRPr lang="en-US"/>
        </a:p>
      </dgm:t>
    </dgm:pt>
    <dgm:pt modelId="{108E64A6-6C87-48E3-82E7-5CC278197298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Prof Lobell will extend Robin’s appointment for an additional two years, to meet the maximum term limit of 60 months of research experience</a:t>
          </a:r>
        </a:p>
      </dgm:t>
    </dgm:pt>
    <dgm:pt modelId="{63116234-CC92-4EB1-B9CE-80BDCE7B2E4D}" type="parTrans" cxnId="{990FAF81-7FE4-46DF-9FA1-54F92E59EC80}">
      <dgm:prSet/>
      <dgm:spPr/>
      <dgm:t>
        <a:bodyPr/>
        <a:lstStyle/>
        <a:p>
          <a:endParaRPr lang="en-US"/>
        </a:p>
      </dgm:t>
    </dgm:pt>
    <dgm:pt modelId="{05EC7068-D56A-44AA-97EF-B9442DC91F84}" type="sibTrans" cxnId="{990FAF81-7FE4-46DF-9FA1-54F92E59EC80}">
      <dgm:prSet/>
      <dgm:spPr/>
      <dgm:t>
        <a:bodyPr/>
        <a:lstStyle/>
        <a:p>
          <a:endParaRPr lang="en-US"/>
        </a:p>
      </dgm:t>
    </dgm:pt>
    <dgm:pt modelId="{BAFD5A70-AC76-4B05-8908-7308C881A29D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Prof Lobell will be on sabbatical for the last 12 months of Robin’s appointment; the Faculty Sponsor will change to Prof Eric Lambin at that time</a:t>
          </a:r>
        </a:p>
      </dgm:t>
    </dgm:pt>
    <dgm:pt modelId="{A3E76401-4627-425E-B7E5-E00FD2640DD0}" type="parTrans" cxnId="{45A941D5-FC18-4DBA-A26F-C4587A2BAD18}">
      <dgm:prSet/>
      <dgm:spPr/>
      <dgm:t>
        <a:bodyPr/>
        <a:lstStyle/>
        <a:p>
          <a:endParaRPr lang="en-US"/>
        </a:p>
      </dgm:t>
    </dgm:pt>
    <dgm:pt modelId="{8BA50C22-E7B5-468B-966F-189BCE0E735E}" type="sibTrans" cxnId="{45A941D5-FC18-4DBA-A26F-C4587A2BAD18}">
      <dgm:prSet/>
      <dgm:spPr/>
      <dgm:t>
        <a:bodyPr/>
        <a:lstStyle/>
        <a:p>
          <a:endParaRPr lang="en-US"/>
        </a:p>
      </dgm:t>
    </dgm:pt>
    <dgm:pt modelId="{CEF9AC27-43A1-4BDE-8EE0-00882EF1530C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The annual minimum funding increase on 09/01/27 will increase Robin’s salary – the new amount must be entered in GFS</a:t>
          </a:r>
        </a:p>
      </dgm:t>
    </dgm:pt>
    <dgm:pt modelId="{52A0817E-3C07-48A2-9443-3043ED24D6A4}" type="parTrans" cxnId="{19FA52A4-F821-4115-824D-2E88F22FE5DE}">
      <dgm:prSet/>
      <dgm:spPr/>
      <dgm:t>
        <a:bodyPr/>
        <a:lstStyle/>
        <a:p>
          <a:endParaRPr lang="en-US"/>
        </a:p>
      </dgm:t>
    </dgm:pt>
    <dgm:pt modelId="{0E899B17-002B-4BA6-AAAF-39EFC0C4F95D}" type="sibTrans" cxnId="{19FA52A4-F821-4115-824D-2E88F22FE5DE}">
      <dgm:prSet/>
      <dgm:spPr/>
      <dgm:t>
        <a:bodyPr/>
        <a:lstStyle/>
        <a:p>
          <a:endParaRPr lang="en-US"/>
        </a:p>
      </dgm:t>
    </dgm:pt>
    <dgm:pt modelId="{D159A766-F82C-4931-9190-0EAC577062EF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Robin took a 90-day unpaid leave of absence (LOA) for professional development</a:t>
          </a:r>
        </a:p>
      </dgm:t>
    </dgm:pt>
    <dgm:pt modelId="{FE18C69F-5840-4F2D-8579-3E68DF5DB066}" type="parTrans" cxnId="{764A6393-0A56-4E85-A98D-ADC03E331FAA}">
      <dgm:prSet/>
      <dgm:spPr/>
      <dgm:t>
        <a:bodyPr/>
        <a:lstStyle/>
        <a:p>
          <a:endParaRPr lang="en-US"/>
        </a:p>
      </dgm:t>
    </dgm:pt>
    <dgm:pt modelId="{9FA59B76-201C-4F25-ABB1-F5E3B92AB6C4}" type="sibTrans" cxnId="{764A6393-0A56-4E85-A98D-ADC03E331FAA}">
      <dgm:prSet/>
      <dgm:spPr/>
      <dgm:t>
        <a:bodyPr/>
        <a:lstStyle/>
        <a:p>
          <a:endParaRPr lang="en-US"/>
        </a:p>
      </dgm:t>
    </dgm:pt>
    <dgm:pt modelId="{39874962-22EE-4845-8C71-B80315A83BA6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His research experience can be discounted by 3 months for the unpaid leave time</a:t>
          </a:r>
        </a:p>
      </dgm:t>
    </dgm:pt>
    <dgm:pt modelId="{9063E735-419E-494C-9413-52F47F7B8A89}" type="parTrans" cxnId="{5BECEE28-0FA4-4195-AA39-4CD9F4BE2E7C}">
      <dgm:prSet/>
      <dgm:spPr/>
      <dgm:t>
        <a:bodyPr/>
        <a:lstStyle/>
        <a:p>
          <a:endParaRPr lang="en-US"/>
        </a:p>
      </dgm:t>
    </dgm:pt>
    <dgm:pt modelId="{31BD3D3D-6EF5-4279-B345-91E00612AA83}" type="sibTrans" cxnId="{5BECEE28-0FA4-4195-AA39-4CD9F4BE2E7C}">
      <dgm:prSet/>
      <dgm:spPr/>
      <dgm:t>
        <a:bodyPr/>
        <a:lstStyle/>
        <a:p>
          <a:endParaRPr lang="en-US"/>
        </a:p>
      </dgm:t>
    </dgm:pt>
    <dgm:pt modelId="{059379E7-0E0F-4714-A5C1-2CC8A276A096}">
      <dgm:prSet custT="1"/>
      <dgm:spPr/>
      <dgm:t>
        <a:bodyPr/>
        <a:lstStyle/>
        <a:p>
          <a:r>
            <a:rPr lang="en-US" sz="1600" dirty="0">
              <a:solidFill>
                <a:schemeClr val="accent3"/>
              </a:solidFill>
            </a:rPr>
            <a:t>His appointment can be extended by 3 months to make up for the unpaid leave </a:t>
          </a:r>
        </a:p>
      </dgm:t>
    </dgm:pt>
    <dgm:pt modelId="{DB8DC5A9-8033-498B-B28D-3C7EB7E1C45B}" type="parTrans" cxnId="{72183F58-6077-48A6-A982-958A75637E73}">
      <dgm:prSet/>
      <dgm:spPr/>
      <dgm:t>
        <a:bodyPr/>
        <a:lstStyle/>
        <a:p>
          <a:endParaRPr lang="en-US"/>
        </a:p>
      </dgm:t>
    </dgm:pt>
    <dgm:pt modelId="{3337DEA6-A273-4398-8846-E7BC1931EDAE}" type="sibTrans" cxnId="{72183F58-6077-48A6-A982-958A75637E73}">
      <dgm:prSet/>
      <dgm:spPr/>
      <dgm:t>
        <a:bodyPr/>
        <a:lstStyle/>
        <a:p>
          <a:endParaRPr lang="en-US"/>
        </a:p>
      </dgm:t>
    </dgm:pt>
    <dgm:pt modelId="{6DFD53DE-5F6F-4BD4-8E62-CB86929770D2}">
      <dgm:prSet custT="1"/>
      <dgm:spPr/>
      <dgm:t>
        <a:bodyPr/>
        <a:lstStyle/>
        <a:p>
          <a:r>
            <a:rPr lang="en-US" sz="1800" b="1" dirty="0"/>
            <a:t>Create and submit Robin’s Change form</a:t>
          </a:r>
          <a:endParaRPr lang="en-US" sz="1800" dirty="0"/>
        </a:p>
      </dgm:t>
    </dgm:pt>
    <dgm:pt modelId="{8DF2006B-C16A-4F87-8C04-922EDC337DFF}" type="parTrans" cxnId="{93B965C6-219C-4F09-AFE2-FE4BA2063801}">
      <dgm:prSet/>
      <dgm:spPr/>
      <dgm:t>
        <a:bodyPr/>
        <a:lstStyle/>
        <a:p>
          <a:endParaRPr lang="en-US"/>
        </a:p>
      </dgm:t>
    </dgm:pt>
    <dgm:pt modelId="{DA8E0203-F987-4D6D-B26C-FEE060D21369}" type="sibTrans" cxnId="{93B965C6-219C-4F09-AFE2-FE4BA2063801}">
      <dgm:prSet/>
      <dgm:spPr/>
      <dgm:t>
        <a:bodyPr/>
        <a:lstStyle/>
        <a:p>
          <a:endParaRPr lang="en-US"/>
        </a:p>
      </dgm:t>
    </dgm:pt>
    <dgm:pt modelId="{7E5E7EA5-1627-403B-B05C-AAF6FF2B1873}">
      <dgm:prSet custT="1"/>
      <dgm:spPr/>
      <dgm:t>
        <a:bodyPr/>
        <a:lstStyle/>
        <a:p>
          <a:r>
            <a:rPr lang="en-US" sz="1600" dirty="0">
              <a:solidFill>
                <a:schemeClr val="accent4"/>
              </a:solidFill>
            </a:rPr>
            <a:t>REAL WORLD NOTE: Change forms are submitted over time as changes occur, rather than all at once as in this example</a:t>
          </a:r>
        </a:p>
      </dgm:t>
    </dgm:pt>
    <dgm:pt modelId="{2BF0D24C-EB14-47BB-9C88-6768FF576754}" type="parTrans" cxnId="{AB647D0F-BA87-4CFF-BE8A-EC73FFA73FCA}">
      <dgm:prSet/>
      <dgm:spPr/>
      <dgm:t>
        <a:bodyPr/>
        <a:lstStyle/>
        <a:p>
          <a:endParaRPr lang="en-US"/>
        </a:p>
      </dgm:t>
    </dgm:pt>
    <dgm:pt modelId="{BCD2162A-3CC3-4EBC-8580-B351583BF9DB}" type="sibTrans" cxnId="{AB647D0F-BA87-4CFF-BE8A-EC73FFA73FCA}">
      <dgm:prSet/>
      <dgm:spPr/>
      <dgm:t>
        <a:bodyPr/>
        <a:lstStyle/>
        <a:p>
          <a:endParaRPr lang="en-US"/>
        </a:p>
      </dgm:t>
    </dgm:pt>
    <dgm:pt modelId="{48D2ECA2-7D7C-40FB-94DA-CCE65F853BFF}" type="pres">
      <dgm:prSet presAssocID="{327588BD-5829-4EC6-8D2E-C18077C47288}" presName="linear" presStyleCnt="0">
        <dgm:presLayoutVars>
          <dgm:dir/>
          <dgm:animLvl val="lvl"/>
          <dgm:resizeHandles val="exact"/>
        </dgm:presLayoutVars>
      </dgm:prSet>
      <dgm:spPr/>
    </dgm:pt>
    <dgm:pt modelId="{E8132357-65AA-4576-AE5A-32C908971BF4}" type="pres">
      <dgm:prSet presAssocID="{CC8ABD48-7F76-4F04-9466-F04432C32D71}" presName="parentLin" presStyleCnt="0"/>
      <dgm:spPr/>
    </dgm:pt>
    <dgm:pt modelId="{CA14A74D-1F3D-4B35-AEDA-F6AEACC1A406}" type="pres">
      <dgm:prSet presAssocID="{CC8ABD48-7F76-4F04-9466-F04432C32D71}" presName="parentLeftMargin" presStyleLbl="node1" presStyleIdx="0" presStyleCnt="2"/>
      <dgm:spPr/>
    </dgm:pt>
    <dgm:pt modelId="{CFF6CE7C-2C93-4AC9-9716-16838E0E1A24}" type="pres">
      <dgm:prSet presAssocID="{CC8ABD48-7F76-4F04-9466-F04432C32D71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645A65E1-DEBA-4593-A49D-13CE71710781}" type="pres">
      <dgm:prSet presAssocID="{CC8ABD48-7F76-4F04-9466-F04432C32D71}" presName="negativeSpace" presStyleCnt="0"/>
      <dgm:spPr/>
    </dgm:pt>
    <dgm:pt modelId="{73F3BD36-4987-452F-A464-0B13EDE981A2}" type="pres">
      <dgm:prSet presAssocID="{CC8ABD48-7F76-4F04-9466-F04432C32D71}" presName="childText" presStyleLbl="conFgAcc1" presStyleIdx="0" presStyleCnt="2">
        <dgm:presLayoutVars>
          <dgm:bulletEnabled val="1"/>
        </dgm:presLayoutVars>
      </dgm:prSet>
      <dgm:spPr/>
    </dgm:pt>
    <dgm:pt modelId="{E1E6F29D-6C5C-40C8-941F-FBBF2CAD627F}" type="pres">
      <dgm:prSet presAssocID="{F31730B4-7488-421C-B499-BC7E3ED40DCC}" presName="spaceBetweenRectangles" presStyleCnt="0"/>
      <dgm:spPr/>
    </dgm:pt>
    <dgm:pt modelId="{7D15A90E-FA11-4559-BBA1-240F2B277EB2}" type="pres">
      <dgm:prSet presAssocID="{6DFD53DE-5F6F-4BD4-8E62-CB86929770D2}" presName="parentLin" presStyleCnt="0"/>
      <dgm:spPr/>
    </dgm:pt>
    <dgm:pt modelId="{BAF7C431-F3D4-4DFD-8839-78341383260D}" type="pres">
      <dgm:prSet presAssocID="{6DFD53DE-5F6F-4BD4-8E62-CB86929770D2}" presName="parentLeftMargin" presStyleLbl="node1" presStyleIdx="0" presStyleCnt="2"/>
      <dgm:spPr/>
    </dgm:pt>
    <dgm:pt modelId="{D84478F8-710A-4156-BE34-D5DB2D3633B4}" type="pres">
      <dgm:prSet presAssocID="{6DFD53DE-5F6F-4BD4-8E62-CB86929770D2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807E2ED9-7062-4D07-AC30-CBC4632685A6}" type="pres">
      <dgm:prSet presAssocID="{6DFD53DE-5F6F-4BD4-8E62-CB86929770D2}" presName="negativeSpace" presStyleCnt="0"/>
      <dgm:spPr/>
    </dgm:pt>
    <dgm:pt modelId="{5F1384E2-C4D0-4FBA-95CE-4BC46E7E472E}" type="pres">
      <dgm:prSet presAssocID="{6DFD53DE-5F6F-4BD4-8E62-CB86929770D2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F134E207-DB59-415A-A75D-42732D4D45EA}" type="presOf" srcId="{CC8ABD48-7F76-4F04-9466-F04432C32D71}" destId="{CFF6CE7C-2C93-4AC9-9716-16838E0E1A24}" srcOrd="1" destOrd="0" presId="urn:microsoft.com/office/officeart/2005/8/layout/list1"/>
    <dgm:cxn modelId="{41C0140B-9893-4F4B-9584-01790B3737F6}" type="presOf" srcId="{39874962-22EE-4845-8C71-B80315A83BA6}" destId="{73F3BD36-4987-452F-A464-0B13EDE981A2}" srcOrd="0" destOrd="5" presId="urn:microsoft.com/office/officeart/2005/8/layout/list1"/>
    <dgm:cxn modelId="{AB647D0F-BA87-4CFF-BE8A-EC73FFA73FCA}" srcId="{6DFD53DE-5F6F-4BD4-8E62-CB86929770D2}" destId="{7E5E7EA5-1627-403B-B05C-AAF6FF2B1873}" srcOrd="0" destOrd="0" parTransId="{2BF0D24C-EB14-47BB-9C88-6768FF576754}" sibTransId="{BCD2162A-3CC3-4EBC-8580-B351583BF9DB}"/>
    <dgm:cxn modelId="{DC2F6016-9F41-47CD-BEA4-A24A1B664053}" type="presOf" srcId="{CC8ABD48-7F76-4F04-9466-F04432C32D71}" destId="{CA14A74D-1F3D-4B35-AEDA-F6AEACC1A406}" srcOrd="0" destOrd="0" presId="urn:microsoft.com/office/officeart/2005/8/layout/list1"/>
    <dgm:cxn modelId="{5BECEE28-0FA4-4195-AA39-4CD9F4BE2E7C}" srcId="{D159A766-F82C-4931-9190-0EAC577062EF}" destId="{39874962-22EE-4845-8C71-B80315A83BA6}" srcOrd="0" destOrd="0" parTransId="{9063E735-419E-494C-9413-52F47F7B8A89}" sibTransId="{31BD3D3D-6EF5-4279-B345-91E00612AA83}"/>
    <dgm:cxn modelId="{D7C69437-0EC2-4165-8FA6-C4D55AF5812A}" type="presOf" srcId="{BAFD5A70-AC76-4B05-8908-7308C881A29D}" destId="{73F3BD36-4987-452F-A464-0B13EDE981A2}" srcOrd="0" destOrd="2" presId="urn:microsoft.com/office/officeart/2005/8/layout/list1"/>
    <dgm:cxn modelId="{698ACA3A-7AB4-47DE-BEC9-08837C38FCAA}" type="presOf" srcId="{CEF9AC27-43A1-4BDE-8EE0-00882EF1530C}" destId="{73F3BD36-4987-452F-A464-0B13EDE981A2}" srcOrd="0" destOrd="3" presId="urn:microsoft.com/office/officeart/2005/8/layout/list1"/>
    <dgm:cxn modelId="{8626275F-E89A-4FCF-9EF8-B13F81760D18}" type="presOf" srcId="{6DFD53DE-5F6F-4BD4-8E62-CB86929770D2}" destId="{BAF7C431-F3D4-4DFD-8839-78341383260D}" srcOrd="0" destOrd="0" presId="urn:microsoft.com/office/officeart/2005/8/layout/list1"/>
    <dgm:cxn modelId="{72E8C277-2F26-4927-A2A3-A686929A26F5}" type="presOf" srcId="{327588BD-5829-4EC6-8D2E-C18077C47288}" destId="{48D2ECA2-7D7C-40FB-94DA-CCE65F853BFF}" srcOrd="0" destOrd="0" presId="urn:microsoft.com/office/officeart/2005/8/layout/list1"/>
    <dgm:cxn modelId="{0D3F3058-0659-4123-B62C-0F1994B64095}" type="presOf" srcId="{D159A766-F82C-4931-9190-0EAC577062EF}" destId="{73F3BD36-4987-452F-A464-0B13EDE981A2}" srcOrd="0" destOrd="4" presId="urn:microsoft.com/office/officeart/2005/8/layout/list1"/>
    <dgm:cxn modelId="{72183F58-6077-48A6-A982-958A75637E73}" srcId="{D159A766-F82C-4931-9190-0EAC577062EF}" destId="{059379E7-0E0F-4714-A5C1-2CC8A276A096}" srcOrd="1" destOrd="0" parTransId="{DB8DC5A9-8033-498B-B28D-3C7EB7E1C45B}" sibTransId="{3337DEA6-A273-4398-8846-E7BC1931EDAE}"/>
    <dgm:cxn modelId="{990FAF81-7FE4-46DF-9FA1-54F92E59EC80}" srcId="{CC8ABD48-7F76-4F04-9466-F04432C32D71}" destId="{108E64A6-6C87-48E3-82E7-5CC278197298}" srcOrd="1" destOrd="0" parTransId="{63116234-CC92-4EB1-B9CE-80BDCE7B2E4D}" sibTransId="{05EC7068-D56A-44AA-97EF-B9442DC91F84}"/>
    <dgm:cxn modelId="{FEB35E8B-F64E-4712-BACE-D6F1452A6C4B}" type="presOf" srcId="{059379E7-0E0F-4714-A5C1-2CC8A276A096}" destId="{73F3BD36-4987-452F-A464-0B13EDE981A2}" srcOrd="0" destOrd="6" presId="urn:microsoft.com/office/officeart/2005/8/layout/list1"/>
    <dgm:cxn modelId="{0C441E8C-CB45-44A4-BB99-4E13BD81A5DB}" srcId="{327588BD-5829-4EC6-8D2E-C18077C47288}" destId="{CC8ABD48-7F76-4F04-9466-F04432C32D71}" srcOrd="0" destOrd="0" parTransId="{ABF65C49-265D-4D57-9D75-04BFF3D869C6}" sibTransId="{F31730B4-7488-421C-B499-BC7E3ED40DCC}"/>
    <dgm:cxn modelId="{E6E99E8F-D68A-493A-A04D-B818A20F8212}" type="presOf" srcId="{6DFD53DE-5F6F-4BD4-8E62-CB86929770D2}" destId="{D84478F8-710A-4156-BE34-D5DB2D3633B4}" srcOrd="1" destOrd="0" presId="urn:microsoft.com/office/officeart/2005/8/layout/list1"/>
    <dgm:cxn modelId="{764A6393-0A56-4E85-A98D-ADC03E331FAA}" srcId="{CC8ABD48-7F76-4F04-9466-F04432C32D71}" destId="{D159A766-F82C-4931-9190-0EAC577062EF}" srcOrd="4" destOrd="0" parTransId="{FE18C69F-5840-4F2D-8579-3E68DF5DB066}" sibTransId="{9FA59B76-201C-4F25-ABB1-F5E3B92AB6C4}"/>
    <dgm:cxn modelId="{D2E38E9A-4C0B-4DD8-8B50-A30201F1A881}" srcId="{CC8ABD48-7F76-4F04-9466-F04432C32D71}" destId="{CC70555C-4B4E-484E-9A1C-C6CDBEF2B21C}" srcOrd="0" destOrd="0" parTransId="{47F7BC4F-9650-4BBC-900D-00D9D0BE0B05}" sibTransId="{C31C4144-3D25-43E0-A3BD-CFA6B4C9E036}"/>
    <dgm:cxn modelId="{19FA52A4-F821-4115-824D-2E88F22FE5DE}" srcId="{CC8ABD48-7F76-4F04-9466-F04432C32D71}" destId="{CEF9AC27-43A1-4BDE-8EE0-00882EF1530C}" srcOrd="3" destOrd="0" parTransId="{52A0817E-3C07-48A2-9443-3043ED24D6A4}" sibTransId="{0E899B17-002B-4BA6-AAAF-39EFC0C4F95D}"/>
    <dgm:cxn modelId="{9EB823AC-CA07-44EE-8F1D-880C1C1E3E9D}" type="presOf" srcId="{CC70555C-4B4E-484E-9A1C-C6CDBEF2B21C}" destId="{73F3BD36-4987-452F-A464-0B13EDE981A2}" srcOrd="0" destOrd="0" presId="urn:microsoft.com/office/officeart/2005/8/layout/list1"/>
    <dgm:cxn modelId="{93B965C6-219C-4F09-AFE2-FE4BA2063801}" srcId="{327588BD-5829-4EC6-8D2E-C18077C47288}" destId="{6DFD53DE-5F6F-4BD4-8E62-CB86929770D2}" srcOrd="1" destOrd="0" parTransId="{8DF2006B-C16A-4F87-8C04-922EDC337DFF}" sibTransId="{DA8E0203-F987-4D6D-B26C-FEE060D21369}"/>
    <dgm:cxn modelId="{45A941D5-FC18-4DBA-A26F-C4587A2BAD18}" srcId="{CC8ABD48-7F76-4F04-9466-F04432C32D71}" destId="{BAFD5A70-AC76-4B05-8908-7308C881A29D}" srcOrd="2" destOrd="0" parTransId="{A3E76401-4627-425E-B7E5-E00FD2640DD0}" sibTransId="{8BA50C22-E7B5-468B-966F-189BCE0E735E}"/>
    <dgm:cxn modelId="{445157DA-01ED-40DA-85C3-22289BCDD301}" type="presOf" srcId="{108E64A6-6C87-48E3-82E7-5CC278197298}" destId="{73F3BD36-4987-452F-A464-0B13EDE981A2}" srcOrd="0" destOrd="1" presId="urn:microsoft.com/office/officeart/2005/8/layout/list1"/>
    <dgm:cxn modelId="{765C08F4-C2D3-4923-9667-5B24481F5363}" type="presOf" srcId="{7E5E7EA5-1627-403B-B05C-AAF6FF2B1873}" destId="{5F1384E2-C4D0-4FBA-95CE-4BC46E7E472E}" srcOrd="0" destOrd="0" presId="urn:microsoft.com/office/officeart/2005/8/layout/list1"/>
    <dgm:cxn modelId="{B4F42625-5938-4699-A1AE-BF8CF1E0E212}" type="presParOf" srcId="{48D2ECA2-7D7C-40FB-94DA-CCE65F853BFF}" destId="{E8132357-65AA-4576-AE5A-32C908971BF4}" srcOrd="0" destOrd="0" presId="urn:microsoft.com/office/officeart/2005/8/layout/list1"/>
    <dgm:cxn modelId="{E44280B1-DFDB-45B7-A6F0-408CEF73C8F6}" type="presParOf" srcId="{E8132357-65AA-4576-AE5A-32C908971BF4}" destId="{CA14A74D-1F3D-4B35-AEDA-F6AEACC1A406}" srcOrd="0" destOrd="0" presId="urn:microsoft.com/office/officeart/2005/8/layout/list1"/>
    <dgm:cxn modelId="{B36E91DE-E8A9-4AED-BC86-E292A2B08A8C}" type="presParOf" srcId="{E8132357-65AA-4576-AE5A-32C908971BF4}" destId="{CFF6CE7C-2C93-4AC9-9716-16838E0E1A24}" srcOrd="1" destOrd="0" presId="urn:microsoft.com/office/officeart/2005/8/layout/list1"/>
    <dgm:cxn modelId="{1DC0AC30-5057-409E-A3E1-AFE87A606E0F}" type="presParOf" srcId="{48D2ECA2-7D7C-40FB-94DA-CCE65F853BFF}" destId="{645A65E1-DEBA-4593-A49D-13CE71710781}" srcOrd="1" destOrd="0" presId="urn:microsoft.com/office/officeart/2005/8/layout/list1"/>
    <dgm:cxn modelId="{2E000684-A977-4695-9D45-B33781E79AA1}" type="presParOf" srcId="{48D2ECA2-7D7C-40FB-94DA-CCE65F853BFF}" destId="{73F3BD36-4987-452F-A464-0B13EDE981A2}" srcOrd="2" destOrd="0" presId="urn:microsoft.com/office/officeart/2005/8/layout/list1"/>
    <dgm:cxn modelId="{627438BB-36DE-46BD-B4E9-0EF7A53159C9}" type="presParOf" srcId="{48D2ECA2-7D7C-40FB-94DA-CCE65F853BFF}" destId="{E1E6F29D-6C5C-40C8-941F-FBBF2CAD627F}" srcOrd="3" destOrd="0" presId="urn:microsoft.com/office/officeart/2005/8/layout/list1"/>
    <dgm:cxn modelId="{B9032069-C6E5-4784-B21A-A60211107645}" type="presParOf" srcId="{48D2ECA2-7D7C-40FB-94DA-CCE65F853BFF}" destId="{7D15A90E-FA11-4559-BBA1-240F2B277EB2}" srcOrd="4" destOrd="0" presId="urn:microsoft.com/office/officeart/2005/8/layout/list1"/>
    <dgm:cxn modelId="{C1F39C76-5A84-4E2A-B01D-066F52B10DF1}" type="presParOf" srcId="{7D15A90E-FA11-4559-BBA1-240F2B277EB2}" destId="{BAF7C431-F3D4-4DFD-8839-78341383260D}" srcOrd="0" destOrd="0" presId="urn:microsoft.com/office/officeart/2005/8/layout/list1"/>
    <dgm:cxn modelId="{7465C0B7-84A6-4625-A102-DBB3D8DB4E81}" type="presParOf" srcId="{7D15A90E-FA11-4559-BBA1-240F2B277EB2}" destId="{D84478F8-710A-4156-BE34-D5DB2D3633B4}" srcOrd="1" destOrd="0" presId="urn:microsoft.com/office/officeart/2005/8/layout/list1"/>
    <dgm:cxn modelId="{5ECA9D50-ED71-4BCC-B871-8C168A8DC118}" type="presParOf" srcId="{48D2ECA2-7D7C-40FB-94DA-CCE65F853BFF}" destId="{807E2ED9-7062-4D07-AC30-CBC4632685A6}" srcOrd="5" destOrd="0" presId="urn:microsoft.com/office/officeart/2005/8/layout/list1"/>
    <dgm:cxn modelId="{2D6D097B-84E6-40C2-A6A8-C26DBE2D8EA4}" type="presParOf" srcId="{48D2ECA2-7D7C-40FB-94DA-CCE65F853BFF}" destId="{5F1384E2-C4D0-4FBA-95CE-4BC46E7E472E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33.xml><?xml version="1.0" encoding="utf-8"?>
<dgm:dataModel xmlns:dgm="http://schemas.openxmlformats.org/drawingml/2006/diagram" xmlns:a="http://schemas.openxmlformats.org/drawingml/2006/main">
  <dgm:ptLst>
    <dgm:pt modelId="{CACD3432-A18A-4919-BD47-535E79B2F76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CF4E1B2-79B1-48A5-A4F2-13578B0BDC14}">
      <dgm:prSet custT="1"/>
      <dgm:spPr/>
      <dgm:t>
        <a:bodyPr/>
        <a:lstStyle/>
        <a:p>
          <a:r>
            <a:rPr lang="en-US" sz="28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Enter the Student ID Number </a:t>
          </a:r>
          <a:endParaRPr lang="en-US" sz="2400" dirty="0"/>
        </a:p>
      </dgm:t>
    </dgm:pt>
    <dgm:pt modelId="{D94EC7E3-9752-4F1F-9998-330C226A8A12}" type="parTrans" cxnId="{AD6B621E-8E46-4D65-95C7-ECB3F6879A7D}">
      <dgm:prSet/>
      <dgm:spPr/>
      <dgm:t>
        <a:bodyPr/>
        <a:lstStyle/>
        <a:p>
          <a:endParaRPr lang="en-US"/>
        </a:p>
      </dgm:t>
    </dgm:pt>
    <dgm:pt modelId="{D2AFF41E-D36A-448A-9AE9-8116C958DB67}" type="sibTrans" cxnId="{AD6B621E-8E46-4D65-95C7-ECB3F6879A7D}">
      <dgm:prSet/>
      <dgm:spPr/>
      <dgm:t>
        <a:bodyPr/>
        <a:lstStyle/>
        <a:p>
          <a:endParaRPr lang="en-US"/>
        </a:p>
      </dgm:t>
    </dgm:pt>
    <dgm:pt modelId="{B7D07B0C-E0D1-4CBE-8735-FFD20D5D3F46}" type="pres">
      <dgm:prSet presAssocID="{CACD3432-A18A-4919-BD47-535E79B2F761}" presName="linear" presStyleCnt="0">
        <dgm:presLayoutVars>
          <dgm:animLvl val="lvl"/>
          <dgm:resizeHandles val="exact"/>
        </dgm:presLayoutVars>
      </dgm:prSet>
      <dgm:spPr/>
    </dgm:pt>
    <dgm:pt modelId="{31B1FE7C-EB6B-43CE-BB95-F59BCB064AFC}" type="pres">
      <dgm:prSet presAssocID="{FCF4E1B2-79B1-48A5-A4F2-13578B0BDC1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AD6B621E-8E46-4D65-95C7-ECB3F6879A7D}" srcId="{CACD3432-A18A-4919-BD47-535E79B2F761}" destId="{FCF4E1B2-79B1-48A5-A4F2-13578B0BDC14}" srcOrd="0" destOrd="0" parTransId="{D94EC7E3-9752-4F1F-9998-330C226A8A12}" sibTransId="{D2AFF41E-D36A-448A-9AE9-8116C958DB67}"/>
    <dgm:cxn modelId="{13ABD98F-B388-4324-BDF4-C380E02EC957}" type="presOf" srcId="{FCF4E1B2-79B1-48A5-A4F2-13578B0BDC14}" destId="{31B1FE7C-EB6B-43CE-BB95-F59BCB064AFC}" srcOrd="0" destOrd="0" presId="urn:microsoft.com/office/officeart/2005/8/layout/vList2"/>
    <dgm:cxn modelId="{311F6DFB-C5EB-4A73-973F-4AD85C2B4D68}" type="presOf" srcId="{CACD3432-A18A-4919-BD47-535E79B2F761}" destId="{B7D07B0C-E0D1-4CBE-8735-FFD20D5D3F46}" srcOrd="0" destOrd="0" presId="urn:microsoft.com/office/officeart/2005/8/layout/vList2"/>
    <dgm:cxn modelId="{F61D0DC8-90C8-4C80-98B7-6E71CA719B16}" type="presParOf" srcId="{B7D07B0C-E0D1-4CBE-8735-FFD20D5D3F46}" destId="{31B1FE7C-EB6B-43CE-BB95-F59BCB064AF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34.xml><?xml version="1.0" encoding="utf-8"?>
<dgm:dataModel xmlns:dgm="http://schemas.openxmlformats.org/drawingml/2006/diagram" xmlns:a="http://schemas.openxmlformats.org/drawingml/2006/main">
  <dgm:ptLst>
    <dgm:pt modelId="{B216E051-E642-4D74-BCC9-5170193A1000}" type="doc">
      <dgm:prSet loTypeId="urn:microsoft.com/office/officeart/2005/8/layout/vList2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5ADFA2C-AB41-4129-9BF5-F2F18D6E20D6}">
      <dgm:prSet custT="1"/>
      <dgm:spPr/>
      <dgm:t>
        <a:bodyPr/>
        <a:lstStyle/>
        <a:p>
          <a:pPr algn="ctr"/>
          <a:r>
            <a:rPr lang="en-US" sz="1400" b="1" u="sng" baseline="0" dirty="0"/>
            <a:t>Enter Robin’s Student ID# or click magnifying glass to Look Up</a:t>
          </a:r>
          <a:endParaRPr lang="en-US" sz="1400" u="sng" dirty="0"/>
        </a:p>
      </dgm:t>
    </dgm:pt>
    <dgm:pt modelId="{A2387B67-C5FC-49ED-8138-152484C63BC5}" type="parTrans" cxnId="{12F4FAF0-48A2-446F-84E0-04E41D0D7EC6}">
      <dgm:prSet/>
      <dgm:spPr/>
      <dgm:t>
        <a:bodyPr/>
        <a:lstStyle/>
        <a:p>
          <a:endParaRPr lang="en-US"/>
        </a:p>
      </dgm:t>
    </dgm:pt>
    <dgm:pt modelId="{28946C5F-6EB2-4CDC-88DF-88B0666F091F}" type="sibTrans" cxnId="{12F4FAF0-48A2-446F-84E0-04E41D0D7EC6}">
      <dgm:prSet/>
      <dgm:spPr/>
      <dgm:t>
        <a:bodyPr/>
        <a:lstStyle/>
        <a:p>
          <a:endParaRPr lang="en-US"/>
        </a:p>
      </dgm:t>
    </dgm:pt>
    <dgm:pt modelId="{40A141BB-8704-4643-AA2D-62997786859E}" type="pres">
      <dgm:prSet presAssocID="{B216E051-E642-4D74-BCC9-5170193A1000}" presName="linear" presStyleCnt="0">
        <dgm:presLayoutVars>
          <dgm:animLvl val="lvl"/>
          <dgm:resizeHandles val="exact"/>
        </dgm:presLayoutVars>
      </dgm:prSet>
      <dgm:spPr/>
    </dgm:pt>
    <dgm:pt modelId="{0706310F-C55D-46DF-A914-71A8D9E67C5D}" type="pres">
      <dgm:prSet presAssocID="{25ADFA2C-AB41-4129-9BF5-F2F18D6E20D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F20AA80-B6DB-4E77-9D84-7F8307932B0E}" type="presOf" srcId="{25ADFA2C-AB41-4129-9BF5-F2F18D6E20D6}" destId="{0706310F-C55D-46DF-A914-71A8D9E67C5D}" srcOrd="0" destOrd="0" presId="urn:microsoft.com/office/officeart/2005/8/layout/vList2"/>
    <dgm:cxn modelId="{92CC2FB3-3505-4783-B35B-4F8A68377005}" type="presOf" srcId="{B216E051-E642-4D74-BCC9-5170193A1000}" destId="{40A141BB-8704-4643-AA2D-62997786859E}" srcOrd="0" destOrd="0" presId="urn:microsoft.com/office/officeart/2005/8/layout/vList2"/>
    <dgm:cxn modelId="{12F4FAF0-48A2-446F-84E0-04E41D0D7EC6}" srcId="{B216E051-E642-4D74-BCC9-5170193A1000}" destId="{25ADFA2C-AB41-4129-9BF5-F2F18D6E20D6}" srcOrd="0" destOrd="0" parTransId="{A2387B67-C5FC-49ED-8138-152484C63BC5}" sibTransId="{28946C5F-6EB2-4CDC-88DF-88B0666F091F}"/>
    <dgm:cxn modelId="{59AEA6FD-E152-498C-9F95-013B932D18F9}" type="presParOf" srcId="{40A141BB-8704-4643-AA2D-62997786859E}" destId="{0706310F-C55D-46DF-A914-71A8D9E67C5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35.xml><?xml version="1.0" encoding="utf-8"?>
<dgm:dataModel xmlns:dgm="http://schemas.openxmlformats.org/drawingml/2006/diagram" xmlns:a="http://schemas.openxmlformats.org/drawingml/2006/main">
  <dgm:ptLst>
    <dgm:pt modelId="{935EE937-AB8A-4415-BFDE-4BF25008A9A5}" type="doc">
      <dgm:prSet loTypeId="urn:microsoft.com/office/officeart/2005/8/layout/vList2" loCatId="list" qsTypeId="urn:microsoft.com/office/officeart/2005/8/quickstyle/simple1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9B861F79-A05A-4F7D-90A0-DF5FC0C10779}">
      <dgm:prSet custT="1"/>
      <dgm:spPr/>
      <dgm:t>
        <a:bodyPr/>
        <a:lstStyle/>
        <a:p>
          <a:r>
            <a:rPr lang="en-US" sz="1400" b="1" baseline="0" dirty="0"/>
            <a:t>Bio/Demo box  populates with Robin’s current appointment data</a:t>
          </a:r>
          <a:endParaRPr lang="en-US" sz="1400" dirty="0"/>
        </a:p>
      </dgm:t>
    </dgm:pt>
    <dgm:pt modelId="{D2EA6850-61E3-4ECC-BDCC-0592F8F5B0FF}" type="parTrans" cxnId="{A92F3042-7C5B-4D7E-A5DC-664A3202A14D}">
      <dgm:prSet/>
      <dgm:spPr/>
      <dgm:t>
        <a:bodyPr/>
        <a:lstStyle/>
        <a:p>
          <a:endParaRPr lang="en-US"/>
        </a:p>
      </dgm:t>
    </dgm:pt>
    <dgm:pt modelId="{886056B9-1138-439B-8335-A8A70719FA7F}" type="sibTrans" cxnId="{A92F3042-7C5B-4D7E-A5DC-664A3202A14D}">
      <dgm:prSet/>
      <dgm:spPr/>
      <dgm:t>
        <a:bodyPr/>
        <a:lstStyle/>
        <a:p>
          <a:endParaRPr lang="en-US"/>
        </a:p>
      </dgm:t>
    </dgm:pt>
    <dgm:pt modelId="{8C32A0FE-FCC6-4D0F-9F80-209656A8876E}">
      <dgm:prSet custT="1"/>
      <dgm:spPr/>
      <dgm:t>
        <a:bodyPr/>
        <a:lstStyle/>
        <a:p>
          <a:pPr algn="ctr"/>
          <a:r>
            <a:rPr lang="en-US" sz="1800" b="1" u="sng" baseline="0" dirty="0"/>
            <a:t>Click all applicable change type buttons</a:t>
          </a:r>
          <a:endParaRPr lang="en-US" sz="1800" u="sng" dirty="0"/>
        </a:p>
      </dgm:t>
    </dgm:pt>
    <dgm:pt modelId="{7037A21C-199E-4394-B605-517EF7FCD04D}" type="parTrans" cxnId="{245FCB3E-0E3E-4FC7-B6E0-BD664CC10D5E}">
      <dgm:prSet/>
      <dgm:spPr/>
      <dgm:t>
        <a:bodyPr/>
        <a:lstStyle/>
        <a:p>
          <a:endParaRPr lang="en-US"/>
        </a:p>
      </dgm:t>
    </dgm:pt>
    <dgm:pt modelId="{EF3851A1-EFAB-43E1-B56C-186E3432610E}" type="sibTrans" cxnId="{245FCB3E-0E3E-4FC7-B6E0-BD664CC10D5E}">
      <dgm:prSet/>
      <dgm:spPr/>
      <dgm:t>
        <a:bodyPr/>
        <a:lstStyle/>
        <a:p>
          <a:endParaRPr lang="en-US"/>
        </a:p>
      </dgm:t>
    </dgm:pt>
    <dgm:pt modelId="{4B10A82E-3D61-4B8E-AE01-ADC6ED3FA1E1}" type="pres">
      <dgm:prSet presAssocID="{935EE937-AB8A-4415-BFDE-4BF25008A9A5}" presName="linear" presStyleCnt="0">
        <dgm:presLayoutVars>
          <dgm:animLvl val="lvl"/>
          <dgm:resizeHandles val="exact"/>
        </dgm:presLayoutVars>
      </dgm:prSet>
      <dgm:spPr/>
    </dgm:pt>
    <dgm:pt modelId="{D1165459-380F-48C6-B5DF-222DF03DAE9B}" type="pres">
      <dgm:prSet presAssocID="{9B861F79-A05A-4F7D-90A0-DF5FC0C10779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85441BE1-E576-4225-BDD3-C0C78C7CCF52}" type="pres">
      <dgm:prSet presAssocID="{886056B9-1138-439B-8335-A8A70719FA7F}" presName="spacer" presStyleCnt="0"/>
      <dgm:spPr/>
    </dgm:pt>
    <dgm:pt modelId="{AA04EB91-CB63-48C2-B869-18CA2B6905DE}" type="pres">
      <dgm:prSet presAssocID="{8C32A0FE-FCC6-4D0F-9F80-209656A8876E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86579039-5571-4E90-8B40-475A9F623941}" type="presOf" srcId="{8C32A0FE-FCC6-4D0F-9F80-209656A8876E}" destId="{AA04EB91-CB63-48C2-B869-18CA2B6905DE}" srcOrd="0" destOrd="0" presId="urn:microsoft.com/office/officeart/2005/8/layout/vList2"/>
    <dgm:cxn modelId="{245FCB3E-0E3E-4FC7-B6E0-BD664CC10D5E}" srcId="{935EE937-AB8A-4415-BFDE-4BF25008A9A5}" destId="{8C32A0FE-FCC6-4D0F-9F80-209656A8876E}" srcOrd="1" destOrd="0" parTransId="{7037A21C-199E-4394-B605-517EF7FCD04D}" sibTransId="{EF3851A1-EFAB-43E1-B56C-186E3432610E}"/>
    <dgm:cxn modelId="{A92F3042-7C5B-4D7E-A5DC-664A3202A14D}" srcId="{935EE937-AB8A-4415-BFDE-4BF25008A9A5}" destId="{9B861F79-A05A-4F7D-90A0-DF5FC0C10779}" srcOrd="0" destOrd="0" parTransId="{D2EA6850-61E3-4ECC-BDCC-0592F8F5B0FF}" sibTransId="{886056B9-1138-439B-8335-A8A70719FA7F}"/>
    <dgm:cxn modelId="{2E47866D-C181-4E09-AD2C-1A521DC476DC}" type="presOf" srcId="{935EE937-AB8A-4415-BFDE-4BF25008A9A5}" destId="{4B10A82E-3D61-4B8E-AE01-ADC6ED3FA1E1}" srcOrd="0" destOrd="0" presId="urn:microsoft.com/office/officeart/2005/8/layout/vList2"/>
    <dgm:cxn modelId="{6EF69073-4269-48E4-951F-DDE8AD7D3075}" type="presOf" srcId="{9B861F79-A05A-4F7D-90A0-DF5FC0C10779}" destId="{D1165459-380F-48C6-B5DF-222DF03DAE9B}" srcOrd="0" destOrd="0" presId="urn:microsoft.com/office/officeart/2005/8/layout/vList2"/>
    <dgm:cxn modelId="{98D7BDC6-0BCE-4608-8F2D-D28F9037E35A}" type="presParOf" srcId="{4B10A82E-3D61-4B8E-AE01-ADC6ED3FA1E1}" destId="{D1165459-380F-48C6-B5DF-222DF03DAE9B}" srcOrd="0" destOrd="0" presId="urn:microsoft.com/office/officeart/2005/8/layout/vList2"/>
    <dgm:cxn modelId="{4DBA3A0A-435F-482C-A2DA-90E47EB42C6B}" type="presParOf" srcId="{4B10A82E-3D61-4B8E-AE01-ADC6ED3FA1E1}" destId="{85441BE1-E576-4225-BDD3-C0C78C7CCF52}" srcOrd="1" destOrd="0" presId="urn:microsoft.com/office/officeart/2005/8/layout/vList2"/>
    <dgm:cxn modelId="{A5CD9A12-9EA0-40E7-A21E-6CE10C123C0D}" type="presParOf" srcId="{4B10A82E-3D61-4B8E-AE01-ADC6ED3FA1E1}" destId="{AA04EB91-CB63-48C2-B869-18CA2B6905DE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8" minVer="http://schemas.openxmlformats.org/drawingml/2006/diagram"/>
    </a:ext>
  </dgm:extLst>
</dgm:dataModel>
</file>

<file path=ppt/diagrams/data336.xml><?xml version="1.0" encoding="utf-8"?>
<dgm:dataModel xmlns:dgm="http://schemas.openxmlformats.org/drawingml/2006/diagram" xmlns:a="http://schemas.openxmlformats.org/drawingml/2006/main">
  <dgm:ptLst>
    <dgm:pt modelId="{EB4DAABE-7A5B-4D66-8997-270097A68C6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523F879-C2A6-45B2-8D0C-03576DBA0ADF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Appointment Date Change Box</a:t>
          </a:r>
          <a:endParaRPr lang="en-US" sz="2400" dirty="0"/>
        </a:p>
      </dgm:t>
    </dgm:pt>
    <dgm:pt modelId="{80062260-5118-4DEF-8846-CD515B839A22}" type="parTrans" cxnId="{F0F0D298-4DE5-4892-B01A-1ECD0B5ABB11}">
      <dgm:prSet/>
      <dgm:spPr/>
      <dgm:t>
        <a:bodyPr/>
        <a:lstStyle/>
        <a:p>
          <a:endParaRPr lang="en-US"/>
        </a:p>
      </dgm:t>
    </dgm:pt>
    <dgm:pt modelId="{BE02CA70-B29D-4429-8371-58DCE2496A3D}" type="sibTrans" cxnId="{F0F0D298-4DE5-4892-B01A-1ECD0B5ABB11}">
      <dgm:prSet/>
      <dgm:spPr/>
      <dgm:t>
        <a:bodyPr/>
        <a:lstStyle/>
        <a:p>
          <a:endParaRPr lang="en-US"/>
        </a:p>
      </dgm:t>
    </dgm:pt>
    <dgm:pt modelId="{49B9BD90-8F59-4707-8E53-CC07AEBA430D}" type="pres">
      <dgm:prSet presAssocID="{EB4DAABE-7A5B-4D66-8997-270097A68C64}" presName="linear" presStyleCnt="0">
        <dgm:presLayoutVars>
          <dgm:animLvl val="lvl"/>
          <dgm:resizeHandles val="exact"/>
        </dgm:presLayoutVars>
      </dgm:prSet>
      <dgm:spPr/>
    </dgm:pt>
    <dgm:pt modelId="{A66C4C9F-F017-41AE-A472-1D3C2C56CD4F}" type="pres">
      <dgm:prSet presAssocID="{0523F879-C2A6-45B2-8D0C-03576DBA0AD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F0F0D298-4DE5-4892-B01A-1ECD0B5ABB11}" srcId="{EB4DAABE-7A5B-4D66-8997-270097A68C64}" destId="{0523F879-C2A6-45B2-8D0C-03576DBA0ADF}" srcOrd="0" destOrd="0" parTransId="{80062260-5118-4DEF-8846-CD515B839A22}" sibTransId="{BE02CA70-B29D-4429-8371-58DCE2496A3D}"/>
    <dgm:cxn modelId="{190577CA-CD07-4444-8F11-D24564EB7C74}" type="presOf" srcId="{EB4DAABE-7A5B-4D66-8997-270097A68C64}" destId="{49B9BD90-8F59-4707-8E53-CC07AEBA430D}" srcOrd="0" destOrd="0" presId="urn:microsoft.com/office/officeart/2005/8/layout/vList2"/>
    <dgm:cxn modelId="{F7B310F1-928B-4DFC-90FE-0FF312515BB7}" type="presOf" srcId="{0523F879-C2A6-45B2-8D0C-03576DBA0ADF}" destId="{A66C4C9F-F017-41AE-A472-1D3C2C56CD4F}" srcOrd="0" destOrd="0" presId="urn:microsoft.com/office/officeart/2005/8/layout/vList2"/>
    <dgm:cxn modelId="{F6F48413-EDE8-4EE7-AB1D-217FB58D3FFB}" type="presParOf" srcId="{49B9BD90-8F59-4707-8E53-CC07AEBA430D}" destId="{A66C4C9F-F017-41AE-A472-1D3C2C56CD4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37.xml><?xml version="1.0" encoding="utf-8"?>
<dgm:dataModel xmlns:dgm="http://schemas.openxmlformats.org/drawingml/2006/diagram" xmlns:a="http://schemas.openxmlformats.org/drawingml/2006/main">
  <dgm:ptLst>
    <dgm:pt modelId="{E9AC8ABA-1BC2-4232-81F6-EA044694E54E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68D76B3-3DD6-4936-85F7-6D03FC499CA3}">
      <dgm:prSet/>
      <dgm:spPr/>
      <dgm:t>
        <a:bodyPr/>
        <a:lstStyle/>
        <a:p>
          <a:r>
            <a:rPr lang="en-US" b="1"/>
            <a:t>“New Appointment Start Date” field</a:t>
          </a:r>
          <a:endParaRPr lang="en-US"/>
        </a:p>
      </dgm:t>
    </dgm:pt>
    <dgm:pt modelId="{A78B4004-1DEC-432D-A563-0B217FC16AAE}" type="parTrans" cxnId="{BA52B85C-E0CC-4FD9-8E6E-D84991969B75}">
      <dgm:prSet/>
      <dgm:spPr/>
      <dgm:t>
        <a:bodyPr/>
        <a:lstStyle/>
        <a:p>
          <a:endParaRPr lang="en-US"/>
        </a:p>
      </dgm:t>
    </dgm:pt>
    <dgm:pt modelId="{AE5C5E0C-A968-48E1-95F0-66B26F582A28}" type="sibTrans" cxnId="{BA52B85C-E0CC-4FD9-8E6E-D84991969B75}">
      <dgm:prSet/>
      <dgm:spPr/>
      <dgm:t>
        <a:bodyPr/>
        <a:lstStyle/>
        <a:p>
          <a:endParaRPr lang="en-US"/>
        </a:p>
      </dgm:t>
    </dgm:pt>
    <dgm:pt modelId="{AB90552E-E714-4909-A144-510ED50808BD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DO NOT change the auto-populated start date for appointment extensions</a:t>
          </a:r>
        </a:p>
      </dgm:t>
    </dgm:pt>
    <dgm:pt modelId="{856B9F20-3080-4729-B430-E3770FBD23B5}" type="parTrans" cxnId="{693E99CA-474B-4D93-9424-693B5279E4D5}">
      <dgm:prSet/>
      <dgm:spPr/>
      <dgm:t>
        <a:bodyPr/>
        <a:lstStyle/>
        <a:p>
          <a:endParaRPr lang="en-US"/>
        </a:p>
      </dgm:t>
    </dgm:pt>
    <dgm:pt modelId="{7D0F7AFF-1E9F-4E83-B82D-88089D5B5FDC}" type="sibTrans" cxnId="{693E99CA-474B-4D93-9424-693B5279E4D5}">
      <dgm:prSet/>
      <dgm:spPr/>
      <dgm:t>
        <a:bodyPr/>
        <a:lstStyle/>
        <a:p>
          <a:endParaRPr lang="en-US"/>
        </a:p>
      </dgm:t>
    </dgm:pt>
    <dgm:pt modelId="{58DBDD7E-EB47-4A6B-BE89-5E4A0BA15693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The auto-populated start date changes ONLY when a new appointment is starting earlier or later than the date shown on the form</a:t>
          </a:r>
        </a:p>
      </dgm:t>
    </dgm:pt>
    <dgm:pt modelId="{DB91DF4C-2B15-47A8-AB3F-446C1D243CF1}" type="parTrans" cxnId="{CD8907E7-AD64-4272-B1D9-8889862B1675}">
      <dgm:prSet/>
      <dgm:spPr/>
      <dgm:t>
        <a:bodyPr/>
        <a:lstStyle/>
        <a:p>
          <a:endParaRPr lang="en-US"/>
        </a:p>
      </dgm:t>
    </dgm:pt>
    <dgm:pt modelId="{2D9239BB-81F4-41E4-83BE-C13174B3E30C}" type="sibTrans" cxnId="{CD8907E7-AD64-4272-B1D9-8889862B1675}">
      <dgm:prSet/>
      <dgm:spPr/>
      <dgm:t>
        <a:bodyPr/>
        <a:lstStyle/>
        <a:p>
          <a:endParaRPr lang="en-US"/>
        </a:p>
      </dgm:t>
    </dgm:pt>
    <dgm:pt modelId="{E19AC098-B2F9-4477-B7C4-DFC8B34CD26E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The form confirms the start date change is correct to avoid errors</a:t>
          </a:r>
        </a:p>
      </dgm:t>
    </dgm:pt>
    <dgm:pt modelId="{CE28C661-2DE1-45A7-92D4-31250A456E19}" type="parTrans" cxnId="{94DA0F25-451D-4B41-9A8B-10CF4E540FF5}">
      <dgm:prSet/>
      <dgm:spPr/>
      <dgm:t>
        <a:bodyPr/>
        <a:lstStyle/>
        <a:p>
          <a:endParaRPr lang="en-US"/>
        </a:p>
      </dgm:t>
    </dgm:pt>
    <dgm:pt modelId="{EC682D3E-B889-4178-A0F7-FFB6886FB999}" type="sibTrans" cxnId="{94DA0F25-451D-4B41-9A8B-10CF4E540FF5}">
      <dgm:prSet/>
      <dgm:spPr/>
      <dgm:t>
        <a:bodyPr/>
        <a:lstStyle/>
        <a:p>
          <a:endParaRPr lang="en-US"/>
        </a:p>
      </dgm:t>
    </dgm:pt>
    <dgm:pt modelId="{B6FB7D21-1EB9-4AB2-BA72-030DAACC5C87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60E56752-8576-4DFF-AF25-8C87F41DF371}" type="parTrans" cxnId="{EFE2833E-231D-415B-89E7-328C4534DEA8}">
      <dgm:prSet/>
      <dgm:spPr/>
      <dgm:t>
        <a:bodyPr/>
        <a:lstStyle/>
        <a:p>
          <a:endParaRPr lang="en-US"/>
        </a:p>
      </dgm:t>
    </dgm:pt>
    <dgm:pt modelId="{6678414E-28DB-4A94-B2ED-FDD4F27EF742}" type="sibTrans" cxnId="{EFE2833E-231D-415B-89E7-328C4534DEA8}">
      <dgm:prSet/>
      <dgm:spPr/>
      <dgm:t>
        <a:bodyPr/>
        <a:lstStyle/>
        <a:p>
          <a:endParaRPr lang="en-US"/>
        </a:p>
      </dgm:t>
    </dgm:pt>
    <dgm:pt modelId="{B05CD92D-F797-49FF-8D7B-F25E8D0E54F3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Leave Robin’s start date as auto-populated</a:t>
          </a:r>
        </a:p>
      </dgm:t>
    </dgm:pt>
    <dgm:pt modelId="{059CEF87-9166-4B27-9076-DD91A2876340}" type="parTrans" cxnId="{51384E4F-004C-4EF7-A54D-AC1AF21003F6}">
      <dgm:prSet/>
      <dgm:spPr/>
      <dgm:t>
        <a:bodyPr/>
        <a:lstStyle/>
        <a:p>
          <a:endParaRPr lang="en-US"/>
        </a:p>
      </dgm:t>
    </dgm:pt>
    <dgm:pt modelId="{854A0ADF-C022-4DDD-A727-B7509BE8A746}" type="sibTrans" cxnId="{51384E4F-004C-4EF7-A54D-AC1AF21003F6}">
      <dgm:prSet/>
      <dgm:spPr/>
      <dgm:t>
        <a:bodyPr/>
        <a:lstStyle/>
        <a:p>
          <a:endParaRPr lang="en-US"/>
        </a:p>
      </dgm:t>
    </dgm:pt>
    <dgm:pt modelId="{0D619512-03C4-4D18-BF9D-5911A5297D71}" type="pres">
      <dgm:prSet presAssocID="{E9AC8ABA-1BC2-4232-81F6-EA044694E54E}" presName="linear" presStyleCnt="0">
        <dgm:presLayoutVars>
          <dgm:dir/>
          <dgm:animLvl val="lvl"/>
          <dgm:resizeHandles val="exact"/>
        </dgm:presLayoutVars>
      </dgm:prSet>
      <dgm:spPr/>
    </dgm:pt>
    <dgm:pt modelId="{61CDCDEA-D26E-42D1-AC5F-2A78F8B6D4DD}" type="pres">
      <dgm:prSet presAssocID="{968D76B3-3DD6-4936-85F7-6D03FC499CA3}" presName="parentLin" presStyleCnt="0"/>
      <dgm:spPr/>
    </dgm:pt>
    <dgm:pt modelId="{41586E5C-678C-414F-8B36-9D684EEBD8CB}" type="pres">
      <dgm:prSet presAssocID="{968D76B3-3DD6-4936-85F7-6D03FC499CA3}" presName="parentLeftMargin" presStyleLbl="node1" presStyleIdx="0" presStyleCnt="2"/>
      <dgm:spPr/>
    </dgm:pt>
    <dgm:pt modelId="{82BD4F6E-3C09-4E5D-832E-A2F6E3BA1B6A}" type="pres">
      <dgm:prSet presAssocID="{968D76B3-3DD6-4936-85F7-6D03FC499CA3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88FDAA73-6F03-4E16-8EFF-2AD66D046B30}" type="pres">
      <dgm:prSet presAssocID="{968D76B3-3DD6-4936-85F7-6D03FC499CA3}" presName="negativeSpace" presStyleCnt="0"/>
      <dgm:spPr/>
    </dgm:pt>
    <dgm:pt modelId="{5CAEA5B3-430C-43EB-8482-A08A12F67674}" type="pres">
      <dgm:prSet presAssocID="{968D76B3-3DD6-4936-85F7-6D03FC499CA3}" presName="childText" presStyleLbl="conFgAcc1" presStyleIdx="0" presStyleCnt="2">
        <dgm:presLayoutVars>
          <dgm:bulletEnabled val="1"/>
        </dgm:presLayoutVars>
      </dgm:prSet>
      <dgm:spPr/>
    </dgm:pt>
    <dgm:pt modelId="{72E45B66-9F6D-4DAC-AF4D-6684BB7F7533}" type="pres">
      <dgm:prSet presAssocID="{AE5C5E0C-A968-48E1-95F0-66B26F582A28}" presName="spaceBetweenRectangles" presStyleCnt="0"/>
      <dgm:spPr/>
    </dgm:pt>
    <dgm:pt modelId="{A4B2E5F3-C91A-4FFE-BC44-01A7C9A61CDD}" type="pres">
      <dgm:prSet presAssocID="{B6FB7D21-1EB9-4AB2-BA72-030DAACC5C87}" presName="parentLin" presStyleCnt="0"/>
      <dgm:spPr/>
    </dgm:pt>
    <dgm:pt modelId="{60779EDD-47EC-48AE-878C-1106637CB7D5}" type="pres">
      <dgm:prSet presAssocID="{B6FB7D21-1EB9-4AB2-BA72-030DAACC5C87}" presName="parentLeftMargin" presStyleLbl="node1" presStyleIdx="0" presStyleCnt="2"/>
      <dgm:spPr/>
    </dgm:pt>
    <dgm:pt modelId="{6B5AFBC8-B5DA-4D3B-823E-632806E44B1F}" type="pres">
      <dgm:prSet presAssocID="{B6FB7D21-1EB9-4AB2-BA72-030DAACC5C87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636D17AA-9F9A-4676-B8A6-46B1D679B698}" type="pres">
      <dgm:prSet presAssocID="{B6FB7D21-1EB9-4AB2-BA72-030DAACC5C87}" presName="negativeSpace" presStyleCnt="0"/>
      <dgm:spPr/>
    </dgm:pt>
    <dgm:pt modelId="{58090B15-C956-4561-AFBA-050F8A021CC8}" type="pres">
      <dgm:prSet presAssocID="{B6FB7D21-1EB9-4AB2-BA72-030DAACC5C87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06F4550C-B869-4BC9-95E9-D672AB899C7A}" type="presOf" srcId="{B05CD92D-F797-49FF-8D7B-F25E8D0E54F3}" destId="{58090B15-C956-4561-AFBA-050F8A021CC8}" srcOrd="0" destOrd="0" presId="urn:microsoft.com/office/officeart/2005/8/layout/list1"/>
    <dgm:cxn modelId="{94DA0F25-451D-4B41-9A8B-10CF4E540FF5}" srcId="{58DBDD7E-EB47-4A6B-BE89-5E4A0BA15693}" destId="{E19AC098-B2F9-4477-B7C4-DFC8B34CD26E}" srcOrd="0" destOrd="0" parTransId="{CE28C661-2DE1-45A7-92D4-31250A456E19}" sibTransId="{EC682D3E-B889-4178-A0F7-FFB6886FB999}"/>
    <dgm:cxn modelId="{66C3CF37-9B46-4609-B3D1-6E1779D39D4A}" type="presOf" srcId="{E9AC8ABA-1BC2-4232-81F6-EA044694E54E}" destId="{0D619512-03C4-4D18-BF9D-5911A5297D71}" srcOrd="0" destOrd="0" presId="urn:microsoft.com/office/officeart/2005/8/layout/list1"/>
    <dgm:cxn modelId="{EFE2833E-231D-415B-89E7-328C4534DEA8}" srcId="{E9AC8ABA-1BC2-4232-81F6-EA044694E54E}" destId="{B6FB7D21-1EB9-4AB2-BA72-030DAACC5C87}" srcOrd="1" destOrd="0" parTransId="{60E56752-8576-4DFF-AF25-8C87F41DF371}" sibTransId="{6678414E-28DB-4A94-B2ED-FDD4F27EF742}"/>
    <dgm:cxn modelId="{BA52B85C-E0CC-4FD9-8E6E-D84991969B75}" srcId="{E9AC8ABA-1BC2-4232-81F6-EA044694E54E}" destId="{968D76B3-3DD6-4936-85F7-6D03FC499CA3}" srcOrd="0" destOrd="0" parTransId="{A78B4004-1DEC-432D-A563-0B217FC16AAE}" sibTransId="{AE5C5E0C-A968-48E1-95F0-66B26F582A28}"/>
    <dgm:cxn modelId="{51384E4F-004C-4EF7-A54D-AC1AF21003F6}" srcId="{B6FB7D21-1EB9-4AB2-BA72-030DAACC5C87}" destId="{B05CD92D-F797-49FF-8D7B-F25E8D0E54F3}" srcOrd="0" destOrd="0" parTransId="{059CEF87-9166-4B27-9076-DD91A2876340}" sibTransId="{854A0ADF-C022-4DDD-A727-B7509BE8A746}"/>
    <dgm:cxn modelId="{F1F3545A-9E49-47A3-A778-EC83A85CD007}" type="presOf" srcId="{968D76B3-3DD6-4936-85F7-6D03FC499CA3}" destId="{41586E5C-678C-414F-8B36-9D684EEBD8CB}" srcOrd="0" destOrd="0" presId="urn:microsoft.com/office/officeart/2005/8/layout/list1"/>
    <dgm:cxn modelId="{2F12EEB5-DA6E-453E-B123-6F16CF60B92B}" type="presOf" srcId="{B6FB7D21-1EB9-4AB2-BA72-030DAACC5C87}" destId="{6B5AFBC8-B5DA-4D3B-823E-632806E44B1F}" srcOrd="1" destOrd="0" presId="urn:microsoft.com/office/officeart/2005/8/layout/list1"/>
    <dgm:cxn modelId="{7057B1B9-AC0A-4DDE-9491-DE23853AAD92}" type="presOf" srcId="{B6FB7D21-1EB9-4AB2-BA72-030DAACC5C87}" destId="{60779EDD-47EC-48AE-878C-1106637CB7D5}" srcOrd="0" destOrd="0" presId="urn:microsoft.com/office/officeart/2005/8/layout/list1"/>
    <dgm:cxn modelId="{693E99CA-474B-4D93-9424-693B5279E4D5}" srcId="{968D76B3-3DD6-4936-85F7-6D03FC499CA3}" destId="{AB90552E-E714-4909-A144-510ED50808BD}" srcOrd="0" destOrd="0" parTransId="{856B9F20-3080-4729-B430-E3770FBD23B5}" sibTransId="{7D0F7AFF-1E9F-4E83-B82D-88089D5B5FDC}"/>
    <dgm:cxn modelId="{F3BDCCD8-FBEC-48F0-B632-AA8393AD6990}" type="presOf" srcId="{968D76B3-3DD6-4936-85F7-6D03FC499CA3}" destId="{82BD4F6E-3C09-4E5D-832E-A2F6E3BA1B6A}" srcOrd="1" destOrd="0" presId="urn:microsoft.com/office/officeart/2005/8/layout/list1"/>
    <dgm:cxn modelId="{CD8907E7-AD64-4272-B1D9-8889862B1675}" srcId="{968D76B3-3DD6-4936-85F7-6D03FC499CA3}" destId="{58DBDD7E-EB47-4A6B-BE89-5E4A0BA15693}" srcOrd="1" destOrd="0" parTransId="{DB91DF4C-2B15-47A8-AB3F-446C1D243CF1}" sibTransId="{2D9239BB-81F4-41E4-83BE-C13174B3E30C}"/>
    <dgm:cxn modelId="{C37220FA-D29B-437C-9081-2B4182F8E874}" type="presOf" srcId="{AB90552E-E714-4909-A144-510ED50808BD}" destId="{5CAEA5B3-430C-43EB-8482-A08A12F67674}" srcOrd="0" destOrd="0" presId="urn:microsoft.com/office/officeart/2005/8/layout/list1"/>
    <dgm:cxn modelId="{B3F131FA-2657-4BEF-98C0-561A2C2CEC42}" type="presOf" srcId="{58DBDD7E-EB47-4A6B-BE89-5E4A0BA15693}" destId="{5CAEA5B3-430C-43EB-8482-A08A12F67674}" srcOrd="0" destOrd="1" presId="urn:microsoft.com/office/officeart/2005/8/layout/list1"/>
    <dgm:cxn modelId="{2A864DFF-45BC-408A-9B99-C855AC98412F}" type="presOf" srcId="{E19AC098-B2F9-4477-B7C4-DFC8B34CD26E}" destId="{5CAEA5B3-430C-43EB-8482-A08A12F67674}" srcOrd="0" destOrd="2" presId="urn:microsoft.com/office/officeart/2005/8/layout/list1"/>
    <dgm:cxn modelId="{7161B617-37EF-4237-B6B9-08CF950296FF}" type="presParOf" srcId="{0D619512-03C4-4D18-BF9D-5911A5297D71}" destId="{61CDCDEA-D26E-42D1-AC5F-2A78F8B6D4DD}" srcOrd="0" destOrd="0" presId="urn:microsoft.com/office/officeart/2005/8/layout/list1"/>
    <dgm:cxn modelId="{E88A8BB0-51C7-4678-B74A-8655B4DC9D19}" type="presParOf" srcId="{61CDCDEA-D26E-42D1-AC5F-2A78F8B6D4DD}" destId="{41586E5C-678C-414F-8B36-9D684EEBD8CB}" srcOrd="0" destOrd="0" presId="urn:microsoft.com/office/officeart/2005/8/layout/list1"/>
    <dgm:cxn modelId="{1E280711-2080-47B8-A74C-43555FCD8F16}" type="presParOf" srcId="{61CDCDEA-D26E-42D1-AC5F-2A78F8B6D4DD}" destId="{82BD4F6E-3C09-4E5D-832E-A2F6E3BA1B6A}" srcOrd="1" destOrd="0" presId="urn:microsoft.com/office/officeart/2005/8/layout/list1"/>
    <dgm:cxn modelId="{2CFF3FB6-F35C-4F3F-8519-737306991E3F}" type="presParOf" srcId="{0D619512-03C4-4D18-BF9D-5911A5297D71}" destId="{88FDAA73-6F03-4E16-8EFF-2AD66D046B30}" srcOrd="1" destOrd="0" presId="urn:microsoft.com/office/officeart/2005/8/layout/list1"/>
    <dgm:cxn modelId="{69A402CD-C96E-4705-92EF-F04AA079A11E}" type="presParOf" srcId="{0D619512-03C4-4D18-BF9D-5911A5297D71}" destId="{5CAEA5B3-430C-43EB-8482-A08A12F67674}" srcOrd="2" destOrd="0" presId="urn:microsoft.com/office/officeart/2005/8/layout/list1"/>
    <dgm:cxn modelId="{BB142747-3EE1-4D7B-8C4C-F2745B3B4133}" type="presParOf" srcId="{0D619512-03C4-4D18-BF9D-5911A5297D71}" destId="{72E45B66-9F6D-4DAC-AF4D-6684BB7F7533}" srcOrd="3" destOrd="0" presId="urn:microsoft.com/office/officeart/2005/8/layout/list1"/>
    <dgm:cxn modelId="{8A008382-28D5-4375-AD35-50ADA6B89F99}" type="presParOf" srcId="{0D619512-03C4-4D18-BF9D-5911A5297D71}" destId="{A4B2E5F3-C91A-4FFE-BC44-01A7C9A61CDD}" srcOrd="4" destOrd="0" presId="urn:microsoft.com/office/officeart/2005/8/layout/list1"/>
    <dgm:cxn modelId="{041ABDD4-7732-4327-9236-F2B3C4B16D05}" type="presParOf" srcId="{A4B2E5F3-C91A-4FFE-BC44-01A7C9A61CDD}" destId="{60779EDD-47EC-48AE-878C-1106637CB7D5}" srcOrd="0" destOrd="0" presId="urn:microsoft.com/office/officeart/2005/8/layout/list1"/>
    <dgm:cxn modelId="{55B8E70B-937B-48BA-9542-53FAC5CF7B8D}" type="presParOf" srcId="{A4B2E5F3-C91A-4FFE-BC44-01A7C9A61CDD}" destId="{6B5AFBC8-B5DA-4D3B-823E-632806E44B1F}" srcOrd="1" destOrd="0" presId="urn:microsoft.com/office/officeart/2005/8/layout/list1"/>
    <dgm:cxn modelId="{F092DC39-AA2E-4DC7-B068-4623A706CB2E}" type="presParOf" srcId="{0D619512-03C4-4D18-BF9D-5911A5297D71}" destId="{636D17AA-9F9A-4676-B8A6-46B1D679B698}" srcOrd="5" destOrd="0" presId="urn:microsoft.com/office/officeart/2005/8/layout/list1"/>
    <dgm:cxn modelId="{BD375EDA-A088-49F0-A9F3-08B141BC02A1}" type="presParOf" srcId="{0D619512-03C4-4D18-BF9D-5911A5297D71}" destId="{58090B15-C956-4561-AFBA-050F8A021CC8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38.xml><?xml version="1.0" encoding="utf-8"?>
<dgm:dataModel xmlns:dgm="http://schemas.openxmlformats.org/drawingml/2006/diagram" xmlns:a="http://schemas.openxmlformats.org/drawingml/2006/main">
  <dgm:ptLst>
    <dgm:pt modelId="{85D5281C-E8F3-480E-8BAB-4C60CB336ED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51A31DE-2045-47D5-82F8-EF7CE74216F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Appointment Date Change Box</a:t>
          </a:r>
          <a:endParaRPr lang="en-US" sz="2400" dirty="0"/>
        </a:p>
      </dgm:t>
    </dgm:pt>
    <dgm:pt modelId="{3FA3954D-B59C-490D-91EF-904DDF24BDDF}" type="parTrans" cxnId="{2F3B9908-CEB1-40E8-8DB9-483D60BC0493}">
      <dgm:prSet/>
      <dgm:spPr/>
      <dgm:t>
        <a:bodyPr/>
        <a:lstStyle/>
        <a:p>
          <a:endParaRPr lang="en-US"/>
        </a:p>
      </dgm:t>
    </dgm:pt>
    <dgm:pt modelId="{8FDA0E0E-700B-4E58-915D-A43D6ED944A1}" type="sibTrans" cxnId="{2F3B9908-CEB1-40E8-8DB9-483D60BC0493}">
      <dgm:prSet/>
      <dgm:spPr/>
      <dgm:t>
        <a:bodyPr/>
        <a:lstStyle/>
        <a:p>
          <a:endParaRPr lang="en-US"/>
        </a:p>
      </dgm:t>
    </dgm:pt>
    <dgm:pt modelId="{462CA5A3-CF5A-415D-BA4A-FEEBF3FAD2E7}" type="pres">
      <dgm:prSet presAssocID="{85D5281C-E8F3-480E-8BAB-4C60CB336ED0}" presName="linear" presStyleCnt="0">
        <dgm:presLayoutVars>
          <dgm:animLvl val="lvl"/>
          <dgm:resizeHandles val="exact"/>
        </dgm:presLayoutVars>
      </dgm:prSet>
      <dgm:spPr/>
    </dgm:pt>
    <dgm:pt modelId="{A59A2967-507D-468D-91AD-5EF6DBE809B5}" type="pres">
      <dgm:prSet presAssocID="{551A31DE-2045-47D5-82F8-EF7CE74216F3}" presName="parentText" presStyleLbl="node1" presStyleIdx="0" presStyleCnt="1" custScaleY="186081">
        <dgm:presLayoutVars>
          <dgm:chMax val="0"/>
          <dgm:bulletEnabled val="1"/>
        </dgm:presLayoutVars>
      </dgm:prSet>
      <dgm:spPr/>
    </dgm:pt>
  </dgm:ptLst>
  <dgm:cxnLst>
    <dgm:cxn modelId="{2F3B9908-CEB1-40E8-8DB9-483D60BC0493}" srcId="{85D5281C-E8F3-480E-8BAB-4C60CB336ED0}" destId="{551A31DE-2045-47D5-82F8-EF7CE74216F3}" srcOrd="0" destOrd="0" parTransId="{3FA3954D-B59C-490D-91EF-904DDF24BDDF}" sibTransId="{8FDA0E0E-700B-4E58-915D-A43D6ED944A1}"/>
    <dgm:cxn modelId="{1C593815-E4E0-4EBC-A4FE-99F6B8AA49B8}" type="presOf" srcId="{85D5281C-E8F3-480E-8BAB-4C60CB336ED0}" destId="{462CA5A3-CF5A-415D-BA4A-FEEBF3FAD2E7}" srcOrd="0" destOrd="0" presId="urn:microsoft.com/office/officeart/2005/8/layout/vList2"/>
    <dgm:cxn modelId="{BAEED2DA-6B33-43A1-BEEB-1D7297AE5615}" type="presOf" srcId="{551A31DE-2045-47D5-82F8-EF7CE74216F3}" destId="{A59A2967-507D-468D-91AD-5EF6DBE809B5}" srcOrd="0" destOrd="0" presId="urn:microsoft.com/office/officeart/2005/8/layout/vList2"/>
    <dgm:cxn modelId="{EE9BD715-3B1F-4828-91F5-189E81CFA953}" type="presParOf" srcId="{462CA5A3-CF5A-415D-BA4A-FEEBF3FAD2E7}" destId="{A59A2967-507D-468D-91AD-5EF6DBE809B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39.xml><?xml version="1.0" encoding="utf-8"?>
<dgm:dataModel xmlns:dgm="http://schemas.openxmlformats.org/drawingml/2006/diagram" xmlns:a="http://schemas.openxmlformats.org/drawingml/2006/main">
  <dgm:ptLst>
    <dgm:pt modelId="{7268B345-105A-4BAD-8174-7699CF68A12A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B2C6F59E-4402-4EC9-BFED-7A1742698FB1}">
      <dgm:prSet/>
      <dgm:spPr/>
      <dgm:t>
        <a:bodyPr/>
        <a:lstStyle/>
        <a:p>
          <a:r>
            <a:rPr lang="en-US" b="1"/>
            <a:t>“New Appointment End Date” field</a:t>
          </a:r>
          <a:endParaRPr lang="en-US"/>
        </a:p>
      </dgm:t>
    </dgm:pt>
    <dgm:pt modelId="{9F4DDE38-FF0F-4235-AE35-FC8FDFF98977}" type="parTrans" cxnId="{AF192DE6-EB7B-4AFC-BBAA-5E0735C3D8E7}">
      <dgm:prSet/>
      <dgm:spPr/>
      <dgm:t>
        <a:bodyPr/>
        <a:lstStyle/>
        <a:p>
          <a:endParaRPr lang="en-US"/>
        </a:p>
      </dgm:t>
    </dgm:pt>
    <dgm:pt modelId="{5D5E0B95-2B2C-429A-90CE-D2391F8B18C2}" type="sibTrans" cxnId="{AF192DE6-EB7B-4AFC-BBAA-5E0735C3D8E7}">
      <dgm:prSet/>
      <dgm:spPr/>
      <dgm:t>
        <a:bodyPr/>
        <a:lstStyle/>
        <a:p>
          <a:endParaRPr lang="en-US"/>
        </a:p>
      </dgm:t>
    </dgm:pt>
    <dgm:pt modelId="{B03F7A5F-4D80-45C3-AD07-DDBC8BDFE48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Click Are you changing the end date?</a:t>
          </a:r>
        </a:p>
      </dgm:t>
    </dgm:pt>
    <dgm:pt modelId="{1EA37D77-1081-4A4F-A31E-A50061930B96}" type="parTrans" cxnId="{78E088C1-0D65-467A-A728-73F6D87D1A12}">
      <dgm:prSet/>
      <dgm:spPr/>
      <dgm:t>
        <a:bodyPr/>
        <a:lstStyle/>
        <a:p>
          <a:endParaRPr lang="en-US"/>
        </a:p>
      </dgm:t>
    </dgm:pt>
    <dgm:pt modelId="{8F24DFEA-2E4D-44AC-92B7-7014E371AE75}" type="sibTrans" cxnId="{78E088C1-0D65-467A-A728-73F6D87D1A12}">
      <dgm:prSet/>
      <dgm:spPr/>
      <dgm:t>
        <a:bodyPr/>
        <a:lstStyle/>
        <a:p>
          <a:endParaRPr lang="en-US"/>
        </a:p>
      </dgm:t>
    </dgm:pt>
    <dgm:pt modelId="{E14EA36A-373C-4B52-95F4-5854826941A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new end date to extend appointment</a:t>
          </a:r>
        </a:p>
      </dgm:t>
    </dgm:pt>
    <dgm:pt modelId="{B5A9D0FA-4C21-4FA3-9EDB-7BD8499C50EA}" type="parTrans" cxnId="{6E54309E-BCD9-41E1-8AC6-6F62D0458945}">
      <dgm:prSet/>
      <dgm:spPr/>
      <dgm:t>
        <a:bodyPr/>
        <a:lstStyle/>
        <a:p>
          <a:endParaRPr lang="en-US"/>
        </a:p>
      </dgm:t>
    </dgm:pt>
    <dgm:pt modelId="{76224400-2D0C-42B3-9042-4255EFCECFA9}" type="sibTrans" cxnId="{6E54309E-BCD9-41E1-8AC6-6F62D0458945}">
      <dgm:prSet/>
      <dgm:spPr/>
      <dgm:t>
        <a:bodyPr/>
        <a:lstStyle/>
        <a:p>
          <a:endParaRPr lang="en-US"/>
        </a:p>
      </dgm:t>
    </dgm:pt>
    <dgm:pt modelId="{3A771294-5F57-4613-A5BD-D9ED76767D2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Tab out of end date field to recalculate “Total Research Experience…”</a:t>
          </a:r>
        </a:p>
      </dgm:t>
    </dgm:pt>
    <dgm:pt modelId="{6BC88A1C-9330-4D07-969A-A777A26B9FBF}" type="parTrans" cxnId="{B7AA93D5-9132-49F0-B533-00374C1D96B8}">
      <dgm:prSet/>
      <dgm:spPr/>
      <dgm:t>
        <a:bodyPr/>
        <a:lstStyle/>
        <a:p>
          <a:endParaRPr lang="en-US"/>
        </a:p>
      </dgm:t>
    </dgm:pt>
    <dgm:pt modelId="{CDE26426-4304-4F60-B559-9A2FA50CA94C}" type="sibTrans" cxnId="{B7AA93D5-9132-49F0-B533-00374C1D96B8}">
      <dgm:prSet/>
      <dgm:spPr/>
      <dgm:t>
        <a:bodyPr/>
        <a:lstStyle/>
        <a:p>
          <a:endParaRPr lang="en-US"/>
        </a:p>
      </dgm:t>
    </dgm:pt>
    <dgm:pt modelId="{53234851-16B3-49E0-BCB6-6E947653973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International Postdocs: visa status must be extended to same new end date</a:t>
          </a:r>
        </a:p>
      </dgm:t>
    </dgm:pt>
    <dgm:pt modelId="{83231A10-F709-4C6F-A9E7-3F684878CC62}" type="parTrans" cxnId="{042EC518-8A49-4025-8472-379D7AB384B6}">
      <dgm:prSet/>
      <dgm:spPr/>
      <dgm:t>
        <a:bodyPr/>
        <a:lstStyle/>
        <a:p>
          <a:endParaRPr lang="en-US"/>
        </a:p>
      </dgm:t>
    </dgm:pt>
    <dgm:pt modelId="{303B47DC-3A1B-45F9-A20B-B79B9CF0A63B}" type="sibTrans" cxnId="{042EC518-8A49-4025-8472-379D7AB384B6}">
      <dgm:prSet/>
      <dgm:spPr/>
      <dgm:t>
        <a:bodyPr/>
        <a:lstStyle/>
        <a:p>
          <a:endParaRPr lang="en-US"/>
        </a:p>
      </dgm:t>
    </dgm:pt>
    <dgm:pt modelId="{C7AE6F3D-29B8-478A-8F8E-7F1E071E7CC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Submit DS-2019 extension form</a:t>
          </a:r>
        </a:p>
      </dgm:t>
    </dgm:pt>
    <dgm:pt modelId="{0D4C9CEE-AD6C-4660-823D-0BA5AF45C81C}" type="parTrans" cxnId="{0335280F-B1BE-4CD8-8C60-717F537F26B4}">
      <dgm:prSet/>
      <dgm:spPr/>
      <dgm:t>
        <a:bodyPr/>
        <a:lstStyle/>
        <a:p>
          <a:endParaRPr lang="en-US"/>
        </a:p>
      </dgm:t>
    </dgm:pt>
    <dgm:pt modelId="{828576FC-8B23-4349-B68B-CECF10C6BD2D}" type="sibTrans" cxnId="{0335280F-B1BE-4CD8-8C60-717F537F26B4}">
      <dgm:prSet/>
      <dgm:spPr/>
      <dgm:t>
        <a:bodyPr/>
        <a:lstStyle/>
        <a:p>
          <a:endParaRPr lang="en-US"/>
        </a:p>
      </dgm:t>
    </dgm:pt>
    <dgm:pt modelId="{B9B6FF9F-2BF6-41F5-9BEC-4546B96AB0E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Submit H-1B visa extension form</a:t>
          </a:r>
        </a:p>
      </dgm:t>
    </dgm:pt>
    <dgm:pt modelId="{869C123F-4542-40F6-8A8F-5A18149B966B}" type="parTrans" cxnId="{0DDAA013-194B-4E89-B074-76B699CB2529}">
      <dgm:prSet/>
      <dgm:spPr/>
      <dgm:t>
        <a:bodyPr/>
        <a:lstStyle/>
        <a:p>
          <a:endParaRPr lang="en-US"/>
        </a:p>
      </dgm:t>
    </dgm:pt>
    <dgm:pt modelId="{1ACA305B-A797-4EBF-A417-657E1C49414A}" type="sibTrans" cxnId="{0DDAA013-194B-4E89-B074-76B699CB2529}">
      <dgm:prSet/>
      <dgm:spPr/>
      <dgm:t>
        <a:bodyPr/>
        <a:lstStyle/>
        <a:p>
          <a:endParaRPr lang="en-US"/>
        </a:p>
      </dgm:t>
    </dgm:pt>
    <dgm:pt modelId="{4BD88C54-7015-45FB-8161-94C9AAF77B1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Upload PDF of extended EAD or PR card</a:t>
          </a:r>
        </a:p>
      </dgm:t>
    </dgm:pt>
    <dgm:pt modelId="{5A3D9788-3D16-48FC-9096-6DAD608EB9AE}" type="parTrans" cxnId="{2A8EE2AB-E706-45D7-BF25-D7C486802456}">
      <dgm:prSet/>
      <dgm:spPr/>
      <dgm:t>
        <a:bodyPr/>
        <a:lstStyle/>
        <a:p>
          <a:endParaRPr lang="en-US"/>
        </a:p>
      </dgm:t>
    </dgm:pt>
    <dgm:pt modelId="{EC9A5D30-49C4-45F6-A696-9FC48EBE8577}" type="sibTrans" cxnId="{2A8EE2AB-E706-45D7-BF25-D7C486802456}">
      <dgm:prSet/>
      <dgm:spPr/>
      <dgm:t>
        <a:bodyPr/>
        <a:lstStyle/>
        <a:p>
          <a:endParaRPr lang="en-US"/>
        </a:p>
      </dgm:t>
    </dgm:pt>
    <dgm:pt modelId="{D4F41A13-2807-428D-9537-F49CB9564F5F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D7880919-7749-4821-948A-729CBD3ED97B}" type="parTrans" cxnId="{D897C865-EB7D-44E7-B73B-CA0363F07636}">
      <dgm:prSet/>
      <dgm:spPr/>
      <dgm:t>
        <a:bodyPr/>
        <a:lstStyle/>
        <a:p>
          <a:endParaRPr lang="en-US"/>
        </a:p>
      </dgm:t>
    </dgm:pt>
    <dgm:pt modelId="{08EBF922-D06E-4EA7-A9F0-D00DBF9222A3}" type="sibTrans" cxnId="{D897C865-EB7D-44E7-B73B-CA0363F07636}">
      <dgm:prSet/>
      <dgm:spPr/>
      <dgm:t>
        <a:bodyPr/>
        <a:lstStyle/>
        <a:p>
          <a:endParaRPr lang="en-US"/>
        </a:p>
      </dgm:t>
    </dgm:pt>
    <dgm:pt modelId="{5CCA4D25-0CEE-4C2F-8F85-604A17B4BB4F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Enter Robin’s new end date: 11/30/29</a:t>
          </a:r>
        </a:p>
      </dgm:t>
    </dgm:pt>
    <dgm:pt modelId="{734C0B3B-866F-4EE7-B8A5-DFD0158E3F57}" type="parTrans" cxnId="{3DF28F59-8B6A-445B-A169-893F88026A8C}">
      <dgm:prSet/>
      <dgm:spPr/>
      <dgm:t>
        <a:bodyPr/>
        <a:lstStyle/>
        <a:p>
          <a:endParaRPr lang="en-US"/>
        </a:p>
      </dgm:t>
    </dgm:pt>
    <dgm:pt modelId="{F9767356-D69C-4D33-852E-85FCB2A965F8}" type="sibTrans" cxnId="{3DF28F59-8B6A-445B-A169-893F88026A8C}">
      <dgm:prSet/>
      <dgm:spPr/>
      <dgm:t>
        <a:bodyPr/>
        <a:lstStyle/>
        <a:p>
          <a:endParaRPr lang="en-US"/>
        </a:p>
      </dgm:t>
    </dgm:pt>
    <dgm:pt modelId="{DDF80048-32F2-43E6-AF1A-EA732EC30B5D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2-year extension (08/31/29) plus 3 months to recoup the 90-day unpaid LOA </a:t>
          </a:r>
        </a:p>
      </dgm:t>
    </dgm:pt>
    <dgm:pt modelId="{FE58A8A1-6CC5-4CD6-9397-F4F513FDB0AD}" type="parTrans" cxnId="{D0FC5A67-2991-40AA-8F0E-A5A14C308EB5}">
      <dgm:prSet/>
      <dgm:spPr/>
      <dgm:t>
        <a:bodyPr/>
        <a:lstStyle/>
        <a:p>
          <a:endParaRPr lang="en-US"/>
        </a:p>
      </dgm:t>
    </dgm:pt>
    <dgm:pt modelId="{EF0F3484-0397-4733-8C50-2E2378A8C489}" type="sibTrans" cxnId="{D0FC5A67-2991-40AA-8F0E-A5A14C308EB5}">
      <dgm:prSet/>
      <dgm:spPr/>
      <dgm:t>
        <a:bodyPr/>
        <a:lstStyle/>
        <a:p>
          <a:endParaRPr lang="en-US"/>
        </a:p>
      </dgm:t>
    </dgm:pt>
    <dgm:pt modelId="{61075900-5CDD-4149-B321-063C763D692D}" type="pres">
      <dgm:prSet presAssocID="{7268B345-105A-4BAD-8174-7699CF68A12A}" presName="linear" presStyleCnt="0">
        <dgm:presLayoutVars>
          <dgm:dir/>
          <dgm:animLvl val="lvl"/>
          <dgm:resizeHandles val="exact"/>
        </dgm:presLayoutVars>
      </dgm:prSet>
      <dgm:spPr/>
    </dgm:pt>
    <dgm:pt modelId="{F03EA16A-4D41-4A63-B776-7EB2342D7D58}" type="pres">
      <dgm:prSet presAssocID="{B2C6F59E-4402-4EC9-BFED-7A1742698FB1}" presName="parentLin" presStyleCnt="0"/>
      <dgm:spPr/>
    </dgm:pt>
    <dgm:pt modelId="{A22B29D6-80BE-4920-8245-7C21668FD959}" type="pres">
      <dgm:prSet presAssocID="{B2C6F59E-4402-4EC9-BFED-7A1742698FB1}" presName="parentLeftMargin" presStyleLbl="node1" presStyleIdx="0" presStyleCnt="2"/>
      <dgm:spPr/>
    </dgm:pt>
    <dgm:pt modelId="{C1D152D1-EC62-4EBB-BC3B-97A3C4929721}" type="pres">
      <dgm:prSet presAssocID="{B2C6F59E-4402-4EC9-BFED-7A1742698FB1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1BC36EEA-DB9B-4A9F-B0E8-B8704E942DE8}" type="pres">
      <dgm:prSet presAssocID="{B2C6F59E-4402-4EC9-BFED-7A1742698FB1}" presName="negativeSpace" presStyleCnt="0"/>
      <dgm:spPr/>
    </dgm:pt>
    <dgm:pt modelId="{C6C7A66F-43D9-4982-9435-47F848C5A23E}" type="pres">
      <dgm:prSet presAssocID="{B2C6F59E-4402-4EC9-BFED-7A1742698FB1}" presName="childText" presStyleLbl="conFgAcc1" presStyleIdx="0" presStyleCnt="2">
        <dgm:presLayoutVars>
          <dgm:bulletEnabled val="1"/>
        </dgm:presLayoutVars>
      </dgm:prSet>
      <dgm:spPr/>
    </dgm:pt>
    <dgm:pt modelId="{BFB1192C-0A46-4DEF-A7AC-AD13574B1E08}" type="pres">
      <dgm:prSet presAssocID="{5D5E0B95-2B2C-429A-90CE-D2391F8B18C2}" presName="spaceBetweenRectangles" presStyleCnt="0"/>
      <dgm:spPr/>
    </dgm:pt>
    <dgm:pt modelId="{52042C01-EAE7-4228-BFF3-7A8FEDAD72D1}" type="pres">
      <dgm:prSet presAssocID="{D4F41A13-2807-428D-9537-F49CB9564F5F}" presName="parentLin" presStyleCnt="0"/>
      <dgm:spPr/>
    </dgm:pt>
    <dgm:pt modelId="{B5F4CAF1-CD33-4C46-9C7C-6B162232D9A7}" type="pres">
      <dgm:prSet presAssocID="{D4F41A13-2807-428D-9537-F49CB9564F5F}" presName="parentLeftMargin" presStyleLbl="node1" presStyleIdx="0" presStyleCnt="2"/>
      <dgm:spPr/>
    </dgm:pt>
    <dgm:pt modelId="{C23D2DA0-1059-4363-B609-22E9A740C563}" type="pres">
      <dgm:prSet presAssocID="{D4F41A13-2807-428D-9537-F49CB9564F5F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53483801-00DE-4504-83CD-FFCE21ADBE1B}" type="pres">
      <dgm:prSet presAssocID="{D4F41A13-2807-428D-9537-F49CB9564F5F}" presName="negativeSpace" presStyleCnt="0"/>
      <dgm:spPr/>
    </dgm:pt>
    <dgm:pt modelId="{A04CDD6C-F4BA-44E6-B6DB-90056E8D0C1B}" type="pres">
      <dgm:prSet presAssocID="{D4F41A13-2807-428D-9537-F49CB9564F5F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0335280F-B1BE-4CD8-8C60-717F537F26B4}" srcId="{53234851-16B3-49E0-BCB6-6E947653973C}" destId="{C7AE6F3D-29B8-478A-8F8E-7F1E071E7CC4}" srcOrd="0" destOrd="0" parTransId="{0D4C9CEE-AD6C-4660-823D-0BA5AF45C81C}" sibTransId="{828576FC-8B23-4349-B68B-CECF10C6BD2D}"/>
    <dgm:cxn modelId="{0DDAA013-194B-4E89-B074-76B699CB2529}" srcId="{53234851-16B3-49E0-BCB6-6E947653973C}" destId="{B9B6FF9F-2BF6-41F5-9BEC-4546B96AB0E1}" srcOrd="1" destOrd="0" parTransId="{869C123F-4542-40F6-8A8F-5A18149B966B}" sibTransId="{1ACA305B-A797-4EBF-A417-657E1C49414A}"/>
    <dgm:cxn modelId="{56654618-F391-4E76-AABF-4F631539BCBF}" type="presOf" srcId="{4BD88C54-7015-45FB-8161-94C9AAF77B17}" destId="{C6C7A66F-43D9-4982-9435-47F848C5A23E}" srcOrd="0" destOrd="6" presId="urn:microsoft.com/office/officeart/2005/8/layout/list1"/>
    <dgm:cxn modelId="{042EC518-8A49-4025-8472-379D7AB384B6}" srcId="{B2C6F59E-4402-4EC9-BFED-7A1742698FB1}" destId="{53234851-16B3-49E0-BCB6-6E947653973C}" srcOrd="3" destOrd="0" parTransId="{83231A10-F709-4C6F-A9E7-3F684878CC62}" sibTransId="{303B47DC-3A1B-45F9-A20B-B79B9CF0A63B}"/>
    <dgm:cxn modelId="{DB1BF220-3A83-4D37-A840-25B9F0C4C827}" type="presOf" srcId="{3A771294-5F57-4613-A5BD-D9ED76767D2C}" destId="{C6C7A66F-43D9-4982-9435-47F848C5A23E}" srcOrd="0" destOrd="2" presId="urn:microsoft.com/office/officeart/2005/8/layout/list1"/>
    <dgm:cxn modelId="{FAB82026-3EED-4E51-96E7-EB7C8434E800}" type="presOf" srcId="{5CCA4D25-0CEE-4C2F-8F85-604A17B4BB4F}" destId="{A04CDD6C-F4BA-44E6-B6DB-90056E8D0C1B}" srcOrd="0" destOrd="0" presId="urn:microsoft.com/office/officeart/2005/8/layout/list1"/>
    <dgm:cxn modelId="{C22E0F29-D9BC-4204-95F9-F6F711239F06}" type="presOf" srcId="{C7AE6F3D-29B8-478A-8F8E-7F1E071E7CC4}" destId="{C6C7A66F-43D9-4982-9435-47F848C5A23E}" srcOrd="0" destOrd="4" presId="urn:microsoft.com/office/officeart/2005/8/layout/list1"/>
    <dgm:cxn modelId="{DB1F542B-49AC-4881-97EC-D0A85F7B444B}" type="presOf" srcId="{B2C6F59E-4402-4EC9-BFED-7A1742698FB1}" destId="{C1D152D1-EC62-4EBB-BC3B-97A3C4929721}" srcOrd="1" destOrd="0" presId="urn:microsoft.com/office/officeart/2005/8/layout/list1"/>
    <dgm:cxn modelId="{34A84833-3CA2-4AF9-A5AA-A1B73E9F7256}" type="presOf" srcId="{DDF80048-32F2-43E6-AF1A-EA732EC30B5D}" destId="{A04CDD6C-F4BA-44E6-B6DB-90056E8D0C1B}" srcOrd="0" destOrd="1" presId="urn:microsoft.com/office/officeart/2005/8/layout/list1"/>
    <dgm:cxn modelId="{ECB05A3F-5907-4F5F-9C7D-75F696A2E380}" type="presOf" srcId="{53234851-16B3-49E0-BCB6-6E947653973C}" destId="{C6C7A66F-43D9-4982-9435-47F848C5A23E}" srcOrd="0" destOrd="3" presId="urn:microsoft.com/office/officeart/2005/8/layout/list1"/>
    <dgm:cxn modelId="{26D7825B-7879-4B26-B5A7-6FB14B0B46F4}" type="presOf" srcId="{B2C6F59E-4402-4EC9-BFED-7A1742698FB1}" destId="{A22B29D6-80BE-4920-8245-7C21668FD959}" srcOrd="0" destOrd="0" presId="urn:microsoft.com/office/officeart/2005/8/layout/list1"/>
    <dgm:cxn modelId="{D897C865-EB7D-44E7-B73B-CA0363F07636}" srcId="{7268B345-105A-4BAD-8174-7699CF68A12A}" destId="{D4F41A13-2807-428D-9537-F49CB9564F5F}" srcOrd="1" destOrd="0" parTransId="{D7880919-7749-4821-948A-729CBD3ED97B}" sibTransId="{08EBF922-D06E-4EA7-A9F0-D00DBF9222A3}"/>
    <dgm:cxn modelId="{D0FC5A67-2991-40AA-8F0E-A5A14C308EB5}" srcId="{5CCA4D25-0CEE-4C2F-8F85-604A17B4BB4F}" destId="{DDF80048-32F2-43E6-AF1A-EA732EC30B5D}" srcOrd="0" destOrd="0" parTransId="{FE58A8A1-6CC5-4CD6-9397-F4F513FDB0AD}" sibTransId="{EF0F3484-0397-4733-8C50-2E2378A8C489}"/>
    <dgm:cxn modelId="{3DF28F59-8B6A-445B-A169-893F88026A8C}" srcId="{D4F41A13-2807-428D-9537-F49CB9564F5F}" destId="{5CCA4D25-0CEE-4C2F-8F85-604A17B4BB4F}" srcOrd="0" destOrd="0" parTransId="{734C0B3B-866F-4EE7-B8A5-DFD0158E3F57}" sibTransId="{F9767356-D69C-4D33-852E-85FCB2A965F8}"/>
    <dgm:cxn modelId="{38176381-242D-4FAE-90A0-63369E981A45}" type="presOf" srcId="{E14EA36A-373C-4B52-95F4-5854826941A9}" destId="{C6C7A66F-43D9-4982-9435-47F848C5A23E}" srcOrd="0" destOrd="1" presId="urn:microsoft.com/office/officeart/2005/8/layout/list1"/>
    <dgm:cxn modelId="{7ED8F697-282D-46E2-A283-DE4E01222481}" type="presOf" srcId="{B03F7A5F-4D80-45C3-AD07-DDBC8BDFE481}" destId="{C6C7A66F-43D9-4982-9435-47F848C5A23E}" srcOrd="0" destOrd="0" presId="urn:microsoft.com/office/officeart/2005/8/layout/list1"/>
    <dgm:cxn modelId="{6E54309E-BCD9-41E1-8AC6-6F62D0458945}" srcId="{B2C6F59E-4402-4EC9-BFED-7A1742698FB1}" destId="{E14EA36A-373C-4B52-95F4-5854826941A9}" srcOrd="1" destOrd="0" parTransId="{B5A9D0FA-4C21-4FA3-9EDB-7BD8499C50EA}" sibTransId="{76224400-2D0C-42B3-9042-4255EFCECFA9}"/>
    <dgm:cxn modelId="{8DA99D9E-78F5-4979-AA47-EAA5F3F19869}" type="presOf" srcId="{D4F41A13-2807-428D-9537-F49CB9564F5F}" destId="{C23D2DA0-1059-4363-B609-22E9A740C563}" srcOrd="1" destOrd="0" presId="urn:microsoft.com/office/officeart/2005/8/layout/list1"/>
    <dgm:cxn modelId="{2A8EE2AB-E706-45D7-BF25-D7C486802456}" srcId="{53234851-16B3-49E0-BCB6-6E947653973C}" destId="{4BD88C54-7015-45FB-8161-94C9AAF77B17}" srcOrd="2" destOrd="0" parTransId="{5A3D9788-3D16-48FC-9096-6DAD608EB9AE}" sibTransId="{EC9A5D30-49C4-45F6-A696-9FC48EBE8577}"/>
    <dgm:cxn modelId="{CE5065B2-FA72-4981-95CC-2BB9B791976E}" type="presOf" srcId="{B9B6FF9F-2BF6-41F5-9BEC-4546B96AB0E1}" destId="{C6C7A66F-43D9-4982-9435-47F848C5A23E}" srcOrd="0" destOrd="5" presId="urn:microsoft.com/office/officeart/2005/8/layout/list1"/>
    <dgm:cxn modelId="{78E088C1-0D65-467A-A728-73F6D87D1A12}" srcId="{B2C6F59E-4402-4EC9-BFED-7A1742698FB1}" destId="{B03F7A5F-4D80-45C3-AD07-DDBC8BDFE481}" srcOrd="0" destOrd="0" parTransId="{1EA37D77-1081-4A4F-A31E-A50061930B96}" sibTransId="{8F24DFEA-2E4D-44AC-92B7-7014E371AE75}"/>
    <dgm:cxn modelId="{B7AA93D5-9132-49F0-B533-00374C1D96B8}" srcId="{B2C6F59E-4402-4EC9-BFED-7A1742698FB1}" destId="{3A771294-5F57-4613-A5BD-D9ED76767D2C}" srcOrd="2" destOrd="0" parTransId="{6BC88A1C-9330-4D07-969A-A777A26B9FBF}" sibTransId="{CDE26426-4304-4F60-B559-9A2FA50CA94C}"/>
    <dgm:cxn modelId="{5DC2C5E4-9CBD-4422-B5C9-28FE02871276}" type="presOf" srcId="{D4F41A13-2807-428D-9537-F49CB9564F5F}" destId="{B5F4CAF1-CD33-4C46-9C7C-6B162232D9A7}" srcOrd="0" destOrd="0" presId="urn:microsoft.com/office/officeart/2005/8/layout/list1"/>
    <dgm:cxn modelId="{AF192DE6-EB7B-4AFC-BBAA-5E0735C3D8E7}" srcId="{7268B345-105A-4BAD-8174-7699CF68A12A}" destId="{B2C6F59E-4402-4EC9-BFED-7A1742698FB1}" srcOrd="0" destOrd="0" parTransId="{9F4DDE38-FF0F-4235-AE35-FC8FDFF98977}" sibTransId="{5D5E0B95-2B2C-429A-90CE-D2391F8B18C2}"/>
    <dgm:cxn modelId="{3F6164FA-519C-4E0B-BE0E-D1B7569103DF}" type="presOf" srcId="{7268B345-105A-4BAD-8174-7699CF68A12A}" destId="{61075900-5CDD-4149-B321-063C763D692D}" srcOrd="0" destOrd="0" presId="urn:microsoft.com/office/officeart/2005/8/layout/list1"/>
    <dgm:cxn modelId="{B0DAA879-336D-4A51-8FCA-15F37B60C8C0}" type="presParOf" srcId="{61075900-5CDD-4149-B321-063C763D692D}" destId="{F03EA16A-4D41-4A63-B776-7EB2342D7D58}" srcOrd="0" destOrd="0" presId="urn:microsoft.com/office/officeart/2005/8/layout/list1"/>
    <dgm:cxn modelId="{B39F7D74-7CCE-40A1-949E-276F56C49B74}" type="presParOf" srcId="{F03EA16A-4D41-4A63-B776-7EB2342D7D58}" destId="{A22B29D6-80BE-4920-8245-7C21668FD959}" srcOrd="0" destOrd="0" presId="urn:microsoft.com/office/officeart/2005/8/layout/list1"/>
    <dgm:cxn modelId="{38042F56-E4BD-4C9F-AC00-8E6F7D81E3ED}" type="presParOf" srcId="{F03EA16A-4D41-4A63-B776-7EB2342D7D58}" destId="{C1D152D1-EC62-4EBB-BC3B-97A3C4929721}" srcOrd="1" destOrd="0" presId="urn:microsoft.com/office/officeart/2005/8/layout/list1"/>
    <dgm:cxn modelId="{DE11A494-68BE-4560-903E-6320592C45E4}" type="presParOf" srcId="{61075900-5CDD-4149-B321-063C763D692D}" destId="{1BC36EEA-DB9B-4A9F-B0E8-B8704E942DE8}" srcOrd="1" destOrd="0" presId="urn:microsoft.com/office/officeart/2005/8/layout/list1"/>
    <dgm:cxn modelId="{39E73607-A2ED-4C64-AA9C-C92CD48424E0}" type="presParOf" srcId="{61075900-5CDD-4149-B321-063C763D692D}" destId="{C6C7A66F-43D9-4982-9435-47F848C5A23E}" srcOrd="2" destOrd="0" presId="urn:microsoft.com/office/officeart/2005/8/layout/list1"/>
    <dgm:cxn modelId="{EB9220DA-7261-4D00-8556-7A40EA5D556A}" type="presParOf" srcId="{61075900-5CDD-4149-B321-063C763D692D}" destId="{BFB1192C-0A46-4DEF-A7AC-AD13574B1E08}" srcOrd="3" destOrd="0" presId="urn:microsoft.com/office/officeart/2005/8/layout/list1"/>
    <dgm:cxn modelId="{DBEB1A35-848D-49BC-8B00-752D9EAA3BFD}" type="presParOf" srcId="{61075900-5CDD-4149-B321-063C763D692D}" destId="{52042C01-EAE7-4228-BFF3-7A8FEDAD72D1}" srcOrd="4" destOrd="0" presId="urn:microsoft.com/office/officeart/2005/8/layout/list1"/>
    <dgm:cxn modelId="{EA279238-16B7-4457-ABBA-D81976B4C01C}" type="presParOf" srcId="{52042C01-EAE7-4228-BFF3-7A8FEDAD72D1}" destId="{B5F4CAF1-CD33-4C46-9C7C-6B162232D9A7}" srcOrd="0" destOrd="0" presId="urn:microsoft.com/office/officeart/2005/8/layout/list1"/>
    <dgm:cxn modelId="{FE688552-6DD6-429F-A089-EC721B08801C}" type="presParOf" srcId="{52042C01-EAE7-4228-BFF3-7A8FEDAD72D1}" destId="{C23D2DA0-1059-4363-B609-22E9A740C563}" srcOrd="1" destOrd="0" presId="urn:microsoft.com/office/officeart/2005/8/layout/list1"/>
    <dgm:cxn modelId="{375E0E70-C872-4B59-82D2-AE51E30BBDC2}" type="presParOf" srcId="{61075900-5CDD-4149-B321-063C763D692D}" destId="{53483801-00DE-4504-83CD-FFCE21ADBE1B}" srcOrd="5" destOrd="0" presId="urn:microsoft.com/office/officeart/2005/8/layout/list1"/>
    <dgm:cxn modelId="{2C4A7A67-D6F6-4890-9648-53E38B3A3B95}" type="presParOf" srcId="{61075900-5CDD-4149-B321-063C763D692D}" destId="{A04CDD6C-F4BA-44E6-B6DB-90056E8D0C1B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4.xml><?xml version="1.0" encoding="utf-8"?>
<dgm:dataModel xmlns:dgm="http://schemas.openxmlformats.org/drawingml/2006/diagram" xmlns:a="http://schemas.openxmlformats.org/drawingml/2006/main">
  <dgm:ptLst>
    <dgm:pt modelId="{A8A43713-CB03-4F56-82A7-B18FD971B17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F401E06-8407-4DD7-967B-883CE1C49587}">
      <dgm:prSet custT="1"/>
      <dgm:spPr/>
      <dgm:t>
        <a:bodyPr/>
        <a:lstStyle/>
        <a:p>
          <a:r>
            <a:rPr lang="en-US" sz="3200" b="1" baseline="0" dirty="0"/>
            <a:t>New Appointment:</a:t>
          </a:r>
          <a:br>
            <a:rPr lang="en-US" sz="2400" b="1" baseline="0" dirty="0"/>
          </a:br>
          <a:r>
            <a:rPr lang="en-US" sz="2400" baseline="0" dirty="0"/>
            <a:t>Process Overview</a:t>
          </a:r>
          <a:endParaRPr lang="en-US" sz="2400" dirty="0"/>
        </a:p>
      </dgm:t>
    </dgm:pt>
    <dgm:pt modelId="{7AD8820D-2674-46C3-BA3D-F073980F4C7C}" type="parTrans" cxnId="{BF8BC0A5-121B-4999-87D4-2116A82EAD51}">
      <dgm:prSet/>
      <dgm:spPr/>
      <dgm:t>
        <a:bodyPr/>
        <a:lstStyle/>
        <a:p>
          <a:endParaRPr lang="en-US"/>
        </a:p>
      </dgm:t>
    </dgm:pt>
    <dgm:pt modelId="{3EC68352-7A95-4BF4-9D70-8EF66B4AF0EC}" type="sibTrans" cxnId="{BF8BC0A5-121B-4999-87D4-2116A82EAD51}">
      <dgm:prSet/>
      <dgm:spPr/>
      <dgm:t>
        <a:bodyPr/>
        <a:lstStyle/>
        <a:p>
          <a:endParaRPr lang="en-US"/>
        </a:p>
      </dgm:t>
    </dgm:pt>
    <dgm:pt modelId="{D1DE6820-582C-4A1F-A90E-E4BC317E49C6}" type="pres">
      <dgm:prSet presAssocID="{A8A43713-CB03-4F56-82A7-B18FD971B17C}" presName="linear" presStyleCnt="0">
        <dgm:presLayoutVars>
          <dgm:animLvl val="lvl"/>
          <dgm:resizeHandles val="exact"/>
        </dgm:presLayoutVars>
      </dgm:prSet>
      <dgm:spPr/>
    </dgm:pt>
    <dgm:pt modelId="{9BAF13A5-5A7B-44D9-9C9A-BD271083D8DC}" type="pres">
      <dgm:prSet presAssocID="{FF401E06-8407-4DD7-967B-883CE1C49587}" presName="parentText" presStyleLbl="node1" presStyleIdx="0" presStyleCnt="1" custScaleY="211433" custLinFactNeighborX="0" custLinFactNeighborY="-17829">
        <dgm:presLayoutVars>
          <dgm:chMax val="0"/>
          <dgm:bulletEnabled val="1"/>
        </dgm:presLayoutVars>
      </dgm:prSet>
      <dgm:spPr/>
    </dgm:pt>
  </dgm:ptLst>
  <dgm:cxnLst>
    <dgm:cxn modelId="{3534139C-198B-489E-935C-E5D0A7E700BF}" type="presOf" srcId="{A8A43713-CB03-4F56-82A7-B18FD971B17C}" destId="{D1DE6820-582C-4A1F-A90E-E4BC317E49C6}" srcOrd="0" destOrd="0" presId="urn:microsoft.com/office/officeart/2005/8/layout/vList2"/>
    <dgm:cxn modelId="{BF8BC0A5-121B-4999-87D4-2116A82EAD51}" srcId="{A8A43713-CB03-4F56-82A7-B18FD971B17C}" destId="{FF401E06-8407-4DD7-967B-883CE1C49587}" srcOrd="0" destOrd="0" parTransId="{7AD8820D-2674-46C3-BA3D-F073980F4C7C}" sibTransId="{3EC68352-7A95-4BF4-9D70-8EF66B4AF0EC}"/>
    <dgm:cxn modelId="{A5F848DC-7C0C-4C7E-8B9C-5DA985467C10}" type="presOf" srcId="{FF401E06-8407-4DD7-967B-883CE1C49587}" destId="{9BAF13A5-5A7B-44D9-9C9A-BD271083D8DC}" srcOrd="0" destOrd="0" presId="urn:microsoft.com/office/officeart/2005/8/layout/vList2"/>
    <dgm:cxn modelId="{3C72AD54-7646-46E1-B87B-4D7A1EF4F5B5}" type="presParOf" srcId="{D1DE6820-582C-4A1F-A90E-E4BC317E49C6}" destId="{9BAF13A5-5A7B-44D9-9C9A-BD271083D8D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0.xml><?xml version="1.0" encoding="utf-8"?>
<dgm:dataModel xmlns:dgm="http://schemas.openxmlformats.org/drawingml/2006/diagram" xmlns:a="http://schemas.openxmlformats.org/drawingml/2006/main">
  <dgm:ptLst>
    <dgm:pt modelId="{26766F5E-2C93-4E51-82F8-BF8599FABB5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B851D95-4E7F-4515-B5C0-8D9446E36D2B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Appointment Date Change Box</a:t>
          </a:r>
          <a:endParaRPr lang="en-US" sz="2400" dirty="0"/>
        </a:p>
      </dgm:t>
    </dgm:pt>
    <dgm:pt modelId="{7E2A0F49-5D60-4F39-AA46-4009DFB1A9A0}" type="parTrans" cxnId="{05522E5F-AEF7-4B67-ABC0-F9C859C81457}">
      <dgm:prSet/>
      <dgm:spPr/>
      <dgm:t>
        <a:bodyPr/>
        <a:lstStyle/>
        <a:p>
          <a:endParaRPr lang="en-US"/>
        </a:p>
      </dgm:t>
    </dgm:pt>
    <dgm:pt modelId="{7D2385B0-8EB7-4553-97F7-5A6540764EF6}" type="sibTrans" cxnId="{05522E5F-AEF7-4B67-ABC0-F9C859C81457}">
      <dgm:prSet/>
      <dgm:spPr/>
      <dgm:t>
        <a:bodyPr/>
        <a:lstStyle/>
        <a:p>
          <a:endParaRPr lang="en-US"/>
        </a:p>
      </dgm:t>
    </dgm:pt>
    <dgm:pt modelId="{1710D1F8-875E-478B-856B-F20E2F1F0429}" type="pres">
      <dgm:prSet presAssocID="{26766F5E-2C93-4E51-82F8-BF8599FABB5C}" presName="linear" presStyleCnt="0">
        <dgm:presLayoutVars>
          <dgm:animLvl val="lvl"/>
          <dgm:resizeHandles val="exact"/>
        </dgm:presLayoutVars>
      </dgm:prSet>
      <dgm:spPr/>
    </dgm:pt>
    <dgm:pt modelId="{1208FDE5-FDB2-46A4-8198-649AFD783308}" type="pres">
      <dgm:prSet presAssocID="{AB851D95-4E7F-4515-B5C0-8D9446E36D2B}" presName="parentText" presStyleLbl="node1" presStyleIdx="0" presStyleCnt="1" custLinFactNeighborX="-24714" custLinFactNeighborY="-7114">
        <dgm:presLayoutVars>
          <dgm:chMax val="0"/>
          <dgm:bulletEnabled val="1"/>
        </dgm:presLayoutVars>
      </dgm:prSet>
      <dgm:spPr/>
    </dgm:pt>
  </dgm:ptLst>
  <dgm:cxnLst>
    <dgm:cxn modelId="{05522E5F-AEF7-4B67-ABC0-F9C859C81457}" srcId="{26766F5E-2C93-4E51-82F8-BF8599FABB5C}" destId="{AB851D95-4E7F-4515-B5C0-8D9446E36D2B}" srcOrd="0" destOrd="0" parTransId="{7E2A0F49-5D60-4F39-AA46-4009DFB1A9A0}" sibTransId="{7D2385B0-8EB7-4553-97F7-5A6540764EF6}"/>
    <dgm:cxn modelId="{BA335C70-1250-48A9-8971-1F8D5CCFB1B9}" type="presOf" srcId="{26766F5E-2C93-4E51-82F8-BF8599FABB5C}" destId="{1710D1F8-875E-478B-856B-F20E2F1F0429}" srcOrd="0" destOrd="0" presId="urn:microsoft.com/office/officeart/2005/8/layout/vList2"/>
    <dgm:cxn modelId="{132B788E-4999-4C2D-B4B1-721034487085}" type="presOf" srcId="{AB851D95-4E7F-4515-B5C0-8D9446E36D2B}" destId="{1208FDE5-FDB2-46A4-8198-649AFD783308}" srcOrd="0" destOrd="0" presId="urn:microsoft.com/office/officeart/2005/8/layout/vList2"/>
    <dgm:cxn modelId="{F93CDE11-688A-437D-8A67-5F2458ABEF9B}" type="presParOf" srcId="{1710D1F8-875E-478B-856B-F20E2F1F0429}" destId="{1208FDE5-FDB2-46A4-8198-649AFD78330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41.xml><?xml version="1.0" encoding="utf-8"?>
<dgm:dataModel xmlns:dgm="http://schemas.openxmlformats.org/drawingml/2006/diagram" xmlns:a="http://schemas.openxmlformats.org/drawingml/2006/main">
  <dgm:ptLst>
    <dgm:pt modelId="{D8E346FB-9F35-43B4-852D-13247676ECD6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10252C5-1740-4170-868B-2B69656FE476}">
      <dgm:prSet custT="1"/>
      <dgm:spPr/>
      <dgm:t>
        <a:bodyPr/>
        <a:lstStyle/>
        <a:p>
          <a:r>
            <a:rPr lang="en-US" sz="1400" b="1" dirty="0"/>
            <a:t>“Total Research Experience with Reappointment Term included:” field</a:t>
          </a:r>
          <a:endParaRPr lang="en-US" sz="1400" dirty="0"/>
        </a:p>
      </dgm:t>
    </dgm:pt>
    <dgm:pt modelId="{7C08C86B-5A38-41B0-B35E-7B46084B3F78}" type="parTrans" cxnId="{E808B21A-EEB6-44ED-8A81-C43C403BBA6D}">
      <dgm:prSet/>
      <dgm:spPr/>
      <dgm:t>
        <a:bodyPr/>
        <a:lstStyle/>
        <a:p>
          <a:endParaRPr lang="en-US"/>
        </a:p>
      </dgm:t>
    </dgm:pt>
    <dgm:pt modelId="{EEE4940A-DC89-4618-85BF-5E4FC947C290}" type="sibTrans" cxnId="{E808B21A-EEB6-44ED-8A81-C43C403BBA6D}">
      <dgm:prSet/>
      <dgm:spPr/>
      <dgm:t>
        <a:bodyPr/>
        <a:lstStyle/>
        <a:p>
          <a:endParaRPr lang="en-US"/>
        </a:p>
      </dgm:t>
    </dgm:pt>
    <dgm:pt modelId="{0BCC93F6-BE71-41A8-AB5E-24E4126EDBD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this number is 61 or more</a:t>
          </a:r>
        </a:p>
      </dgm:t>
    </dgm:pt>
    <dgm:pt modelId="{FAF611E3-7677-4A37-8AA4-C94A53B22FD1}" type="parTrans" cxnId="{FC825525-CECF-4D0D-B11F-2AA6C95E510A}">
      <dgm:prSet/>
      <dgm:spPr/>
      <dgm:t>
        <a:bodyPr/>
        <a:lstStyle/>
        <a:p>
          <a:endParaRPr lang="en-US"/>
        </a:p>
      </dgm:t>
    </dgm:pt>
    <dgm:pt modelId="{7742CAED-881C-47EA-A1CA-DE5D19FFAF93}" type="sibTrans" cxnId="{FC825525-CECF-4D0D-B11F-2AA6C95E510A}">
      <dgm:prSet/>
      <dgm:spPr/>
      <dgm:t>
        <a:bodyPr/>
        <a:lstStyle/>
        <a:p>
          <a:endParaRPr lang="en-US"/>
        </a:p>
      </dgm:t>
    </dgm:pt>
    <dgm:pt modelId="{06B0E3DF-1672-4098-87BC-90832D28001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Shorten the end date until number is 60 or less, OR,</a:t>
          </a:r>
        </a:p>
      </dgm:t>
    </dgm:pt>
    <dgm:pt modelId="{8B072EFE-21B6-4F84-BFEB-E66836C6FB8A}" type="parTrans" cxnId="{ED315AB0-9C4E-4DA7-9803-948CF2C4BE50}">
      <dgm:prSet/>
      <dgm:spPr/>
      <dgm:t>
        <a:bodyPr/>
        <a:lstStyle/>
        <a:p>
          <a:endParaRPr lang="en-US"/>
        </a:p>
      </dgm:t>
    </dgm:pt>
    <dgm:pt modelId="{AFA03648-2173-4D69-ABB7-F9B249595C8A}" type="sibTrans" cxnId="{ED315AB0-9C4E-4DA7-9803-948CF2C4BE50}">
      <dgm:prSet/>
      <dgm:spPr/>
      <dgm:t>
        <a:bodyPr/>
        <a:lstStyle/>
        <a:p>
          <a:endParaRPr lang="en-US"/>
        </a:p>
      </dgm:t>
    </dgm:pt>
    <dgm:pt modelId="{6A5E82FD-0E2D-4CD9-AFA7-FA3AE70243B6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Submit a 6</a:t>
          </a:r>
          <a:r>
            <a:rPr lang="en-US" b="1" baseline="30000" dirty="0">
              <a:hlinkClick xmlns:r="http://schemas.openxmlformats.org/officeDocument/2006/relationships" r:id="rId1"/>
            </a:rPr>
            <a:t>th</a:t>
          </a:r>
          <a:r>
            <a:rPr lang="en-US" b="1" dirty="0">
              <a:hlinkClick xmlns:r="http://schemas.openxmlformats.org/officeDocument/2006/relationships" r:id="rId1"/>
            </a:rPr>
            <a:t> Year policy exception request </a:t>
          </a:r>
          <a:endParaRPr lang="en-US" b="1" dirty="0"/>
        </a:p>
      </dgm:t>
    </dgm:pt>
    <dgm:pt modelId="{8651F8CC-B05D-4B5E-B8D8-B8F2452D53C0}" type="parTrans" cxnId="{851478C4-7691-4331-9749-BFCC513B861B}">
      <dgm:prSet/>
      <dgm:spPr/>
      <dgm:t>
        <a:bodyPr/>
        <a:lstStyle/>
        <a:p>
          <a:endParaRPr lang="en-US"/>
        </a:p>
      </dgm:t>
    </dgm:pt>
    <dgm:pt modelId="{8BB70656-8477-4A1D-A962-4A6ABEA8CEF4}" type="sibTrans" cxnId="{851478C4-7691-4331-9749-BFCC513B861B}">
      <dgm:prSet/>
      <dgm:spPr/>
      <dgm:t>
        <a:bodyPr/>
        <a:lstStyle/>
        <a:p>
          <a:endParaRPr lang="en-US"/>
        </a:p>
      </dgm:t>
    </dgm:pt>
    <dgm:pt modelId="{E6F59F78-478B-4860-B461-7FEF46B27F2B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C16AEEBB-4D52-4B94-BBEB-D66DEB55C2BF}" type="parTrans" cxnId="{D5154673-ABA3-40AF-8766-504A2AB9D797}">
      <dgm:prSet/>
      <dgm:spPr/>
      <dgm:t>
        <a:bodyPr/>
        <a:lstStyle/>
        <a:p>
          <a:endParaRPr lang="en-US"/>
        </a:p>
      </dgm:t>
    </dgm:pt>
    <dgm:pt modelId="{79D5144F-D599-450A-AFBB-440400C4FDBE}" type="sibTrans" cxnId="{D5154673-ABA3-40AF-8766-504A2AB9D797}">
      <dgm:prSet/>
      <dgm:spPr/>
      <dgm:t>
        <a:bodyPr/>
        <a:lstStyle/>
        <a:p>
          <a:endParaRPr lang="en-US"/>
        </a:p>
      </dgm:t>
    </dgm:pt>
    <dgm:pt modelId="{A9D0B6CC-8FDD-4B5E-AA7E-7E037B21C299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Robin’s research experience of 60 months does not require a policy exception request</a:t>
          </a:r>
        </a:p>
      </dgm:t>
    </dgm:pt>
    <dgm:pt modelId="{D57FF5F1-EA6B-4864-A555-1E10E8C15324}" type="parTrans" cxnId="{0DBC07FF-3157-423D-BF26-4AF7058C4F99}">
      <dgm:prSet/>
      <dgm:spPr/>
      <dgm:t>
        <a:bodyPr/>
        <a:lstStyle/>
        <a:p>
          <a:endParaRPr lang="en-US"/>
        </a:p>
      </dgm:t>
    </dgm:pt>
    <dgm:pt modelId="{1429A044-7F5C-4595-903C-30FFBE3AFE94}" type="sibTrans" cxnId="{0DBC07FF-3157-423D-BF26-4AF7058C4F99}">
      <dgm:prSet/>
      <dgm:spPr/>
      <dgm:t>
        <a:bodyPr/>
        <a:lstStyle/>
        <a:p>
          <a:endParaRPr lang="en-US"/>
        </a:p>
      </dgm:t>
    </dgm:pt>
    <dgm:pt modelId="{C71FDB14-C936-4A66-A280-E4626962D03C}" type="pres">
      <dgm:prSet presAssocID="{D8E346FB-9F35-43B4-852D-13247676ECD6}" presName="linear" presStyleCnt="0">
        <dgm:presLayoutVars>
          <dgm:dir/>
          <dgm:animLvl val="lvl"/>
          <dgm:resizeHandles val="exact"/>
        </dgm:presLayoutVars>
      </dgm:prSet>
      <dgm:spPr/>
    </dgm:pt>
    <dgm:pt modelId="{D5DBAA5A-CB90-400F-837F-8796C3F4EF1E}" type="pres">
      <dgm:prSet presAssocID="{810252C5-1740-4170-868B-2B69656FE476}" presName="parentLin" presStyleCnt="0"/>
      <dgm:spPr/>
    </dgm:pt>
    <dgm:pt modelId="{9F2A0EF1-9E8C-4BD9-865A-BF97D40E03AD}" type="pres">
      <dgm:prSet presAssocID="{810252C5-1740-4170-868B-2B69656FE476}" presName="parentLeftMargin" presStyleLbl="node1" presStyleIdx="0" presStyleCnt="2"/>
      <dgm:spPr/>
    </dgm:pt>
    <dgm:pt modelId="{B4E0D24F-5BD0-4A80-B2DC-9B43863F80EB}" type="pres">
      <dgm:prSet presAssocID="{810252C5-1740-4170-868B-2B69656FE476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4758D787-84D1-438C-B8D0-6C04E93CC94D}" type="pres">
      <dgm:prSet presAssocID="{810252C5-1740-4170-868B-2B69656FE476}" presName="negativeSpace" presStyleCnt="0"/>
      <dgm:spPr/>
    </dgm:pt>
    <dgm:pt modelId="{13D19D69-F15C-4BE0-943D-22CA0E53475A}" type="pres">
      <dgm:prSet presAssocID="{810252C5-1740-4170-868B-2B69656FE476}" presName="childText" presStyleLbl="conFgAcc1" presStyleIdx="0" presStyleCnt="2" custScaleY="101855">
        <dgm:presLayoutVars>
          <dgm:bulletEnabled val="1"/>
        </dgm:presLayoutVars>
      </dgm:prSet>
      <dgm:spPr/>
    </dgm:pt>
    <dgm:pt modelId="{99B2D255-12B4-4AFF-A2CB-27725A3D5364}" type="pres">
      <dgm:prSet presAssocID="{EEE4940A-DC89-4618-85BF-5E4FC947C290}" presName="spaceBetweenRectangles" presStyleCnt="0"/>
      <dgm:spPr/>
    </dgm:pt>
    <dgm:pt modelId="{2C6317F2-BC3F-4936-B1C0-FE69ED7FB616}" type="pres">
      <dgm:prSet presAssocID="{E6F59F78-478B-4860-B461-7FEF46B27F2B}" presName="parentLin" presStyleCnt="0"/>
      <dgm:spPr/>
    </dgm:pt>
    <dgm:pt modelId="{0255F25A-075C-4ADF-94CF-646BA3575E11}" type="pres">
      <dgm:prSet presAssocID="{E6F59F78-478B-4860-B461-7FEF46B27F2B}" presName="parentLeftMargin" presStyleLbl="node1" presStyleIdx="0" presStyleCnt="2"/>
      <dgm:spPr/>
    </dgm:pt>
    <dgm:pt modelId="{D2B701E2-EA49-4AE0-B1CC-989747717A4F}" type="pres">
      <dgm:prSet presAssocID="{E6F59F78-478B-4860-B461-7FEF46B27F2B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A5BD1EE6-5C3C-4FF3-B2A6-3BF33E09AB8A}" type="pres">
      <dgm:prSet presAssocID="{E6F59F78-478B-4860-B461-7FEF46B27F2B}" presName="negativeSpace" presStyleCnt="0"/>
      <dgm:spPr/>
    </dgm:pt>
    <dgm:pt modelId="{BA412312-1815-430B-9E08-ACDA5D93E807}" type="pres">
      <dgm:prSet presAssocID="{E6F59F78-478B-4860-B461-7FEF46B27F2B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E808B21A-EEB6-44ED-8A81-C43C403BBA6D}" srcId="{D8E346FB-9F35-43B4-852D-13247676ECD6}" destId="{810252C5-1740-4170-868B-2B69656FE476}" srcOrd="0" destOrd="0" parTransId="{7C08C86B-5A38-41B0-B35E-7B46084B3F78}" sibTransId="{EEE4940A-DC89-4618-85BF-5E4FC947C290}"/>
    <dgm:cxn modelId="{C64ED81D-641A-4220-AEF3-8DA5F357A11C}" type="presOf" srcId="{0BCC93F6-BE71-41A8-AB5E-24E4126EDBD4}" destId="{13D19D69-F15C-4BE0-943D-22CA0E53475A}" srcOrd="0" destOrd="0" presId="urn:microsoft.com/office/officeart/2005/8/layout/list1"/>
    <dgm:cxn modelId="{29953425-D214-4727-9CDF-D37F241CBCE2}" type="presOf" srcId="{A9D0B6CC-8FDD-4B5E-AA7E-7E037B21C299}" destId="{BA412312-1815-430B-9E08-ACDA5D93E807}" srcOrd="0" destOrd="0" presId="urn:microsoft.com/office/officeart/2005/8/layout/list1"/>
    <dgm:cxn modelId="{FC825525-CECF-4D0D-B11F-2AA6C95E510A}" srcId="{810252C5-1740-4170-868B-2B69656FE476}" destId="{0BCC93F6-BE71-41A8-AB5E-24E4126EDBD4}" srcOrd="0" destOrd="0" parTransId="{FAF611E3-7677-4A37-8AA4-C94A53B22FD1}" sibTransId="{7742CAED-881C-47EA-A1CA-DE5D19FFAF93}"/>
    <dgm:cxn modelId="{0EB22426-965B-4823-9404-F67960D6CF71}" type="presOf" srcId="{810252C5-1740-4170-868B-2B69656FE476}" destId="{B4E0D24F-5BD0-4A80-B2DC-9B43863F80EB}" srcOrd="1" destOrd="0" presId="urn:microsoft.com/office/officeart/2005/8/layout/list1"/>
    <dgm:cxn modelId="{988BBA2A-CDB9-47C6-B356-7625FB7E9C28}" type="presOf" srcId="{06B0E3DF-1672-4098-87BC-90832D280017}" destId="{13D19D69-F15C-4BE0-943D-22CA0E53475A}" srcOrd="0" destOrd="1" presId="urn:microsoft.com/office/officeart/2005/8/layout/list1"/>
    <dgm:cxn modelId="{2791992F-D37E-4A47-8EE8-A436FC35B31B}" type="presOf" srcId="{6A5E82FD-0E2D-4CD9-AFA7-FA3AE70243B6}" destId="{13D19D69-F15C-4BE0-943D-22CA0E53475A}" srcOrd="0" destOrd="2" presId="urn:microsoft.com/office/officeart/2005/8/layout/list1"/>
    <dgm:cxn modelId="{47BEA73D-1B4B-42CA-ACE6-F29D6658EE68}" type="presOf" srcId="{810252C5-1740-4170-868B-2B69656FE476}" destId="{9F2A0EF1-9E8C-4BD9-865A-BF97D40E03AD}" srcOrd="0" destOrd="0" presId="urn:microsoft.com/office/officeart/2005/8/layout/list1"/>
    <dgm:cxn modelId="{DF769667-F9AA-4D3B-85A0-CAECD66F05DB}" type="presOf" srcId="{E6F59F78-478B-4860-B461-7FEF46B27F2B}" destId="{0255F25A-075C-4ADF-94CF-646BA3575E11}" srcOrd="0" destOrd="0" presId="urn:microsoft.com/office/officeart/2005/8/layout/list1"/>
    <dgm:cxn modelId="{D5154673-ABA3-40AF-8766-504A2AB9D797}" srcId="{D8E346FB-9F35-43B4-852D-13247676ECD6}" destId="{E6F59F78-478B-4860-B461-7FEF46B27F2B}" srcOrd="1" destOrd="0" parTransId="{C16AEEBB-4D52-4B94-BBEB-D66DEB55C2BF}" sibTransId="{79D5144F-D599-450A-AFBB-440400C4FDBE}"/>
    <dgm:cxn modelId="{1F122659-D817-4D73-92FA-7F15F1F1BEEF}" type="presOf" srcId="{D8E346FB-9F35-43B4-852D-13247676ECD6}" destId="{C71FDB14-C936-4A66-A280-E4626962D03C}" srcOrd="0" destOrd="0" presId="urn:microsoft.com/office/officeart/2005/8/layout/list1"/>
    <dgm:cxn modelId="{DBA8FF99-2923-418D-B6ED-016474705841}" type="presOf" srcId="{E6F59F78-478B-4860-B461-7FEF46B27F2B}" destId="{D2B701E2-EA49-4AE0-B1CC-989747717A4F}" srcOrd="1" destOrd="0" presId="urn:microsoft.com/office/officeart/2005/8/layout/list1"/>
    <dgm:cxn modelId="{ED315AB0-9C4E-4DA7-9803-948CF2C4BE50}" srcId="{0BCC93F6-BE71-41A8-AB5E-24E4126EDBD4}" destId="{06B0E3DF-1672-4098-87BC-90832D280017}" srcOrd="0" destOrd="0" parTransId="{8B072EFE-21B6-4F84-BFEB-E66836C6FB8A}" sibTransId="{AFA03648-2173-4D69-ABB7-F9B249595C8A}"/>
    <dgm:cxn modelId="{851478C4-7691-4331-9749-BFCC513B861B}" srcId="{0BCC93F6-BE71-41A8-AB5E-24E4126EDBD4}" destId="{6A5E82FD-0E2D-4CD9-AFA7-FA3AE70243B6}" srcOrd="1" destOrd="0" parTransId="{8651F8CC-B05D-4B5E-B8D8-B8F2452D53C0}" sibTransId="{8BB70656-8477-4A1D-A962-4A6ABEA8CEF4}"/>
    <dgm:cxn modelId="{0DBC07FF-3157-423D-BF26-4AF7058C4F99}" srcId="{E6F59F78-478B-4860-B461-7FEF46B27F2B}" destId="{A9D0B6CC-8FDD-4B5E-AA7E-7E037B21C299}" srcOrd="0" destOrd="0" parTransId="{D57FF5F1-EA6B-4864-A555-1E10E8C15324}" sibTransId="{1429A044-7F5C-4595-903C-30FFBE3AFE94}"/>
    <dgm:cxn modelId="{3A3DACE0-D5D5-42C9-917A-D1861FDF06F0}" type="presParOf" srcId="{C71FDB14-C936-4A66-A280-E4626962D03C}" destId="{D5DBAA5A-CB90-400F-837F-8796C3F4EF1E}" srcOrd="0" destOrd="0" presId="urn:microsoft.com/office/officeart/2005/8/layout/list1"/>
    <dgm:cxn modelId="{7122D761-528E-4C33-A83A-0FA3E0B1D564}" type="presParOf" srcId="{D5DBAA5A-CB90-400F-837F-8796C3F4EF1E}" destId="{9F2A0EF1-9E8C-4BD9-865A-BF97D40E03AD}" srcOrd="0" destOrd="0" presId="urn:microsoft.com/office/officeart/2005/8/layout/list1"/>
    <dgm:cxn modelId="{7A53D607-75A6-4FEC-9BD6-93FD0DB5C544}" type="presParOf" srcId="{D5DBAA5A-CB90-400F-837F-8796C3F4EF1E}" destId="{B4E0D24F-5BD0-4A80-B2DC-9B43863F80EB}" srcOrd="1" destOrd="0" presId="urn:microsoft.com/office/officeart/2005/8/layout/list1"/>
    <dgm:cxn modelId="{23580158-181C-4A68-82A2-0F705E90BDA4}" type="presParOf" srcId="{C71FDB14-C936-4A66-A280-E4626962D03C}" destId="{4758D787-84D1-438C-B8D0-6C04E93CC94D}" srcOrd="1" destOrd="0" presId="urn:microsoft.com/office/officeart/2005/8/layout/list1"/>
    <dgm:cxn modelId="{9DB32E68-53CF-4A89-B9A6-3EB4344EDD75}" type="presParOf" srcId="{C71FDB14-C936-4A66-A280-E4626962D03C}" destId="{13D19D69-F15C-4BE0-943D-22CA0E53475A}" srcOrd="2" destOrd="0" presId="urn:microsoft.com/office/officeart/2005/8/layout/list1"/>
    <dgm:cxn modelId="{40DAE0A5-4D04-4EE5-ABF1-7B46377FE4D3}" type="presParOf" srcId="{C71FDB14-C936-4A66-A280-E4626962D03C}" destId="{99B2D255-12B4-4AFF-A2CB-27725A3D5364}" srcOrd="3" destOrd="0" presId="urn:microsoft.com/office/officeart/2005/8/layout/list1"/>
    <dgm:cxn modelId="{CFDD71D7-416E-40AB-990D-37632F794D8D}" type="presParOf" srcId="{C71FDB14-C936-4A66-A280-E4626962D03C}" destId="{2C6317F2-BC3F-4936-B1C0-FE69ED7FB616}" srcOrd="4" destOrd="0" presId="urn:microsoft.com/office/officeart/2005/8/layout/list1"/>
    <dgm:cxn modelId="{52E2F247-9D7F-429C-90FE-D4AF6F07C08C}" type="presParOf" srcId="{2C6317F2-BC3F-4936-B1C0-FE69ED7FB616}" destId="{0255F25A-075C-4ADF-94CF-646BA3575E11}" srcOrd="0" destOrd="0" presId="urn:microsoft.com/office/officeart/2005/8/layout/list1"/>
    <dgm:cxn modelId="{E3393EA2-466F-472D-839A-927774FEF406}" type="presParOf" srcId="{2C6317F2-BC3F-4936-B1C0-FE69ED7FB616}" destId="{D2B701E2-EA49-4AE0-B1CC-989747717A4F}" srcOrd="1" destOrd="0" presId="urn:microsoft.com/office/officeart/2005/8/layout/list1"/>
    <dgm:cxn modelId="{89696F01-289E-46C5-864D-16FF563F0763}" type="presParOf" srcId="{C71FDB14-C936-4A66-A280-E4626962D03C}" destId="{A5BD1EE6-5C3C-4FF3-B2A6-3BF33E09AB8A}" srcOrd="5" destOrd="0" presId="urn:microsoft.com/office/officeart/2005/8/layout/list1"/>
    <dgm:cxn modelId="{6C43076C-A106-428F-8BB9-C947E2133517}" type="presParOf" srcId="{C71FDB14-C936-4A66-A280-E4626962D03C}" destId="{BA412312-1815-430B-9E08-ACDA5D93E807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42.xml><?xml version="1.0" encoding="utf-8"?>
<dgm:dataModel xmlns:dgm="http://schemas.openxmlformats.org/drawingml/2006/diagram" xmlns:a="http://schemas.openxmlformats.org/drawingml/2006/main">
  <dgm:ptLst>
    <dgm:pt modelId="{C47531DB-CB9D-4412-B289-E554531DE98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FB99C83-FF5F-4B12-9593-74D677E472C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New Faculty Sponsor Information Box </a:t>
          </a:r>
          <a:endParaRPr lang="en-US" sz="2400" dirty="0"/>
        </a:p>
      </dgm:t>
    </dgm:pt>
    <dgm:pt modelId="{AD15B681-FA4C-41F1-AF73-373B9196E0C6}" type="parTrans" cxnId="{CC41657F-6FAB-4D05-99D6-7F31B0D527BF}">
      <dgm:prSet/>
      <dgm:spPr/>
      <dgm:t>
        <a:bodyPr/>
        <a:lstStyle/>
        <a:p>
          <a:endParaRPr lang="en-US"/>
        </a:p>
      </dgm:t>
    </dgm:pt>
    <dgm:pt modelId="{EA9D50DD-0146-47D9-92A6-FC96FF88A376}" type="sibTrans" cxnId="{CC41657F-6FAB-4D05-99D6-7F31B0D527BF}">
      <dgm:prSet/>
      <dgm:spPr/>
      <dgm:t>
        <a:bodyPr/>
        <a:lstStyle/>
        <a:p>
          <a:endParaRPr lang="en-US"/>
        </a:p>
      </dgm:t>
    </dgm:pt>
    <dgm:pt modelId="{90A26475-B810-4039-8DE4-A93F09810050}" type="pres">
      <dgm:prSet presAssocID="{C47531DB-CB9D-4412-B289-E554531DE983}" presName="linear" presStyleCnt="0">
        <dgm:presLayoutVars>
          <dgm:animLvl val="lvl"/>
          <dgm:resizeHandles val="exact"/>
        </dgm:presLayoutVars>
      </dgm:prSet>
      <dgm:spPr/>
    </dgm:pt>
    <dgm:pt modelId="{0362D058-A979-423A-9261-AA50D9C58036}" type="pres">
      <dgm:prSet presAssocID="{6FB99C83-FF5F-4B12-9593-74D677E472C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1176C7B-14D7-4462-B12C-08B56532B6F4}" type="presOf" srcId="{6FB99C83-FF5F-4B12-9593-74D677E472C4}" destId="{0362D058-A979-423A-9261-AA50D9C58036}" srcOrd="0" destOrd="0" presId="urn:microsoft.com/office/officeart/2005/8/layout/vList2"/>
    <dgm:cxn modelId="{CC41657F-6FAB-4D05-99D6-7F31B0D527BF}" srcId="{C47531DB-CB9D-4412-B289-E554531DE983}" destId="{6FB99C83-FF5F-4B12-9593-74D677E472C4}" srcOrd="0" destOrd="0" parTransId="{AD15B681-FA4C-41F1-AF73-373B9196E0C6}" sibTransId="{EA9D50DD-0146-47D9-92A6-FC96FF88A376}"/>
    <dgm:cxn modelId="{717724B7-8295-4829-A4EF-2F3E16388670}" type="presOf" srcId="{C47531DB-CB9D-4412-B289-E554531DE983}" destId="{90A26475-B810-4039-8DE4-A93F09810050}" srcOrd="0" destOrd="0" presId="urn:microsoft.com/office/officeart/2005/8/layout/vList2"/>
    <dgm:cxn modelId="{CF44BE2C-5A36-4CF3-B7FA-77829B72C2B3}" type="presParOf" srcId="{90A26475-B810-4039-8DE4-A93F09810050}" destId="{0362D058-A979-423A-9261-AA50D9C5803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3.xml><?xml version="1.0" encoding="utf-8"?>
<dgm:dataModel xmlns:dgm="http://schemas.openxmlformats.org/drawingml/2006/diagram" xmlns:a="http://schemas.openxmlformats.org/drawingml/2006/main">
  <dgm:ptLst>
    <dgm:pt modelId="{4F9F7E0C-1A3B-4F71-AD15-221892200490}" type="doc">
      <dgm:prSet loTypeId="urn:microsoft.com/office/officeart/2005/8/layout/hierarchy2" loCatId="hierarchy" qsTypeId="urn:microsoft.com/office/officeart/2005/8/quickstyle/simple5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1DBB9A3E-13F0-458C-8590-2B690B22EFDC}">
      <dgm:prSet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b="1" dirty="0"/>
            <a:t>“Faculty Sponsor” field</a:t>
          </a:r>
          <a:endParaRPr lang="en-US" dirty="0"/>
        </a:p>
      </dgm:t>
    </dgm:pt>
    <dgm:pt modelId="{F5F6D166-52C9-4677-A1A8-AEB415D6C4E0}" type="parTrans" cxnId="{E0B076DD-F5A4-4CAB-9D82-9C302D9C93ED}">
      <dgm:prSet/>
      <dgm:spPr/>
      <dgm:t>
        <a:bodyPr/>
        <a:lstStyle/>
        <a:p>
          <a:endParaRPr lang="en-US"/>
        </a:p>
      </dgm:t>
    </dgm:pt>
    <dgm:pt modelId="{7909CDE5-69E9-46B8-B3D9-8C19BCA609AA}" type="sibTrans" cxnId="{E0B076DD-F5A4-4CAB-9D82-9C302D9C93ED}">
      <dgm:prSet/>
      <dgm:spPr/>
      <dgm:t>
        <a:bodyPr/>
        <a:lstStyle/>
        <a:p>
          <a:endParaRPr lang="en-US"/>
        </a:p>
      </dgm:t>
    </dgm:pt>
    <dgm:pt modelId="{E28A9B1C-8799-4E97-B5BD-C4992E9DBF17}">
      <dgm:prSet/>
      <dgm:spPr/>
      <dgm:t>
        <a:bodyPr/>
        <a:lstStyle/>
        <a:p>
          <a:r>
            <a:rPr lang="en-US"/>
            <a:t>Enter new faculty sponsor ID number or click magnifying glass to Look Up</a:t>
          </a:r>
        </a:p>
      </dgm:t>
    </dgm:pt>
    <dgm:pt modelId="{AE9059E8-CFB5-4DE1-8B4C-87BD1DA4F2F2}" type="parTrans" cxnId="{31DFF11F-9A8B-4377-B449-0D203305FA5A}">
      <dgm:prSet/>
      <dgm:spPr/>
      <dgm:t>
        <a:bodyPr/>
        <a:lstStyle/>
        <a:p>
          <a:endParaRPr lang="en-US"/>
        </a:p>
      </dgm:t>
    </dgm:pt>
    <dgm:pt modelId="{5A44FED4-BF5A-444C-BC23-985F0AF1808B}" type="sibTrans" cxnId="{31DFF11F-9A8B-4377-B449-0D203305FA5A}">
      <dgm:prSet/>
      <dgm:spPr/>
      <dgm:t>
        <a:bodyPr/>
        <a:lstStyle/>
        <a:p>
          <a:endParaRPr lang="en-US"/>
        </a:p>
      </dgm:t>
    </dgm:pt>
    <dgm:pt modelId="{E935B1FA-8B7B-49FE-896F-A6C0D0433E9E}">
      <dgm:prSet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b="1" dirty="0"/>
            <a:t>“Faculty Research Mentor” field</a:t>
          </a:r>
          <a:endParaRPr lang="en-US" dirty="0"/>
        </a:p>
      </dgm:t>
    </dgm:pt>
    <dgm:pt modelId="{C2AACD8A-B7F5-46B0-8534-7239B074E92E}" type="parTrans" cxnId="{C151AE2C-73AE-408E-96A5-590C79CE6D80}">
      <dgm:prSet/>
      <dgm:spPr/>
      <dgm:t>
        <a:bodyPr/>
        <a:lstStyle/>
        <a:p>
          <a:endParaRPr lang="en-US"/>
        </a:p>
      </dgm:t>
    </dgm:pt>
    <dgm:pt modelId="{5842D414-97D7-4CB2-AF40-9CAFF15B31F5}" type="sibTrans" cxnId="{C151AE2C-73AE-408E-96A5-590C79CE6D80}">
      <dgm:prSet/>
      <dgm:spPr/>
      <dgm:t>
        <a:bodyPr/>
        <a:lstStyle/>
        <a:p>
          <a:endParaRPr lang="en-US"/>
        </a:p>
      </dgm:t>
    </dgm:pt>
    <dgm:pt modelId="{3B57BC53-6669-487C-B9B2-FF2107EEF94C}">
      <dgm:prSet/>
      <dgm:spPr/>
      <dgm:t>
        <a:bodyPr/>
        <a:lstStyle/>
        <a:p>
          <a:r>
            <a:rPr lang="en-US"/>
            <a:t>Enter new research mentor ID number or click magnifying glass to Look Up, if applicable</a:t>
          </a:r>
        </a:p>
      </dgm:t>
    </dgm:pt>
    <dgm:pt modelId="{3F08D61D-9884-42F9-877F-786E5E8A62B6}" type="parTrans" cxnId="{1C1B6C5B-9643-415B-9E55-D40AD8AE5396}">
      <dgm:prSet/>
      <dgm:spPr/>
      <dgm:t>
        <a:bodyPr/>
        <a:lstStyle/>
        <a:p>
          <a:endParaRPr lang="en-US"/>
        </a:p>
      </dgm:t>
    </dgm:pt>
    <dgm:pt modelId="{B4B29782-5AA7-4686-85F4-1FBDB89433C2}" type="sibTrans" cxnId="{1C1B6C5B-9643-415B-9E55-D40AD8AE5396}">
      <dgm:prSet/>
      <dgm:spPr/>
      <dgm:t>
        <a:bodyPr/>
        <a:lstStyle/>
        <a:p>
          <a:endParaRPr lang="en-US"/>
        </a:p>
      </dgm:t>
    </dgm:pt>
    <dgm:pt modelId="{B1BB6F6A-179B-46D7-B774-E39809724DD2}">
      <dgm:prSet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b="1"/>
            <a:t>“Comments” field</a:t>
          </a:r>
          <a:endParaRPr lang="en-US"/>
        </a:p>
      </dgm:t>
    </dgm:pt>
    <dgm:pt modelId="{B8009CA3-4A8D-4BB3-A19E-C293AD1C42E7}" type="parTrans" cxnId="{46CF46A1-6C07-4001-BE32-CC364F0C38F2}">
      <dgm:prSet/>
      <dgm:spPr/>
      <dgm:t>
        <a:bodyPr/>
        <a:lstStyle/>
        <a:p>
          <a:endParaRPr lang="en-US"/>
        </a:p>
      </dgm:t>
    </dgm:pt>
    <dgm:pt modelId="{A4ACCE80-E4A9-414B-86DA-A0AEC3F95D4C}" type="sibTrans" cxnId="{46CF46A1-6C07-4001-BE32-CC364F0C38F2}">
      <dgm:prSet/>
      <dgm:spPr/>
      <dgm:t>
        <a:bodyPr/>
        <a:lstStyle/>
        <a:p>
          <a:endParaRPr lang="en-US"/>
        </a:p>
      </dgm:t>
    </dgm:pt>
    <dgm:pt modelId="{D93D8DE8-1940-45ED-8050-B83ABEA5A8D5}">
      <dgm:prSet/>
      <dgm:spPr/>
      <dgm:t>
        <a:bodyPr/>
        <a:lstStyle/>
        <a:p>
          <a:r>
            <a:rPr lang="en-US" dirty="0"/>
            <a:t>Add comment to explain change in faculty sponsor or research mentor</a:t>
          </a:r>
        </a:p>
      </dgm:t>
    </dgm:pt>
    <dgm:pt modelId="{966CBB44-C734-4387-8CA2-49148ADC63A0}" type="parTrans" cxnId="{B25DDF8F-427B-46AA-96AD-327987AA2256}">
      <dgm:prSet/>
      <dgm:spPr/>
      <dgm:t>
        <a:bodyPr/>
        <a:lstStyle/>
        <a:p>
          <a:endParaRPr lang="en-US"/>
        </a:p>
      </dgm:t>
    </dgm:pt>
    <dgm:pt modelId="{016622FC-A84C-4236-BA9F-0F4B386B60AF}" type="sibTrans" cxnId="{B25DDF8F-427B-46AA-96AD-327987AA2256}">
      <dgm:prSet/>
      <dgm:spPr/>
      <dgm:t>
        <a:bodyPr/>
        <a:lstStyle/>
        <a:p>
          <a:endParaRPr lang="en-US"/>
        </a:p>
      </dgm:t>
    </dgm:pt>
    <dgm:pt modelId="{39D4F798-B4E8-40B4-B75F-B88BAEAB1A51}">
      <dgm:prSet/>
      <dgm:spPr>
        <a:solidFill>
          <a:schemeClr val="accent3">
            <a:lumMod val="60000"/>
            <a:lumOff val="40000"/>
          </a:schemeClr>
        </a:solidFill>
      </dgm:spPr>
      <dgm:t>
        <a:bodyPr/>
        <a:lstStyle/>
        <a:p>
          <a:r>
            <a:rPr lang="en-US" b="1" i="1" dirty="0"/>
            <a:t>Real World Training Scenario:</a:t>
          </a:r>
          <a:endParaRPr lang="en-US" dirty="0"/>
        </a:p>
      </dgm:t>
    </dgm:pt>
    <dgm:pt modelId="{4C04155D-C3F4-4C77-AB3B-BECE568E061C}" type="parTrans" cxnId="{0FA703C9-5B68-43A1-ABA2-29566BADE299}">
      <dgm:prSet/>
      <dgm:spPr/>
      <dgm:t>
        <a:bodyPr/>
        <a:lstStyle/>
        <a:p>
          <a:endParaRPr lang="en-US"/>
        </a:p>
      </dgm:t>
    </dgm:pt>
    <dgm:pt modelId="{64D1CAE5-C419-4A24-8AA4-DC0327CCAA76}" type="sibTrans" cxnId="{0FA703C9-5B68-43A1-ABA2-29566BADE299}">
      <dgm:prSet/>
      <dgm:spPr/>
      <dgm:t>
        <a:bodyPr/>
        <a:lstStyle/>
        <a:p>
          <a:endParaRPr lang="en-US"/>
        </a:p>
      </dgm:t>
    </dgm:pt>
    <dgm:pt modelId="{B8D764AC-FA92-4436-A4C9-0F9C718F1361}">
      <dgm:prSet/>
      <dgm:spPr/>
      <dgm:t>
        <a:bodyPr/>
        <a:lstStyle/>
        <a:p>
          <a:r>
            <a:rPr lang="en-US"/>
            <a:t>Enter Robin’s new faculty sponsor and explanation for the change</a:t>
          </a:r>
        </a:p>
      </dgm:t>
    </dgm:pt>
    <dgm:pt modelId="{F17BC4EE-83BD-4B5D-AC79-915403836DB8}" type="parTrans" cxnId="{EA9EA905-9AF1-4D5A-8AFE-43503D33FF35}">
      <dgm:prSet/>
      <dgm:spPr/>
      <dgm:t>
        <a:bodyPr/>
        <a:lstStyle/>
        <a:p>
          <a:endParaRPr lang="en-US"/>
        </a:p>
      </dgm:t>
    </dgm:pt>
    <dgm:pt modelId="{F50E6A65-7C7B-4B4D-BD2C-DEA1F2688E71}" type="sibTrans" cxnId="{EA9EA905-9AF1-4D5A-8AFE-43503D33FF35}">
      <dgm:prSet/>
      <dgm:spPr/>
      <dgm:t>
        <a:bodyPr/>
        <a:lstStyle/>
        <a:p>
          <a:endParaRPr lang="en-US"/>
        </a:p>
      </dgm:t>
    </dgm:pt>
    <dgm:pt modelId="{00DC0F91-09F5-4797-AA7F-CFAC59F0939F}" type="pres">
      <dgm:prSet presAssocID="{4F9F7E0C-1A3B-4F71-AD15-221892200490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C654E72B-4FAB-48E2-8331-8C3F3DB63406}" type="pres">
      <dgm:prSet presAssocID="{1DBB9A3E-13F0-458C-8590-2B690B22EFDC}" presName="root1" presStyleCnt="0"/>
      <dgm:spPr/>
    </dgm:pt>
    <dgm:pt modelId="{67B47B61-D424-4136-A72A-77A792C08150}" type="pres">
      <dgm:prSet presAssocID="{1DBB9A3E-13F0-458C-8590-2B690B22EFDC}" presName="LevelOneTextNode" presStyleLbl="node0" presStyleIdx="0" presStyleCnt="4">
        <dgm:presLayoutVars>
          <dgm:chPref val="3"/>
        </dgm:presLayoutVars>
      </dgm:prSet>
      <dgm:spPr/>
    </dgm:pt>
    <dgm:pt modelId="{A61E0803-830B-4B03-A35E-F98D586994FD}" type="pres">
      <dgm:prSet presAssocID="{1DBB9A3E-13F0-458C-8590-2B690B22EFDC}" presName="level2hierChild" presStyleCnt="0"/>
      <dgm:spPr/>
    </dgm:pt>
    <dgm:pt modelId="{A2C10185-488F-46BD-B7ED-EF5A0A0F0032}" type="pres">
      <dgm:prSet presAssocID="{AE9059E8-CFB5-4DE1-8B4C-87BD1DA4F2F2}" presName="conn2-1" presStyleLbl="parChTrans1D2" presStyleIdx="0" presStyleCnt="4"/>
      <dgm:spPr/>
    </dgm:pt>
    <dgm:pt modelId="{264895EF-9EFE-4A22-958E-33CB226DCB77}" type="pres">
      <dgm:prSet presAssocID="{AE9059E8-CFB5-4DE1-8B4C-87BD1DA4F2F2}" presName="connTx" presStyleLbl="parChTrans1D2" presStyleIdx="0" presStyleCnt="4"/>
      <dgm:spPr/>
    </dgm:pt>
    <dgm:pt modelId="{270844E5-C18C-46AD-8246-DBC4082E95E2}" type="pres">
      <dgm:prSet presAssocID="{E28A9B1C-8799-4E97-B5BD-C4992E9DBF17}" presName="root2" presStyleCnt="0"/>
      <dgm:spPr/>
    </dgm:pt>
    <dgm:pt modelId="{7F42372F-8940-4C36-8F1C-50033B32BFE6}" type="pres">
      <dgm:prSet presAssocID="{E28A9B1C-8799-4E97-B5BD-C4992E9DBF17}" presName="LevelTwoTextNode" presStyleLbl="node2" presStyleIdx="0" presStyleCnt="4">
        <dgm:presLayoutVars>
          <dgm:chPref val="3"/>
        </dgm:presLayoutVars>
      </dgm:prSet>
      <dgm:spPr/>
    </dgm:pt>
    <dgm:pt modelId="{7AF7FB03-9277-4206-B693-EEA8BF070FD9}" type="pres">
      <dgm:prSet presAssocID="{E28A9B1C-8799-4E97-B5BD-C4992E9DBF17}" presName="level3hierChild" presStyleCnt="0"/>
      <dgm:spPr/>
    </dgm:pt>
    <dgm:pt modelId="{40827208-D27B-49EB-BA92-07E4C2559608}" type="pres">
      <dgm:prSet presAssocID="{E935B1FA-8B7B-49FE-896F-A6C0D0433E9E}" presName="root1" presStyleCnt="0"/>
      <dgm:spPr/>
    </dgm:pt>
    <dgm:pt modelId="{110A965D-B6FB-43AF-A6B9-27F29277817D}" type="pres">
      <dgm:prSet presAssocID="{E935B1FA-8B7B-49FE-896F-A6C0D0433E9E}" presName="LevelOneTextNode" presStyleLbl="node0" presStyleIdx="1" presStyleCnt="4">
        <dgm:presLayoutVars>
          <dgm:chPref val="3"/>
        </dgm:presLayoutVars>
      </dgm:prSet>
      <dgm:spPr/>
    </dgm:pt>
    <dgm:pt modelId="{6750E908-AE97-4C1A-B96E-BBEE09ABB7F0}" type="pres">
      <dgm:prSet presAssocID="{E935B1FA-8B7B-49FE-896F-A6C0D0433E9E}" presName="level2hierChild" presStyleCnt="0"/>
      <dgm:spPr/>
    </dgm:pt>
    <dgm:pt modelId="{6A900B10-08FB-47BE-9525-920BB85B7EEF}" type="pres">
      <dgm:prSet presAssocID="{3F08D61D-9884-42F9-877F-786E5E8A62B6}" presName="conn2-1" presStyleLbl="parChTrans1D2" presStyleIdx="1" presStyleCnt="4"/>
      <dgm:spPr/>
    </dgm:pt>
    <dgm:pt modelId="{60D2F5D8-A94D-4E66-8896-48BB35A09B27}" type="pres">
      <dgm:prSet presAssocID="{3F08D61D-9884-42F9-877F-786E5E8A62B6}" presName="connTx" presStyleLbl="parChTrans1D2" presStyleIdx="1" presStyleCnt="4"/>
      <dgm:spPr/>
    </dgm:pt>
    <dgm:pt modelId="{06066B0E-683E-4467-9D3E-B57962E28EC5}" type="pres">
      <dgm:prSet presAssocID="{3B57BC53-6669-487C-B9B2-FF2107EEF94C}" presName="root2" presStyleCnt="0"/>
      <dgm:spPr/>
    </dgm:pt>
    <dgm:pt modelId="{B87D3793-F3F3-452A-B89F-EB4C457EE51D}" type="pres">
      <dgm:prSet presAssocID="{3B57BC53-6669-487C-B9B2-FF2107EEF94C}" presName="LevelTwoTextNode" presStyleLbl="node2" presStyleIdx="1" presStyleCnt="4">
        <dgm:presLayoutVars>
          <dgm:chPref val="3"/>
        </dgm:presLayoutVars>
      </dgm:prSet>
      <dgm:spPr/>
    </dgm:pt>
    <dgm:pt modelId="{9979991D-9883-45A3-B163-2D2157B00C6F}" type="pres">
      <dgm:prSet presAssocID="{3B57BC53-6669-487C-B9B2-FF2107EEF94C}" presName="level3hierChild" presStyleCnt="0"/>
      <dgm:spPr/>
    </dgm:pt>
    <dgm:pt modelId="{D7A8430E-BD8A-4018-BE8D-8CBB6B57DD58}" type="pres">
      <dgm:prSet presAssocID="{B1BB6F6A-179B-46D7-B774-E39809724DD2}" presName="root1" presStyleCnt="0"/>
      <dgm:spPr/>
    </dgm:pt>
    <dgm:pt modelId="{D4D620D2-D2EC-403A-9105-C57C68BDA02C}" type="pres">
      <dgm:prSet presAssocID="{B1BB6F6A-179B-46D7-B774-E39809724DD2}" presName="LevelOneTextNode" presStyleLbl="node0" presStyleIdx="2" presStyleCnt="4">
        <dgm:presLayoutVars>
          <dgm:chPref val="3"/>
        </dgm:presLayoutVars>
      </dgm:prSet>
      <dgm:spPr/>
    </dgm:pt>
    <dgm:pt modelId="{8281A747-4057-4296-8CE1-1B13104AB693}" type="pres">
      <dgm:prSet presAssocID="{B1BB6F6A-179B-46D7-B774-E39809724DD2}" presName="level2hierChild" presStyleCnt="0"/>
      <dgm:spPr/>
    </dgm:pt>
    <dgm:pt modelId="{04D7A473-2A60-499F-85AE-991AE194852F}" type="pres">
      <dgm:prSet presAssocID="{966CBB44-C734-4387-8CA2-49148ADC63A0}" presName="conn2-1" presStyleLbl="parChTrans1D2" presStyleIdx="2" presStyleCnt="4"/>
      <dgm:spPr/>
    </dgm:pt>
    <dgm:pt modelId="{A6A16D60-340B-4616-A3CE-01C7C3E74166}" type="pres">
      <dgm:prSet presAssocID="{966CBB44-C734-4387-8CA2-49148ADC63A0}" presName="connTx" presStyleLbl="parChTrans1D2" presStyleIdx="2" presStyleCnt="4"/>
      <dgm:spPr/>
    </dgm:pt>
    <dgm:pt modelId="{CDEA4DCD-E245-49B7-A6ED-519F80DD1A12}" type="pres">
      <dgm:prSet presAssocID="{D93D8DE8-1940-45ED-8050-B83ABEA5A8D5}" presName="root2" presStyleCnt="0"/>
      <dgm:spPr/>
    </dgm:pt>
    <dgm:pt modelId="{D9E8C73C-1C32-4961-A1A3-28909852FC19}" type="pres">
      <dgm:prSet presAssocID="{D93D8DE8-1940-45ED-8050-B83ABEA5A8D5}" presName="LevelTwoTextNode" presStyleLbl="node2" presStyleIdx="2" presStyleCnt="4">
        <dgm:presLayoutVars>
          <dgm:chPref val="3"/>
        </dgm:presLayoutVars>
      </dgm:prSet>
      <dgm:spPr/>
    </dgm:pt>
    <dgm:pt modelId="{0B4F74F3-874A-4E26-AA2B-E272B4E37B29}" type="pres">
      <dgm:prSet presAssocID="{D93D8DE8-1940-45ED-8050-B83ABEA5A8D5}" presName="level3hierChild" presStyleCnt="0"/>
      <dgm:spPr/>
    </dgm:pt>
    <dgm:pt modelId="{35B65C91-7AD2-4E3E-AF05-708075FB8AF8}" type="pres">
      <dgm:prSet presAssocID="{39D4F798-B4E8-40B4-B75F-B88BAEAB1A51}" presName="root1" presStyleCnt="0"/>
      <dgm:spPr/>
    </dgm:pt>
    <dgm:pt modelId="{D4872281-EBDD-4C66-A9AE-44B6E39ADCD9}" type="pres">
      <dgm:prSet presAssocID="{39D4F798-B4E8-40B4-B75F-B88BAEAB1A51}" presName="LevelOneTextNode" presStyleLbl="node0" presStyleIdx="3" presStyleCnt="4">
        <dgm:presLayoutVars>
          <dgm:chPref val="3"/>
        </dgm:presLayoutVars>
      </dgm:prSet>
      <dgm:spPr/>
    </dgm:pt>
    <dgm:pt modelId="{0238A0DD-C014-4FC4-AF9C-0ECC3E22B1E3}" type="pres">
      <dgm:prSet presAssocID="{39D4F798-B4E8-40B4-B75F-B88BAEAB1A51}" presName="level2hierChild" presStyleCnt="0"/>
      <dgm:spPr/>
    </dgm:pt>
    <dgm:pt modelId="{513D358D-7263-4758-BDC4-4BDA86FEDF59}" type="pres">
      <dgm:prSet presAssocID="{F17BC4EE-83BD-4B5D-AC79-915403836DB8}" presName="conn2-1" presStyleLbl="parChTrans1D2" presStyleIdx="3" presStyleCnt="4"/>
      <dgm:spPr/>
    </dgm:pt>
    <dgm:pt modelId="{9F1831A9-8ADE-48F8-8597-8DAAB3C35E25}" type="pres">
      <dgm:prSet presAssocID="{F17BC4EE-83BD-4B5D-AC79-915403836DB8}" presName="connTx" presStyleLbl="parChTrans1D2" presStyleIdx="3" presStyleCnt="4"/>
      <dgm:spPr/>
    </dgm:pt>
    <dgm:pt modelId="{497533E9-5AA3-46B0-9548-CC2F8FAF682D}" type="pres">
      <dgm:prSet presAssocID="{B8D764AC-FA92-4436-A4C9-0F9C718F1361}" presName="root2" presStyleCnt="0"/>
      <dgm:spPr/>
    </dgm:pt>
    <dgm:pt modelId="{FAFD2B11-D9BF-4BA6-8AD7-41EE3A0B9120}" type="pres">
      <dgm:prSet presAssocID="{B8D764AC-FA92-4436-A4C9-0F9C718F1361}" presName="LevelTwoTextNode" presStyleLbl="node2" presStyleIdx="3" presStyleCnt="4">
        <dgm:presLayoutVars>
          <dgm:chPref val="3"/>
        </dgm:presLayoutVars>
      </dgm:prSet>
      <dgm:spPr/>
    </dgm:pt>
    <dgm:pt modelId="{A9C6D3A8-CB05-429A-80BA-6314333D4C46}" type="pres">
      <dgm:prSet presAssocID="{B8D764AC-FA92-4436-A4C9-0F9C718F1361}" presName="level3hierChild" presStyleCnt="0"/>
      <dgm:spPr/>
    </dgm:pt>
  </dgm:ptLst>
  <dgm:cxnLst>
    <dgm:cxn modelId="{EA9EA905-9AF1-4D5A-8AFE-43503D33FF35}" srcId="{39D4F798-B4E8-40B4-B75F-B88BAEAB1A51}" destId="{B8D764AC-FA92-4436-A4C9-0F9C718F1361}" srcOrd="0" destOrd="0" parTransId="{F17BC4EE-83BD-4B5D-AC79-915403836DB8}" sibTransId="{F50E6A65-7C7B-4B4D-BD2C-DEA1F2688E71}"/>
    <dgm:cxn modelId="{FE35140D-98FF-4099-87BE-2B5E064DF774}" type="presOf" srcId="{1DBB9A3E-13F0-458C-8590-2B690B22EFDC}" destId="{67B47B61-D424-4136-A72A-77A792C08150}" srcOrd="0" destOrd="0" presId="urn:microsoft.com/office/officeart/2005/8/layout/hierarchy2"/>
    <dgm:cxn modelId="{31DFF11F-9A8B-4377-B449-0D203305FA5A}" srcId="{1DBB9A3E-13F0-458C-8590-2B690B22EFDC}" destId="{E28A9B1C-8799-4E97-B5BD-C4992E9DBF17}" srcOrd="0" destOrd="0" parTransId="{AE9059E8-CFB5-4DE1-8B4C-87BD1DA4F2F2}" sibTransId="{5A44FED4-BF5A-444C-BC23-985F0AF1808B}"/>
    <dgm:cxn modelId="{89303326-24CF-4ECE-8A3F-849CF2748DFC}" type="presOf" srcId="{AE9059E8-CFB5-4DE1-8B4C-87BD1DA4F2F2}" destId="{264895EF-9EFE-4A22-958E-33CB226DCB77}" srcOrd="1" destOrd="0" presId="urn:microsoft.com/office/officeart/2005/8/layout/hierarchy2"/>
    <dgm:cxn modelId="{18610A2B-9920-4061-8C39-D73EE16B94B6}" type="presOf" srcId="{F17BC4EE-83BD-4B5D-AC79-915403836DB8}" destId="{9F1831A9-8ADE-48F8-8597-8DAAB3C35E25}" srcOrd="1" destOrd="0" presId="urn:microsoft.com/office/officeart/2005/8/layout/hierarchy2"/>
    <dgm:cxn modelId="{C151AE2C-73AE-408E-96A5-590C79CE6D80}" srcId="{4F9F7E0C-1A3B-4F71-AD15-221892200490}" destId="{E935B1FA-8B7B-49FE-896F-A6C0D0433E9E}" srcOrd="1" destOrd="0" parTransId="{C2AACD8A-B7F5-46B0-8534-7239B074E92E}" sibTransId="{5842D414-97D7-4CB2-AF40-9CAFF15B31F5}"/>
    <dgm:cxn modelId="{10594D2E-B6B6-4E5D-8B06-7A9CB89283C1}" type="presOf" srcId="{39D4F798-B4E8-40B4-B75F-B88BAEAB1A51}" destId="{D4872281-EBDD-4C66-A9AE-44B6E39ADCD9}" srcOrd="0" destOrd="0" presId="urn:microsoft.com/office/officeart/2005/8/layout/hierarchy2"/>
    <dgm:cxn modelId="{D2142734-05F2-495D-BDCF-F9F603879476}" type="presOf" srcId="{3B57BC53-6669-487C-B9B2-FF2107EEF94C}" destId="{B87D3793-F3F3-452A-B89F-EB4C457EE51D}" srcOrd="0" destOrd="0" presId="urn:microsoft.com/office/officeart/2005/8/layout/hierarchy2"/>
    <dgm:cxn modelId="{01F6A73C-5D2F-4CE9-8DD8-1E66C4042175}" type="presOf" srcId="{F17BC4EE-83BD-4B5D-AC79-915403836DB8}" destId="{513D358D-7263-4758-BDC4-4BDA86FEDF59}" srcOrd="0" destOrd="0" presId="urn:microsoft.com/office/officeart/2005/8/layout/hierarchy2"/>
    <dgm:cxn modelId="{1C1B6C5B-9643-415B-9E55-D40AD8AE5396}" srcId="{E935B1FA-8B7B-49FE-896F-A6C0D0433E9E}" destId="{3B57BC53-6669-487C-B9B2-FF2107EEF94C}" srcOrd="0" destOrd="0" parTransId="{3F08D61D-9884-42F9-877F-786E5E8A62B6}" sibTransId="{B4B29782-5AA7-4686-85F4-1FBDB89433C2}"/>
    <dgm:cxn modelId="{617DB35D-41B5-4AFE-BFC5-A126F4CC23A2}" type="presOf" srcId="{4F9F7E0C-1A3B-4F71-AD15-221892200490}" destId="{00DC0F91-09F5-4797-AA7F-CFAC59F0939F}" srcOrd="0" destOrd="0" presId="urn:microsoft.com/office/officeart/2005/8/layout/hierarchy2"/>
    <dgm:cxn modelId="{6BBACE58-C6EA-4C3C-AB7B-767F9350D938}" type="presOf" srcId="{E28A9B1C-8799-4E97-B5BD-C4992E9DBF17}" destId="{7F42372F-8940-4C36-8F1C-50033B32BFE6}" srcOrd="0" destOrd="0" presId="urn:microsoft.com/office/officeart/2005/8/layout/hierarchy2"/>
    <dgm:cxn modelId="{B25DDF8F-427B-46AA-96AD-327987AA2256}" srcId="{B1BB6F6A-179B-46D7-B774-E39809724DD2}" destId="{D93D8DE8-1940-45ED-8050-B83ABEA5A8D5}" srcOrd="0" destOrd="0" parTransId="{966CBB44-C734-4387-8CA2-49148ADC63A0}" sibTransId="{016622FC-A84C-4236-BA9F-0F4B386B60AF}"/>
    <dgm:cxn modelId="{46CF46A1-6C07-4001-BE32-CC364F0C38F2}" srcId="{4F9F7E0C-1A3B-4F71-AD15-221892200490}" destId="{B1BB6F6A-179B-46D7-B774-E39809724DD2}" srcOrd="2" destOrd="0" parTransId="{B8009CA3-4A8D-4BB3-A19E-C293AD1C42E7}" sibTransId="{A4ACCE80-E4A9-414B-86DA-A0AEC3F95D4C}"/>
    <dgm:cxn modelId="{B3FAFDA9-F004-4C33-8240-7111D3122758}" type="presOf" srcId="{E935B1FA-8B7B-49FE-896F-A6C0D0433E9E}" destId="{110A965D-B6FB-43AF-A6B9-27F29277817D}" srcOrd="0" destOrd="0" presId="urn:microsoft.com/office/officeart/2005/8/layout/hierarchy2"/>
    <dgm:cxn modelId="{36FB44AB-6A8F-4924-8B19-29980996C122}" type="presOf" srcId="{B1BB6F6A-179B-46D7-B774-E39809724DD2}" destId="{D4D620D2-D2EC-403A-9105-C57C68BDA02C}" srcOrd="0" destOrd="0" presId="urn:microsoft.com/office/officeart/2005/8/layout/hierarchy2"/>
    <dgm:cxn modelId="{0FA703C9-5B68-43A1-ABA2-29566BADE299}" srcId="{4F9F7E0C-1A3B-4F71-AD15-221892200490}" destId="{39D4F798-B4E8-40B4-B75F-B88BAEAB1A51}" srcOrd="3" destOrd="0" parTransId="{4C04155D-C3F4-4C77-AB3B-BECE568E061C}" sibTransId="{64D1CAE5-C419-4A24-8AA4-DC0327CCAA76}"/>
    <dgm:cxn modelId="{E69461D6-1AF2-44AF-AB6B-5B8B4451B2EF}" type="presOf" srcId="{D93D8DE8-1940-45ED-8050-B83ABEA5A8D5}" destId="{D9E8C73C-1C32-4961-A1A3-28909852FC19}" srcOrd="0" destOrd="0" presId="urn:microsoft.com/office/officeart/2005/8/layout/hierarchy2"/>
    <dgm:cxn modelId="{E0B076DD-F5A4-4CAB-9D82-9C302D9C93ED}" srcId="{4F9F7E0C-1A3B-4F71-AD15-221892200490}" destId="{1DBB9A3E-13F0-458C-8590-2B690B22EFDC}" srcOrd="0" destOrd="0" parTransId="{F5F6D166-52C9-4677-A1A8-AEB415D6C4E0}" sibTransId="{7909CDE5-69E9-46B8-B3D9-8C19BCA609AA}"/>
    <dgm:cxn modelId="{814B17E1-9EC1-4C5C-BB03-153ED144D608}" type="presOf" srcId="{3F08D61D-9884-42F9-877F-786E5E8A62B6}" destId="{60D2F5D8-A94D-4E66-8896-48BB35A09B27}" srcOrd="1" destOrd="0" presId="urn:microsoft.com/office/officeart/2005/8/layout/hierarchy2"/>
    <dgm:cxn modelId="{6FC8A4E3-BBD3-4BDA-B1DB-90FFBEDEDA70}" type="presOf" srcId="{AE9059E8-CFB5-4DE1-8B4C-87BD1DA4F2F2}" destId="{A2C10185-488F-46BD-B7ED-EF5A0A0F0032}" srcOrd="0" destOrd="0" presId="urn:microsoft.com/office/officeart/2005/8/layout/hierarchy2"/>
    <dgm:cxn modelId="{D757A5EF-407A-46BE-9D0B-B3D54D61232D}" type="presOf" srcId="{966CBB44-C734-4387-8CA2-49148ADC63A0}" destId="{04D7A473-2A60-499F-85AE-991AE194852F}" srcOrd="0" destOrd="0" presId="urn:microsoft.com/office/officeart/2005/8/layout/hierarchy2"/>
    <dgm:cxn modelId="{0FA3DDFA-7753-4142-ABDC-3A7C2E7BB096}" type="presOf" srcId="{3F08D61D-9884-42F9-877F-786E5E8A62B6}" destId="{6A900B10-08FB-47BE-9525-920BB85B7EEF}" srcOrd="0" destOrd="0" presId="urn:microsoft.com/office/officeart/2005/8/layout/hierarchy2"/>
    <dgm:cxn modelId="{B57B4FFC-1D66-4D89-BA7D-5016819E29B8}" type="presOf" srcId="{966CBB44-C734-4387-8CA2-49148ADC63A0}" destId="{A6A16D60-340B-4616-A3CE-01C7C3E74166}" srcOrd="1" destOrd="0" presId="urn:microsoft.com/office/officeart/2005/8/layout/hierarchy2"/>
    <dgm:cxn modelId="{CF1BABFE-EA57-4E57-8594-F3B03AE6C472}" type="presOf" srcId="{B8D764AC-FA92-4436-A4C9-0F9C718F1361}" destId="{FAFD2B11-D9BF-4BA6-8AD7-41EE3A0B9120}" srcOrd="0" destOrd="0" presId="urn:microsoft.com/office/officeart/2005/8/layout/hierarchy2"/>
    <dgm:cxn modelId="{83614D09-89FA-448D-9566-53FAFB508D41}" type="presParOf" srcId="{00DC0F91-09F5-4797-AA7F-CFAC59F0939F}" destId="{C654E72B-4FAB-48E2-8331-8C3F3DB63406}" srcOrd="0" destOrd="0" presId="urn:microsoft.com/office/officeart/2005/8/layout/hierarchy2"/>
    <dgm:cxn modelId="{C1901AB3-E654-4F33-A6F7-EAD773478D8A}" type="presParOf" srcId="{C654E72B-4FAB-48E2-8331-8C3F3DB63406}" destId="{67B47B61-D424-4136-A72A-77A792C08150}" srcOrd="0" destOrd="0" presId="urn:microsoft.com/office/officeart/2005/8/layout/hierarchy2"/>
    <dgm:cxn modelId="{BC5D00C2-8E06-4C82-9E63-B95700822636}" type="presParOf" srcId="{C654E72B-4FAB-48E2-8331-8C3F3DB63406}" destId="{A61E0803-830B-4B03-A35E-F98D586994FD}" srcOrd="1" destOrd="0" presId="urn:microsoft.com/office/officeart/2005/8/layout/hierarchy2"/>
    <dgm:cxn modelId="{6D32249F-0793-48D3-B4D2-5FEC58B5FEF3}" type="presParOf" srcId="{A61E0803-830B-4B03-A35E-F98D586994FD}" destId="{A2C10185-488F-46BD-B7ED-EF5A0A0F0032}" srcOrd="0" destOrd="0" presId="urn:microsoft.com/office/officeart/2005/8/layout/hierarchy2"/>
    <dgm:cxn modelId="{CFA70AB0-97FC-48D6-A982-E1BA66D325CF}" type="presParOf" srcId="{A2C10185-488F-46BD-B7ED-EF5A0A0F0032}" destId="{264895EF-9EFE-4A22-958E-33CB226DCB77}" srcOrd="0" destOrd="0" presId="urn:microsoft.com/office/officeart/2005/8/layout/hierarchy2"/>
    <dgm:cxn modelId="{6E5344D2-77A9-48AF-B97C-890495C1E49E}" type="presParOf" srcId="{A61E0803-830B-4B03-A35E-F98D586994FD}" destId="{270844E5-C18C-46AD-8246-DBC4082E95E2}" srcOrd="1" destOrd="0" presId="urn:microsoft.com/office/officeart/2005/8/layout/hierarchy2"/>
    <dgm:cxn modelId="{A0FA7F5C-3706-458D-ACF7-49054E5AC940}" type="presParOf" srcId="{270844E5-C18C-46AD-8246-DBC4082E95E2}" destId="{7F42372F-8940-4C36-8F1C-50033B32BFE6}" srcOrd="0" destOrd="0" presId="urn:microsoft.com/office/officeart/2005/8/layout/hierarchy2"/>
    <dgm:cxn modelId="{A203B460-1415-44EC-9FC4-787B4641AB8A}" type="presParOf" srcId="{270844E5-C18C-46AD-8246-DBC4082E95E2}" destId="{7AF7FB03-9277-4206-B693-EEA8BF070FD9}" srcOrd="1" destOrd="0" presId="urn:microsoft.com/office/officeart/2005/8/layout/hierarchy2"/>
    <dgm:cxn modelId="{DFC19C92-109B-4518-96B9-BA79CF529D70}" type="presParOf" srcId="{00DC0F91-09F5-4797-AA7F-CFAC59F0939F}" destId="{40827208-D27B-49EB-BA92-07E4C2559608}" srcOrd="1" destOrd="0" presId="urn:microsoft.com/office/officeart/2005/8/layout/hierarchy2"/>
    <dgm:cxn modelId="{18704958-BFE0-4E0E-A6A6-E9725F48661E}" type="presParOf" srcId="{40827208-D27B-49EB-BA92-07E4C2559608}" destId="{110A965D-B6FB-43AF-A6B9-27F29277817D}" srcOrd="0" destOrd="0" presId="urn:microsoft.com/office/officeart/2005/8/layout/hierarchy2"/>
    <dgm:cxn modelId="{1B032C22-0B37-4B22-B6E1-7C81DC3F866A}" type="presParOf" srcId="{40827208-D27B-49EB-BA92-07E4C2559608}" destId="{6750E908-AE97-4C1A-B96E-BBEE09ABB7F0}" srcOrd="1" destOrd="0" presId="urn:microsoft.com/office/officeart/2005/8/layout/hierarchy2"/>
    <dgm:cxn modelId="{6AE8FF5B-0D56-49FF-B367-35479AD0779C}" type="presParOf" srcId="{6750E908-AE97-4C1A-B96E-BBEE09ABB7F0}" destId="{6A900B10-08FB-47BE-9525-920BB85B7EEF}" srcOrd="0" destOrd="0" presId="urn:microsoft.com/office/officeart/2005/8/layout/hierarchy2"/>
    <dgm:cxn modelId="{44792970-C87A-41AD-B765-483E5682D769}" type="presParOf" srcId="{6A900B10-08FB-47BE-9525-920BB85B7EEF}" destId="{60D2F5D8-A94D-4E66-8896-48BB35A09B27}" srcOrd="0" destOrd="0" presId="urn:microsoft.com/office/officeart/2005/8/layout/hierarchy2"/>
    <dgm:cxn modelId="{6072A466-4EA9-417D-BC93-25D4D9019B4E}" type="presParOf" srcId="{6750E908-AE97-4C1A-B96E-BBEE09ABB7F0}" destId="{06066B0E-683E-4467-9D3E-B57962E28EC5}" srcOrd="1" destOrd="0" presId="urn:microsoft.com/office/officeart/2005/8/layout/hierarchy2"/>
    <dgm:cxn modelId="{04BE977A-2550-449E-BCDC-62ADA3097BBC}" type="presParOf" srcId="{06066B0E-683E-4467-9D3E-B57962E28EC5}" destId="{B87D3793-F3F3-452A-B89F-EB4C457EE51D}" srcOrd="0" destOrd="0" presId="urn:microsoft.com/office/officeart/2005/8/layout/hierarchy2"/>
    <dgm:cxn modelId="{24393D7C-1154-40AB-B2FF-8149EA98883C}" type="presParOf" srcId="{06066B0E-683E-4467-9D3E-B57962E28EC5}" destId="{9979991D-9883-45A3-B163-2D2157B00C6F}" srcOrd="1" destOrd="0" presId="urn:microsoft.com/office/officeart/2005/8/layout/hierarchy2"/>
    <dgm:cxn modelId="{A6A34BE3-C8ED-438A-9D9E-E41BAE573FEC}" type="presParOf" srcId="{00DC0F91-09F5-4797-AA7F-CFAC59F0939F}" destId="{D7A8430E-BD8A-4018-BE8D-8CBB6B57DD58}" srcOrd="2" destOrd="0" presId="urn:microsoft.com/office/officeart/2005/8/layout/hierarchy2"/>
    <dgm:cxn modelId="{CE839A7D-170C-4839-B070-6384278EFD9D}" type="presParOf" srcId="{D7A8430E-BD8A-4018-BE8D-8CBB6B57DD58}" destId="{D4D620D2-D2EC-403A-9105-C57C68BDA02C}" srcOrd="0" destOrd="0" presId="urn:microsoft.com/office/officeart/2005/8/layout/hierarchy2"/>
    <dgm:cxn modelId="{2B1AA604-C1EF-469A-8846-E142483DEBD4}" type="presParOf" srcId="{D7A8430E-BD8A-4018-BE8D-8CBB6B57DD58}" destId="{8281A747-4057-4296-8CE1-1B13104AB693}" srcOrd="1" destOrd="0" presId="urn:microsoft.com/office/officeart/2005/8/layout/hierarchy2"/>
    <dgm:cxn modelId="{3DE6C5C7-D5C4-4DDE-9E05-7AF9A0ECB696}" type="presParOf" srcId="{8281A747-4057-4296-8CE1-1B13104AB693}" destId="{04D7A473-2A60-499F-85AE-991AE194852F}" srcOrd="0" destOrd="0" presId="urn:microsoft.com/office/officeart/2005/8/layout/hierarchy2"/>
    <dgm:cxn modelId="{D4C46858-AD2B-4685-87CC-395FBE05FDCC}" type="presParOf" srcId="{04D7A473-2A60-499F-85AE-991AE194852F}" destId="{A6A16D60-340B-4616-A3CE-01C7C3E74166}" srcOrd="0" destOrd="0" presId="urn:microsoft.com/office/officeart/2005/8/layout/hierarchy2"/>
    <dgm:cxn modelId="{A961CDDB-CE64-4BF5-83D8-83F840344F38}" type="presParOf" srcId="{8281A747-4057-4296-8CE1-1B13104AB693}" destId="{CDEA4DCD-E245-49B7-A6ED-519F80DD1A12}" srcOrd="1" destOrd="0" presId="urn:microsoft.com/office/officeart/2005/8/layout/hierarchy2"/>
    <dgm:cxn modelId="{262E1E7D-CB9F-41FC-BF15-565D06340862}" type="presParOf" srcId="{CDEA4DCD-E245-49B7-A6ED-519F80DD1A12}" destId="{D9E8C73C-1C32-4961-A1A3-28909852FC19}" srcOrd="0" destOrd="0" presId="urn:microsoft.com/office/officeart/2005/8/layout/hierarchy2"/>
    <dgm:cxn modelId="{BEFA89B1-DB70-4F01-B979-44EBE2E8F744}" type="presParOf" srcId="{CDEA4DCD-E245-49B7-A6ED-519F80DD1A12}" destId="{0B4F74F3-874A-4E26-AA2B-E272B4E37B29}" srcOrd="1" destOrd="0" presId="urn:microsoft.com/office/officeart/2005/8/layout/hierarchy2"/>
    <dgm:cxn modelId="{136A9EDC-DF2B-42DB-BD6A-72B297C9161B}" type="presParOf" srcId="{00DC0F91-09F5-4797-AA7F-CFAC59F0939F}" destId="{35B65C91-7AD2-4E3E-AF05-708075FB8AF8}" srcOrd="3" destOrd="0" presId="urn:microsoft.com/office/officeart/2005/8/layout/hierarchy2"/>
    <dgm:cxn modelId="{F35243BD-A952-4331-A5A3-E6A7031565C6}" type="presParOf" srcId="{35B65C91-7AD2-4E3E-AF05-708075FB8AF8}" destId="{D4872281-EBDD-4C66-A9AE-44B6E39ADCD9}" srcOrd="0" destOrd="0" presId="urn:microsoft.com/office/officeart/2005/8/layout/hierarchy2"/>
    <dgm:cxn modelId="{814A56E0-5CEB-40E5-A835-83F8F5B85E14}" type="presParOf" srcId="{35B65C91-7AD2-4E3E-AF05-708075FB8AF8}" destId="{0238A0DD-C014-4FC4-AF9C-0ECC3E22B1E3}" srcOrd="1" destOrd="0" presId="urn:microsoft.com/office/officeart/2005/8/layout/hierarchy2"/>
    <dgm:cxn modelId="{D15C9C7F-9D55-4A1D-AFCC-8B6091C87815}" type="presParOf" srcId="{0238A0DD-C014-4FC4-AF9C-0ECC3E22B1E3}" destId="{513D358D-7263-4758-BDC4-4BDA86FEDF59}" srcOrd="0" destOrd="0" presId="urn:microsoft.com/office/officeart/2005/8/layout/hierarchy2"/>
    <dgm:cxn modelId="{C0335A6B-BCD3-4710-82A0-DF5B11E16553}" type="presParOf" srcId="{513D358D-7263-4758-BDC4-4BDA86FEDF59}" destId="{9F1831A9-8ADE-48F8-8597-8DAAB3C35E25}" srcOrd="0" destOrd="0" presId="urn:microsoft.com/office/officeart/2005/8/layout/hierarchy2"/>
    <dgm:cxn modelId="{D72DA49D-620F-473E-9FAD-C0500BB314B7}" type="presParOf" srcId="{0238A0DD-C014-4FC4-AF9C-0ECC3E22B1E3}" destId="{497533E9-5AA3-46B0-9548-CC2F8FAF682D}" srcOrd="1" destOrd="0" presId="urn:microsoft.com/office/officeart/2005/8/layout/hierarchy2"/>
    <dgm:cxn modelId="{AF32F195-7EE8-4D89-9493-C280004B4252}" type="presParOf" srcId="{497533E9-5AA3-46B0-9548-CC2F8FAF682D}" destId="{FAFD2B11-D9BF-4BA6-8AD7-41EE3A0B9120}" srcOrd="0" destOrd="0" presId="urn:microsoft.com/office/officeart/2005/8/layout/hierarchy2"/>
    <dgm:cxn modelId="{A977BA9F-DA64-47B8-8643-832981DBE88F}" type="presParOf" srcId="{497533E9-5AA3-46B0-9548-CC2F8FAF682D}" destId="{A9C6D3A8-CB05-429A-80BA-6314333D4C46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44.xml><?xml version="1.0" encoding="utf-8"?>
<dgm:dataModel xmlns:dgm="http://schemas.openxmlformats.org/drawingml/2006/diagram" xmlns:a="http://schemas.openxmlformats.org/drawingml/2006/main">
  <dgm:ptLst>
    <dgm:pt modelId="{279FC1B8-3BED-4D2C-8EBD-EAE870B11D3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F78C4D1C-C607-4C71-B59B-9B502585A354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100" baseline="0" dirty="0"/>
          </a:br>
          <a:r>
            <a:rPr lang="en-US" sz="2400" baseline="0" dirty="0"/>
            <a:t>Research Experience Box</a:t>
          </a:r>
          <a:endParaRPr lang="en-US" sz="2400" dirty="0"/>
        </a:p>
      </dgm:t>
    </dgm:pt>
    <dgm:pt modelId="{21C51C39-6058-46C5-8BEB-4905B3EAD244}" type="parTrans" cxnId="{6289CEBD-B07D-459E-B122-C82CCC0B0AFF}">
      <dgm:prSet/>
      <dgm:spPr/>
      <dgm:t>
        <a:bodyPr/>
        <a:lstStyle/>
        <a:p>
          <a:endParaRPr lang="en-US"/>
        </a:p>
      </dgm:t>
    </dgm:pt>
    <dgm:pt modelId="{D818EB0A-8C97-4915-A268-5CE364834926}" type="sibTrans" cxnId="{6289CEBD-B07D-459E-B122-C82CCC0B0AFF}">
      <dgm:prSet/>
      <dgm:spPr/>
      <dgm:t>
        <a:bodyPr/>
        <a:lstStyle/>
        <a:p>
          <a:endParaRPr lang="en-US"/>
        </a:p>
      </dgm:t>
    </dgm:pt>
    <dgm:pt modelId="{41707449-903F-401A-9E5C-B4B452C9C0C4}" type="pres">
      <dgm:prSet presAssocID="{279FC1B8-3BED-4D2C-8EBD-EAE870B11D3C}" presName="linear" presStyleCnt="0">
        <dgm:presLayoutVars>
          <dgm:animLvl val="lvl"/>
          <dgm:resizeHandles val="exact"/>
        </dgm:presLayoutVars>
      </dgm:prSet>
      <dgm:spPr/>
    </dgm:pt>
    <dgm:pt modelId="{9000A223-270B-4CCF-938D-7523E58CA390}" type="pres">
      <dgm:prSet presAssocID="{F78C4D1C-C607-4C71-B59B-9B502585A354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4764594-99E7-4790-8B18-84950AE18BE5}" type="presOf" srcId="{F78C4D1C-C607-4C71-B59B-9B502585A354}" destId="{9000A223-270B-4CCF-938D-7523E58CA390}" srcOrd="0" destOrd="0" presId="urn:microsoft.com/office/officeart/2005/8/layout/vList2"/>
    <dgm:cxn modelId="{CD694FA6-95BE-44A2-9316-285DF19CBE6A}" type="presOf" srcId="{279FC1B8-3BED-4D2C-8EBD-EAE870B11D3C}" destId="{41707449-903F-401A-9E5C-B4B452C9C0C4}" srcOrd="0" destOrd="0" presId="urn:microsoft.com/office/officeart/2005/8/layout/vList2"/>
    <dgm:cxn modelId="{6289CEBD-B07D-459E-B122-C82CCC0B0AFF}" srcId="{279FC1B8-3BED-4D2C-8EBD-EAE870B11D3C}" destId="{F78C4D1C-C607-4C71-B59B-9B502585A354}" srcOrd="0" destOrd="0" parTransId="{21C51C39-6058-46C5-8BEB-4905B3EAD244}" sibTransId="{D818EB0A-8C97-4915-A268-5CE364834926}"/>
    <dgm:cxn modelId="{CC0DBF4A-8B0F-48D8-9E43-757547475D00}" type="presParOf" srcId="{41707449-903F-401A-9E5C-B4B452C9C0C4}" destId="{9000A223-270B-4CCF-938D-7523E58CA39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5.xml><?xml version="1.0" encoding="utf-8"?>
<dgm:dataModel xmlns:dgm="http://schemas.openxmlformats.org/drawingml/2006/diagram" xmlns:a="http://schemas.openxmlformats.org/drawingml/2006/main">
  <dgm:ptLst>
    <dgm:pt modelId="{292A3535-FB01-4A82-8A33-CF720F640B11}" type="doc">
      <dgm:prSet loTypeId="urn:microsoft.com/office/officeart/2005/8/layout/hierarchy2" loCatId="hierarchy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8A31CF84-E7AB-46F1-BEE6-224E4E261344}">
      <dgm:prSet custT="1"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sz="1200" b="1" dirty="0"/>
            <a:t>Research Experience should be revised when:</a:t>
          </a:r>
          <a:endParaRPr lang="en-US" sz="1200" dirty="0"/>
        </a:p>
      </dgm:t>
    </dgm:pt>
    <dgm:pt modelId="{CF1108E2-1F2F-415A-8845-3E5C10B4BB92}" type="parTrans" cxnId="{D13EAEE2-199F-4AFA-B881-561EBFE3D78D}">
      <dgm:prSet/>
      <dgm:spPr/>
      <dgm:t>
        <a:bodyPr/>
        <a:lstStyle/>
        <a:p>
          <a:endParaRPr lang="en-US"/>
        </a:p>
      </dgm:t>
    </dgm:pt>
    <dgm:pt modelId="{53551D90-7016-45CA-BD88-027B4F5B86AD}" type="sibTrans" cxnId="{D13EAEE2-199F-4AFA-B881-561EBFE3D78D}">
      <dgm:prSet/>
      <dgm:spPr/>
      <dgm:t>
        <a:bodyPr/>
        <a:lstStyle/>
        <a:p>
          <a:endParaRPr lang="en-US"/>
        </a:p>
      </dgm:t>
    </dgm:pt>
    <dgm:pt modelId="{3BEEE969-C41F-4D0C-959C-CC6C9A96BEA5}">
      <dgm:prSet custT="1"/>
      <dgm:spPr/>
      <dgm:t>
        <a:bodyPr/>
        <a:lstStyle/>
        <a:p>
          <a:r>
            <a:rPr lang="en-US" sz="1200" dirty="0"/>
            <a:t>Error is found in original calculation</a:t>
          </a:r>
        </a:p>
      </dgm:t>
    </dgm:pt>
    <dgm:pt modelId="{E9440BC5-97CB-4C01-AD37-8C125BBD6F2E}" type="parTrans" cxnId="{BCD73C0F-C99D-49B1-B32C-7EC1AAD8CE17}">
      <dgm:prSet/>
      <dgm:spPr/>
      <dgm:t>
        <a:bodyPr/>
        <a:lstStyle/>
        <a:p>
          <a:endParaRPr lang="en-US"/>
        </a:p>
      </dgm:t>
    </dgm:pt>
    <dgm:pt modelId="{0B6861E5-BA58-470F-B019-E7D456B61025}" type="sibTrans" cxnId="{BCD73C0F-C99D-49B1-B32C-7EC1AAD8CE17}">
      <dgm:prSet/>
      <dgm:spPr/>
      <dgm:t>
        <a:bodyPr/>
        <a:lstStyle/>
        <a:p>
          <a:endParaRPr lang="en-US"/>
        </a:p>
      </dgm:t>
    </dgm:pt>
    <dgm:pt modelId="{84D36BD8-ED8B-421A-828C-E431E975AA3E}">
      <dgm:prSet custT="1"/>
      <dgm:spPr/>
      <dgm:t>
        <a:bodyPr/>
        <a:lstStyle/>
        <a:p>
          <a:r>
            <a:rPr lang="en-US" sz="1200" dirty="0"/>
            <a:t>Postdoc took unpaid leave of absence</a:t>
          </a:r>
        </a:p>
      </dgm:t>
    </dgm:pt>
    <dgm:pt modelId="{29363BFA-42DF-48C5-9FBB-CFC900D6A0CB}" type="parTrans" cxnId="{D2586649-87E9-4F34-B6EB-2ED9BB69A75A}">
      <dgm:prSet/>
      <dgm:spPr/>
      <dgm:t>
        <a:bodyPr/>
        <a:lstStyle/>
        <a:p>
          <a:endParaRPr lang="en-US"/>
        </a:p>
      </dgm:t>
    </dgm:pt>
    <dgm:pt modelId="{87A71AFF-8E29-4345-ABF0-F01B6B39962C}" type="sibTrans" cxnId="{D2586649-87E9-4F34-B6EB-2ED9BB69A75A}">
      <dgm:prSet/>
      <dgm:spPr/>
      <dgm:t>
        <a:bodyPr/>
        <a:lstStyle/>
        <a:p>
          <a:endParaRPr lang="en-US"/>
        </a:p>
      </dgm:t>
    </dgm:pt>
    <dgm:pt modelId="{788E3E66-D0EE-4B04-BDB1-C7105440CBEA}">
      <dgm:prSet custT="1"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sz="1200" b="1" dirty="0"/>
            <a:t>“Correction to Prior Months…” field</a:t>
          </a:r>
          <a:endParaRPr lang="en-US" sz="1200" dirty="0"/>
        </a:p>
      </dgm:t>
    </dgm:pt>
    <dgm:pt modelId="{6549F0C9-F802-48AC-93ED-A6C4F7948F16}" type="parTrans" cxnId="{7DB0C858-0A5C-4D3E-A205-4FB17ABEAB6C}">
      <dgm:prSet/>
      <dgm:spPr/>
      <dgm:t>
        <a:bodyPr/>
        <a:lstStyle/>
        <a:p>
          <a:endParaRPr lang="en-US"/>
        </a:p>
      </dgm:t>
    </dgm:pt>
    <dgm:pt modelId="{55E9CEFA-D6CC-4D97-8E2B-4D56E307A6F5}" type="sibTrans" cxnId="{7DB0C858-0A5C-4D3E-A205-4FB17ABEAB6C}">
      <dgm:prSet/>
      <dgm:spPr/>
      <dgm:t>
        <a:bodyPr/>
        <a:lstStyle/>
        <a:p>
          <a:endParaRPr lang="en-US"/>
        </a:p>
      </dgm:t>
    </dgm:pt>
    <dgm:pt modelId="{53E29641-D826-4747-8279-69BC7F34FCDE}">
      <dgm:prSet custT="1"/>
      <dgm:spPr/>
      <dgm:t>
        <a:bodyPr/>
        <a:lstStyle/>
        <a:p>
          <a:r>
            <a:rPr lang="en-US" sz="1200" dirty="0"/>
            <a:t>Enter the revised number of months</a:t>
          </a:r>
        </a:p>
      </dgm:t>
    </dgm:pt>
    <dgm:pt modelId="{71F8F91F-49CD-4797-A97E-CC851C7681C9}" type="parTrans" cxnId="{66C623D9-FA61-4300-A7BE-4522BA8DD315}">
      <dgm:prSet/>
      <dgm:spPr/>
      <dgm:t>
        <a:bodyPr/>
        <a:lstStyle/>
        <a:p>
          <a:endParaRPr lang="en-US"/>
        </a:p>
      </dgm:t>
    </dgm:pt>
    <dgm:pt modelId="{BFBC990E-4BFE-4FAA-9BCB-AD78BE292845}" type="sibTrans" cxnId="{66C623D9-FA61-4300-A7BE-4522BA8DD315}">
      <dgm:prSet/>
      <dgm:spPr/>
      <dgm:t>
        <a:bodyPr/>
        <a:lstStyle/>
        <a:p>
          <a:endParaRPr lang="en-US"/>
        </a:p>
      </dgm:t>
    </dgm:pt>
    <dgm:pt modelId="{3634AEB3-8454-4F3F-90CB-8C9ACC7A26E1}">
      <dgm:prSet custT="1"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sz="1200" b="1" dirty="0"/>
            <a:t>“Additional months leave” field</a:t>
          </a:r>
          <a:endParaRPr lang="en-US" sz="1200" dirty="0"/>
        </a:p>
      </dgm:t>
    </dgm:pt>
    <dgm:pt modelId="{5310B36E-6D13-4A2A-B13E-8B14470ABE48}" type="parTrans" cxnId="{7A92F054-E88C-4FBF-8491-C5560BA4DC7C}">
      <dgm:prSet/>
      <dgm:spPr/>
      <dgm:t>
        <a:bodyPr/>
        <a:lstStyle/>
        <a:p>
          <a:endParaRPr lang="en-US"/>
        </a:p>
      </dgm:t>
    </dgm:pt>
    <dgm:pt modelId="{12986A42-5038-4666-BB11-EF6272887AC7}" type="sibTrans" cxnId="{7A92F054-E88C-4FBF-8491-C5560BA4DC7C}">
      <dgm:prSet/>
      <dgm:spPr/>
      <dgm:t>
        <a:bodyPr/>
        <a:lstStyle/>
        <a:p>
          <a:endParaRPr lang="en-US"/>
        </a:p>
      </dgm:t>
    </dgm:pt>
    <dgm:pt modelId="{B7980B5F-85B0-4511-9BC3-079ED8B72B10}">
      <dgm:prSet custT="1"/>
      <dgm:spPr/>
      <dgm:t>
        <a:bodyPr/>
        <a:lstStyle/>
        <a:p>
          <a:r>
            <a:rPr lang="en-US" sz="1200" dirty="0"/>
            <a:t>Enter number of months of leave</a:t>
          </a:r>
        </a:p>
      </dgm:t>
    </dgm:pt>
    <dgm:pt modelId="{137611EA-0416-44AA-BFE6-14E26B0714C7}" type="parTrans" cxnId="{5FCC8539-031D-4917-BEA1-335038076A36}">
      <dgm:prSet/>
      <dgm:spPr/>
      <dgm:t>
        <a:bodyPr/>
        <a:lstStyle/>
        <a:p>
          <a:endParaRPr lang="en-US"/>
        </a:p>
      </dgm:t>
    </dgm:pt>
    <dgm:pt modelId="{59BD9EF2-1DB4-41FF-9B96-1892B7840F32}" type="sibTrans" cxnId="{5FCC8539-031D-4917-BEA1-335038076A36}">
      <dgm:prSet/>
      <dgm:spPr/>
      <dgm:t>
        <a:bodyPr/>
        <a:lstStyle/>
        <a:p>
          <a:endParaRPr lang="en-US"/>
        </a:p>
      </dgm:t>
    </dgm:pt>
    <dgm:pt modelId="{E2272B91-FE27-4FE7-8539-54B5013960C6}">
      <dgm:prSet custT="1"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en-US" sz="1400" b="1" dirty="0"/>
            <a:t>“Notes” field</a:t>
          </a:r>
          <a:endParaRPr lang="en-US" sz="1400" dirty="0"/>
        </a:p>
      </dgm:t>
    </dgm:pt>
    <dgm:pt modelId="{27196C03-F5DF-4CCA-BB6F-D2A83C73974F}" type="parTrans" cxnId="{4D4FE073-42CD-414A-BBFE-73B9D5367F63}">
      <dgm:prSet/>
      <dgm:spPr/>
      <dgm:t>
        <a:bodyPr/>
        <a:lstStyle/>
        <a:p>
          <a:endParaRPr lang="en-US"/>
        </a:p>
      </dgm:t>
    </dgm:pt>
    <dgm:pt modelId="{52F6DD52-9D8C-4913-A9ED-FAE39DBE814B}" type="sibTrans" cxnId="{4D4FE073-42CD-414A-BBFE-73B9D5367F63}">
      <dgm:prSet/>
      <dgm:spPr/>
      <dgm:t>
        <a:bodyPr/>
        <a:lstStyle/>
        <a:p>
          <a:endParaRPr lang="en-US"/>
        </a:p>
      </dgm:t>
    </dgm:pt>
    <dgm:pt modelId="{23E3D66E-B5CD-449D-BBCC-D41AF3CE6989}">
      <dgm:prSet custT="1"/>
      <dgm:spPr/>
      <dgm:t>
        <a:bodyPr/>
        <a:lstStyle/>
        <a:p>
          <a:r>
            <a:rPr lang="en-US" sz="1200" dirty="0"/>
            <a:t>Enter note to explain revision(s)</a:t>
          </a:r>
        </a:p>
      </dgm:t>
    </dgm:pt>
    <dgm:pt modelId="{7F123848-F422-4E52-AD53-04EEA99D1E61}" type="parTrans" cxnId="{C9EBB482-1905-4299-8D4C-414A13A20B07}">
      <dgm:prSet/>
      <dgm:spPr/>
      <dgm:t>
        <a:bodyPr/>
        <a:lstStyle/>
        <a:p>
          <a:endParaRPr lang="en-US"/>
        </a:p>
      </dgm:t>
    </dgm:pt>
    <dgm:pt modelId="{17BD85AE-B584-4915-8607-D1E1013A9A71}" type="sibTrans" cxnId="{C9EBB482-1905-4299-8D4C-414A13A20B07}">
      <dgm:prSet/>
      <dgm:spPr/>
      <dgm:t>
        <a:bodyPr/>
        <a:lstStyle/>
        <a:p>
          <a:endParaRPr lang="en-US"/>
        </a:p>
      </dgm:t>
    </dgm:pt>
    <dgm:pt modelId="{514DB541-3680-4999-A97C-9E3AE006EC66}">
      <dgm:prSet custT="1"/>
      <dgm:spPr>
        <a:solidFill>
          <a:schemeClr val="accent3">
            <a:lumMod val="60000"/>
            <a:lumOff val="40000"/>
          </a:schemeClr>
        </a:solidFill>
      </dgm:spPr>
      <dgm:t>
        <a:bodyPr/>
        <a:lstStyle/>
        <a:p>
          <a:r>
            <a:rPr lang="en-US" sz="1200" b="1" i="1" dirty="0"/>
            <a:t>Real World Training Scenario:</a:t>
          </a:r>
          <a:endParaRPr lang="en-US" sz="1200" dirty="0"/>
        </a:p>
      </dgm:t>
    </dgm:pt>
    <dgm:pt modelId="{0FB08524-A251-4BB9-87A4-11BFF3E6856A}" type="parTrans" cxnId="{29286D2F-5406-45F3-A5AE-2580FAB17125}">
      <dgm:prSet/>
      <dgm:spPr/>
      <dgm:t>
        <a:bodyPr/>
        <a:lstStyle/>
        <a:p>
          <a:endParaRPr lang="en-US"/>
        </a:p>
      </dgm:t>
    </dgm:pt>
    <dgm:pt modelId="{9A1D994E-AF82-4D47-A39D-322BE6DE7F18}" type="sibTrans" cxnId="{29286D2F-5406-45F3-A5AE-2580FAB17125}">
      <dgm:prSet/>
      <dgm:spPr/>
      <dgm:t>
        <a:bodyPr/>
        <a:lstStyle/>
        <a:p>
          <a:endParaRPr lang="en-US"/>
        </a:p>
      </dgm:t>
    </dgm:pt>
    <dgm:pt modelId="{8C9EB613-7996-4E8C-A4C0-C07D0766DB25}">
      <dgm:prSet custT="1"/>
      <dgm:spPr/>
      <dgm:t>
        <a:bodyPr/>
        <a:lstStyle/>
        <a:p>
          <a:r>
            <a:rPr lang="en-US" sz="1200" dirty="0"/>
            <a:t>In the “additional months leave” field enter 3 for Robin’s 90-day unpaid leave</a:t>
          </a:r>
        </a:p>
      </dgm:t>
    </dgm:pt>
    <dgm:pt modelId="{EB9886E0-DB9C-40C4-8331-4A8BE015ACCF}" type="parTrans" cxnId="{90B4C2EC-52D8-4E2E-8836-2C3F33360476}">
      <dgm:prSet/>
      <dgm:spPr/>
      <dgm:t>
        <a:bodyPr/>
        <a:lstStyle/>
        <a:p>
          <a:endParaRPr lang="en-US"/>
        </a:p>
      </dgm:t>
    </dgm:pt>
    <dgm:pt modelId="{348F16D9-1081-4FC0-81B2-34AB7FB91F8E}" type="sibTrans" cxnId="{90B4C2EC-52D8-4E2E-8836-2C3F33360476}">
      <dgm:prSet/>
      <dgm:spPr/>
      <dgm:t>
        <a:bodyPr/>
        <a:lstStyle/>
        <a:p>
          <a:endParaRPr lang="en-US"/>
        </a:p>
      </dgm:t>
    </dgm:pt>
    <dgm:pt modelId="{549830E5-76C2-4375-BBD5-8EBF1DA90127}">
      <dgm:prSet/>
      <dgm:spPr/>
      <dgm:t>
        <a:bodyPr/>
        <a:lstStyle/>
        <a:p>
          <a:r>
            <a:rPr lang="en-US" dirty="0"/>
            <a:t>Add a note of explanation</a:t>
          </a:r>
        </a:p>
      </dgm:t>
    </dgm:pt>
    <dgm:pt modelId="{CE45CCE7-F3A9-41D6-8D7C-3C2B959D190C}" type="parTrans" cxnId="{AC03CCA8-3C82-4F72-99E4-DA84CFA16CDE}">
      <dgm:prSet/>
      <dgm:spPr/>
      <dgm:t>
        <a:bodyPr/>
        <a:lstStyle/>
        <a:p>
          <a:endParaRPr lang="en-US"/>
        </a:p>
      </dgm:t>
    </dgm:pt>
    <dgm:pt modelId="{55DEF302-AC7C-455F-94EF-324CE69C0CBF}" type="sibTrans" cxnId="{AC03CCA8-3C82-4F72-99E4-DA84CFA16CDE}">
      <dgm:prSet/>
      <dgm:spPr/>
      <dgm:t>
        <a:bodyPr/>
        <a:lstStyle/>
        <a:p>
          <a:endParaRPr lang="en-US"/>
        </a:p>
      </dgm:t>
    </dgm:pt>
    <dgm:pt modelId="{95E1559C-CD8D-4B04-8CCE-94C1D475CD23}" type="pres">
      <dgm:prSet presAssocID="{292A3535-FB01-4A82-8A33-CF720F640B11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016E94F8-02E8-403C-B0ED-0B398FBBB161}" type="pres">
      <dgm:prSet presAssocID="{8A31CF84-E7AB-46F1-BEE6-224E4E261344}" presName="root1" presStyleCnt="0"/>
      <dgm:spPr/>
    </dgm:pt>
    <dgm:pt modelId="{5BA55063-2B53-4B73-BBFD-11778DCD1277}" type="pres">
      <dgm:prSet presAssocID="{8A31CF84-E7AB-46F1-BEE6-224E4E261344}" presName="LevelOneTextNode" presStyleLbl="node0" presStyleIdx="0" presStyleCnt="5" custScaleX="117317" custScaleY="144390">
        <dgm:presLayoutVars>
          <dgm:chPref val="3"/>
        </dgm:presLayoutVars>
      </dgm:prSet>
      <dgm:spPr/>
    </dgm:pt>
    <dgm:pt modelId="{C8055FC8-3D4D-43B9-8117-8052ED3CF2EA}" type="pres">
      <dgm:prSet presAssocID="{8A31CF84-E7AB-46F1-BEE6-224E4E261344}" presName="level2hierChild" presStyleCnt="0"/>
      <dgm:spPr/>
    </dgm:pt>
    <dgm:pt modelId="{D5AE7045-D812-4264-B148-8D9463333778}" type="pres">
      <dgm:prSet presAssocID="{E9440BC5-97CB-4C01-AD37-8C125BBD6F2E}" presName="conn2-1" presStyleLbl="parChTrans1D2" presStyleIdx="0" presStyleCnt="7"/>
      <dgm:spPr/>
    </dgm:pt>
    <dgm:pt modelId="{7F7B5305-6BA4-43E0-A4CA-132E4BC1738E}" type="pres">
      <dgm:prSet presAssocID="{E9440BC5-97CB-4C01-AD37-8C125BBD6F2E}" presName="connTx" presStyleLbl="parChTrans1D2" presStyleIdx="0" presStyleCnt="7"/>
      <dgm:spPr/>
    </dgm:pt>
    <dgm:pt modelId="{B982F19A-AFEE-4DBA-B314-1C7FBE4C5C9D}" type="pres">
      <dgm:prSet presAssocID="{3BEEE969-C41F-4D0C-959C-CC6C9A96BEA5}" presName="root2" presStyleCnt="0"/>
      <dgm:spPr/>
    </dgm:pt>
    <dgm:pt modelId="{DE41D881-FB99-4F8A-BCFA-CE67ACA3CE5B}" type="pres">
      <dgm:prSet presAssocID="{3BEEE969-C41F-4D0C-959C-CC6C9A96BEA5}" presName="LevelTwoTextNode" presStyleLbl="node2" presStyleIdx="0" presStyleCnt="7" custScaleX="190568" custScaleY="110771">
        <dgm:presLayoutVars>
          <dgm:chPref val="3"/>
        </dgm:presLayoutVars>
      </dgm:prSet>
      <dgm:spPr/>
    </dgm:pt>
    <dgm:pt modelId="{4F2E84C2-BB46-4468-AB38-85A4E89AA17A}" type="pres">
      <dgm:prSet presAssocID="{3BEEE969-C41F-4D0C-959C-CC6C9A96BEA5}" presName="level3hierChild" presStyleCnt="0"/>
      <dgm:spPr/>
    </dgm:pt>
    <dgm:pt modelId="{D29CF16C-1577-453B-B28C-25FB68973A63}" type="pres">
      <dgm:prSet presAssocID="{29363BFA-42DF-48C5-9FBB-CFC900D6A0CB}" presName="conn2-1" presStyleLbl="parChTrans1D2" presStyleIdx="1" presStyleCnt="7"/>
      <dgm:spPr/>
    </dgm:pt>
    <dgm:pt modelId="{94C91F0C-619A-48EE-8F2B-B019294E1602}" type="pres">
      <dgm:prSet presAssocID="{29363BFA-42DF-48C5-9FBB-CFC900D6A0CB}" presName="connTx" presStyleLbl="parChTrans1D2" presStyleIdx="1" presStyleCnt="7"/>
      <dgm:spPr/>
    </dgm:pt>
    <dgm:pt modelId="{9B01631B-36FC-41C8-9138-03E6AAE8F568}" type="pres">
      <dgm:prSet presAssocID="{84D36BD8-ED8B-421A-828C-E431E975AA3E}" presName="root2" presStyleCnt="0"/>
      <dgm:spPr/>
    </dgm:pt>
    <dgm:pt modelId="{7A77D62F-E016-4A1A-A20F-BEDA30655F93}" type="pres">
      <dgm:prSet presAssocID="{84D36BD8-ED8B-421A-828C-E431E975AA3E}" presName="LevelTwoTextNode" presStyleLbl="node2" presStyleIdx="1" presStyleCnt="7" custScaleX="190568" custScaleY="112409">
        <dgm:presLayoutVars>
          <dgm:chPref val="3"/>
        </dgm:presLayoutVars>
      </dgm:prSet>
      <dgm:spPr/>
    </dgm:pt>
    <dgm:pt modelId="{4942E6F0-875B-484E-B7BD-9553FF2650A9}" type="pres">
      <dgm:prSet presAssocID="{84D36BD8-ED8B-421A-828C-E431E975AA3E}" presName="level3hierChild" presStyleCnt="0"/>
      <dgm:spPr/>
    </dgm:pt>
    <dgm:pt modelId="{957E033A-AE89-4C2D-B7A8-2D253FC7A9BB}" type="pres">
      <dgm:prSet presAssocID="{788E3E66-D0EE-4B04-BDB1-C7105440CBEA}" presName="root1" presStyleCnt="0"/>
      <dgm:spPr/>
    </dgm:pt>
    <dgm:pt modelId="{F41E0D4C-383B-481C-B6E4-B84950BDF5E7}" type="pres">
      <dgm:prSet presAssocID="{788E3E66-D0EE-4B04-BDB1-C7105440CBEA}" presName="LevelOneTextNode" presStyleLbl="node0" presStyleIdx="1" presStyleCnt="5" custScaleX="113956" custScaleY="140254">
        <dgm:presLayoutVars>
          <dgm:chPref val="3"/>
        </dgm:presLayoutVars>
      </dgm:prSet>
      <dgm:spPr/>
    </dgm:pt>
    <dgm:pt modelId="{5642164D-C9EA-40B3-BB3B-86ADE71398DA}" type="pres">
      <dgm:prSet presAssocID="{788E3E66-D0EE-4B04-BDB1-C7105440CBEA}" presName="level2hierChild" presStyleCnt="0"/>
      <dgm:spPr/>
    </dgm:pt>
    <dgm:pt modelId="{CF2F47DE-6279-464A-94EB-98788B611146}" type="pres">
      <dgm:prSet presAssocID="{71F8F91F-49CD-4797-A97E-CC851C7681C9}" presName="conn2-1" presStyleLbl="parChTrans1D2" presStyleIdx="2" presStyleCnt="7"/>
      <dgm:spPr/>
    </dgm:pt>
    <dgm:pt modelId="{3F638D60-983F-4E72-8A2B-9328ABA074A2}" type="pres">
      <dgm:prSet presAssocID="{71F8F91F-49CD-4797-A97E-CC851C7681C9}" presName="connTx" presStyleLbl="parChTrans1D2" presStyleIdx="2" presStyleCnt="7"/>
      <dgm:spPr/>
    </dgm:pt>
    <dgm:pt modelId="{3433CFEE-4BEC-4F5A-8661-53DAEC04DC21}" type="pres">
      <dgm:prSet presAssocID="{53E29641-D826-4747-8279-69BC7F34FCDE}" presName="root2" presStyleCnt="0"/>
      <dgm:spPr/>
    </dgm:pt>
    <dgm:pt modelId="{DAB7B7C3-E38F-4096-8DC8-C2A65DB5A591}" type="pres">
      <dgm:prSet presAssocID="{53E29641-D826-4747-8279-69BC7F34FCDE}" presName="LevelTwoTextNode" presStyleLbl="node2" presStyleIdx="2" presStyleCnt="7" custScaleX="190568">
        <dgm:presLayoutVars>
          <dgm:chPref val="3"/>
        </dgm:presLayoutVars>
      </dgm:prSet>
      <dgm:spPr/>
    </dgm:pt>
    <dgm:pt modelId="{082AC981-2CA8-4151-94F9-EC9DADCDCF0A}" type="pres">
      <dgm:prSet presAssocID="{53E29641-D826-4747-8279-69BC7F34FCDE}" presName="level3hierChild" presStyleCnt="0"/>
      <dgm:spPr/>
    </dgm:pt>
    <dgm:pt modelId="{0FB9B220-B4EF-432D-9857-FFDB8FA50344}" type="pres">
      <dgm:prSet presAssocID="{3634AEB3-8454-4F3F-90CB-8C9ACC7A26E1}" presName="root1" presStyleCnt="0"/>
      <dgm:spPr/>
    </dgm:pt>
    <dgm:pt modelId="{FD419BDD-6917-4359-9B56-03B71F71C8F5}" type="pres">
      <dgm:prSet presAssocID="{3634AEB3-8454-4F3F-90CB-8C9ACC7A26E1}" presName="LevelOneTextNode" presStyleLbl="node0" presStyleIdx="2" presStyleCnt="5" custScaleX="117801" custScaleY="126863">
        <dgm:presLayoutVars>
          <dgm:chPref val="3"/>
        </dgm:presLayoutVars>
      </dgm:prSet>
      <dgm:spPr/>
    </dgm:pt>
    <dgm:pt modelId="{27C8674F-8616-465B-9BBD-B0EE6D47B618}" type="pres">
      <dgm:prSet presAssocID="{3634AEB3-8454-4F3F-90CB-8C9ACC7A26E1}" presName="level2hierChild" presStyleCnt="0"/>
      <dgm:spPr/>
    </dgm:pt>
    <dgm:pt modelId="{950DBAD7-189F-4A99-91DF-9DFE01593980}" type="pres">
      <dgm:prSet presAssocID="{137611EA-0416-44AA-BFE6-14E26B0714C7}" presName="conn2-1" presStyleLbl="parChTrans1D2" presStyleIdx="3" presStyleCnt="7"/>
      <dgm:spPr/>
    </dgm:pt>
    <dgm:pt modelId="{DC45E4E2-A9E4-4237-8743-358B7854C8D0}" type="pres">
      <dgm:prSet presAssocID="{137611EA-0416-44AA-BFE6-14E26B0714C7}" presName="connTx" presStyleLbl="parChTrans1D2" presStyleIdx="3" presStyleCnt="7"/>
      <dgm:spPr/>
    </dgm:pt>
    <dgm:pt modelId="{B288C940-A2F9-4516-9E06-150DCD08EA71}" type="pres">
      <dgm:prSet presAssocID="{B7980B5F-85B0-4511-9BC3-079ED8B72B10}" presName="root2" presStyleCnt="0"/>
      <dgm:spPr/>
    </dgm:pt>
    <dgm:pt modelId="{F2E69528-C2C7-43DA-9BF2-627798E81DB8}" type="pres">
      <dgm:prSet presAssocID="{B7980B5F-85B0-4511-9BC3-079ED8B72B10}" presName="LevelTwoTextNode" presStyleLbl="node2" presStyleIdx="3" presStyleCnt="7" custScaleX="190568">
        <dgm:presLayoutVars>
          <dgm:chPref val="3"/>
        </dgm:presLayoutVars>
      </dgm:prSet>
      <dgm:spPr/>
    </dgm:pt>
    <dgm:pt modelId="{3D33A2F2-23DA-4E85-9E5A-A3261AF7D193}" type="pres">
      <dgm:prSet presAssocID="{B7980B5F-85B0-4511-9BC3-079ED8B72B10}" presName="level3hierChild" presStyleCnt="0"/>
      <dgm:spPr/>
    </dgm:pt>
    <dgm:pt modelId="{FB4E434B-FEFE-434A-9AF1-8B54E75245B3}" type="pres">
      <dgm:prSet presAssocID="{E2272B91-FE27-4FE7-8539-54B5013960C6}" presName="root1" presStyleCnt="0"/>
      <dgm:spPr/>
    </dgm:pt>
    <dgm:pt modelId="{44D7FEFA-01EC-47DA-B519-1A1DB1F28931}" type="pres">
      <dgm:prSet presAssocID="{E2272B91-FE27-4FE7-8539-54B5013960C6}" presName="LevelOneTextNode" presStyleLbl="node0" presStyleIdx="3" presStyleCnt="5" custScaleX="119761" custScaleY="128973">
        <dgm:presLayoutVars>
          <dgm:chPref val="3"/>
        </dgm:presLayoutVars>
      </dgm:prSet>
      <dgm:spPr/>
    </dgm:pt>
    <dgm:pt modelId="{C7A8E2D1-CE85-44A2-BE64-B7E0C9DDFE20}" type="pres">
      <dgm:prSet presAssocID="{E2272B91-FE27-4FE7-8539-54B5013960C6}" presName="level2hierChild" presStyleCnt="0"/>
      <dgm:spPr/>
    </dgm:pt>
    <dgm:pt modelId="{C29EDFF6-601F-44D6-B3C8-3CDB77445F1F}" type="pres">
      <dgm:prSet presAssocID="{7F123848-F422-4E52-AD53-04EEA99D1E61}" presName="conn2-1" presStyleLbl="parChTrans1D2" presStyleIdx="4" presStyleCnt="7"/>
      <dgm:spPr/>
    </dgm:pt>
    <dgm:pt modelId="{19D56BBF-DEC2-4CE8-A395-BEBC66BD810F}" type="pres">
      <dgm:prSet presAssocID="{7F123848-F422-4E52-AD53-04EEA99D1E61}" presName="connTx" presStyleLbl="parChTrans1D2" presStyleIdx="4" presStyleCnt="7"/>
      <dgm:spPr/>
    </dgm:pt>
    <dgm:pt modelId="{503F59B3-2A7B-41E9-BD6D-F49A770055FA}" type="pres">
      <dgm:prSet presAssocID="{23E3D66E-B5CD-449D-BBCC-D41AF3CE6989}" presName="root2" presStyleCnt="0"/>
      <dgm:spPr/>
    </dgm:pt>
    <dgm:pt modelId="{4588D5B5-5ADF-446E-842F-99B9C2D0CF2B}" type="pres">
      <dgm:prSet presAssocID="{23E3D66E-B5CD-449D-BBCC-D41AF3CE6989}" presName="LevelTwoTextNode" presStyleLbl="node2" presStyleIdx="4" presStyleCnt="7" custScaleX="190568">
        <dgm:presLayoutVars>
          <dgm:chPref val="3"/>
        </dgm:presLayoutVars>
      </dgm:prSet>
      <dgm:spPr/>
    </dgm:pt>
    <dgm:pt modelId="{B4299865-FE1C-4F46-AC55-A44047EF914E}" type="pres">
      <dgm:prSet presAssocID="{23E3D66E-B5CD-449D-BBCC-D41AF3CE6989}" presName="level3hierChild" presStyleCnt="0"/>
      <dgm:spPr/>
    </dgm:pt>
    <dgm:pt modelId="{E1243F8C-77A6-429D-A655-B9AA0F1EA9E3}" type="pres">
      <dgm:prSet presAssocID="{514DB541-3680-4999-A97C-9E3AE006EC66}" presName="root1" presStyleCnt="0"/>
      <dgm:spPr/>
    </dgm:pt>
    <dgm:pt modelId="{AFF0C227-74C2-411F-8DC5-B7695DE12B91}" type="pres">
      <dgm:prSet presAssocID="{514DB541-3680-4999-A97C-9E3AE006EC66}" presName="LevelOneTextNode" presStyleLbl="node0" presStyleIdx="4" presStyleCnt="5" custScaleX="119761" custScaleY="128973">
        <dgm:presLayoutVars>
          <dgm:chPref val="3"/>
        </dgm:presLayoutVars>
      </dgm:prSet>
      <dgm:spPr/>
    </dgm:pt>
    <dgm:pt modelId="{FA478A02-9434-4A32-AB37-BC942EDB5A72}" type="pres">
      <dgm:prSet presAssocID="{514DB541-3680-4999-A97C-9E3AE006EC66}" presName="level2hierChild" presStyleCnt="0"/>
      <dgm:spPr/>
    </dgm:pt>
    <dgm:pt modelId="{808BF628-5274-4F0B-810D-43C3264095C3}" type="pres">
      <dgm:prSet presAssocID="{EB9886E0-DB9C-40C4-8331-4A8BE015ACCF}" presName="conn2-1" presStyleLbl="parChTrans1D2" presStyleIdx="5" presStyleCnt="7"/>
      <dgm:spPr/>
    </dgm:pt>
    <dgm:pt modelId="{47E7CCE8-50BC-4E26-9F13-95FFFDDEB36B}" type="pres">
      <dgm:prSet presAssocID="{EB9886E0-DB9C-40C4-8331-4A8BE015ACCF}" presName="connTx" presStyleLbl="parChTrans1D2" presStyleIdx="5" presStyleCnt="7"/>
      <dgm:spPr/>
    </dgm:pt>
    <dgm:pt modelId="{1B9A18EE-ADA2-4EAA-88A4-EB9DE1A789D1}" type="pres">
      <dgm:prSet presAssocID="{8C9EB613-7996-4E8C-A4C0-C07D0766DB25}" presName="root2" presStyleCnt="0"/>
      <dgm:spPr/>
    </dgm:pt>
    <dgm:pt modelId="{13CA2357-7D81-4DB7-8750-706C8E3A71EB}" type="pres">
      <dgm:prSet presAssocID="{8C9EB613-7996-4E8C-A4C0-C07D0766DB25}" presName="LevelTwoTextNode" presStyleLbl="node2" presStyleIdx="5" presStyleCnt="7" custScaleX="187348" custScaleY="114218">
        <dgm:presLayoutVars>
          <dgm:chPref val="3"/>
        </dgm:presLayoutVars>
      </dgm:prSet>
      <dgm:spPr/>
    </dgm:pt>
    <dgm:pt modelId="{4F8A17E9-ADD3-4EED-82E9-0602C85D744C}" type="pres">
      <dgm:prSet presAssocID="{8C9EB613-7996-4E8C-A4C0-C07D0766DB25}" presName="level3hierChild" presStyleCnt="0"/>
      <dgm:spPr/>
    </dgm:pt>
    <dgm:pt modelId="{5B28A297-D7EB-4A0B-B3F1-018156A853EF}" type="pres">
      <dgm:prSet presAssocID="{CE45CCE7-F3A9-41D6-8D7C-3C2B959D190C}" presName="conn2-1" presStyleLbl="parChTrans1D2" presStyleIdx="6" presStyleCnt="7"/>
      <dgm:spPr/>
    </dgm:pt>
    <dgm:pt modelId="{5BC725B2-3C3C-42A3-AC5F-154ADE79F277}" type="pres">
      <dgm:prSet presAssocID="{CE45CCE7-F3A9-41D6-8D7C-3C2B959D190C}" presName="connTx" presStyleLbl="parChTrans1D2" presStyleIdx="6" presStyleCnt="7"/>
      <dgm:spPr/>
    </dgm:pt>
    <dgm:pt modelId="{3A5378CA-16F6-49D8-9A0D-84755392F5A7}" type="pres">
      <dgm:prSet presAssocID="{549830E5-76C2-4375-BBD5-8EBF1DA90127}" presName="root2" presStyleCnt="0"/>
      <dgm:spPr/>
    </dgm:pt>
    <dgm:pt modelId="{2916DAA1-D3C2-422A-85F2-3BE4B9524B8A}" type="pres">
      <dgm:prSet presAssocID="{549830E5-76C2-4375-BBD5-8EBF1DA90127}" presName="LevelTwoTextNode" presStyleLbl="node2" presStyleIdx="6" presStyleCnt="7" custScaleX="190568" custScaleY="90156">
        <dgm:presLayoutVars>
          <dgm:chPref val="3"/>
        </dgm:presLayoutVars>
      </dgm:prSet>
      <dgm:spPr/>
    </dgm:pt>
    <dgm:pt modelId="{AC398892-60D3-4921-ADB4-CE87098C259C}" type="pres">
      <dgm:prSet presAssocID="{549830E5-76C2-4375-BBD5-8EBF1DA90127}" presName="level3hierChild" presStyleCnt="0"/>
      <dgm:spPr/>
    </dgm:pt>
  </dgm:ptLst>
  <dgm:cxnLst>
    <dgm:cxn modelId="{BCD73C0F-C99D-49B1-B32C-7EC1AAD8CE17}" srcId="{8A31CF84-E7AB-46F1-BEE6-224E4E261344}" destId="{3BEEE969-C41F-4D0C-959C-CC6C9A96BEA5}" srcOrd="0" destOrd="0" parTransId="{E9440BC5-97CB-4C01-AD37-8C125BBD6F2E}" sibTransId="{0B6861E5-BA58-470F-B019-E7D456B61025}"/>
    <dgm:cxn modelId="{81FA1816-6F8D-4280-A326-892CBD0E56D4}" type="presOf" srcId="{137611EA-0416-44AA-BFE6-14E26B0714C7}" destId="{DC45E4E2-A9E4-4237-8743-358B7854C8D0}" srcOrd="1" destOrd="0" presId="urn:microsoft.com/office/officeart/2005/8/layout/hierarchy2"/>
    <dgm:cxn modelId="{45A6981D-DE6A-40E5-AD82-85F22BE424FB}" type="presOf" srcId="{7F123848-F422-4E52-AD53-04EEA99D1E61}" destId="{19D56BBF-DEC2-4CE8-A395-BEBC66BD810F}" srcOrd="1" destOrd="0" presId="urn:microsoft.com/office/officeart/2005/8/layout/hierarchy2"/>
    <dgm:cxn modelId="{11CE4129-95A0-4C10-BE92-7CBE45B81E3A}" type="presOf" srcId="{137611EA-0416-44AA-BFE6-14E26B0714C7}" destId="{950DBAD7-189F-4A99-91DF-9DFE01593980}" srcOrd="0" destOrd="0" presId="urn:microsoft.com/office/officeart/2005/8/layout/hierarchy2"/>
    <dgm:cxn modelId="{21CCD42D-B8B7-49E6-8D37-AFD80D45D32C}" type="presOf" srcId="{8C9EB613-7996-4E8C-A4C0-C07D0766DB25}" destId="{13CA2357-7D81-4DB7-8750-706C8E3A71EB}" srcOrd="0" destOrd="0" presId="urn:microsoft.com/office/officeart/2005/8/layout/hierarchy2"/>
    <dgm:cxn modelId="{29286D2F-5406-45F3-A5AE-2580FAB17125}" srcId="{292A3535-FB01-4A82-8A33-CF720F640B11}" destId="{514DB541-3680-4999-A97C-9E3AE006EC66}" srcOrd="4" destOrd="0" parTransId="{0FB08524-A251-4BB9-87A4-11BFF3E6856A}" sibTransId="{9A1D994E-AF82-4D47-A39D-322BE6DE7F18}"/>
    <dgm:cxn modelId="{5FCC8539-031D-4917-BEA1-335038076A36}" srcId="{3634AEB3-8454-4F3F-90CB-8C9ACC7A26E1}" destId="{B7980B5F-85B0-4511-9BC3-079ED8B72B10}" srcOrd="0" destOrd="0" parTransId="{137611EA-0416-44AA-BFE6-14E26B0714C7}" sibTransId="{59BD9EF2-1DB4-41FF-9B96-1892B7840F32}"/>
    <dgm:cxn modelId="{F2FA125D-AD7A-46AB-ADC3-0202D2A80930}" type="presOf" srcId="{84D36BD8-ED8B-421A-828C-E431E975AA3E}" destId="{7A77D62F-E016-4A1A-A20F-BEDA30655F93}" srcOrd="0" destOrd="0" presId="urn:microsoft.com/office/officeart/2005/8/layout/hierarchy2"/>
    <dgm:cxn modelId="{57504364-3721-4609-B7EF-112136820A79}" type="presOf" srcId="{29363BFA-42DF-48C5-9FBB-CFC900D6A0CB}" destId="{D29CF16C-1577-453B-B28C-25FB68973A63}" srcOrd="0" destOrd="0" presId="urn:microsoft.com/office/officeart/2005/8/layout/hierarchy2"/>
    <dgm:cxn modelId="{83035E46-57CD-48AE-87CE-1BCCE88DFFEA}" type="presOf" srcId="{CE45CCE7-F3A9-41D6-8D7C-3C2B959D190C}" destId="{5B28A297-D7EB-4A0B-B3F1-018156A853EF}" srcOrd="0" destOrd="0" presId="urn:microsoft.com/office/officeart/2005/8/layout/hierarchy2"/>
    <dgm:cxn modelId="{916F3B68-4015-4690-8D3B-237B2D889824}" type="presOf" srcId="{292A3535-FB01-4A82-8A33-CF720F640B11}" destId="{95E1559C-CD8D-4B04-8CCE-94C1D475CD23}" srcOrd="0" destOrd="0" presId="urn:microsoft.com/office/officeart/2005/8/layout/hierarchy2"/>
    <dgm:cxn modelId="{D2586649-87E9-4F34-B6EB-2ED9BB69A75A}" srcId="{8A31CF84-E7AB-46F1-BEE6-224E4E261344}" destId="{84D36BD8-ED8B-421A-828C-E431E975AA3E}" srcOrd="1" destOrd="0" parTransId="{29363BFA-42DF-48C5-9FBB-CFC900D6A0CB}" sibTransId="{87A71AFF-8E29-4345-ABF0-F01B6B39962C}"/>
    <dgm:cxn modelId="{D25D3F4C-F9B7-47D0-A1F6-67D04BD0D2C1}" type="presOf" srcId="{E2272B91-FE27-4FE7-8539-54B5013960C6}" destId="{44D7FEFA-01EC-47DA-B519-1A1DB1F28931}" srcOrd="0" destOrd="0" presId="urn:microsoft.com/office/officeart/2005/8/layout/hierarchy2"/>
    <dgm:cxn modelId="{E1755B71-4DF0-43E5-98C3-21EBF4EFFB87}" type="presOf" srcId="{7F123848-F422-4E52-AD53-04EEA99D1E61}" destId="{C29EDFF6-601F-44D6-B3C8-3CDB77445F1F}" srcOrd="0" destOrd="0" presId="urn:microsoft.com/office/officeart/2005/8/layout/hierarchy2"/>
    <dgm:cxn modelId="{4D4FE073-42CD-414A-BBFE-73B9D5367F63}" srcId="{292A3535-FB01-4A82-8A33-CF720F640B11}" destId="{E2272B91-FE27-4FE7-8539-54B5013960C6}" srcOrd="3" destOrd="0" parTransId="{27196C03-F5DF-4CCA-BB6F-D2A83C73974F}" sibTransId="{52F6DD52-9D8C-4913-A9ED-FAE39DBE814B}"/>
    <dgm:cxn modelId="{7A92F054-E88C-4FBF-8491-C5560BA4DC7C}" srcId="{292A3535-FB01-4A82-8A33-CF720F640B11}" destId="{3634AEB3-8454-4F3F-90CB-8C9ACC7A26E1}" srcOrd="2" destOrd="0" parTransId="{5310B36E-6D13-4A2A-B13E-8B14470ABE48}" sibTransId="{12986A42-5038-4666-BB11-EF6272887AC7}"/>
    <dgm:cxn modelId="{FC6F2A56-6712-459B-A7FF-81ED47B25362}" type="presOf" srcId="{514DB541-3680-4999-A97C-9E3AE006EC66}" destId="{AFF0C227-74C2-411F-8DC5-B7695DE12B91}" srcOrd="0" destOrd="0" presId="urn:microsoft.com/office/officeart/2005/8/layout/hierarchy2"/>
    <dgm:cxn modelId="{7DB0C858-0A5C-4D3E-A205-4FB17ABEAB6C}" srcId="{292A3535-FB01-4A82-8A33-CF720F640B11}" destId="{788E3E66-D0EE-4B04-BDB1-C7105440CBEA}" srcOrd="1" destOrd="0" parTransId="{6549F0C9-F802-48AC-93ED-A6C4F7948F16}" sibTransId="{55E9CEFA-D6CC-4D97-8E2B-4D56E307A6F5}"/>
    <dgm:cxn modelId="{06D0A17B-2294-46D3-8C04-7307C691654A}" type="presOf" srcId="{8A31CF84-E7AB-46F1-BEE6-224E4E261344}" destId="{5BA55063-2B53-4B73-BBFD-11778DCD1277}" srcOrd="0" destOrd="0" presId="urn:microsoft.com/office/officeart/2005/8/layout/hierarchy2"/>
    <dgm:cxn modelId="{F6DAD080-2357-475C-B795-B2A249B37440}" type="presOf" srcId="{549830E5-76C2-4375-BBD5-8EBF1DA90127}" destId="{2916DAA1-D3C2-422A-85F2-3BE4B9524B8A}" srcOrd="0" destOrd="0" presId="urn:microsoft.com/office/officeart/2005/8/layout/hierarchy2"/>
    <dgm:cxn modelId="{C9EBB482-1905-4299-8D4C-414A13A20B07}" srcId="{E2272B91-FE27-4FE7-8539-54B5013960C6}" destId="{23E3D66E-B5CD-449D-BBCC-D41AF3CE6989}" srcOrd="0" destOrd="0" parTransId="{7F123848-F422-4E52-AD53-04EEA99D1E61}" sibTransId="{17BD85AE-B584-4915-8607-D1E1013A9A71}"/>
    <dgm:cxn modelId="{2FE01D8D-8751-4969-8AC3-15FC504E0A23}" type="presOf" srcId="{E9440BC5-97CB-4C01-AD37-8C125BBD6F2E}" destId="{7F7B5305-6BA4-43E0-A4CA-132E4BC1738E}" srcOrd="1" destOrd="0" presId="urn:microsoft.com/office/officeart/2005/8/layout/hierarchy2"/>
    <dgm:cxn modelId="{2C735D8E-8D3C-42DF-B5F0-38C3EECA033B}" type="presOf" srcId="{E9440BC5-97CB-4C01-AD37-8C125BBD6F2E}" destId="{D5AE7045-D812-4264-B148-8D9463333778}" srcOrd="0" destOrd="0" presId="urn:microsoft.com/office/officeart/2005/8/layout/hierarchy2"/>
    <dgm:cxn modelId="{EFB11591-C4B1-4FF8-AD00-097189002DEB}" type="presOf" srcId="{29363BFA-42DF-48C5-9FBB-CFC900D6A0CB}" destId="{94C91F0C-619A-48EE-8F2B-B019294E1602}" srcOrd="1" destOrd="0" presId="urn:microsoft.com/office/officeart/2005/8/layout/hierarchy2"/>
    <dgm:cxn modelId="{A5772A99-3F87-433B-80B2-3F92CB2CEEB7}" type="presOf" srcId="{B7980B5F-85B0-4511-9BC3-079ED8B72B10}" destId="{F2E69528-C2C7-43DA-9BF2-627798E81DB8}" srcOrd="0" destOrd="0" presId="urn:microsoft.com/office/officeart/2005/8/layout/hierarchy2"/>
    <dgm:cxn modelId="{1082D69F-DB6D-4B75-89FD-B8DED904E73E}" type="presOf" srcId="{71F8F91F-49CD-4797-A97E-CC851C7681C9}" destId="{3F638D60-983F-4E72-8A2B-9328ABA074A2}" srcOrd="1" destOrd="0" presId="urn:microsoft.com/office/officeart/2005/8/layout/hierarchy2"/>
    <dgm:cxn modelId="{AC03CCA8-3C82-4F72-99E4-DA84CFA16CDE}" srcId="{514DB541-3680-4999-A97C-9E3AE006EC66}" destId="{549830E5-76C2-4375-BBD5-8EBF1DA90127}" srcOrd="1" destOrd="0" parTransId="{CE45CCE7-F3A9-41D6-8D7C-3C2B959D190C}" sibTransId="{55DEF302-AC7C-455F-94EF-324CE69C0CBF}"/>
    <dgm:cxn modelId="{DF5006B5-6948-4B59-BDDB-0C065752917F}" type="presOf" srcId="{3634AEB3-8454-4F3F-90CB-8C9ACC7A26E1}" destId="{FD419BDD-6917-4359-9B56-03B71F71C8F5}" srcOrd="0" destOrd="0" presId="urn:microsoft.com/office/officeart/2005/8/layout/hierarchy2"/>
    <dgm:cxn modelId="{DE3D70CB-AD2F-4F38-AFEA-1F85E2713852}" type="presOf" srcId="{53E29641-D826-4747-8279-69BC7F34FCDE}" destId="{DAB7B7C3-E38F-4096-8DC8-C2A65DB5A591}" srcOrd="0" destOrd="0" presId="urn:microsoft.com/office/officeart/2005/8/layout/hierarchy2"/>
    <dgm:cxn modelId="{67A4FECC-8419-491F-851E-FC9B83302754}" type="presOf" srcId="{23E3D66E-B5CD-449D-BBCC-D41AF3CE6989}" destId="{4588D5B5-5ADF-446E-842F-99B9C2D0CF2B}" srcOrd="0" destOrd="0" presId="urn:microsoft.com/office/officeart/2005/8/layout/hierarchy2"/>
    <dgm:cxn modelId="{9CE407D7-78D7-4563-B498-7FEA207080D6}" type="presOf" srcId="{CE45CCE7-F3A9-41D6-8D7C-3C2B959D190C}" destId="{5BC725B2-3C3C-42A3-AC5F-154ADE79F277}" srcOrd="1" destOrd="0" presId="urn:microsoft.com/office/officeart/2005/8/layout/hierarchy2"/>
    <dgm:cxn modelId="{66C623D9-FA61-4300-A7BE-4522BA8DD315}" srcId="{788E3E66-D0EE-4B04-BDB1-C7105440CBEA}" destId="{53E29641-D826-4747-8279-69BC7F34FCDE}" srcOrd="0" destOrd="0" parTransId="{71F8F91F-49CD-4797-A97E-CC851C7681C9}" sibTransId="{BFBC990E-4BFE-4FAA-9BCB-AD78BE292845}"/>
    <dgm:cxn modelId="{6A708DE0-DCE0-4FC0-93E0-4A92BE86F20C}" type="presOf" srcId="{788E3E66-D0EE-4B04-BDB1-C7105440CBEA}" destId="{F41E0D4C-383B-481C-B6E4-B84950BDF5E7}" srcOrd="0" destOrd="0" presId="urn:microsoft.com/office/officeart/2005/8/layout/hierarchy2"/>
    <dgm:cxn modelId="{1DB59DE1-1FF7-4A0F-BDFA-D08524B54120}" type="presOf" srcId="{EB9886E0-DB9C-40C4-8331-4A8BE015ACCF}" destId="{808BF628-5274-4F0B-810D-43C3264095C3}" srcOrd="0" destOrd="0" presId="urn:microsoft.com/office/officeart/2005/8/layout/hierarchy2"/>
    <dgm:cxn modelId="{D13EAEE2-199F-4AFA-B881-561EBFE3D78D}" srcId="{292A3535-FB01-4A82-8A33-CF720F640B11}" destId="{8A31CF84-E7AB-46F1-BEE6-224E4E261344}" srcOrd="0" destOrd="0" parTransId="{CF1108E2-1F2F-415A-8845-3E5C10B4BB92}" sibTransId="{53551D90-7016-45CA-BD88-027B4F5B86AD}"/>
    <dgm:cxn modelId="{D20D27E6-9B55-4E5E-B782-86B7EE1B3957}" type="presOf" srcId="{EB9886E0-DB9C-40C4-8331-4A8BE015ACCF}" destId="{47E7CCE8-50BC-4E26-9F13-95FFFDDEB36B}" srcOrd="1" destOrd="0" presId="urn:microsoft.com/office/officeart/2005/8/layout/hierarchy2"/>
    <dgm:cxn modelId="{C00928EB-6DDE-4360-A4F2-5E38FC9EA5C7}" type="presOf" srcId="{3BEEE969-C41F-4D0C-959C-CC6C9A96BEA5}" destId="{DE41D881-FB99-4F8A-BCFA-CE67ACA3CE5B}" srcOrd="0" destOrd="0" presId="urn:microsoft.com/office/officeart/2005/8/layout/hierarchy2"/>
    <dgm:cxn modelId="{90B4C2EC-52D8-4E2E-8836-2C3F33360476}" srcId="{514DB541-3680-4999-A97C-9E3AE006EC66}" destId="{8C9EB613-7996-4E8C-A4C0-C07D0766DB25}" srcOrd="0" destOrd="0" parTransId="{EB9886E0-DB9C-40C4-8331-4A8BE015ACCF}" sibTransId="{348F16D9-1081-4FC0-81B2-34AB7FB91F8E}"/>
    <dgm:cxn modelId="{7A5A57F9-4C19-4770-8C98-DA7D4B0E857F}" type="presOf" srcId="{71F8F91F-49CD-4797-A97E-CC851C7681C9}" destId="{CF2F47DE-6279-464A-94EB-98788B611146}" srcOrd="0" destOrd="0" presId="urn:microsoft.com/office/officeart/2005/8/layout/hierarchy2"/>
    <dgm:cxn modelId="{785F97D6-3B0A-429F-9AD7-8BFEF7B89F55}" type="presParOf" srcId="{95E1559C-CD8D-4B04-8CCE-94C1D475CD23}" destId="{016E94F8-02E8-403C-B0ED-0B398FBBB161}" srcOrd="0" destOrd="0" presId="urn:microsoft.com/office/officeart/2005/8/layout/hierarchy2"/>
    <dgm:cxn modelId="{585EC438-E029-470E-908F-4EF4B46048AB}" type="presParOf" srcId="{016E94F8-02E8-403C-B0ED-0B398FBBB161}" destId="{5BA55063-2B53-4B73-BBFD-11778DCD1277}" srcOrd="0" destOrd="0" presId="urn:microsoft.com/office/officeart/2005/8/layout/hierarchy2"/>
    <dgm:cxn modelId="{33F32D3A-09C8-4994-9C42-E99BC4F977C3}" type="presParOf" srcId="{016E94F8-02E8-403C-B0ED-0B398FBBB161}" destId="{C8055FC8-3D4D-43B9-8117-8052ED3CF2EA}" srcOrd="1" destOrd="0" presId="urn:microsoft.com/office/officeart/2005/8/layout/hierarchy2"/>
    <dgm:cxn modelId="{AAB1C830-68D7-4DD6-B9E4-5001E658940A}" type="presParOf" srcId="{C8055FC8-3D4D-43B9-8117-8052ED3CF2EA}" destId="{D5AE7045-D812-4264-B148-8D9463333778}" srcOrd="0" destOrd="0" presId="urn:microsoft.com/office/officeart/2005/8/layout/hierarchy2"/>
    <dgm:cxn modelId="{831021EC-DDF6-4385-83E2-2E75E00BD317}" type="presParOf" srcId="{D5AE7045-D812-4264-B148-8D9463333778}" destId="{7F7B5305-6BA4-43E0-A4CA-132E4BC1738E}" srcOrd="0" destOrd="0" presId="urn:microsoft.com/office/officeart/2005/8/layout/hierarchy2"/>
    <dgm:cxn modelId="{E6A7E734-4B82-42D2-801E-708ED9B36933}" type="presParOf" srcId="{C8055FC8-3D4D-43B9-8117-8052ED3CF2EA}" destId="{B982F19A-AFEE-4DBA-B314-1C7FBE4C5C9D}" srcOrd="1" destOrd="0" presId="urn:microsoft.com/office/officeart/2005/8/layout/hierarchy2"/>
    <dgm:cxn modelId="{FFDB0F0B-E794-443B-8DE5-DE8719D96A1D}" type="presParOf" srcId="{B982F19A-AFEE-4DBA-B314-1C7FBE4C5C9D}" destId="{DE41D881-FB99-4F8A-BCFA-CE67ACA3CE5B}" srcOrd="0" destOrd="0" presId="urn:microsoft.com/office/officeart/2005/8/layout/hierarchy2"/>
    <dgm:cxn modelId="{8434373C-9FF1-44CB-BA2A-5B33C7A40C08}" type="presParOf" srcId="{B982F19A-AFEE-4DBA-B314-1C7FBE4C5C9D}" destId="{4F2E84C2-BB46-4468-AB38-85A4E89AA17A}" srcOrd="1" destOrd="0" presId="urn:microsoft.com/office/officeart/2005/8/layout/hierarchy2"/>
    <dgm:cxn modelId="{406CA3A8-9228-4DEB-9C8E-084E2F95F57A}" type="presParOf" srcId="{C8055FC8-3D4D-43B9-8117-8052ED3CF2EA}" destId="{D29CF16C-1577-453B-B28C-25FB68973A63}" srcOrd="2" destOrd="0" presId="urn:microsoft.com/office/officeart/2005/8/layout/hierarchy2"/>
    <dgm:cxn modelId="{B7F45EEA-F5D7-4469-8719-686DFE9ED29D}" type="presParOf" srcId="{D29CF16C-1577-453B-B28C-25FB68973A63}" destId="{94C91F0C-619A-48EE-8F2B-B019294E1602}" srcOrd="0" destOrd="0" presId="urn:microsoft.com/office/officeart/2005/8/layout/hierarchy2"/>
    <dgm:cxn modelId="{2A04CF63-0638-41FB-B54F-43FEAA59B39D}" type="presParOf" srcId="{C8055FC8-3D4D-43B9-8117-8052ED3CF2EA}" destId="{9B01631B-36FC-41C8-9138-03E6AAE8F568}" srcOrd="3" destOrd="0" presId="urn:microsoft.com/office/officeart/2005/8/layout/hierarchy2"/>
    <dgm:cxn modelId="{47B33FED-6671-4D0B-9500-2F534EC30F72}" type="presParOf" srcId="{9B01631B-36FC-41C8-9138-03E6AAE8F568}" destId="{7A77D62F-E016-4A1A-A20F-BEDA30655F93}" srcOrd="0" destOrd="0" presId="urn:microsoft.com/office/officeart/2005/8/layout/hierarchy2"/>
    <dgm:cxn modelId="{B377035B-44ED-474D-A9B4-EDC5FE43A7D9}" type="presParOf" srcId="{9B01631B-36FC-41C8-9138-03E6AAE8F568}" destId="{4942E6F0-875B-484E-B7BD-9553FF2650A9}" srcOrd="1" destOrd="0" presId="urn:microsoft.com/office/officeart/2005/8/layout/hierarchy2"/>
    <dgm:cxn modelId="{78CF95BA-C18B-4488-916A-69B1B116840D}" type="presParOf" srcId="{95E1559C-CD8D-4B04-8CCE-94C1D475CD23}" destId="{957E033A-AE89-4C2D-B7A8-2D253FC7A9BB}" srcOrd="1" destOrd="0" presId="urn:microsoft.com/office/officeart/2005/8/layout/hierarchy2"/>
    <dgm:cxn modelId="{27FC64FA-E4ED-4713-A395-6C9BBBC28B6C}" type="presParOf" srcId="{957E033A-AE89-4C2D-B7A8-2D253FC7A9BB}" destId="{F41E0D4C-383B-481C-B6E4-B84950BDF5E7}" srcOrd="0" destOrd="0" presId="urn:microsoft.com/office/officeart/2005/8/layout/hierarchy2"/>
    <dgm:cxn modelId="{B6368E13-98B3-46D5-B6FD-34F42D96D556}" type="presParOf" srcId="{957E033A-AE89-4C2D-B7A8-2D253FC7A9BB}" destId="{5642164D-C9EA-40B3-BB3B-86ADE71398DA}" srcOrd="1" destOrd="0" presId="urn:microsoft.com/office/officeart/2005/8/layout/hierarchy2"/>
    <dgm:cxn modelId="{D90A6913-B1FB-412C-8D12-B37B5124A4C5}" type="presParOf" srcId="{5642164D-C9EA-40B3-BB3B-86ADE71398DA}" destId="{CF2F47DE-6279-464A-94EB-98788B611146}" srcOrd="0" destOrd="0" presId="urn:microsoft.com/office/officeart/2005/8/layout/hierarchy2"/>
    <dgm:cxn modelId="{39E0B8FE-E5CA-4ABB-8AE9-7BCFE8D2D68F}" type="presParOf" srcId="{CF2F47DE-6279-464A-94EB-98788B611146}" destId="{3F638D60-983F-4E72-8A2B-9328ABA074A2}" srcOrd="0" destOrd="0" presId="urn:microsoft.com/office/officeart/2005/8/layout/hierarchy2"/>
    <dgm:cxn modelId="{517978F1-206B-49C2-BF7C-A278C69D4E76}" type="presParOf" srcId="{5642164D-C9EA-40B3-BB3B-86ADE71398DA}" destId="{3433CFEE-4BEC-4F5A-8661-53DAEC04DC21}" srcOrd="1" destOrd="0" presId="urn:microsoft.com/office/officeart/2005/8/layout/hierarchy2"/>
    <dgm:cxn modelId="{BA364A77-395A-4074-A48B-CD4F141469A2}" type="presParOf" srcId="{3433CFEE-4BEC-4F5A-8661-53DAEC04DC21}" destId="{DAB7B7C3-E38F-4096-8DC8-C2A65DB5A591}" srcOrd="0" destOrd="0" presId="urn:microsoft.com/office/officeart/2005/8/layout/hierarchy2"/>
    <dgm:cxn modelId="{4448D927-8B73-4840-A4BD-1AB89D0AC002}" type="presParOf" srcId="{3433CFEE-4BEC-4F5A-8661-53DAEC04DC21}" destId="{082AC981-2CA8-4151-94F9-EC9DADCDCF0A}" srcOrd="1" destOrd="0" presId="urn:microsoft.com/office/officeart/2005/8/layout/hierarchy2"/>
    <dgm:cxn modelId="{A6F7244C-F55A-46C1-A62F-9E5B795C3C1A}" type="presParOf" srcId="{95E1559C-CD8D-4B04-8CCE-94C1D475CD23}" destId="{0FB9B220-B4EF-432D-9857-FFDB8FA50344}" srcOrd="2" destOrd="0" presId="urn:microsoft.com/office/officeart/2005/8/layout/hierarchy2"/>
    <dgm:cxn modelId="{1B30245C-3295-4E40-9E3D-96854F829277}" type="presParOf" srcId="{0FB9B220-B4EF-432D-9857-FFDB8FA50344}" destId="{FD419BDD-6917-4359-9B56-03B71F71C8F5}" srcOrd="0" destOrd="0" presId="urn:microsoft.com/office/officeart/2005/8/layout/hierarchy2"/>
    <dgm:cxn modelId="{19AB8959-83CE-41AD-8D84-5DFB4EA24A2D}" type="presParOf" srcId="{0FB9B220-B4EF-432D-9857-FFDB8FA50344}" destId="{27C8674F-8616-465B-9BBD-B0EE6D47B618}" srcOrd="1" destOrd="0" presId="urn:microsoft.com/office/officeart/2005/8/layout/hierarchy2"/>
    <dgm:cxn modelId="{7F9853BA-5FF6-4FA6-A711-7C2C4D2F04BF}" type="presParOf" srcId="{27C8674F-8616-465B-9BBD-B0EE6D47B618}" destId="{950DBAD7-189F-4A99-91DF-9DFE01593980}" srcOrd="0" destOrd="0" presId="urn:microsoft.com/office/officeart/2005/8/layout/hierarchy2"/>
    <dgm:cxn modelId="{44C0890B-6461-4E76-ABD3-8538D8649508}" type="presParOf" srcId="{950DBAD7-189F-4A99-91DF-9DFE01593980}" destId="{DC45E4E2-A9E4-4237-8743-358B7854C8D0}" srcOrd="0" destOrd="0" presId="urn:microsoft.com/office/officeart/2005/8/layout/hierarchy2"/>
    <dgm:cxn modelId="{72A0DB0A-4FDE-4F7C-B404-2C2DFB4D1204}" type="presParOf" srcId="{27C8674F-8616-465B-9BBD-B0EE6D47B618}" destId="{B288C940-A2F9-4516-9E06-150DCD08EA71}" srcOrd="1" destOrd="0" presId="urn:microsoft.com/office/officeart/2005/8/layout/hierarchy2"/>
    <dgm:cxn modelId="{E88F4033-6964-4B5F-B96E-BBB85A3D8136}" type="presParOf" srcId="{B288C940-A2F9-4516-9E06-150DCD08EA71}" destId="{F2E69528-C2C7-43DA-9BF2-627798E81DB8}" srcOrd="0" destOrd="0" presId="urn:microsoft.com/office/officeart/2005/8/layout/hierarchy2"/>
    <dgm:cxn modelId="{481AC711-42D5-44F3-9800-72D5E3477B1E}" type="presParOf" srcId="{B288C940-A2F9-4516-9E06-150DCD08EA71}" destId="{3D33A2F2-23DA-4E85-9E5A-A3261AF7D193}" srcOrd="1" destOrd="0" presId="urn:microsoft.com/office/officeart/2005/8/layout/hierarchy2"/>
    <dgm:cxn modelId="{65644382-E91B-4C54-BBFD-3DBF32A1C32B}" type="presParOf" srcId="{95E1559C-CD8D-4B04-8CCE-94C1D475CD23}" destId="{FB4E434B-FEFE-434A-9AF1-8B54E75245B3}" srcOrd="3" destOrd="0" presId="urn:microsoft.com/office/officeart/2005/8/layout/hierarchy2"/>
    <dgm:cxn modelId="{7B0721ED-D16B-4CDA-BA09-7AEFF3725218}" type="presParOf" srcId="{FB4E434B-FEFE-434A-9AF1-8B54E75245B3}" destId="{44D7FEFA-01EC-47DA-B519-1A1DB1F28931}" srcOrd="0" destOrd="0" presId="urn:microsoft.com/office/officeart/2005/8/layout/hierarchy2"/>
    <dgm:cxn modelId="{ACD6B1CF-B607-4DC5-86A7-141732335F5D}" type="presParOf" srcId="{FB4E434B-FEFE-434A-9AF1-8B54E75245B3}" destId="{C7A8E2D1-CE85-44A2-BE64-B7E0C9DDFE20}" srcOrd="1" destOrd="0" presId="urn:microsoft.com/office/officeart/2005/8/layout/hierarchy2"/>
    <dgm:cxn modelId="{655CCE38-7FBF-4CF1-BFE1-FE7D5B34ADB2}" type="presParOf" srcId="{C7A8E2D1-CE85-44A2-BE64-B7E0C9DDFE20}" destId="{C29EDFF6-601F-44D6-B3C8-3CDB77445F1F}" srcOrd="0" destOrd="0" presId="urn:microsoft.com/office/officeart/2005/8/layout/hierarchy2"/>
    <dgm:cxn modelId="{698C29EB-6E76-452A-9481-CCE69991C9FE}" type="presParOf" srcId="{C29EDFF6-601F-44D6-B3C8-3CDB77445F1F}" destId="{19D56BBF-DEC2-4CE8-A395-BEBC66BD810F}" srcOrd="0" destOrd="0" presId="urn:microsoft.com/office/officeart/2005/8/layout/hierarchy2"/>
    <dgm:cxn modelId="{5915DB5D-536B-49D4-B2F3-48BFF5715503}" type="presParOf" srcId="{C7A8E2D1-CE85-44A2-BE64-B7E0C9DDFE20}" destId="{503F59B3-2A7B-41E9-BD6D-F49A770055FA}" srcOrd="1" destOrd="0" presId="urn:microsoft.com/office/officeart/2005/8/layout/hierarchy2"/>
    <dgm:cxn modelId="{89715FF8-4C46-4C0B-97DE-A9F0ED3C82A9}" type="presParOf" srcId="{503F59B3-2A7B-41E9-BD6D-F49A770055FA}" destId="{4588D5B5-5ADF-446E-842F-99B9C2D0CF2B}" srcOrd="0" destOrd="0" presId="urn:microsoft.com/office/officeart/2005/8/layout/hierarchy2"/>
    <dgm:cxn modelId="{AC4E7519-13CB-49A5-93C3-1A4FD50ACFF3}" type="presParOf" srcId="{503F59B3-2A7B-41E9-BD6D-F49A770055FA}" destId="{B4299865-FE1C-4F46-AC55-A44047EF914E}" srcOrd="1" destOrd="0" presId="urn:microsoft.com/office/officeart/2005/8/layout/hierarchy2"/>
    <dgm:cxn modelId="{558E3131-591A-4F5F-A703-313454D8F2D1}" type="presParOf" srcId="{95E1559C-CD8D-4B04-8CCE-94C1D475CD23}" destId="{E1243F8C-77A6-429D-A655-B9AA0F1EA9E3}" srcOrd="4" destOrd="0" presId="urn:microsoft.com/office/officeart/2005/8/layout/hierarchy2"/>
    <dgm:cxn modelId="{1C0ECA13-CA2C-4850-92DC-620F477F654C}" type="presParOf" srcId="{E1243F8C-77A6-429D-A655-B9AA0F1EA9E3}" destId="{AFF0C227-74C2-411F-8DC5-B7695DE12B91}" srcOrd="0" destOrd="0" presId="urn:microsoft.com/office/officeart/2005/8/layout/hierarchy2"/>
    <dgm:cxn modelId="{92EEF635-FFCC-4EDB-B3AF-9D6400B1EE09}" type="presParOf" srcId="{E1243F8C-77A6-429D-A655-B9AA0F1EA9E3}" destId="{FA478A02-9434-4A32-AB37-BC942EDB5A72}" srcOrd="1" destOrd="0" presId="urn:microsoft.com/office/officeart/2005/8/layout/hierarchy2"/>
    <dgm:cxn modelId="{0ADF86A8-A5E3-49E7-8C90-6D09D2410987}" type="presParOf" srcId="{FA478A02-9434-4A32-AB37-BC942EDB5A72}" destId="{808BF628-5274-4F0B-810D-43C3264095C3}" srcOrd="0" destOrd="0" presId="urn:microsoft.com/office/officeart/2005/8/layout/hierarchy2"/>
    <dgm:cxn modelId="{E976F601-82FE-4DF6-A28D-CFDE13185DCB}" type="presParOf" srcId="{808BF628-5274-4F0B-810D-43C3264095C3}" destId="{47E7CCE8-50BC-4E26-9F13-95FFFDDEB36B}" srcOrd="0" destOrd="0" presId="urn:microsoft.com/office/officeart/2005/8/layout/hierarchy2"/>
    <dgm:cxn modelId="{2114F4B1-F8BF-444A-86A2-4B36952F1E96}" type="presParOf" srcId="{FA478A02-9434-4A32-AB37-BC942EDB5A72}" destId="{1B9A18EE-ADA2-4EAA-88A4-EB9DE1A789D1}" srcOrd="1" destOrd="0" presId="urn:microsoft.com/office/officeart/2005/8/layout/hierarchy2"/>
    <dgm:cxn modelId="{C554456E-87CB-4D42-AAD0-74299219E827}" type="presParOf" srcId="{1B9A18EE-ADA2-4EAA-88A4-EB9DE1A789D1}" destId="{13CA2357-7D81-4DB7-8750-706C8E3A71EB}" srcOrd="0" destOrd="0" presId="urn:microsoft.com/office/officeart/2005/8/layout/hierarchy2"/>
    <dgm:cxn modelId="{45174BF0-FF8D-41C5-B3D6-BFED40067B64}" type="presParOf" srcId="{1B9A18EE-ADA2-4EAA-88A4-EB9DE1A789D1}" destId="{4F8A17E9-ADD3-4EED-82E9-0602C85D744C}" srcOrd="1" destOrd="0" presId="urn:microsoft.com/office/officeart/2005/8/layout/hierarchy2"/>
    <dgm:cxn modelId="{7027BB31-C27A-4C95-998E-6991AC8A8F1F}" type="presParOf" srcId="{FA478A02-9434-4A32-AB37-BC942EDB5A72}" destId="{5B28A297-D7EB-4A0B-B3F1-018156A853EF}" srcOrd="2" destOrd="0" presId="urn:microsoft.com/office/officeart/2005/8/layout/hierarchy2"/>
    <dgm:cxn modelId="{F6842E56-18A2-4B5F-BE54-53724599B8BF}" type="presParOf" srcId="{5B28A297-D7EB-4A0B-B3F1-018156A853EF}" destId="{5BC725B2-3C3C-42A3-AC5F-154ADE79F277}" srcOrd="0" destOrd="0" presId="urn:microsoft.com/office/officeart/2005/8/layout/hierarchy2"/>
    <dgm:cxn modelId="{26796689-8135-4013-ACF2-C3DA56258DD0}" type="presParOf" srcId="{FA478A02-9434-4A32-AB37-BC942EDB5A72}" destId="{3A5378CA-16F6-49D8-9A0D-84755392F5A7}" srcOrd="3" destOrd="0" presId="urn:microsoft.com/office/officeart/2005/8/layout/hierarchy2"/>
    <dgm:cxn modelId="{C539F8F4-7990-422A-BAE2-11DB0E297FA3}" type="presParOf" srcId="{3A5378CA-16F6-49D8-9A0D-84755392F5A7}" destId="{2916DAA1-D3C2-422A-85F2-3BE4B9524B8A}" srcOrd="0" destOrd="0" presId="urn:microsoft.com/office/officeart/2005/8/layout/hierarchy2"/>
    <dgm:cxn modelId="{1E50FDDB-FA3A-4232-9CB2-CC5D52A87C6C}" type="presParOf" srcId="{3A5378CA-16F6-49D8-9A0D-84755392F5A7}" destId="{AC398892-60D3-4921-ADB4-CE87098C259C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46.xml><?xml version="1.0" encoding="utf-8"?>
<dgm:dataModel xmlns:dgm="http://schemas.openxmlformats.org/drawingml/2006/diagram" xmlns:a="http://schemas.openxmlformats.org/drawingml/2006/main">
  <dgm:ptLst>
    <dgm:pt modelId="{07FCE483-FFBA-4C6A-96E9-73C99A740C5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1B83464-A7A7-4301-9BD5-1A7DC85E2308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Text Fields and Action Buttons</a:t>
          </a:r>
          <a:endParaRPr lang="en-US" sz="2400" dirty="0"/>
        </a:p>
      </dgm:t>
    </dgm:pt>
    <dgm:pt modelId="{5103F092-183F-4E18-ACAD-93A1C598C36A}" type="parTrans" cxnId="{7C5727D0-22C7-47D3-8247-2B24450114DF}">
      <dgm:prSet/>
      <dgm:spPr/>
      <dgm:t>
        <a:bodyPr/>
        <a:lstStyle/>
        <a:p>
          <a:endParaRPr lang="en-US"/>
        </a:p>
      </dgm:t>
    </dgm:pt>
    <dgm:pt modelId="{D19E715B-CDBB-4C76-B583-2BC14401D096}" type="sibTrans" cxnId="{7C5727D0-22C7-47D3-8247-2B24450114DF}">
      <dgm:prSet/>
      <dgm:spPr/>
      <dgm:t>
        <a:bodyPr/>
        <a:lstStyle/>
        <a:p>
          <a:endParaRPr lang="en-US"/>
        </a:p>
      </dgm:t>
    </dgm:pt>
    <dgm:pt modelId="{1A00A7F2-D632-4885-87E8-0D587FFF9BCC}" type="pres">
      <dgm:prSet presAssocID="{07FCE483-FFBA-4C6A-96E9-73C99A740C53}" presName="linear" presStyleCnt="0">
        <dgm:presLayoutVars>
          <dgm:animLvl val="lvl"/>
          <dgm:resizeHandles val="exact"/>
        </dgm:presLayoutVars>
      </dgm:prSet>
      <dgm:spPr/>
    </dgm:pt>
    <dgm:pt modelId="{59124973-10C1-4B1B-AC40-41B6CBDD70F7}" type="pres">
      <dgm:prSet presAssocID="{91B83464-A7A7-4301-9BD5-1A7DC85E2308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EE0919B-C4F0-470B-BB42-AADD8D16FA61}" type="presOf" srcId="{91B83464-A7A7-4301-9BD5-1A7DC85E2308}" destId="{59124973-10C1-4B1B-AC40-41B6CBDD70F7}" srcOrd="0" destOrd="0" presId="urn:microsoft.com/office/officeart/2005/8/layout/vList2"/>
    <dgm:cxn modelId="{803016A7-EB0E-4B30-9D8F-701200F1AEBA}" type="presOf" srcId="{07FCE483-FFBA-4C6A-96E9-73C99A740C53}" destId="{1A00A7F2-D632-4885-87E8-0D587FFF9BCC}" srcOrd="0" destOrd="0" presId="urn:microsoft.com/office/officeart/2005/8/layout/vList2"/>
    <dgm:cxn modelId="{7C5727D0-22C7-47D3-8247-2B24450114DF}" srcId="{07FCE483-FFBA-4C6A-96E9-73C99A740C53}" destId="{91B83464-A7A7-4301-9BD5-1A7DC85E2308}" srcOrd="0" destOrd="0" parTransId="{5103F092-183F-4E18-ACAD-93A1C598C36A}" sibTransId="{D19E715B-CDBB-4C76-B583-2BC14401D096}"/>
    <dgm:cxn modelId="{CEE23A64-DA54-4A93-AD80-8FBA36919C17}" type="presParOf" srcId="{1A00A7F2-D632-4885-87E8-0D587FFF9BCC}" destId="{59124973-10C1-4B1B-AC40-41B6CBDD70F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7.xml><?xml version="1.0" encoding="utf-8"?>
<dgm:dataModel xmlns:dgm="http://schemas.openxmlformats.org/drawingml/2006/diagram" xmlns:a="http://schemas.openxmlformats.org/drawingml/2006/main">
  <dgm:ptLst>
    <dgm:pt modelId="{1A3FF247-88E1-40FD-A1E3-BA17259C98E7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B72A7C1-2160-4813-8A09-E1275E947255}">
      <dgm:prSet custT="1"/>
      <dgm:spPr/>
      <dgm:t>
        <a:bodyPr/>
        <a:lstStyle/>
        <a:p>
          <a:r>
            <a:rPr lang="en-US" sz="1600" b="1" dirty="0"/>
            <a:t>“Additional Information regarding terms” field</a:t>
          </a:r>
          <a:endParaRPr lang="en-US" sz="1600" dirty="0"/>
        </a:p>
      </dgm:t>
    </dgm:pt>
    <dgm:pt modelId="{0CCB2AAF-0D97-4EFC-857E-91C4F09E002A}" type="parTrans" cxnId="{D750C852-42F5-48A8-83EF-958939DF630E}">
      <dgm:prSet/>
      <dgm:spPr/>
      <dgm:t>
        <a:bodyPr/>
        <a:lstStyle/>
        <a:p>
          <a:endParaRPr lang="en-US"/>
        </a:p>
      </dgm:t>
    </dgm:pt>
    <dgm:pt modelId="{94301297-CDA3-4A49-BD11-CE7B7D1006FD}" type="sibTrans" cxnId="{D750C852-42F5-48A8-83EF-958939DF630E}">
      <dgm:prSet/>
      <dgm:spPr/>
      <dgm:t>
        <a:bodyPr/>
        <a:lstStyle/>
        <a:p>
          <a:endParaRPr lang="en-US"/>
        </a:p>
      </dgm:t>
    </dgm:pt>
    <dgm:pt modelId="{D6FBAA10-4101-45A0-8D79-4D28862AAF64}">
      <dgm:prSet custT="1"/>
      <dgm:spPr/>
      <dgm:t>
        <a:bodyPr/>
        <a:lstStyle/>
        <a:p>
          <a:r>
            <a:rPr lang="en-US" sz="1200" dirty="0">
              <a:solidFill>
                <a:schemeClr val="accent2"/>
              </a:solidFill>
            </a:rPr>
            <a:t>Enter additional information to explain any non-self-explanatory changes</a:t>
          </a:r>
        </a:p>
      </dgm:t>
    </dgm:pt>
    <dgm:pt modelId="{891CF385-8FE6-4615-B1E4-53826E0992AC}" type="parTrans" cxnId="{FC5DFDFF-2D43-4A87-A165-9AC4CB13FFA1}">
      <dgm:prSet/>
      <dgm:spPr/>
      <dgm:t>
        <a:bodyPr/>
        <a:lstStyle/>
        <a:p>
          <a:endParaRPr lang="en-US"/>
        </a:p>
      </dgm:t>
    </dgm:pt>
    <dgm:pt modelId="{83A235AD-664F-4BC4-B100-9E0CE51C91B6}" type="sibTrans" cxnId="{FC5DFDFF-2D43-4A87-A165-9AC4CB13FFA1}">
      <dgm:prSet/>
      <dgm:spPr/>
      <dgm:t>
        <a:bodyPr/>
        <a:lstStyle/>
        <a:p>
          <a:endParaRPr lang="en-US"/>
        </a:p>
      </dgm:t>
    </dgm:pt>
    <dgm:pt modelId="{CE98154A-8817-4294-8008-BD7D69C55F96}">
      <dgm:prSet custT="1"/>
      <dgm:spPr/>
      <dgm:t>
        <a:bodyPr/>
        <a:lstStyle/>
        <a:p>
          <a:r>
            <a:rPr lang="en-US" sz="1600" b="1" dirty="0"/>
            <a:t>“Comments” field</a:t>
          </a:r>
          <a:endParaRPr lang="en-US" sz="1600" dirty="0"/>
        </a:p>
      </dgm:t>
    </dgm:pt>
    <dgm:pt modelId="{0AF44DD3-34F5-4EAC-9B8D-6BC32F04BEA0}" type="parTrans" cxnId="{7100B9AD-A79C-4B21-BABD-BA6F6ABE7F4B}">
      <dgm:prSet/>
      <dgm:spPr/>
      <dgm:t>
        <a:bodyPr/>
        <a:lstStyle/>
        <a:p>
          <a:endParaRPr lang="en-US"/>
        </a:p>
      </dgm:t>
    </dgm:pt>
    <dgm:pt modelId="{560F58C3-9602-42C4-9160-6BF5FCEE1445}" type="sibTrans" cxnId="{7100B9AD-A79C-4B21-BABD-BA6F6ABE7F4B}">
      <dgm:prSet/>
      <dgm:spPr/>
      <dgm:t>
        <a:bodyPr/>
        <a:lstStyle/>
        <a:p>
          <a:endParaRPr lang="en-US"/>
        </a:p>
      </dgm:t>
    </dgm:pt>
    <dgm:pt modelId="{EBE980EE-0047-4658-ACC4-AC8CCC2A171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Enter any comments to OPA approver</a:t>
          </a:r>
        </a:p>
      </dgm:t>
    </dgm:pt>
    <dgm:pt modelId="{FF40EF92-03CE-4872-86A8-B80E762A4654}" type="parTrans" cxnId="{A6FEF49D-F621-4200-B460-2BD79911435E}">
      <dgm:prSet/>
      <dgm:spPr/>
      <dgm:t>
        <a:bodyPr/>
        <a:lstStyle/>
        <a:p>
          <a:endParaRPr lang="en-US"/>
        </a:p>
      </dgm:t>
    </dgm:pt>
    <dgm:pt modelId="{3CDCE566-0159-482A-B9DB-A066ADEC4DF0}" type="sibTrans" cxnId="{A6FEF49D-F621-4200-B460-2BD79911435E}">
      <dgm:prSet/>
      <dgm:spPr/>
      <dgm:t>
        <a:bodyPr/>
        <a:lstStyle/>
        <a:p>
          <a:endParaRPr lang="en-US"/>
        </a:p>
      </dgm:t>
    </dgm:pt>
    <dgm:pt modelId="{BC069F7D-A268-4669-BB39-16F3B0CF2088}">
      <dgm:prSet custT="1"/>
      <dgm:spPr/>
      <dgm:t>
        <a:bodyPr/>
        <a:lstStyle/>
        <a:p>
          <a:r>
            <a:rPr lang="en-US" sz="1800" b="1" dirty="0"/>
            <a:t>Action Buttons</a:t>
          </a:r>
          <a:endParaRPr lang="en-US" sz="1800" dirty="0"/>
        </a:p>
      </dgm:t>
    </dgm:pt>
    <dgm:pt modelId="{07DB6B05-EF41-477E-BFBE-F8E24797C408}" type="parTrans" cxnId="{FDCC250D-FA67-42E5-9785-801116A4C1BE}">
      <dgm:prSet/>
      <dgm:spPr/>
      <dgm:t>
        <a:bodyPr/>
        <a:lstStyle/>
        <a:p>
          <a:endParaRPr lang="en-US"/>
        </a:p>
      </dgm:t>
    </dgm:pt>
    <dgm:pt modelId="{51DAFF0F-A0A2-4D3F-A2C0-EDBD3184A04B}" type="sibTrans" cxnId="{FDCC250D-FA67-42E5-9785-801116A4C1BE}">
      <dgm:prSet/>
      <dgm:spPr/>
      <dgm:t>
        <a:bodyPr/>
        <a:lstStyle/>
        <a:p>
          <a:endParaRPr lang="en-US"/>
        </a:p>
      </dgm:t>
    </dgm:pt>
    <dgm:pt modelId="{481E7D77-D2BD-4478-9D7B-279C84657EF2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Save</a:t>
          </a:r>
          <a:r>
            <a:rPr lang="en-US" dirty="0">
              <a:solidFill>
                <a:schemeClr val="accent4"/>
              </a:solidFill>
            </a:rPr>
            <a:t> – saves data entered in form</a:t>
          </a:r>
        </a:p>
      </dgm:t>
    </dgm:pt>
    <dgm:pt modelId="{B07EC370-6159-4648-95AD-2FEDB02B7B77}" type="parTrans" cxnId="{35245065-34EC-4A5D-9CB4-4916D31C6A94}">
      <dgm:prSet/>
      <dgm:spPr/>
      <dgm:t>
        <a:bodyPr/>
        <a:lstStyle/>
        <a:p>
          <a:endParaRPr lang="en-US"/>
        </a:p>
      </dgm:t>
    </dgm:pt>
    <dgm:pt modelId="{279AF839-5C13-4110-9303-61CD44889EA8}" type="sibTrans" cxnId="{35245065-34EC-4A5D-9CB4-4916D31C6A94}">
      <dgm:prSet/>
      <dgm:spPr/>
      <dgm:t>
        <a:bodyPr/>
        <a:lstStyle/>
        <a:p>
          <a:endParaRPr lang="en-US"/>
        </a:p>
      </dgm:t>
    </dgm:pt>
    <dgm:pt modelId="{9C4E1F5F-4EB3-4100-A5D5-7CD421B157D1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Submit</a:t>
          </a:r>
          <a:r>
            <a:rPr lang="en-US" dirty="0">
              <a:solidFill>
                <a:schemeClr val="accent4"/>
              </a:solidFill>
            </a:rPr>
            <a:t> – submits to workflow</a:t>
          </a:r>
        </a:p>
      </dgm:t>
    </dgm:pt>
    <dgm:pt modelId="{2E69DB8B-692D-4DAB-830D-0EB20FB875D1}" type="parTrans" cxnId="{A23FC551-7840-46EF-8986-288DBCB24064}">
      <dgm:prSet/>
      <dgm:spPr/>
      <dgm:t>
        <a:bodyPr/>
        <a:lstStyle/>
        <a:p>
          <a:endParaRPr lang="en-US"/>
        </a:p>
      </dgm:t>
    </dgm:pt>
    <dgm:pt modelId="{DDD62C41-107B-4E70-9798-DB240C4DA9FC}" type="sibTrans" cxnId="{A23FC551-7840-46EF-8986-288DBCB24064}">
      <dgm:prSet/>
      <dgm:spPr/>
      <dgm:t>
        <a:bodyPr/>
        <a:lstStyle/>
        <a:p>
          <a:endParaRPr lang="en-US"/>
        </a:p>
      </dgm:t>
    </dgm:pt>
    <dgm:pt modelId="{334B6A07-FE07-4BE4-95E6-94C462DDE658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Back</a:t>
          </a:r>
          <a:r>
            <a:rPr lang="en-US" dirty="0">
              <a:solidFill>
                <a:schemeClr val="accent4"/>
              </a:solidFill>
            </a:rPr>
            <a:t> – returns to previous screen</a:t>
          </a:r>
        </a:p>
      </dgm:t>
    </dgm:pt>
    <dgm:pt modelId="{7D252D88-8C4E-4D3A-9FAC-422E2ADCE59B}" type="parTrans" cxnId="{E6BC65F7-2978-4C07-B166-5D6D4FAB7A2A}">
      <dgm:prSet/>
      <dgm:spPr/>
      <dgm:t>
        <a:bodyPr/>
        <a:lstStyle/>
        <a:p>
          <a:endParaRPr lang="en-US"/>
        </a:p>
      </dgm:t>
    </dgm:pt>
    <dgm:pt modelId="{D6ACDF71-B585-4FE3-B832-079F5AFBB2D9}" type="sibTrans" cxnId="{E6BC65F7-2978-4C07-B166-5D6D4FAB7A2A}">
      <dgm:prSet/>
      <dgm:spPr/>
      <dgm:t>
        <a:bodyPr/>
        <a:lstStyle/>
        <a:p>
          <a:endParaRPr lang="en-US"/>
        </a:p>
      </dgm:t>
    </dgm:pt>
    <dgm:pt modelId="{C41DB36A-A55F-456D-96A0-EB76BA292769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Print</a:t>
          </a:r>
          <a:r>
            <a:rPr lang="en-US" dirty="0">
              <a:solidFill>
                <a:schemeClr val="accent4"/>
              </a:solidFill>
            </a:rPr>
            <a:t> – prints a copy for paper files</a:t>
          </a:r>
        </a:p>
      </dgm:t>
    </dgm:pt>
    <dgm:pt modelId="{F47772AB-18D4-497B-9E9A-B9AABD87DDAA}" type="parTrans" cxnId="{6A31A897-CF23-4704-8B95-6C061E4E4A0D}">
      <dgm:prSet/>
      <dgm:spPr/>
      <dgm:t>
        <a:bodyPr/>
        <a:lstStyle/>
        <a:p>
          <a:endParaRPr lang="en-US"/>
        </a:p>
      </dgm:t>
    </dgm:pt>
    <dgm:pt modelId="{F4D474F6-2381-42A6-8C01-B46CA84F8F3A}" type="sibTrans" cxnId="{6A31A897-CF23-4704-8B95-6C061E4E4A0D}">
      <dgm:prSet/>
      <dgm:spPr/>
      <dgm:t>
        <a:bodyPr/>
        <a:lstStyle/>
        <a:p>
          <a:endParaRPr lang="en-US"/>
        </a:p>
      </dgm:t>
    </dgm:pt>
    <dgm:pt modelId="{A1C11C7D-F76E-46B9-A093-23CD7D8C2B00}" type="pres">
      <dgm:prSet presAssocID="{1A3FF247-88E1-40FD-A1E3-BA17259C98E7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D241D542-A684-4668-B554-208F73BBBE34}" type="pres">
      <dgm:prSet presAssocID="{CB72A7C1-2160-4813-8A09-E1275E947255}" presName="root" presStyleCnt="0"/>
      <dgm:spPr/>
    </dgm:pt>
    <dgm:pt modelId="{573201A3-39F2-4477-AB89-C07F147B3492}" type="pres">
      <dgm:prSet presAssocID="{CB72A7C1-2160-4813-8A09-E1275E947255}" presName="rootComposite" presStyleCnt="0"/>
      <dgm:spPr/>
    </dgm:pt>
    <dgm:pt modelId="{95E2BCF8-A928-4F3D-A9E0-EB8D50C3757F}" type="pres">
      <dgm:prSet presAssocID="{CB72A7C1-2160-4813-8A09-E1275E947255}" presName="rootText" presStyleLbl="node1" presStyleIdx="0" presStyleCnt="3" custScaleX="120803" custScaleY="174253"/>
      <dgm:spPr/>
    </dgm:pt>
    <dgm:pt modelId="{2AA8F3F0-F95A-4B79-8CFF-FC79EBCEAEE9}" type="pres">
      <dgm:prSet presAssocID="{CB72A7C1-2160-4813-8A09-E1275E947255}" presName="rootConnector" presStyleLbl="node1" presStyleIdx="0" presStyleCnt="3"/>
      <dgm:spPr/>
    </dgm:pt>
    <dgm:pt modelId="{8258A568-4DDB-407E-9C50-9C575C5A102F}" type="pres">
      <dgm:prSet presAssocID="{CB72A7C1-2160-4813-8A09-E1275E947255}" presName="childShape" presStyleCnt="0"/>
      <dgm:spPr/>
    </dgm:pt>
    <dgm:pt modelId="{C74A562C-889B-4930-BE50-BCBB7BBF8BB0}" type="pres">
      <dgm:prSet presAssocID="{891CF385-8FE6-4615-B1E4-53826E0992AC}" presName="Name13" presStyleLbl="parChTrans1D2" presStyleIdx="0" presStyleCnt="6"/>
      <dgm:spPr/>
    </dgm:pt>
    <dgm:pt modelId="{F7427C09-E8E8-408E-98E3-899108E2E22F}" type="pres">
      <dgm:prSet presAssocID="{D6FBAA10-4101-45A0-8D79-4D28862AAF64}" presName="childText" presStyleLbl="bgAcc1" presStyleIdx="0" presStyleCnt="6" custScaleY="203296">
        <dgm:presLayoutVars>
          <dgm:bulletEnabled val="1"/>
        </dgm:presLayoutVars>
      </dgm:prSet>
      <dgm:spPr/>
    </dgm:pt>
    <dgm:pt modelId="{BE0E236C-DB15-4114-891A-426778E7C2A9}" type="pres">
      <dgm:prSet presAssocID="{CE98154A-8817-4294-8008-BD7D69C55F96}" presName="root" presStyleCnt="0"/>
      <dgm:spPr/>
    </dgm:pt>
    <dgm:pt modelId="{12AAF0B0-60A4-47F2-B1C3-F849ED599B28}" type="pres">
      <dgm:prSet presAssocID="{CE98154A-8817-4294-8008-BD7D69C55F96}" presName="rootComposite" presStyleCnt="0"/>
      <dgm:spPr/>
    </dgm:pt>
    <dgm:pt modelId="{8F224369-37D5-4717-9CC3-C284D3CCF6D7}" type="pres">
      <dgm:prSet presAssocID="{CE98154A-8817-4294-8008-BD7D69C55F96}" presName="rootText" presStyleLbl="node1" presStyleIdx="1" presStyleCnt="3" custScaleY="174253"/>
      <dgm:spPr/>
    </dgm:pt>
    <dgm:pt modelId="{0F933D9B-0845-44B0-8E54-94ABDC27F22A}" type="pres">
      <dgm:prSet presAssocID="{CE98154A-8817-4294-8008-BD7D69C55F96}" presName="rootConnector" presStyleLbl="node1" presStyleIdx="1" presStyleCnt="3"/>
      <dgm:spPr/>
    </dgm:pt>
    <dgm:pt modelId="{BB31D53C-4997-44E1-87C4-A202FD2DDD24}" type="pres">
      <dgm:prSet presAssocID="{CE98154A-8817-4294-8008-BD7D69C55F96}" presName="childShape" presStyleCnt="0"/>
      <dgm:spPr/>
    </dgm:pt>
    <dgm:pt modelId="{4D9A3EF4-B126-44C1-AA64-240B5CD3D2F3}" type="pres">
      <dgm:prSet presAssocID="{FF40EF92-03CE-4872-86A8-B80E762A4654}" presName="Name13" presStyleLbl="parChTrans1D2" presStyleIdx="1" presStyleCnt="6"/>
      <dgm:spPr/>
    </dgm:pt>
    <dgm:pt modelId="{A5C3945F-1E80-4CC2-A6F4-35105BA8CC0C}" type="pres">
      <dgm:prSet presAssocID="{EBE980EE-0047-4658-ACC4-AC8CCC2A1710}" presName="childText" presStyleLbl="bgAcc1" presStyleIdx="1" presStyleCnt="6" custScaleY="203296">
        <dgm:presLayoutVars>
          <dgm:bulletEnabled val="1"/>
        </dgm:presLayoutVars>
      </dgm:prSet>
      <dgm:spPr/>
    </dgm:pt>
    <dgm:pt modelId="{0F5573A2-F113-4061-BB34-43A6036AC08B}" type="pres">
      <dgm:prSet presAssocID="{BC069F7D-A268-4669-BB39-16F3B0CF2088}" presName="root" presStyleCnt="0"/>
      <dgm:spPr/>
    </dgm:pt>
    <dgm:pt modelId="{917EE6B9-5702-4D7C-B089-56CDD5752629}" type="pres">
      <dgm:prSet presAssocID="{BC069F7D-A268-4669-BB39-16F3B0CF2088}" presName="rootComposite" presStyleCnt="0"/>
      <dgm:spPr/>
    </dgm:pt>
    <dgm:pt modelId="{B3F4346B-F99E-4C6C-AF4E-700466843C2C}" type="pres">
      <dgm:prSet presAssocID="{BC069F7D-A268-4669-BB39-16F3B0CF2088}" presName="rootText" presStyleLbl="node1" presStyleIdx="2" presStyleCnt="3" custScaleY="141121"/>
      <dgm:spPr/>
    </dgm:pt>
    <dgm:pt modelId="{A18BA4B3-1FFF-4CEE-90E8-DDEB86C54B87}" type="pres">
      <dgm:prSet presAssocID="{BC069F7D-A268-4669-BB39-16F3B0CF2088}" presName="rootConnector" presStyleLbl="node1" presStyleIdx="2" presStyleCnt="3"/>
      <dgm:spPr/>
    </dgm:pt>
    <dgm:pt modelId="{F81537FC-24D3-4023-96BF-213941B267CF}" type="pres">
      <dgm:prSet presAssocID="{BC069F7D-A268-4669-BB39-16F3B0CF2088}" presName="childShape" presStyleCnt="0"/>
      <dgm:spPr/>
    </dgm:pt>
    <dgm:pt modelId="{E337AC32-C7F6-40F1-8E12-0FC63B03998B}" type="pres">
      <dgm:prSet presAssocID="{B07EC370-6159-4648-95AD-2FEDB02B7B77}" presName="Name13" presStyleLbl="parChTrans1D2" presStyleIdx="2" presStyleCnt="6"/>
      <dgm:spPr/>
    </dgm:pt>
    <dgm:pt modelId="{3AD1B133-B213-40FD-A1B0-9925DD779929}" type="pres">
      <dgm:prSet presAssocID="{481E7D77-D2BD-4478-9D7B-279C84657EF2}" presName="childText" presStyleLbl="bgAcc1" presStyleIdx="2" presStyleCnt="6">
        <dgm:presLayoutVars>
          <dgm:bulletEnabled val="1"/>
        </dgm:presLayoutVars>
      </dgm:prSet>
      <dgm:spPr/>
    </dgm:pt>
    <dgm:pt modelId="{20F003D9-517B-4364-AEE1-DCB7EC41634A}" type="pres">
      <dgm:prSet presAssocID="{2E69DB8B-692D-4DAB-830D-0EB20FB875D1}" presName="Name13" presStyleLbl="parChTrans1D2" presStyleIdx="3" presStyleCnt="6"/>
      <dgm:spPr/>
    </dgm:pt>
    <dgm:pt modelId="{D71B6439-1611-4B09-A98E-45E6DD7C7C58}" type="pres">
      <dgm:prSet presAssocID="{9C4E1F5F-4EB3-4100-A5D5-7CD421B157D1}" presName="childText" presStyleLbl="bgAcc1" presStyleIdx="3" presStyleCnt="6">
        <dgm:presLayoutVars>
          <dgm:bulletEnabled val="1"/>
        </dgm:presLayoutVars>
      </dgm:prSet>
      <dgm:spPr/>
    </dgm:pt>
    <dgm:pt modelId="{F089A460-71C4-4898-B767-31CF965A3E30}" type="pres">
      <dgm:prSet presAssocID="{7D252D88-8C4E-4D3A-9FAC-422E2ADCE59B}" presName="Name13" presStyleLbl="parChTrans1D2" presStyleIdx="4" presStyleCnt="6"/>
      <dgm:spPr/>
    </dgm:pt>
    <dgm:pt modelId="{008429E0-5229-4DD0-9BFD-F9EB7B83E476}" type="pres">
      <dgm:prSet presAssocID="{334B6A07-FE07-4BE4-95E6-94C462DDE658}" presName="childText" presStyleLbl="bgAcc1" presStyleIdx="4" presStyleCnt="6">
        <dgm:presLayoutVars>
          <dgm:bulletEnabled val="1"/>
        </dgm:presLayoutVars>
      </dgm:prSet>
      <dgm:spPr/>
    </dgm:pt>
    <dgm:pt modelId="{4F85C0A4-C058-4E04-A5A9-E3AC586371F1}" type="pres">
      <dgm:prSet presAssocID="{F47772AB-18D4-497B-9E9A-B9AABD87DDAA}" presName="Name13" presStyleLbl="parChTrans1D2" presStyleIdx="5" presStyleCnt="6"/>
      <dgm:spPr/>
    </dgm:pt>
    <dgm:pt modelId="{ED7E100C-7855-4A10-BA42-FFCBAFC9C798}" type="pres">
      <dgm:prSet presAssocID="{C41DB36A-A55F-456D-96A0-EB76BA292769}" presName="childText" presStyleLbl="bgAcc1" presStyleIdx="5" presStyleCnt="6">
        <dgm:presLayoutVars>
          <dgm:bulletEnabled val="1"/>
        </dgm:presLayoutVars>
      </dgm:prSet>
      <dgm:spPr/>
    </dgm:pt>
  </dgm:ptLst>
  <dgm:cxnLst>
    <dgm:cxn modelId="{FEAEBA03-5A44-4B21-913A-42C278BC94FF}" type="presOf" srcId="{F47772AB-18D4-497B-9E9A-B9AABD87DDAA}" destId="{4F85C0A4-C058-4E04-A5A9-E3AC586371F1}" srcOrd="0" destOrd="0" presId="urn:microsoft.com/office/officeart/2005/8/layout/hierarchy3"/>
    <dgm:cxn modelId="{FDCC250D-FA67-42E5-9785-801116A4C1BE}" srcId="{1A3FF247-88E1-40FD-A1E3-BA17259C98E7}" destId="{BC069F7D-A268-4669-BB39-16F3B0CF2088}" srcOrd="2" destOrd="0" parTransId="{07DB6B05-EF41-477E-BFBE-F8E24797C408}" sibTransId="{51DAFF0F-A0A2-4D3F-A2C0-EDBD3184A04B}"/>
    <dgm:cxn modelId="{C48C7426-8AC4-4CFA-B4CE-0E1245EEE033}" type="presOf" srcId="{CB72A7C1-2160-4813-8A09-E1275E947255}" destId="{95E2BCF8-A928-4F3D-A9E0-EB8D50C3757F}" srcOrd="0" destOrd="0" presId="urn:microsoft.com/office/officeart/2005/8/layout/hierarchy3"/>
    <dgm:cxn modelId="{E043C82D-DB52-4890-9DB5-B086B389F0C8}" type="presOf" srcId="{334B6A07-FE07-4BE4-95E6-94C462DDE658}" destId="{008429E0-5229-4DD0-9BFD-F9EB7B83E476}" srcOrd="0" destOrd="0" presId="urn:microsoft.com/office/officeart/2005/8/layout/hierarchy3"/>
    <dgm:cxn modelId="{A0BB6F5F-FF42-407B-81ED-B8D28C0F7577}" type="presOf" srcId="{CB72A7C1-2160-4813-8A09-E1275E947255}" destId="{2AA8F3F0-F95A-4B79-8CFF-FC79EBCEAEE9}" srcOrd="1" destOrd="0" presId="urn:microsoft.com/office/officeart/2005/8/layout/hierarchy3"/>
    <dgm:cxn modelId="{35245065-34EC-4A5D-9CB4-4916D31C6A94}" srcId="{BC069F7D-A268-4669-BB39-16F3B0CF2088}" destId="{481E7D77-D2BD-4478-9D7B-279C84657EF2}" srcOrd="0" destOrd="0" parTransId="{B07EC370-6159-4648-95AD-2FEDB02B7B77}" sibTransId="{279AF839-5C13-4110-9303-61CD44889EA8}"/>
    <dgm:cxn modelId="{07B39767-F16A-41EF-B57F-F5FDF06F6A91}" type="presOf" srcId="{BC069F7D-A268-4669-BB39-16F3B0CF2088}" destId="{A18BA4B3-1FFF-4CEE-90E8-DDEB86C54B87}" srcOrd="1" destOrd="0" presId="urn:microsoft.com/office/officeart/2005/8/layout/hierarchy3"/>
    <dgm:cxn modelId="{A23FC551-7840-46EF-8986-288DBCB24064}" srcId="{BC069F7D-A268-4669-BB39-16F3B0CF2088}" destId="{9C4E1F5F-4EB3-4100-A5D5-7CD421B157D1}" srcOrd="1" destOrd="0" parTransId="{2E69DB8B-692D-4DAB-830D-0EB20FB875D1}" sibTransId="{DDD62C41-107B-4E70-9798-DB240C4DA9FC}"/>
    <dgm:cxn modelId="{D750C852-42F5-48A8-83EF-958939DF630E}" srcId="{1A3FF247-88E1-40FD-A1E3-BA17259C98E7}" destId="{CB72A7C1-2160-4813-8A09-E1275E947255}" srcOrd="0" destOrd="0" parTransId="{0CCB2AAF-0D97-4EFC-857E-91C4F09E002A}" sibTransId="{94301297-CDA3-4A49-BD11-CE7B7D1006FD}"/>
    <dgm:cxn modelId="{80D33955-0BE4-4B7B-B945-71DFA53A0CEB}" type="presOf" srcId="{EBE980EE-0047-4658-ACC4-AC8CCC2A1710}" destId="{A5C3945F-1E80-4CC2-A6F4-35105BA8CC0C}" srcOrd="0" destOrd="0" presId="urn:microsoft.com/office/officeart/2005/8/layout/hierarchy3"/>
    <dgm:cxn modelId="{8D26E879-C386-418A-83E3-1A153F59DF5B}" type="presOf" srcId="{CE98154A-8817-4294-8008-BD7D69C55F96}" destId="{8F224369-37D5-4717-9CC3-C284D3CCF6D7}" srcOrd="0" destOrd="0" presId="urn:microsoft.com/office/officeart/2005/8/layout/hierarchy3"/>
    <dgm:cxn modelId="{E2BD625A-26F4-4AF3-AE75-27E92B0D7F11}" type="presOf" srcId="{891CF385-8FE6-4615-B1E4-53826E0992AC}" destId="{C74A562C-889B-4930-BE50-BCBB7BBF8BB0}" srcOrd="0" destOrd="0" presId="urn:microsoft.com/office/officeart/2005/8/layout/hierarchy3"/>
    <dgm:cxn modelId="{82514A7A-90A7-42AB-81F8-7AD3B210E055}" type="presOf" srcId="{7D252D88-8C4E-4D3A-9FAC-422E2ADCE59B}" destId="{F089A460-71C4-4898-B767-31CF965A3E30}" srcOrd="0" destOrd="0" presId="urn:microsoft.com/office/officeart/2005/8/layout/hierarchy3"/>
    <dgm:cxn modelId="{FA011588-F060-4A21-A8A0-5B705982C58B}" type="presOf" srcId="{FF40EF92-03CE-4872-86A8-B80E762A4654}" destId="{4D9A3EF4-B126-44C1-AA64-240B5CD3D2F3}" srcOrd="0" destOrd="0" presId="urn:microsoft.com/office/officeart/2005/8/layout/hierarchy3"/>
    <dgm:cxn modelId="{9543E28E-BA39-429D-A049-82391ADCECE8}" type="presOf" srcId="{CE98154A-8817-4294-8008-BD7D69C55F96}" destId="{0F933D9B-0845-44B0-8E54-94ABDC27F22A}" srcOrd="1" destOrd="0" presId="urn:microsoft.com/office/officeart/2005/8/layout/hierarchy3"/>
    <dgm:cxn modelId="{6A31A897-CF23-4704-8B95-6C061E4E4A0D}" srcId="{BC069F7D-A268-4669-BB39-16F3B0CF2088}" destId="{C41DB36A-A55F-456D-96A0-EB76BA292769}" srcOrd="3" destOrd="0" parTransId="{F47772AB-18D4-497B-9E9A-B9AABD87DDAA}" sibTransId="{F4D474F6-2381-42A6-8C01-B46CA84F8F3A}"/>
    <dgm:cxn modelId="{A6FEF49D-F621-4200-B460-2BD79911435E}" srcId="{CE98154A-8817-4294-8008-BD7D69C55F96}" destId="{EBE980EE-0047-4658-ACC4-AC8CCC2A1710}" srcOrd="0" destOrd="0" parTransId="{FF40EF92-03CE-4872-86A8-B80E762A4654}" sibTransId="{3CDCE566-0159-482A-B9DB-A066ADEC4DF0}"/>
    <dgm:cxn modelId="{7E566FA8-1941-4EDE-8834-871370B4D4D8}" type="presOf" srcId="{2E69DB8B-692D-4DAB-830D-0EB20FB875D1}" destId="{20F003D9-517B-4364-AEE1-DCB7EC41634A}" srcOrd="0" destOrd="0" presId="urn:microsoft.com/office/officeart/2005/8/layout/hierarchy3"/>
    <dgm:cxn modelId="{7100B9AD-A79C-4B21-BABD-BA6F6ABE7F4B}" srcId="{1A3FF247-88E1-40FD-A1E3-BA17259C98E7}" destId="{CE98154A-8817-4294-8008-BD7D69C55F96}" srcOrd="1" destOrd="0" parTransId="{0AF44DD3-34F5-4EAC-9B8D-6BC32F04BEA0}" sibTransId="{560F58C3-9602-42C4-9160-6BF5FCEE1445}"/>
    <dgm:cxn modelId="{A07E05B6-3B91-429C-86FB-E61E92C73AB6}" type="presOf" srcId="{D6FBAA10-4101-45A0-8D79-4D28862AAF64}" destId="{F7427C09-E8E8-408E-98E3-899108E2E22F}" srcOrd="0" destOrd="0" presId="urn:microsoft.com/office/officeart/2005/8/layout/hierarchy3"/>
    <dgm:cxn modelId="{20A696BA-50BC-4B3B-8EEC-55F6E9145539}" type="presOf" srcId="{9C4E1F5F-4EB3-4100-A5D5-7CD421B157D1}" destId="{D71B6439-1611-4B09-A98E-45E6DD7C7C58}" srcOrd="0" destOrd="0" presId="urn:microsoft.com/office/officeart/2005/8/layout/hierarchy3"/>
    <dgm:cxn modelId="{1998D1C4-53EC-4EE6-A4C8-64DBFC623A1A}" type="presOf" srcId="{C41DB36A-A55F-456D-96A0-EB76BA292769}" destId="{ED7E100C-7855-4A10-BA42-FFCBAFC9C798}" srcOrd="0" destOrd="0" presId="urn:microsoft.com/office/officeart/2005/8/layout/hierarchy3"/>
    <dgm:cxn modelId="{94F727D9-2FB8-47B4-A060-7168A8699419}" type="presOf" srcId="{481E7D77-D2BD-4478-9D7B-279C84657EF2}" destId="{3AD1B133-B213-40FD-A1B0-9925DD779929}" srcOrd="0" destOrd="0" presId="urn:microsoft.com/office/officeart/2005/8/layout/hierarchy3"/>
    <dgm:cxn modelId="{B9D6A3DA-C4E1-4336-8DD6-16B0BE18983B}" type="presOf" srcId="{BC069F7D-A268-4669-BB39-16F3B0CF2088}" destId="{B3F4346B-F99E-4C6C-AF4E-700466843C2C}" srcOrd="0" destOrd="0" presId="urn:microsoft.com/office/officeart/2005/8/layout/hierarchy3"/>
    <dgm:cxn modelId="{AFD448DD-DE9E-4DAA-982F-B2BCCF9534D7}" type="presOf" srcId="{1A3FF247-88E1-40FD-A1E3-BA17259C98E7}" destId="{A1C11C7D-F76E-46B9-A093-23CD7D8C2B00}" srcOrd="0" destOrd="0" presId="urn:microsoft.com/office/officeart/2005/8/layout/hierarchy3"/>
    <dgm:cxn modelId="{E6BC65F7-2978-4C07-B166-5D6D4FAB7A2A}" srcId="{BC069F7D-A268-4669-BB39-16F3B0CF2088}" destId="{334B6A07-FE07-4BE4-95E6-94C462DDE658}" srcOrd="2" destOrd="0" parTransId="{7D252D88-8C4E-4D3A-9FAC-422E2ADCE59B}" sibTransId="{D6ACDF71-B585-4FE3-B832-079F5AFBB2D9}"/>
    <dgm:cxn modelId="{4D1921FA-8F30-4B41-980A-2BE6E6BB4AC2}" type="presOf" srcId="{B07EC370-6159-4648-95AD-2FEDB02B7B77}" destId="{E337AC32-C7F6-40F1-8E12-0FC63B03998B}" srcOrd="0" destOrd="0" presId="urn:microsoft.com/office/officeart/2005/8/layout/hierarchy3"/>
    <dgm:cxn modelId="{FC5DFDFF-2D43-4A87-A165-9AC4CB13FFA1}" srcId="{CB72A7C1-2160-4813-8A09-E1275E947255}" destId="{D6FBAA10-4101-45A0-8D79-4D28862AAF64}" srcOrd="0" destOrd="0" parTransId="{891CF385-8FE6-4615-B1E4-53826E0992AC}" sibTransId="{83A235AD-664F-4BC4-B100-9E0CE51C91B6}"/>
    <dgm:cxn modelId="{F87B3A53-1122-4A80-AE55-D693FDC4AB40}" type="presParOf" srcId="{A1C11C7D-F76E-46B9-A093-23CD7D8C2B00}" destId="{D241D542-A684-4668-B554-208F73BBBE34}" srcOrd="0" destOrd="0" presId="urn:microsoft.com/office/officeart/2005/8/layout/hierarchy3"/>
    <dgm:cxn modelId="{C4F5E6C2-9FD3-4ACC-9765-FB5B974BA0E1}" type="presParOf" srcId="{D241D542-A684-4668-B554-208F73BBBE34}" destId="{573201A3-39F2-4477-AB89-C07F147B3492}" srcOrd="0" destOrd="0" presId="urn:microsoft.com/office/officeart/2005/8/layout/hierarchy3"/>
    <dgm:cxn modelId="{2766445E-6067-40C5-A9C8-BAEB5B89E562}" type="presParOf" srcId="{573201A3-39F2-4477-AB89-C07F147B3492}" destId="{95E2BCF8-A928-4F3D-A9E0-EB8D50C3757F}" srcOrd="0" destOrd="0" presId="urn:microsoft.com/office/officeart/2005/8/layout/hierarchy3"/>
    <dgm:cxn modelId="{33A0D247-F8D5-44DF-B468-90FE47C98A80}" type="presParOf" srcId="{573201A3-39F2-4477-AB89-C07F147B3492}" destId="{2AA8F3F0-F95A-4B79-8CFF-FC79EBCEAEE9}" srcOrd="1" destOrd="0" presId="urn:microsoft.com/office/officeart/2005/8/layout/hierarchy3"/>
    <dgm:cxn modelId="{9137EACC-E065-4D5E-A734-67C50EBEE187}" type="presParOf" srcId="{D241D542-A684-4668-B554-208F73BBBE34}" destId="{8258A568-4DDB-407E-9C50-9C575C5A102F}" srcOrd="1" destOrd="0" presId="urn:microsoft.com/office/officeart/2005/8/layout/hierarchy3"/>
    <dgm:cxn modelId="{4B53885F-4505-4F67-8AA2-B7194140D8D0}" type="presParOf" srcId="{8258A568-4DDB-407E-9C50-9C575C5A102F}" destId="{C74A562C-889B-4930-BE50-BCBB7BBF8BB0}" srcOrd="0" destOrd="0" presId="urn:microsoft.com/office/officeart/2005/8/layout/hierarchy3"/>
    <dgm:cxn modelId="{4A56C278-219D-4F1E-A639-7CB4FF341ADD}" type="presParOf" srcId="{8258A568-4DDB-407E-9C50-9C575C5A102F}" destId="{F7427C09-E8E8-408E-98E3-899108E2E22F}" srcOrd="1" destOrd="0" presId="urn:microsoft.com/office/officeart/2005/8/layout/hierarchy3"/>
    <dgm:cxn modelId="{9E945CF0-EF5F-4657-9D71-6F59D4B973BE}" type="presParOf" srcId="{A1C11C7D-F76E-46B9-A093-23CD7D8C2B00}" destId="{BE0E236C-DB15-4114-891A-426778E7C2A9}" srcOrd="1" destOrd="0" presId="urn:microsoft.com/office/officeart/2005/8/layout/hierarchy3"/>
    <dgm:cxn modelId="{1FA34D9C-B4DF-4E7C-841A-67D6E7E71250}" type="presParOf" srcId="{BE0E236C-DB15-4114-891A-426778E7C2A9}" destId="{12AAF0B0-60A4-47F2-B1C3-F849ED599B28}" srcOrd="0" destOrd="0" presId="urn:microsoft.com/office/officeart/2005/8/layout/hierarchy3"/>
    <dgm:cxn modelId="{21F5D84D-51D9-4A3B-87B3-6E23D02BF275}" type="presParOf" srcId="{12AAF0B0-60A4-47F2-B1C3-F849ED599B28}" destId="{8F224369-37D5-4717-9CC3-C284D3CCF6D7}" srcOrd="0" destOrd="0" presId="urn:microsoft.com/office/officeart/2005/8/layout/hierarchy3"/>
    <dgm:cxn modelId="{067C5E08-5A3D-4C58-A9F0-F8CA300F39F9}" type="presParOf" srcId="{12AAF0B0-60A4-47F2-B1C3-F849ED599B28}" destId="{0F933D9B-0845-44B0-8E54-94ABDC27F22A}" srcOrd="1" destOrd="0" presId="urn:microsoft.com/office/officeart/2005/8/layout/hierarchy3"/>
    <dgm:cxn modelId="{C98A1BE2-851B-4B1A-AC78-5CF523013798}" type="presParOf" srcId="{BE0E236C-DB15-4114-891A-426778E7C2A9}" destId="{BB31D53C-4997-44E1-87C4-A202FD2DDD24}" srcOrd="1" destOrd="0" presId="urn:microsoft.com/office/officeart/2005/8/layout/hierarchy3"/>
    <dgm:cxn modelId="{B1CC652C-5170-4B2F-97A8-97F684CA200D}" type="presParOf" srcId="{BB31D53C-4997-44E1-87C4-A202FD2DDD24}" destId="{4D9A3EF4-B126-44C1-AA64-240B5CD3D2F3}" srcOrd="0" destOrd="0" presId="urn:microsoft.com/office/officeart/2005/8/layout/hierarchy3"/>
    <dgm:cxn modelId="{B84D69FD-DA12-4498-9933-4F2E229DDD96}" type="presParOf" srcId="{BB31D53C-4997-44E1-87C4-A202FD2DDD24}" destId="{A5C3945F-1E80-4CC2-A6F4-35105BA8CC0C}" srcOrd="1" destOrd="0" presId="urn:microsoft.com/office/officeart/2005/8/layout/hierarchy3"/>
    <dgm:cxn modelId="{58C44E23-9A41-4158-9DEF-1A1AC590018A}" type="presParOf" srcId="{A1C11C7D-F76E-46B9-A093-23CD7D8C2B00}" destId="{0F5573A2-F113-4061-BB34-43A6036AC08B}" srcOrd="2" destOrd="0" presId="urn:microsoft.com/office/officeart/2005/8/layout/hierarchy3"/>
    <dgm:cxn modelId="{D97EEA8F-4024-45BE-865A-0CFD69D935F2}" type="presParOf" srcId="{0F5573A2-F113-4061-BB34-43A6036AC08B}" destId="{917EE6B9-5702-4D7C-B089-56CDD5752629}" srcOrd="0" destOrd="0" presId="urn:microsoft.com/office/officeart/2005/8/layout/hierarchy3"/>
    <dgm:cxn modelId="{A486DDB7-564B-4E4A-AF23-F8739195175B}" type="presParOf" srcId="{917EE6B9-5702-4D7C-B089-56CDD5752629}" destId="{B3F4346B-F99E-4C6C-AF4E-700466843C2C}" srcOrd="0" destOrd="0" presId="urn:microsoft.com/office/officeart/2005/8/layout/hierarchy3"/>
    <dgm:cxn modelId="{C7F8951A-588B-4BFB-A332-4D72E510BFE0}" type="presParOf" srcId="{917EE6B9-5702-4D7C-B089-56CDD5752629}" destId="{A18BA4B3-1FFF-4CEE-90E8-DDEB86C54B87}" srcOrd="1" destOrd="0" presId="urn:microsoft.com/office/officeart/2005/8/layout/hierarchy3"/>
    <dgm:cxn modelId="{DB578BCD-89DC-411E-BD12-9B6588D6A93F}" type="presParOf" srcId="{0F5573A2-F113-4061-BB34-43A6036AC08B}" destId="{F81537FC-24D3-4023-96BF-213941B267CF}" srcOrd="1" destOrd="0" presId="urn:microsoft.com/office/officeart/2005/8/layout/hierarchy3"/>
    <dgm:cxn modelId="{334800B3-0D14-43DC-85C4-09500ABFDD98}" type="presParOf" srcId="{F81537FC-24D3-4023-96BF-213941B267CF}" destId="{E337AC32-C7F6-40F1-8E12-0FC63B03998B}" srcOrd="0" destOrd="0" presId="urn:microsoft.com/office/officeart/2005/8/layout/hierarchy3"/>
    <dgm:cxn modelId="{74C5F6B6-874C-4CB9-89A9-12C1BEC97EE4}" type="presParOf" srcId="{F81537FC-24D3-4023-96BF-213941B267CF}" destId="{3AD1B133-B213-40FD-A1B0-9925DD779929}" srcOrd="1" destOrd="0" presId="urn:microsoft.com/office/officeart/2005/8/layout/hierarchy3"/>
    <dgm:cxn modelId="{2E2D188F-925B-4837-A03C-0B8BBAC92D0A}" type="presParOf" srcId="{F81537FC-24D3-4023-96BF-213941B267CF}" destId="{20F003D9-517B-4364-AEE1-DCB7EC41634A}" srcOrd="2" destOrd="0" presId="urn:microsoft.com/office/officeart/2005/8/layout/hierarchy3"/>
    <dgm:cxn modelId="{C090AC38-C6C0-49EB-8625-D8C1C74F14CC}" type="presParOf" srcId="{F81537FC-24D3-4023-96BF-213941B267CF}" destId="{D71B6439-1611-4B09-A98E-45E6DD7C7C58}" srcOrd="3" destOrd="0" presId="urn:microsoft.com/office/officeart/2005/8/layout/hierarchy3"/>
    <dgm:cxn modelId="{14F8B281-E5F1-4B70-BCE4-7B3679A72B9E}" type="presParOf" srcId="{F81537FC-24D3-4023-96BF-213941B267CF}" destId="{F089A460-71C4-4898-B767-31CF965A3E30}" srcOrd="4" destOrd="0" presId="urn:microsoft.com/office/officeart/2005/8/layout/hierarchy3"/>
    <dgm:cxn modelId="{6475BD14-4BEA-45DE-886E-4D0C24903CE2}" type="presParOf" srcId="{F81537FC-24D3-4023-96BF-213941B267CF}" destId="{008429E0-5229-4DD0-9BFD-F9EB7B83E476}" srcOrd="5" destOrd="0" presId="urn:microsoft.com/office/officeart/2005/8/layout/hierarchy3"/>
    <dgm:cxn modelId="{EF01253D-D1D2-42DD-AA63-5812EF880584}" type="presParOf" srcId="{F81537FC-24D3-4023-96BF-213941B267CF}" destId="{4F85C0A4-C058-4E04-A5A9-E3AC586371F1}" srcOrd="6" destOrd="0" presId="urn:microsoft.com/office/officeart/2005/8/layout/hierarchy3"/>
    <dgm:cxn modelId="{266ABE48-2C22-4E43-8ED1-2AF1F82B1C57}" type="presParOf" srcId="{F81537FC-24D3-4023-96BF-213941B267CF}" destId="{ED7E100C-7855-4A10-BA42-FFCBAFC9C798}" srcOrd="7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48.xml><?xml version="1.0" encoding="utf-8"?>
<dgm:dataModel xmlns:dgm="http://schemas.openxmlformats.org/drawingml/2006/diagram" xmlns:a="http://schemas.openxmlformats.org/drawingml/2006/main">
  <dgm:ptLst>
    <dgm:pt modelId="{86F975BC-33EE-4B77-8EA8-25C27FB37B5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EC4B6D2-0145-4965-9EC0-FEB467DCFE3E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Change Form Notices</a:t>
          </a:r>
          <a:endParaRPr lang="en-US" sz="2400" dirty="0"/>
        </a:p>
      </dgm:t>
    </dgm:pt>
    <dgm:pt modelId="{47F324E3-A65F-4231-8C99-D2870A88BAC3}" type="parTrans" cxnId="{501337BD-6CA0-43BD-AF60-A1183FA0E40A}">
      <dgm:prSet/>
      <dgm:spPr/>
      <dgm:t>
        <a:bodyPr/>
        <a:lstStyle/>
        <a:p>
          <a:endParaRPr lang="en-US"/>
        </a:p>
      </dgm:t>
    </dgm:pt>
    <dgm:pt modelId="{678C810E-3207-434B-BCA5-68920F24D1F4}" type="sibTrans" cxnId="{501337BD-6CA0-43BD-AF60-A1183FA0E40A}">
      <dgm:prSet/>
      <dgm:spPr/>
      <dgm:t>
        <a:bodyPr/>
        <a:lstStyle/>
        <a:p>
          <a:endParaRPr lang="en-US"/>
        </a:p>
      </dgm:t>
    </dgm:pt>
    <dgm:pt modelId="{2768925E-7410-4640-B3DC-282159CED9A4}" type="pres">
      <dgm:prSet presAssocID="{86F975BC-33EE-4B77-8EA8-25C27FB37B59}" presName="linear" presStyleCnt="0">
        <dgm:presLayoutVars>
          <dgm:animLvl val="lvl"/>
          <dgm:resizeHandles val="exact"/>
        </dgm:presLayoutVars>
      </dgm:prSet>
      <dgm:spPr/>
    </dgm:pt>
    <dgm:pt modelId="{7B73ED23-1BED-456D-BA53-5B70909D2110}" type="pres">
      <dgm:prSet presAssocID="{EEC4B6D2-0145-4965-9EC0-FEB467DCFE3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90C393A-B249-4173-A024-ABFC307C0171}" type="presOf" srcId="{86F975BC-33EE-4B77-8EA8-25C27FB37B59}" destId="{2768925E-7410-4640-B3DC-282159CED9A4}" srcOrd="0" destOrd="0" presId="urn:microsoft.com/office/officeart/2005/8/layout/vList2"/>
    <dgm:cxn modelId="{501337BD-6CA0-43BD-AF60-A1183FA0E40A}" srcId="{86F975BC-33EE-4B77-8EA8-25C27FB37B59}" destId="{EEC4B6D2-0145-4965-9EC0-FEB467DCFE3E}" srcOrd="0" destOrd="0" parTransId="{47F324E3-A65F-4231-8C99-D2870A88BAC3}" sibTransId="{678C810E-3207-434B-BCA5-68920F24D1F4}"/>
    <dgm:cxn modelId="{F0C214D2-332B-49A6-BA4A-E890A24555B4}" type="presOf" srcId="{EEC4B6D2-0145-4965-9EC0-FEB467DCFE3E}" destId="{7B73ED23-1BED-456D-BA53-5B70909D2110}" srcOrd="0" destOrd="0" presId="urn:microsoft.com/office/officeart/2005/8/layout/vList2"/>
    <dgm:cxn modelId="{E50017F9-E82D-4AC4-B150-DEB0F2DD1BF0}" type="presParOf" srcId="{2768925E-7410-4640-B3DC-282159CED9A4}" destId="{7B73ED23-1BED-456D-BA53-5B70909D211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9.xml><?xml version="1.0" encoding="utf-8"?>
<dgm:dataModel xmlns:dgm="http://schemas.openxmlformats.org/drawingml/2006/diagram" xmlns:a="http://schemas.openxmlformats.org/drawingml/2006/main">
  <dgm:ptLst>
    <dgm:pt modelId="{DB9ADD03-9DAA-446E-86D8-3CF38936C7DB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019F6297-70F5-48F6-80A0-5E8815E590A7}">
      <dgm:prSet custT="1"/>
      <dgm:spPr/>
      <dgm:t>
        <a:bodyPr/>
        <a:lstStyle/>
        <a:p>
          <a:pPr algn="ctr"/>
          <a:r>
            <a:rPr lang="en-US" sz="2400" b="1" u="sng" baseline="0" dirty="0"/>
            <a:t>Admin Form Submission Notice</a:t>
          </a:r>
          <a:endParaRPr lang="en-US" sz="2400" u="sng" dirty="0"/>
        </a:p>
      </dgm:t>
    </dgm:pt>
    <dgm:pt modelId="{4BD6BA44-8F4E-461B-923E-2FE252D710D3}" type="parTrans" cxnId="{69EA0400-FC8C-403E-98B3-24959A23696C}">
      <dgm:prSet/>
      <dgm:spPr/>
      <dgm:t>
        <a:bodyPr/>
        <a:lstStyle/>
        <a:p>
          <a:endParaRPr lang="en-US"/>
        </a:p>
      </dgm:t>
    </dgm:pt>
    <dgm:pt modelId="{68292747-F825-4F20-868F-2D1373640CF5}" type="sibTrans" cxnId="{69EA0400-FC8C-403E-98B3-24959A23696C}">
      <dgm:prSet/>
      <dgm:spPr/>
      <dgm:t>
        <a:bodyPr/>
        <a:lstStyle/>
        <a:p>
          <a:endParaRPr lang="en-US"/>
        </a:p>
      </dgm:t>
    </dgm:pt>
    <dgm:pt modelId="{9F608EAF-341D-44B3-9BAB-A76DE945EB98}" type="pres">
      <dgm:prSet presAssocID="{DB9ADD03-9DAA-446E-86D8-3CF38936C7DB}" presName="linear" presStyleCnt="0">
        <dgm:presLayoutVars>
          <dgm:animLvl val="lvl"/>
          <dgm:resizeHandles val="exact"/>
        </dgm:presLayoutVars>
      </dgm:prSet>
      <dgm:spPr/>
    </dgm:pt>
    <dgm:pt modelId="{08D426E2-FAB5-4617-B270-499C41785653}" type="pres">
      <dgm:prSet presAssocID="{019F6297-70F5-48F6-80A0-5E8815E590A7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9EA0400-FC8C-403E-98B3-24959A23696C}" srcId="{DB9ADD03-9DAA-446E-86D8-3CF38936C7DB}" destId="{019F6297-70F5-48F6-80A0-5E8815E590A7}" srcOrd="0" destOrd="0" parTransId="{4BD6BA44-8F4E-461B-923E-2FE252D710D3}" sibTransId="{68292747-F825-4F20-868F-2D1373640CF5}"/>
    <dgm:cxn modelId="{D8B01A1D-270E-4913-9298-8B4DD30C953B}" type="presOf" srcId="{019F6297-70F5-48F6-80A0-5E8815E590A7}" destId="{08D426E2-FAB5-4617-B270-499C41785653}" srcOrd="0" destOrd="0" presId="urn:microsoft.com/office/officeart/2005/8/layout/vList2"/>
    <dgm:cxn modelId="{F99D3F35-0657-4C3D-BA3E-DFF57782BE83}" type="presOf" srcId="{DB9ADD03-9DAA-446E-86D8-3CF38936C7DB}" destId="{9F608EAF-341D-44B3-9BAB-A76DE945EB98}" srcOrd="0" destOrd="0" presId="urn:microsoft.com/office/officeart/2005/8/layout/vList2"/>
    <dgm:cxn modelId="{A1929472-7F63-4782-AF23-8336FF2A6AA9}" type="presParOf" srcId="{9F608EAF-341D-44B3-9BAB-A76DE945EB98}" destId="{08D426E2-FAB5-4617-B270-499C4178565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5.xml><?xml version="1.0" encoding="utf-8"?>
<dgm:dataModel xmlns:dgm="http://schemas.openxmlformats.org/drawingml/2006/diagram" xmlns:a="http://schemas.openxmlformats.org/drawingml/2006/main">
  <dgm:ptLst>
    <dgm:pt modelId="{F5819997-4781-4F94-A116-107255D51094}" type="doc">
      <dgm:prSet loTypeId="urn:microsoft.com/office/officeart/2024/layout/NumberedLinearArrowProcess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BC15662-4A38-4AD7-AE49-91466F88DB4C}">
      <dgm:prSet custT="1"/>
      <dgm:spPr/>
      <dgm:t>
        <a:bodyPr/>
        <a:lstStyle/>
        <a:p>
          <a:r>
            <a:rPr lang="en-US" sz="1400" b="1" dirty="0">
              <a:solidFill>
                <a:schemeClr val="accent2"/>
              </a:solidFill>
            </a:rPr>
            <a:t>Eligible Faculty Sponsor/PI identifies a Postdoc candidate</a:t>
          </a:r>
        </a:p>
      </dgm:t>
    </dgm:pt>
    <dgm:pt modelId="{61F57746-7424-4ECD-878E-5E3DF52DE1F8}" type="parTrans" cxnId="{BE86C934-C83A-49A4-A178-3CA396D91500}">
      <dgm:prSet/>
      <dgm:spPr/>
      <dgm:t>
        <a:bodyPr/>
        <a:lstStyle/>
        <a:p>
          <a:endParaRPr lang="en-US"/>
        </a:p>
      </dgm:t>
    </dgm:pt>
    <dgm:pt modelId="{9F70B292-758B-4CFB-A3E0-3509FB7B04DB}" type="sibTrans" cxnId="{BE86C934-C83A-49A4-A178-3CA396D91500}">
      <dgm:prSet phldrT="1" phldr="0"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r>
            <a:rPr lang="en-US"/>
            <a:t>1</a:t>
          </a:r>
          <a:endParaRPr lang="en-US" dirty="0"/>
        </a:p>
      </dgm:t>
    </dgm:pt>
    <dgm:pt modelId="{40585D2E-F1B6-4AE9-B564-C436616EF83D}">
      <dgm:prSet custT="1"/>
      <dgm:spPr/>
      <dgm:t>
        <a:bodyPr/>
        <a:lstStyle/>
        <a:p>
          <a:r>
            <a:rPr lang="en-US" sz="1100" b="1" dirty="0">
              <a:solidFill>
                <a:schemeClr val="accent3"/>
              </a:solidFill>
            </a:rPr>
            <a:t>Postdoc Admin (Role #1) confirms faculty eligibility, budget, candidate eligibility; initiates Invite</a:t>
          </a:r>
        </a:p>
      </dgm:t>
    </dgm:pt>
    <dgm:pt modelId="{A3B5CC79-6935-4B2E-ABEA-7597A0B777A9}" type="parTrans" cxnId="{62669F39-A7CA-40F5-917D-4072B080E911}">
      <dgm:prSet/>
      <dgm:spPr/>
      <dgm:t>
        <a:bodyPr/>
        <a:lstStyle/>
        <a:p>
          <a:endParaRPr lang="en-US"/>
        </a:p>
      </dgm:t>
    </dgm:pt>
    <dgm:pt modelId="{65F8B6E5-6C0D-4F3D-B261-848BBB619053}" type="sibTrans" cxnId="{62669F39-A7CA-40F5-917D-4072B080E911}">
      <dgm:prSet phldrT="2" phldr="0"/>
      <dgm:spPr>
        <a:solidFill>
          <a:schemeClr val="accent3"/>
        </a:solidFill>
        <a:ln>
          <a:solidFill>
            <a:schemeClr val="accent3"/>
          </a:solidFill>
        </a:ln>
      </dgm:spPr>
      <dgm:t>
        <a:bodyPr/>
        <a:lstStyle/>
        <a:p>
          <a:r>
            <a:rPr lang="en-US"/>
            <a:t>2</a:t>
          </a:r>
        </a:p>
      </dgm:t>
    </dgm:pt>
    <dgm:pt modelId="{D25E02D8-1B22-49EA-A8F7-0277C37ECA72}">
      <dgm:prSet custT="1"/>
      <dgm:spPr/>
      <dgm:t>
        <a:bodyPr/>
        <a:lstStyle/>
        <a:p>
          <a:r>
            <a:rPr lang="en-US" sz="1200" b="1" dirty="0">
              <a:solidFill>
                <a:schemeClr val="accent4"/>
              </a:solidFill>
            </a:rPr>
            <a:t>Postdoc candidate completes online Data Form and uploads supporting documents</a:t>
          </a:r>
        </a:p>
      </dgm:t>
    </dgm:pt>
    <dgm:pt modelId="{CB4BA898-7319-45C0-BBF5-5CC84B48F2CC}" type="parTrans" cxnId="{F066A485-6CE0-466C-A96C-3AB4BC25E782}">
      <dgm:prSet/>
      <dgm:spPr/>
      <dgm:t>
        <a:bodyPr/>
        <a:lstStyle/>
        <a:p>
          <a:endParaRPr lang="en-US"/>
        </a:p>
      </dgm:t>
    </dgm:pt>
    <dgm:pt modelId="{99E05C45-A60A-4365-B3E8-10D17FC4226E}" type="sibTrans" cxnId="{F066A485-6CE0-466C-A96C-3AB4BC25E782}">
      <dgm:prSet phldrT="3" phldr="0"/>
      <dgm:spPr>
        <a:solidFill>
          <a:schemeClr val="accent4"/>
        </a:solidFill>
        <a:ln>
          <a:solidFill>
            <a:schemeClr val="accent4"/>
          </a:solidFill>
        </a:ln>
      </dgm:spPr>
      <dgm:t>
        <a:bodyPr/>
        <a:lstStyle/>
        <a:p>
          <a:r>
            <a:rPr lang="en-US"/>
            <a:t>3</a:t>
          </a:r>
        </a:p>
      </dgm:t>
    </dgm:pt>
    <dgm:pt modelId="{1CD1E70B-1727-4CF3-ABC0-3D951EF0C68B}">
      <dgm:prSet custT="1"/>
      <dgm:spPr/>
      <dgm:t>
        <a:bodyPr/>
        <a:lstStyle/>
        <a:p>
          <a:r>
            <a:rPr lang="en-US" sz="1400" b="1" dirty="0">
              <a:solidFill>
                <a:schemeClr val="accent5"/>
              </a:solidFill>
            </a:rPr>
            <a:t>Postdoc Admin (Role #1) reviews and approves the Data Form</a:t>
          </a:r>
        </a:p>
      </dgm:t>
    </dgm:pt>
    <dgm:pt modelId="{B3862FE6-94A5-4011-813B-1212C2CAB464}" type="parTrans" cxnId="{6242975C-C1D6-49E6-8168-B9A42CA59D3A}">
      <dgm:prSet/>
      <dgm:spPr/>
      <dgm:t>
        <a:bodyPr/>
        <a:lstStyle/>
        <a:p>
          <a:endParaRPr lang="en-US"/>
        </a:p>
      </dgm:t>
    </dgm:pt>
    <dgm:pt modelId="{104D54B1-FC12-4B87-A32D-A6D8E41E0673}" type="sibTrans" cxnId="{6242975C-C1D6-49E6-8168-B9A42CA59D3A}">
      <dgm:prSet phldrT="4" phldr="0"/>
      <dgm:spPr>
        <a:solidFill>
          <a:schemeClr val="accent5"/>
        </a:solidFill>
        <a:ln>
          <a:solidFill>
            <a:schemeClr val="accent5"/>
          </a:solidFill>
        </a:ln>
      </dgm:spPr>
      <dgm:t>
        <a:bodyPr/>
        <a:lstStyle/>
        <a:p>
          <a:r>
            <a:rPr lang="en-US"/>
            <a:t>4</a:t>
          </a:r>
        </a:p>
      </dgm:t>
    </dgm:pt>
    <dgm:pt modelId="{3183ED4B-90EB-4C7E-846D-236E4EF45339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Department Manager/DFA (Role #3) approves the Recommendation form, generates an online Offer Letter to Postdoc</a:t>
          </a:r>
        </a:p>
      </dgm:t>
    </dgm:pt>
    <dgm:pt modelId="{AB20D385-187B-42D2-AAB9-5A46CD15D3E5}" type="parTrans" cxnId="{84AC28BD-D566-40CA-8FEC-E8A3EE582A74}">
      <dgm:prSet/>
      <dgm:spPr/>
      <dgm:t>
        <a:bodyPr/>
        <a:lstStyle/>
        <a:p>
          <a:endParaRPr lang="en-US"/>
        </a:p>
      </dgm:t>
    </dgm:pt>
    <dgm:pt modelId="{AE981753-2BE1-489F-944E-B3363D8A1829}" type="sibTrans" cxnId="{84AC28BD-D566-40CA-8FEC-E8A3EE582A74}">
      <dgm:prSet phldrT="6" phldr="0"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r>
            <a:rPr lang="en-US"/>
            <a:t>6</a:t>
          </a:r>
        </a:p>
      </dgm:t>
    </dgm:pt>
    <dgm:pt modelId="{14390A14-8CC3-4A47-9D09-823796808766}">
      <dgm:prSet custT="1"/>
      <dgm:spPr/>
      <dgm:t>
        <a:bodyPr/>
        <a:lstStyle/>
        <a:p>
          <a:r>
            <a:rPr lang="en-US" sz="1400" b="1" dirty="0">
              <a:solidFill>
                <a:schemeClr val="accent3"/>
              </a:solidFill>
            </a:rPr>
            <a:t>Postdoc candidate reviews and accepts the online Offer Letter</a:t>
          </a:r>
        </a:p>
      </dgm:t>
    </dgm:pt>
    <dgm:pt modelId="{CA258329-FEDD-482D-BC26-F88509CA0747}" type="parTrans" cxnId="{5EA4AA21-3DF9-46FB-B6D1-9C40E246BAB8}">
      <dgm:prSet/>
      <dgm:spPr/>
      <dgm:t>
        <a:bodyPr/>
        <a:lstStyle/>
        <a:p>
          <a:endParaRPr lang="en-US"/>
        </a:p>
      </dgm:t>
    </dgm:pt>
    <dgm:pt modelId="{76C231AF-7E73-47A5-9857-36BDB4506CD0}" type="sibTrans" cxnId="{5EA4AA21-3DF9-46FB-B6D1-9C40E246BAB8}">
      <dgm:prSet phldrT="7" phldr="0"/>
      <dgm:spPr>
        <a:solidFill>
          <a:schemeClr val="accent3"/>
        </a:solidFill>
        <a:ln>
          <a:solidFill>
            <a:schemeClr val="accent3"/>
          </a:solidFill>
        </a:ln>
      </dgm:spPr>
      <dgm:t>
        <a:bodyPr/>
        <a:lstStyle/>
        <a:p>
          <a:r>
            <a:rPr lang="en-US"/>
            <a:t>7</a:t>
          </a:r>
          <a:endParaRPr lang="en-US" dirty="0"/>
        </a:p>
      </dgm:t>
    </dgm:pt>
    <dgm:pt modelId="{CF4205BF-4E07-4FFC-893A-EAF1E9486C73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Postdoc Admin (Role #1 </a:t>
          </a:r>
          <a:r>
            <a:rPr lang="en-US" b="1" i="1" dirty="0">
              <a:solidFill>
                <a:schemeClr val="accent4"/>
              </a:solidFill>
            </a:rPr>
            <a:t>Verify</a:t>
          </a:r>
          <a:r>
            <a:rPr lang="en-US" b="1" dirty="0">
              <a:solidFill>
                <a:schemeClr val="accent4"/>
              </a:solidFill>
            </a:rPr>
            <a:t>) </a:t>
          </a:r>
          <a:r>
            <a:rPr lang="en-US" b="1" i="1" dirty="0">
              <a:solidFill>
                <a:schemeClr val="accent4"/>
              </a:solidFill>
            </a:rPr>
            <a:t>verifies the appointment terms and approves the Recommendation form to OPA</a:t>
          </a:r>
        </a:p>
      </dgm:t>
    </dgm:pt>
    <dgm:pt modelId="{82B6A626-758A-4A4D-B970-404A547F0F23}" type="parTrans" cxnId="{1667053F-56BE-46C1-92D8-547D38E4483B}">
      <dgm:prSet/>
      <dgm:spPr/>
      <dgm:t>
        <a:bodyPr/>
        <a:lstStyle/>
        <a:p>
          <a:endParaRPr lang="en-US"/>
        </a:p>
      </dgm:t>
    </dgm:pt>
    <dgm:pt modelId="{4DC60257-8F9F-44EE-8FF6-C4680BDD5512}" type="sibTrans" cxnId="{1667053F-56BE-46C1-92D8-547D38E4483B}">
      <dgm:prSet phldrT="8" phldr="0"/>
      <dgm:spPr>
        <a:solidFill>
          <a:schemeClr val="accent4"/>
        </a:solidFill>
        <a:ln>
          <a:solidFill>
            <a:schemeClr val="accent4"/>
          </a:solidFill>
        </a:ln>
      </dgm:spPr>
      <dgm:t>
        <a:bodyPr/>
        <a:lstStyle/>
        <a:p>
          <a:r>
            <a:rPr lang="en-US"/>
            <a:t>8</a:t>
          </a:r>
          <a:endParaRPr lang="en-US" dirty="0"/>
        </a:p>
      </dgm:t>
    </dgm:pt>
    <dgm:pt modelId="{23F2A4FA-3802-4A00-9555-B35A71119C53}">
      <dgm:prSet custT="1"/>
      <dgm:spPr/>
      <dgm:t>
        <a:bodyPr/>
        <a:lstStyle/>
        <a:p>
          <a:r>
            <a:rPr lang="en-US" sz="1200" b="1" dirty="0">
              <a:solidFill>
                <a:schemeClr val="accent5"/>
              </a:solidFill>
            </a:rPr>
            <a:t>OPA reviews the Recommendation form for appointment approval</a:t>
          </a:r>
        </a:p>
      </dgm:t>
    </dgm:pt>
    <dgm:pt modelId="{2CCF3DEE-D735-497D-B677-BB4C2E07DD7D}" type="parTrans" cxnId="{ABBA5CDA-5739-427A-9437-1AB58C77F9CC}">
      <dgm:prSet/>
      <dgm:spPr/>
      <dgm:t>
        <a:bodyPr/>
        <a:lstStyle/>
        <a:p>
          <a:endParaRPr lang="en-US"/>
        </a:p>
      </dgm:t>
    </dgm:pt>
    <dgm:pt modelId="{FA8E62F9-6D35-4734-9A54-E4BE1C4C342A}" type="sibTrans" cxnId="{ABBA5CDA-5739-427A-9437-1AB58C77F9CC}">
      <dgm:prSet phldrT="9" phldr="0"/>
      <dgm:spPr>
        <a:solidFill>
          <a:schemeClr val="accent5"/>
        </a:solidFill>
        <a:ln>
          <a:solidFill>
            <a:schemeClr val="accent5"/>
          </a:solidFill>
        </a:ln>
      </dgm:spPr>
      <dgm:t>
        <a:bodyPr/>
        <a:lstStyle/>
        <a:p>
          <a:r>
            <a:rPr lang="en-US"/>
            <a:t>9</a:t>
          </a:r>
        </a:p>
      </dgm:t>
    </dgm:pt>
    <dgm:pt modelId="{40E48DAF-CB5C-45E6-A989-2A430DC114E2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Postdoc Admin (Role #1 </a:t>
          </a:r>
          <a:r>
            <a:rPr lang="en-US" sz="1200" b="1" i="1" dirty="0">
              <a:solidFill>
                <a:schemeClr val="accent6">
                  <a:lumMod val="50000"/>
                </a:schemeClr>
              </a:solidFill>
            </a:rPr>
            <a:t>Entry</a:t>
          </a:r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) </a:t>
          </a:r>
          <a:r>
            <a:rPr lang="en-US" sz="1200" b="1" i="1" dirty="0">
              <a:solidFill>
                <a:schemeClr val="accent6">
                  <a:lumMod val="50000"/>
                </a:schemeClr>
              </a:solidFill>
            </a:rPr>
            <a:t>creates and submits a Recommendation Form</a:t>
          </a:r>
        </a:p>
      </dgm:t>
    </dgm:pt>
    <dgm:pt modelId="{B43DCE5F-6B2A-45BF-9D85-A7428966D86D}" type="sibTrans" cxnId="{3AC1D9C1-D5E6-47C7-99FC-7194F6BE973D}">
      <dgm:prSet phldrT="5" phldr="0"/>
      <dgm:spPr/>
      <dgm:t>
        <a:bodyPr/>
        <a:lstStyle/>
        <a:p>
          <a:r>
            <a:rPr lang="en-US"/>
            <a:t>5</a:t>
          </a:r>
        </a:p>
      </dgm:t>
    </dgm:pt>
    <dgm:pt modelId="{623C3E93-44A8-45BA-8632-118D85DDA6A4}" type="parTrans" cxnId="{3AC1D9C1-D5E6-47C7-99FC-7194F6BE973D}">
      <dgm:prSet/>
      <dgm:spPr/>
      <dgm:t>
        <a:bodyPr/>
        <a:lstStyle/>
        <a:p>
          <a:endParaRPr lang="en-US"/>
        </a:p>
      </dgm:t>
    </dgm:pt>
    <dgm:pt modelId="{1C110F10-0DEE-4F28-9EEE-6D725EA7986D}" type="pres">
      <dgm:prSet presAssocID="{F5819997-4781-4F94-A116-107255D51094}" presName="linearFlow" presStyleCnt="0">
        <dgm:presLayoutVars>
          <dgm:dir/>
          <dgm:animLvl val="lvl"/>
          <dgm:resizeHandles val="exact"/>
        </dgm:presLayoutVars>
      </dgm:prSet>
      <dgm:spPr/>
    </dgm:pt>
    <dgm:pt modelId="{7AB831F7-D046-4A0F-B55B-6BC4DB8B295B}" type="pres">
      <dgm:prSet presAssocID="{EBC15662-4A38-4AD7-AE49-91466F88DB4C}" presName="compositeNode" presStyleCnt="0"/>
      <dgm:spPr/>
    </dgm:pt>
    <dgm:pt modelId="{9A039F37-0CC0-4F02-9EE7-2157C182726A}" type="pres">
      <dgm:prSet presAssocID="{EBC15662-4A38-4AD7-AE49-91466F88DB4C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255D2FEF-537E-4F59-B5C3-58F1D354A588}" type="pres">
      <dgm:prSet presAssocID="{EBC15662-4A38-4AD7-AE49-91466F88DB4C}" presName="parSh" presStyleCnt="0"/>
      <dgm:spPr/>
    </dgm:pt>
    <dgm:pt modelId="{DB7CCC8C-9452-4C0B-AB65-4BB78735680E}" type="pres">
      <dgm:prSet presAssocID="{EBC15662-4A38-4AD7-AE49-91466F88DB4C}" presName="lineNode" presStyleLbl="alignNode1" presStyleIdx="0" presStyleCnt="27"/>
      <dgm:spPr/>
    </dgm:pt>
    <dgm:pt modelId="{5C04725F-1258-4FBD-99A0-F079C166CC7C}" type="pres">
      <dgm:prSet presAssocID="{EBC15662-4A38-4AD7-AE49-91466F88DB4C}" presName="lineArrowNode" presStyleLbl="alignNode1" presStyleIdx="1" presStyleCnt="27"/>
      <dgm:spPr/>
    </dgm:pt>
    <dgm:pt modelId="{6AC6CC1E-F124-453F-B2E5-BA237E384EAE}" type="pres">
      <dgm:prSet presAssocID="{9F70B292-758B-4CFB-A3E0-3509FB7B04DB}" presName="sibTransNodeCircle" presStyleLbl="alignNode1" presStyleIdx="2" presStyleCnt="27">
        <dgm:presLayoutVars>
          <dgm:chMax val="0"/>
          <dgm:bulletEnabled/>
        </dgm:presLayoutVars>
      </dgm:prSet>
      <dgm:spPr/>
    </dgm:pt>
    <dgm:pt modelId="{43CF85E3-5802-4188-ADB6-5679AC53F6EF}" type="pres">
      <dgm:prSet presAssocID="{9F70B292-758B-4CFB-A3E0-3509FB7B04DB}" presName="spacerBetweenCircleAndCallout" presStyleCnt="0">
        <dgm:presLayoutVars/>
      </dgm:prSet>
      <dgm:spPr/>
    </dgm:pt>
    <dgm:pt modelId="{2F36AC42-C170-40BC-8E95-0B9EFA883CFA}" type="pres">
      <dgm:prSet presAssocID="{9F70B292-758B-4CFB-A3E0-3509FB7B04DB}" presName="verticalConnector" presStyleLbl="alignAccFollowNode1" presStyleIdx="0" presStyleCnt="9"/>
      <dgm:spPr/>
    </dgm:pt>
    <dgm:pt modelId="{D09817B5-1404-46A8-921F-69E6CC263C4B}" type="pres">
      <dgm:prSet presAssocID="{EBC15662-4A38-4AD7-AE49-91466F88DB4C}" presName="nodeText" presStyleLbl="fgAcc1" presStyleIdx="0" presStyleCnt="9">
        <dgm:presLayoutVars>
          <dgm:bulletEnabled val="1"/>
        </dgm:presLayoutVars>
      </dgm:prSet>
      <dgm:spPr/>
    </dgm:pt>
    <dgm:pt modelId="{2AA5E1CD-630C-4C01-B1C9-CE6DE1B7433E}" type="pres">
      <dgm:prSet presAssocID="{9F70B292-758B-4CFB-A3E0-3509FB7B04DB}" presName="sibTransComposite" presStyleCnt="0"/>
      <dgm:spPr/>
    </dgm:pt>
    <dgm:pt modelId="{02758A4F-772D-4A5E-B01E-816A8708018E}" type="pres">
      <dgm:prSet presAssocID="{40585D2E-F1B6-4AE9-B564-C436616EF83D}" presName="compositeNode" presStyleCnt="0"/>
      <dgm:spPr/>
    </dgm:pt>
    <dgm:pt modelId="{076A7615-252A-45EF-B85D-10B285592B46}" type="pres">
      <dgm:prSet presAssocID="{40585D2E-F1B6-4AE9-B564-C436616EF83D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3D261463-0B5A-4A23-A0BD-C2E2EC426200}" type="pres">
      <dgm:prSet presAssocID="{40585D2E-F1B6-4AE9-B564-C436616EF83D}" presName="parSh" presStyleCnt="0"/>
      <dgm:spPr/>
    </dgm:pt>
    <dgm:pt modelId="{61A61529-7C8A-4C9A-9AF3-480EC7503AF5}" type="pres">
      <dgm:prSet presAssocID="{40585D2E-F1B6-4AE9-B564-C436616EF83D}" presName="lineNode" presStyleLbl="alignNode1" presStyleIdx="3" presStyleCnt="27"/>
      <dgm:spPr/>
    </dgm:pt>
    <dgm:pt modelId="{39019502-7DCA-404E-806C-951D05B65401}" type="pres">
      <dgm:prSet presAssocID="{40585D2E-F1B6-4AE9-B564-C436616EF83D}" presName="lineArrowNode" presStyleLbl="alignNode1" presStyleIdx="4" presStyleCnt="27"/>
      <dgm:spPr/>
    </dgm:pt>
    <dgm:pt modelId="{81529A23-ABAD-41A0-AD05-034CB1ED479F}" type="pres">
      <dgm:prSet presAssocID="{65F8B6E5-6C0D-4F3D-B261-848BBB619053}" presName="sibTransNodeCircle" presStyleLbl="alignNode1" presStyleIdx="5" presStyleCnt="27">
        <dgm:presLayoutVars>
          <dgm:chMax val="0"/>
          <dgm:bulletEnabled/>
        </dgm:presLayoutVars>
      </dgm:prSet>
      <dgm:spPr/>
    </dgm:pt>
    <dgm:pt modelId="{4A8517EF-548C-4B93-AA54-61372B251C27}" type="pres">
      <dgm:prSet presAssocID="{65F8B6E5-6C0D-4F3D-B261-848BBB619053}" presName="spacerBetweenCircleAndCallout" presStyleCnt="0">
        <dgm:presLayoutVars/>
      </dgm:prSet>
      <dgm:spPr/>
    </dgm:pt>
    <dgm:pt modelId="{67C0FBCE-4477-4633-ABC6-411045905595}" type="pres">
      <dgm:prSet presAssocID="{65F8B6E5-6C0D-4F3D-B261-848BBB619053}" presName="verticalConnector" presStyleLbl="alignAccFollowNode1" presStyleIdx="1" presStyleCnt="9"/>
      <dgm:spPr/>
    </dgm:pt>
    <dgm:pt modelId="{ABFBB7F5-1729-4342-A1A3-F451EB9DF87D}" type="pres">
      <dgm:prSet presAssocID="{40585D2E-F1B6-4AE9-B564-C436616EF83D}" presName="nodeText" presStyleLbl="fgAcc1" presStyleIdx="1" presStyleCnt="9">
        <dgm:presLayoutVars>
          <dgm:bulletEnabled val="1"/>
        </dgm:presLayoutVars>
      </dgm:prSet>
      <dgm:spPr/>
    </dgm:pt>
    <dgm:pt modelId="{73F0F99A-C598-462F-9BA7-AD00AEB931D0}" type="pres">
      <dgm:prSet presAssocID="{65F8B6E5-6C0D-4F3D-B261-848BBB619053}" presName="sibTransComposite" presStyleCnt="0"/>
      <dgm:spPr/>
    </dgm:pt>
    <dgm:pt modelId="{C96DCF93-3C43-4C61-B5E5-488E174C1709}" type="pres">
      <dgm:prSet presAssocID="{D25E02D8-1B22-49EA-A8F7-0277C37ECA72}" presName="compositeNode" presStyleCnt="0"/>
      <dgm:spPr/>
    </dgm:pt>
    <dgm:pt modelId="{F0D3CC28-71BB-4AEF-8A7A-09AB6B052CC3}" type="pres">
      <dgm:prSet presAssocID="{D25E02D8-1B22-49EA-A8F7-0277C37ECA72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60E042FE-6743-44E5-A743-5B46CC3933EF}" type="pres">
      <dgm:prSet presAssocID="{D25E02D8-1B22-49EA-A8F7-0277C37ECA72}" presName="parSh" presStyleCnt="0"/>
      <dgm:spPr/>
    </dgm:pt>
    <dgm:pt modelId="{3F2ACDA6-34E9-4A45-A47B-F3CD2AAF11E6}" type="pres">
      <dgm:prSet presAssocID="{D25E02D8-1B22-49EA-A8F7-0277C37ECA72}" presName="lineNode" presStyleLbl="alignNode1" presStyleIdx="6" presStyleCnt="27"/>
      <dgm:spPr/>
    </dgm:pt>
    <dgm:pt modelId="{3A1DF60C-A5C0-401D-AB9F-28B5A977827B}" type="pres">
      <dgm:prSet presAssocID="{D25E02D8-1B22-49EA-A8F7-0277C37ECA72}" presName="lineArrowNode" presStyleLbl="alignNode1" presStyleIdx="7" presStyleCnt="27"/>
      <dgm:spPr/>
    </dgm:pt>
    <dgm:pt modelId="{314740E0-567C-42C4-A542-88A3916E8392}" type="pres">
      <dgm:prSet presAssocID="{99E05C45-A60A-4365-B3E8-10D17FC4226E}" presName="sibTransNodeCircle" presStyleLbl="alignNode1" presStyleIdx="8" presStyleCnt="27">
        <dgm:presLayoutVars>
          <dgm:chMax val="0"/>
          <dgm:bulletEnabled/>
        </dgm:presLayoutVars>
      </dgm:prSet>
      <dgm:spPr/>
    </dgm:pt>
    <dgm:pt modelId="{926D0883-6463-4F57-AE1F-99363F05FE07}" type="pres">
      <dgm:prSet presAssocID="{99E05C45-A60A-4365-B3E8-10D17FC4226E}" presName="spacerBetweenCircleAndCallout" presStyleCnt="0">
        <dgm:presLayoutVars/>
      </dgm:prSet>
      <dgm:spPr/>
    </dgm:pt>
    <dgm:pt modelId="{0659097F-833F-4188-92F1-4868B20DDAB6}" type="pres">
      <dgm:prSet presAssocID="{99E05C45-A60A-4365-B3E8-10D17FC4226E}" presName="verticalConnector" presStyleLbl="alignAccFollowNode1" presStyleIdx="2" presStyleCnt="9"/>
      <dgm:spPr/>
    </dgm:pt>
    <dgm:pt modelId="{D4D5A9F1-CF54-4ECC-8E22-0681847A0A76}" type="pres">
      <dgm:prSet presAssocID="{D25E02D8-1B22-49EA-A8F7-0277C37ECA72}" presName="nodeText" presStyleLbl="fgAcc1" presStyleIdx="2" presStyleCnt="9">
        <dgm:presLayoutVars>
          <dgm:bulletEnabled val="1"/>
        </dgm:presLayoutVars>
      </dgm:prSet>
      <dgm:spPr/>
    </dgm:pt>
    <dgm:pt modelId="{CDE31B5A-0F08-4047-912F-15E494CAA5A9}" type="pres">
      <dgm:prSet presAssocID="{99E05C45-A60A-4365-B3E8-10D17FC4226E}" presName="sibTransComposite" presStyleCnt="0"/>
      <dgm:spPr/>
    </dgm:pt>
    <dgm:pt modelId="{09FC80C5-932E-4479-AC99-538FC784B7C5}" type="pres">
      <dgm:prSet presAssocID="{1CD1E70B-1727-4CF3-ABC0-3D951EF0C68B}" presName="compositeNode" presStyleCnt="0"/>
      <dgm:spPr/>
    </dgm:pt>
    <dgm:pt modelId="{491E7A10-DA2C-4B48-AF10-840072554708}" type="pres">
      <dgm:prSet presAssocID="{1CD1E70B-1727-4CF3-ABC0-3D951EF0C68B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1321B0FE-6DC8-4420-BFB9-C81181C04F7E}" type="pres">
      <dgm:prSet presAssocID="{1CD1E70B-1727-4CF3-ABC0-3D951EF0C68B}" presName="parSh" presStyleCnt="0"/>
      <dgm:spPr/>
    </dgm:pt>
    <dgm:pt modelId="{81313AEF-1E4E-4715-A1F3-8C64817F7896}" type="pres">
      <dgm:prSet presAssocID="{1CD1E70B-1727-4CF3-ABC0-3D951EF0C68B}" presName="lineNode" presStyleLbl="alignNode1" presStyleIdx="9" presStyleCnt="27"/>
      <dgm:spPr/>
    </dgm:pt>
    <dgm:pt modelId="{F1D24995-1B78-478B-BBFF-FBBB013806D1}" type="pres">
      <dgm:prSet presAssocID="{1CD1E70B-1727-4CF3-ABC0-3D951EF0C68B}" presName="lineArrowNode" presStyleLbl="alignNode1" presStyleIdx="10" presStyleCnt="27"/>
      <dgm:spPr/>
    </dgm:pt>
    <dgm:pt modelId="{55BBE7A1-842E-4AE0-835C-3BA8638FD72C}" type="pres">
      <dgm:prSet presAssocID="{104D54B1-FC12-4B87-A32D-A6D8E41E0673}" presName="sibTransNodeCircle" presStyleLbl="alignNode1" presStyleIdx="11" presStyleCnt="27">
        <dgm:presLayoutVars>
          <dgm:chMax val="0"/>
          <dgm:bulletEnabled/>
        </dgm:presLayoutVars>
      </dgm:prSet>
      <dgm:spPr/>
    </dgm:pt>
    <dgm:pt modelId="{0F462CBB-3718-476F-9D8D-025894C1A975}" type="pres">
      <dgm:prSet presAssocID="{104D54B1-FC12-4B87-A32D-A6D8E41E0673}" presName="spacerBetweenCircleAndCallout" presStyleCnt="0">
        <dgm:presLayoutVars/>
      </dgm:prSet>
      <dgm:spPr/>
    </dgm:pt>
    <dgm:pt modelId="{077AB365-CE08-472C-9C35-BFC137A88ED6}" type="pres">
      <dgm:prSet presAssocID="{104D54B1-FC12-4B87-A32D-A6D8E41E0673}" presName="verticalConnector" presStyleLbl="alignAccFollowNode1" presStyleIdx="3" presStyleCnt="9"/>
      <dgm:spPr/>
    </dgm:pt>
    <dgm:pt modelId="{FC80DF55-8D1B-4DCB-A389-6B9A8EA24C62}" type="pres">
      <dgm:prSet presAssocID="{1CD1E70B-1727-4CF3-ABC0-3D951EF0C68B}" presName="nodeText" presStyleLbl="fgAcc1" presStyleIdx="3" presStyleCnt="9">
        <dgm:presLayoutVars>
          <dgm:bulletEnabled val="1"/>
        </dgm:presLayoutVars>
      </dgm:prSet>
      <dgm:spPr/>
    </dgm:pt>
    <dgm:pt modelId="{B673C68F-11EF-4547-B1BE-2EBD4908A136}" type="pres">
      <dgm:prSet presAssocID="{104D54B1-FC12-4B87-A32D-A6D8E41E0673}" presName="sibTransComposite" presStyleCnt="0"/>
      <dgm:spPr/>
    </dgm:pt>
    <dgm:pt modelId="{2026400A-4CB0-4393-A401-D7E6F095B564}" type="pres">
      <dgm:prSet presAssocID="{40E48DAF-CB5C-45E6-A989-2A430DC114E2}" presName="compositeNode" presStyleCnt="0"/>
      <dgm:spPr/>
    </dgm:pt>
    <dgm:pt modelId="{AFF44F9C-DA60-42C2-820C-56E103648E37}" type="pres">
      <dgm:prSet presAssocID="{40E48DAF-CB5C-45E6-A989-2A430DC114E2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FCCFFF2-1B99-4395-AF52-481A93D96F7E}" type="pres">
      <dgm:prSet presAssocID="{40E48DAF-CB5C-45E6-A989-2A430DC114E2}" presName="parSh" presStyleCnt="0"/>
      <dgm:spPr/>
    </dgm:pt>
    <dgm:pt modelId="{65AB326D-2882-4F55-83AD-34F08BC328A4}" type="pres">
      <dgm:prSet presAssocID="{40E48DAF-CB5C-45E6-A989-2A430DC114E2}" presName="lineNode" presStyleLbl="alignNode1" presStyleIdx="12" presStyleCnt="27"/>
      <dgm:spPr/>
    </dgm:pt>
    <dgm:pt modelId="{A113ABE4-73C5-41EA-AE75-BD285DE4036C}" type="pres">
      <dgm:prSet presAssocID="{40E48DAF-CB5C-45E6-A989-2A430DC114E2}" presName="lineArrowNode" presStyleLbl="alignNode1" presStyleIdx="13" presStyleCnt="27"/>
      <dgm:spPr/>
    </dgm:pt>
    <dgm:pt modelId="{D639D369-E220-4AE2-BF2F-7E67DD2114BB}" type="pres">
      <dgm:prSet presAssocID="{B43DCE5F-6B2A-45BF-9D85-A7428966D86D}" presName="sibTransNodeCircle" presStyleLbl="alignNode1" presStyleIdx="14" presStyleCnt="27">
        <dgm:presLayoutVars>
          <dgm:chMax val="0"/>
          <dgm:bulletEnabled/>
        </dgm:presLayoutVars>
      </dgm:prSet>
      <dgm:spPr/>
    </dgm:pt>
    <dgm:pt modelId="{19F2B08A-0B85-41AA-91FC-F975218EAB67}" type="pres">
      <dgm:prSet presAssocID="{B43DCE5F-6B2A-45BF-9D85-A7428966D86D}" presName="spacerBetweenCircleAndCallout" presStyleCnt="0">
        <dgm:presLayoutVars/>
      </dgm:prSet>
      <dgm:spPr/>
    </dgm:pt>
    <dgm:pt modelId="{5E2FE087-D2B3-46CC-B642-DB5DCE37291E}" type="pres">
      <dgm:prSet presAssocID="{B43DCE5F-6B2A-45BF-9D85-A7428966D86D}" presName="verticalConnector" presStyleLbl="alignAccFollowNode1" presStyleIdx="4" presStyleCnt="9"/>
      <dgm:spPr/>
    </dgm:pt>
    <dgm:pt modelId="{F05FB456-BF1A-4F1B-8D4F-6E072E2DC393}" type="pres">
      <dgm:prSet presAssocID="{40E48DAF-CB5C-45E6-A989-2A430DC114E2}" presName="nodeText" presStyleLbl="fgAcc1" presStyleIdx="4" presStyleCnt="9">
        <dgm:presLayoutVars>
          <dgm:bulletEnabled val="1"/>
        </dgm:presLayoutVars>
      </dgm:prSet>
      <dgm:spPr/>
    </dgm:pt>
    <dgm:pt modelId="{96EB7571-8A21-43C1-8154-8F8132CB0C2D}" type="pres">
      <dgm:prSet presAssocID="{B43DCE5F-6B2A-45BF-9D85-A7428966D86D}" presName="sibTransComposite" presStyleCnt="0"/>
      <dgm:spPr/>
    </dgm:pt>
    <dgm:pt modelId="{42F720D5-0550-41E8-BA73-FE88928389C8}" type="pres">
      <dgm:prSet presAssocID="{3183ED4B-90EB-4C7E-846D-236E4EF45339}" presName="compositeNode" presStyleCnt="0"/>
      <dgm:spPr/>
    </dgm:pt>
    <dgm:pt modelId="{3F82357E-73B6-469D-B117-1F7057B61063}" type="pres">
      <dgm:prSet presAssocID="{3183ED4B-90EB-4C7E-846D-236E4EF45339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9F4B8AA7-F55B-43A1-A718-656094CB7094}" type="pres">
      <dgm:prSet presAssocID="{3183ED4B-90EB-4C7E-846D-236E4EF45339}" presName="parSh" presStyleCnt="0"/>
      <dgm:spPr/>
    </dgm:pt>
    <dgm:pt modelId="{D16F7BDA-DC5B-45E4-AE3D-C673CD9186E3}" type="pres">
      <dgm:prSet presAssocID="{3183ED4B-90EB-4C7E-846D-236E4EF45339}" presName="lineNode" presStyleLbl="alignNode1" presStyleIdx="15" presStyleCnt="27"/>
      <dgm:spPr/>
    </dgm:pt>
    <dgm:pt modelId="{20CC55A8-EB45-434E-ADD5-E17532632D73}" type="pres">
      <dgm:prSet presAssocID="{3183ED4B-90EB-4C7E-846D-236E4EF45339}" presName="lineArrowNode" presStyleLbl="alignNode1" presStyleIdx="16" presStyleCnt="27"/>
      <dgm:spPr/>
    </dgm:pt>
    <dgm:pt modelId="{501AD95B-BC11-4FE6-9917-4FA34285EB0E}" type="pres">
      <dgm:prSet presAssocID="{AE981753-2BE1-489F-944E-B3363D8A1829}" presName="sibTransNodeCircle" presStyleLbl="alignNode1" presStyleIdx="17" presStyleCnt="27">
        <dgm:presLayoutVars>
          <dgm:chMax val="0"/>
          <dgm:bulletEnabled/>
        </dgm:presLayoutVars>
      </dgm:prSet>
      <dgm:spPr/>
    </dgm:pt>
    <dgm:pt modelId="{30DCFAE5-FD47-472D-B358-DF26DE5341CD}" type="pres">
      <dgm:prSet presAssocID="{AE981753-2BE1-489F-944E-B3363D8A1829}" presName="spacerBetweenCircleAndCallout" presStyleCnt="0">
        <dgm:presLayoutVars/>
      </dgm:prSet>
      <dgm:spPr/>
    </dgm:pt>
    <dgm:pt modelId="{CF9FA2E1-96FA-4858-954D-CD0ECADE831D}" type="pres">
      <dgm:prSet presAssocID="{AE981753-2BE1-489F-944E-B3363D8A1829}" presName="verticalConnector" presStyleLbl="alignAccFollowNode1" presStyleIdx="5" presStyleCnt="9"/>
      <dgm:spPr/>
    </dgm:pt>
    <dgm:pt modelId="{DCDD0CF7-79C5-404D-A866-EC83F65D6883}" type="pres">
      <dgm:prSet presAssocID="{3183ED4B-90EB-4C7E-846D-236E4EF45339}" presName="nodeText" presStyleLbl="fgAcc1" presStyleIdx="5" presStyleCnt="9">
        <dgm:presLayoutVars>
          <dgm:bulletEnabled val="1"/>
        </dgm:presLayoutVars>
      </dgm:prSet>
      <dgm:spPr/>
    </dgm:pt>
    <dgm:pt modelId="{FA595C82-EBF3-4F64-B76E-EF11FFC7DA6A}" type="pres">
      <dgm:prSet presAssocID="{AE981753-2BE1-489F-944E-B3363D8A1829}" presName="sibTransComposite" presStyleCnt="0"/>
      <dgm:spPr/>
    </dgm:pt>
    <dgm:pt modelId="{DEC36D89-0124-4253-A526-8609E4908701}" type="pres">
      <dgm:prSet presAssocID="{14390A14-8CC3-4A47-9D09-823796808766}" presName="compositeNode" presStyleCnt="0"/>
      <dgm:spPr/>
    </dgm:pt>
    <dgm:pt modelId="{E72EC8F9-042A-4179-8267-ADD4A7122816}" type="pres">
      <dgm:prSet presAssocID="{14390A14-8CC3-4A47-9D09-823796808766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CD765161-0309-4585-84B3-242E23AA479B}" type="pres">
      <dgm:prSet presAssocID="{14390A14-8CC3-4A47-9D09-823796808766}" presName="parSh" presStyleCnt="0"/>
      <dgm:spPr/>
    </dgm:pt>
    <dgm:pt modelId="{23B87658-15C9-47C8-9E37-515031EDDBBA}" type="pres">
      <dgm:prSet presAssocID="{14390A14-8CC3-4A47-9D09-823796808766}" presName="lineNode" presStyleLbl="alignNode1" presStyleIdx="18" presStyleCnt="27"/>
      <dgm:spPr/>
    </dgm:pt>
    <dgm:pt modelId="{494B4828-B71F-49ED-AFAF-4B6F09E03E8D}" type="pres">
      <dgm:prSet presAssocID="{14390A14-8CC3-4A47-9D09-823796808766}" presName="lineArrowNode" presStyleLbl="alignNode1" presStyleIdx="19" presStyleCnt="27"/>
      <dgm:spPr/>
    </dgm:pt>
    <dgm:pt modelId="{8380390E-FB71-4A04-B3D7-5A8A01BFC4B1}" type="pres">
      <dgm:prSet presAssocID="{76C231AF-7E73-47A5-9857-36BDB4506CD0}" presName="sibTransNodeCircle" presStyleLbl="alignNode1" presStyleIdx="20" presStyleCnt="27">
        <dgm:presLayoutVars>
          <dgm:chMax val="0"/>
          <dgm:bulletEnabled/>
        </dgm:presLayoutVars>
      </dgm:prSet>
      <dgm:spPr/>
    </dgm:pt>
    <dgm:pt modelId="{0F7E24C8-7D0D-474D-A161-C401019CB77A}" type="pres">
      <dgm:prSet presAssocID="{76C231AF-7E73-47A5-9857-36BDB4506CD0}" presName="spacerBetweenCircleAndCallout" presStyleCnt="0">
        <dgm:presLayoutVars/>
      </dgm:prSet>
      <dgm:spPr/>
    </dgm:pt>
    <dgm:pt modelId="{01DFE81B-D085-4E85-BA57-64C1792A5A3D}" type="pres">
      <dgm:prSet presAssocID="{76C231AF-7E73-47A5-9857-36BDB4506CD0}" presName="verticalConnector" presStyleLbl="alignAccFollowNode1" presStyleIdx="6" presStyleCnt="9"/>
      <dgm:spPr/>
    </dgm:pt>
    <dgm:pt modelId="{19C8237F-4C1A-4112-A094-0B72ACA3EA79}" type="pres">
      <dgm:prSet presAssocID="{14390A14-8CC3-4A47-9D09-823796808766}" presName="nodeText" presStyleLbl="fgAcc1" presStyleIdx="6" presStyleCnt="9">
        <dgm:presLayoutVars>
          <dgm:bulletEnabled val="1"/>
        </dgm:presLayoutVars>
      </dgm:prSet>
      <dgm:spPr/>
    </dgm:pt>
    <dgm:pt modelId="{00020B0F-D488-4D3C-B873-3E05AD26FF41}" type="pres">
      <dgm:prSet presAssocID="{76C231AF-7E73-47A5-9857-36BDB4506CD0}" presName="sibTransComposite" presStyleCnt="0"/>
      <dgm:spPr/>
    </dgm:pt>
    <dgm:pt modelId="{1A536384-97F0-46D5-8210-1CB52E0CD62C}" type="pres">
      <dgm:prSet presAssocID="{CF4205BF-4E07-4FFC-893A-EAF1E9486C73}" presName="compositeNode" presStyleCnt="0"/>
      <dgm:spPr/>
    </dgm:pt>
    <dgm:pt modelId="{2DD3B004-5EB6-49F5-B316-5318939566A0}" type="pres">
      <dgm:prSet presAssocID="{CF4205BF-4E07-4FFC-893A-EAF1E9486C73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FE2AC5E-8CC1-422F-B01A-1AD83118BF96}" type="pres">
      <dgm:prSet presAssocID="{CF4205BF-4E07-4FFC-893A-EAF1E9486C73}" presName="parSh" presStyleCnt="0"/>
      <dgm:spPr/>
    </dgm:pt>
    <dgm:pt modelId="{D6CC8315-505C-4870-9869-E88740F4C0D0}" type="pres">
      <dgm:prSet presAssocID="{CF4205BF-4E07-4FFC-893A-EAF1E9486C73}" presName="lineNode" presStyleLbl="alignNode1" presStyleIdx="21" presStyleCnt="27"/>
      <dgm:spPr/>
    </dgm:pt>
    <dgm:pt modelId="{CAF47C2D-920F-475A-A73F-744C96B209B8}" type="pres">
      <dgm:prSet presAssocID="{CF4205BF-4E07-4FFC-893A-EAF1E9486C73}" presName="lineArrowNode" presStyleLbl="alignNode1" presStyleIdx="22" presStyleCnt="27"/>
      <dgm:spPr/>
    </dgm:pt>
    <dgm:pt modelId="{35FBAE95-50AB-4313-8A18-675E07E9947A}" type="pres">
      <dgm:prSet presAssocID="{4DC60257-8F9F-44EE-8FF6-C4680BDD5512}" presName="sibTransNodeCircle" presStyleLbl="alignNode1" presStyleIdx="23" presStyleCnt="27">
        <dgm:presLayoutVars>
          <dgm:chMax val="0"/>
          <dgm:bulletEnabled/>
        </dgm:presLayoutVars>
      </dgm:prSet>
      <dgm:spPr/>
    </dgm:pt>
    <dgm:pt modelId="{2121E424-63E6-4E9A-8E95-F3783751F300}" type="pres">
      <dgm:prSet presAssocID="{4DC60257-8F9F-44EE-8FF6-C4680BDD5512}" presName="spacerBetweenCircleAndCallout" presStyleCnt="0">
        <dgm:presLayoutVars/>
      </dgm:prSet>
      <dgm:spPr/>
    </dgm:pt>
    <dgm:pt modelId="{13C06D6D-A0E9-4BFA-8914-B8979931227C}" type="pres">
      <dgm:prSet presAssocID="{4DC60257-8F9F-44EE-8FF6-C4680BDD5512}" presName="verticalConnector" presStyleLbl="alignAccFollowNode1" presStyleIdx="7" presStyleCnt="9"/>
      <dgm:spPr/>
    </dgm:pt>
    <dgm:pt modelId="{1E2E9507-64CD-4A31-B51F-282F8DDE2871}" type="pres">
      <dgm:prSet presAssocID="{CF4205BF-4E07-4FFC-893A-EAF1E9486C73}" presName="nodeText" presStyleLbl="fgAcc1" presStyleIdx="7" presStyleCnt="9">
        <dgm:presLayoutVars>
          <dgm:bulletEnabled val="1"/>
        </dgm:presLayoutVars>
      </dgm:prSet>
      <dgm:spPr/>
    </dgm:pt>
    <dgm:pt modelId="{4289E103-4CCA-4A59-968F-57E19FB9AE2C}" type="pres">
      <dgm:prSet presAssocID="{4DC60257-8F9F-44EE-8FF6-C4680BDD5512}" presName="sibTransComposite" presStyleCnt="0"/>
      <dgm:spPr/>
    </dgm:pt>
    <dgm:pt modelId="{BF0D4DDB-89DC-4F7D-9984-8E1E2526A35B}" type="pres">
      <dgm:prSet presAssocID="{23F2A4FA-3802-4A00-9555-B35A71119C53}" presName="compositeNode" presStyleCnt="0"/>
      <dgm:spPr/>
    </dgm:pt>
    <dgm:pt modelId="{DF947992-381D-4004-88C2-33A7BB6F9C04}" type="pres">
      <dgm:prSet presAssocID="{23F2A4FA-3802-4A00-9555-B35A71119C53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C03B1819-A212-4C4A-8431-B46DAA2B969E}" type="pres">
      <dgm:prSet presAssocID="{23F2A4FA-3802-4A00-9555-B35A71119C53}" presName="parSh" presStyleCnt="0"/>
      <dgm:spPr/>
    </dgm:pt>
    <dgm:pt modelId="{62DDC9D6-013B-4E73-9F1E-735547BE17C1}" type="pres">
      <dgm:prSet presAssocID="{23F2A4FA-3802-4A00-9555-B35A71119C53}" presName="lineNode" presStyleLbl="alignNode1" presStyleIdx="24" presStyleCnt="27"/>
      <dgm:spPr/>
    </dgm:pt>
    <dgm:pt modelId="{AC3C5421-8685-4C70-AD3B-EC60748EBA53}" type="pres">
      <dgm:prSet presAssocID="{23F2A4FA-3802-4A00-9555-B35A71119C53}" presName="lineArrowNode" presStyleLbl="alignNode1" presStyleIdx="25" presStyleCnt="27"/>
      <dgm:spPr/>
    </dgm:pt>
    <dgm:pt modelId="{D3C19063-AD20-4E48-8D76-7DB688C00244}" type="pres">
      <dgm:prSet presAssocID="{FA8E62F9-6D35-4734-9A54-E4BE1C4C342A}" presName="sibTransNodeCircle" presStyleLbl="alignNode1" presStyleIdx="26" presStyleCnt="27">
        <dgm:presLayoutVars>
          <dgm:chMax val="0"/>
          <dgm:bulletEnabled/>
        </dgm:presLayoutVars>
      </dgm:prSet>
      <dgm:spPr/>
    </dgm:pt>
    <dgm:pt modelId="{346CE3EF-769C-4885-A2E7-0F45CF1318C0}" type="pres">
      <dgm:prSet presAssocID="{FA8E62F9-6D35-4734-9A54-E4BE1C4C342A}" presName="spacerBetweenCircleAndCallout" presStyleCnt="0">
        <dgm:presLayoutVars/>
      </dgm:prSet>
      <dgm:spPr/>
    </dgm:pt>
    <dgm:pt modelId="{B56046F3-C260-4642-82DA-7EAC750FA227}" type="pres">
      <dgm:prSet presAssocID="{FA8E62F9-6D35-4734-9A54-E4BE1C4C342A}" presName="verticalConnector" presStyleLbl="alignAccFollowNode1" presStyleIdx="8" presStyleCnt="9"/>
      <dgm:spPr/>
    </dgm:pt>
    <dgm:pt modelId="{73463A82-48E1-490C-BB2C-837F122911B5}" type="pres">
      <dgm:prSet presAssocID="{23F2A4FA-3802-4A00-9555-B35A71119C53}" presName="nodeText" presStyleLbl="fgAcc1" presStyleIdx="8" presStyleCnt="9">
        <dgm:presLayoutVars>
          <dgm:bulletEnabled val="1"/>
        </dgm:presLayoutVars>
      </dgm:prSet>
      <dgm:spPr/>
    </dgm:pt>
  </dgm:ptLst>
  <dgm:cxnLst>
    <dgm:cxn modelId="{5EA4AA21-3DF9-46FB-B6D1-9C40E246BAB8}" srcId="{F5819997-4781-4F94-A116-107255D51094}" destId="{14390A14-8CC3-4A47-9D09-823796808766}" srcOrd="6" destOrd="0" parTransId="{CA258329-FEDD-482D-BC26-F88509CA0747}" sibTransId="{76C231AF-7E73-47A5-9857-36BDB4506CD0}"/>
    <dgm:cxn modelId="{727EB329-1DFF-46A8-84BE-E61E23E8FBDC}" type="presOf" srcId="{EBC15662-4A38-4AD7-AE49-91466F88DB4C}" destId="{D09817B5-1404-46A8-921F-69E6CC263C4B}" srcOrd="1" destOrd="0" presId="urn:microsoft.com/office/officeart/2024/layout/NumberedLinearArrowProcess"/>
    <dgm:cxn modelId="{BE86C934-C83A-49A4-A178-3CA396D91500}" srcId="{F5819997-4781-4F94-A116-107255D51094}" destId="{EBC15662-4A38-4AD7-AE49-91466F88DB4C}" srcOrd="0" destOrd="0" parTransId="{61F57746-7424-4ECD-878E-5E3DF52DE1F8}" sibTransId="{9F70B292-758B-4CFB-A3E0-3509FB7B04DB}"/>
    <dgm:cxn modelId="{62669F39-A7CA-40F5-917D-4072B080E911}" srcId="{F5819997-4781-4F94-A116-107255D51094}" destId="{40585D2E-F1B6-4AE9-B564-C436616EF83D}" srcOrd="1" destOrd="0" parTransId="{A3B5CC79-6935-4B2E-ABEA-7597A0B777A9}" sibTransId="{65F8B6E5-6C0D-4F3D-B261-848BBB619053}"/>
    <dgm:cxn modelId="{A8A9723B-B8A5-43B4-917C-ED6309077801}" type="presOf" srcId="{40E48DAF-CB5C-45E6-A989-2A430DC114E2}" destId="{F05FB456-BF1A-4F1B-8D4F-6E072E2DC393}" srcOrd="1" destOrd="0" presId="urn:microsoft.com/office/officeart/2024/layout/NumberedLinearArrowProcess"/>
    <dgm:cxn modelId="{1667053F-56BE-46C1-92D8-547D38E4483B}" srcId="{F5819997-4781-4F94-A116-107255D51094}" destId="{CF4205BF-4E07-4FFC-893A-EAF1E9486C73}" srcOrd="7" destOrd="0" parTransId="{82B6A626-758A-4A4D-B970-404A547F0F23}" sibTransId="{4DC60257-8F9F-44EE-8FF6-C4680BDD5512}"/>
    <dgm:cxn modelId="{6242975C-C1D6-49E6-8168-B9A42CA59D3A}" srcId="{F5819997-4781-4F94-A116-107255D51094}" destId="{1CD1E70B-1727-4CF3-ABC0-3D951EF0C68B}" srcOrd="3" destOrd="0" parTransId="{B3862FE6-94A5-4011-813B-1212C2CAB464}" sibTransId="{104D54B1-FC12-4B87-A32D-A6D8E41E0673}"/>
    <dgm:cxn modelId="{D444F85D-FAE3-4109-ADD1-2BDA9B02D01B}" type="presOf" srcId="{40E48DAF-CB5C-45E6-A989-2A430DC114E2}" destId="{A113ABE4-73C5-41EA-AE75-BD285DE4036C}" srcOrd="0" destOrd="0" presId="urn:microsoft.com/office/officeart/2024/layout/NumberedLinearArrowProcess"/>
    <dgm:cxn modelId="{DD541660-C5BF-42D7-93EB-FBEC9A82E9A7}" type="presOf" srcId="{CF4205BF-4E07-4FFC-893A-EAF1E9486C73}" destId="{CAF47C2D-920F-475A-A73F-744C96B209B8}" srcOrd="0" destOrd="0" presId="urn:microsoft.com/office/officeart/2024/layout/NumberedLinearArrowProcess"/>
    <dgm:cxn modelId="{4A8E7860-25B2-44B1-BC53-F08F51CE56C7}" type="presOf" srcId="{9F70B292-758B-4CFB-A3E0-3509FB7B04DB}" destId="{6AC6CC1E-F124-453F-B2E5-BA237E384EAE}" srcOrd="0" destOrd="0" presId="urn:microsoft.com/office/officeart/2024/layout/NumberedLinearArrowProcess"/>
    <dgm:cxn modelId="{802DF147-CF29-42F6-ABC7-C8F00DC76760}" type="presOf" srcId="{14390A14-8CC3-4A47-9D09-823796808766}" destId="{494B4828-B71F-49ED-AFAF-4B6F09E03E8D}" srcOrd="0" destOrd="0" presId="urn:microsoft.com/office/officeart/2024/layout/NumberedLinearArrowProcess"/>
    <dgm:cxn modelId="{F388C56A-EF8B-4593-A2AF-08571D9AFAE6}" type="presOf" srcId="{40585D2E-F1B6-4AE9-B564-C436616EF83D}" destId="{ABFBB7F5-1729-4342-A1A3-F451EB9DF87D}" srcOrd="1" destOrd="0" presId="urn:microsoft.com/office/officeart/2024/layout/NumberedLinearArrowProcess"/>
    <dgm:cxn modelId="{B81A926C-F4EA-4379-AEEB-44D30485ED56}" type="presOf" srcId="{3183ED4B-90EB-4C7E-846D-236E4EF45339}" destId="{DCDD0CF7-79C5-404D-A866-EC83F65D6883}" srcOrd="1" destOrd="0" presId="urn:microsoft.com/office/officeart/2024/layout/NumberedLinearArrowProcess"/>
    <dgm:cxn modelId="{B401EA6D-8ED7-451C-A301-00DBD12FEEEB}" type="presOf" srcId="{76C231AF-7E73-47A5-9857-36BDB4506CD0}" destId="{8380390E-FB71-4A04-B3D7-5A8A01BFC4B1}" srcOrd="0" destOrd="0" presId="urn:microsoft.com/office/officeart/2024/layout/NumberedLinearArrowProcess"/>
    <dgm:cxn modelId="{A590EB51-0B32-4401-A700-788A5DE45891}" type="presOf" srcId="{1CD1E70B-1727-4CF3-ABC0-3D951EF0C68B}" destId="{FC80DF55-8D1B-4DCB-A389-6B9A8EA24C62}" srcOrd="1" destOrd="0" presId="urn:microsoft.com/office/officeart/2024/layout/NumberedLinearArrowProcess"/>
    <dgm:cxn modelId="{B0C46381-CA12-46E3-B121-7CE8D2090F8F}" type="presOf" srcId="{EBC15662-4A38-4AD7-AE49-91466F88DB4C}" destId="{5C04725F-1258-4FBD-99A0-F079C166CC7C}" srcOrd="0" destOrd="0" presId="urn:microsoft.com/office/officeart/2024/layout/NumberedLinearArrowProcess"/>
    <dgm:cxn modelId="{F066A485-6CE0-466C-A96C-3AB4BC25E782}" srcId="{F5819997-4781-4F94-A116-107255D51094}" destId="{D25E02D8-1B22-49EA-A8F7-0277C37ECA72}" srcOrd="2" destOrd="0" parTransId="{CB4BA898-7319-45C0-BBF5-5CC84B48F2CC}" sibTransId="{99E05C45-A60A-4365-B3E8-10D17FC4226E}"/>
    <dgm:cxn modelId="{48EE9086-4DD9-49D7-844B-7B935CA33DC7}" type="presOf" srcId="{B43DCE5F-6B2A-45BF-9D85-A7428966D86D}" destId="{D639D369-E220-4AE2-BF2F-7E67DD2114BB}" srcOrd="0" destOrd="0" presId="urn:microsoft.com/office/officeart/2024/layout/NumberedLinearArrowProcess"/>
    <dgm:cxn modelId="{F0083F87-7EDD-42FA-BDDE-F17A63669F3F}" type="presOf" srcId="{3183ED4B-90EB-4C7E-846D-236E4EF45339}" destId="{20CC55A8-EB45-434E-ADD5-E17532632D73}" srcOrd="0" destOrd="0" presId="urn:microsoft.com/office/officeart/2024/layout/NumberedLinearArrowProcess"/>
    <dgm:cxn modelId="{4B31FA8F-12DA-499B-9DEB-A4B6D08A9917}" type="presOf" srcId="{104D54B1-FC12-4B87-A32D-A6D8E41E0673}" destId="{55BBE7A1-842E-4AE0-835C-3BA8638FD72C}" srcOrd="0" destOrd="0" presId="urn:microsoft.com/office/officeart/2024/layout/NumberedLinearArrowProcess"/>
    <dgm:cxn modelId="{BEFA8F99-B7FC-42A6-99C9-C963FC5A5D8B}" type="presOf" srcId="{D25E02D8-1B22-49EA-A8F7-0277C37ECA72}" destId="{3A1DF60C-A5C0-401D-AB9F-28B5A977827B}" srcOrd="0" destOrd="0" presId="urn:microsoft.com/office/officeart/2024/layout/NumberedLinearArrowProcess"/>
    <dgm:cxn modelId="{8A7CEB99-439D-41CA-8D12-1131826DA45D}" type="presOf" srcId="{40585D2E-F1B6-4AE9-B564-C436616EF83D}" destId="{39019502-7DCA-404E-806C-951D05B65401}" srcOrd="0" destOrd="0" presId="urn:microsoft.com/office/officeart/2024/layout/NumberedLinearArrowProcess"/>
    <dgm:cxn modelId="{52B4719A-84DE-474F-894D-87D660807BCB}" type="presOf" srcId="{23F2A4FA-3802-4A00-9555-B35A71119C53}" destId="{AC3C5421-8685-4C70-AD3B-EC60748EBA53}" srcOrd="0" destOrd="0" presId="urn:microsoft.com/office/officeart/2024/layout/NumberedLinearArrowProcess"/>
    <dgm:cxn modelId="{B5DA39A0-6BE5-4BC6-A519-129A365B12AB}" type="presOf" srcId="{65F8B6E5-6C0D-4F3D-B261-848BBB619053}" destId="{81529A23-ABAD-41A0-AD05-034CB1ED479F}" srcOrd="0" destOrd="0" presId="urn:microsoft.com/office/officeart/2024/layout/NumberedLinearArrowProcess"/>
    <dgm:cxn modelId="{DAEE7FAD-6236-47B2-99E7-04A55D723AE8}" type="presOf" srcId="{D25E02D8-1B22-49EA-A8F7-0277C37ECA72}" destId="{D4D5A9F1-CF54-4ECC-8E22-0681847A0A76}" srcOrd="1" destOrd="0" presId="urn:microsoft.com/office/officeart/2024/layout/NumberedLinearArrowProcess"/>
    <dgm:cxn modelId="{A5D9A0B2-9A7E-4DC2-9945-CCFF8EDF4FF3}" type="presOf" srcId="{FA8E62F9-6D35-4734-9A54-E4BE1C4C342A}" destId="{D3C19063-AD20-4E48-8D76-7DB688C00244}" srcOrd="0" destOrd="0" presId="urn:microsoft.com/office/officeart/2024/layout/NumberedLinearArrowProcess"/>
    <dgm:cxn modelId="{689AE9B2-FF7B-4AC2-8C83-BA581B673539}" type="presOf" srcId="{4DC60257-8F9F-44EE-8FF6-C4680BDD5512}" destId="{35FBAE95-50AB-4313-8A18-675E07E9947A}" srcOrd="0" destOrd="0" presId="urn:microsoft.com/office/officeart/2024/layout/NumberedLinearArrowProcess"/>
    <dgm:cxn modelId="{A428A5BB-B1E2-49BD-8A4A-719E5C4B7FDC}" type="presOf" srcId="{99E05C45-A60A-4365-B3E8-10D17FC4226E}" destId="{314740E0-567C-42C4-A542-88A3916E8392}" srcOrd="0" destOrd="0" presId="urn:microsoft.com/office/officeart/2024/layout/NumberedLinearArrowProcess"/>
    <dgm:cxn modelId="{84AC28BD-D566-40CA-8FEC-E8A3EE582A74}" srcId="{F5819997-4781-4F94-A116-107255D51094}" destId="{3183ED4B-90EB-4C7E-846D-236E4EF45339}" srcOrd="5" destOrd="0" parTransId="{AB20D385-187B-42D2-AAB9-5A46CD15D3E5}" sibTransId="{AE981753-2BE1-489F-944E-B3363D8A1829}"/>
    <dgm:cxn modelId="{3AC1D9C1-D5E6-47C7-99FC-7194F6BE973D}" srcId="{F5819997-4781-4F94-A116-107255D51094}" destId="{40E48DAF-CB5C-45E6-A989-2A430DC114E2}" srcOrd="4" destOrd="0" parTransId="{623C3E93-44A8-45BA-8632-118D85DDA6A4}" sibTransId="{B43DCE5F-6B2A-45BF-9D85-A7428966D86D}"/>
    <dgm:cxn modelId="{292954CE-7C21-4F26-A546-F73D58122006}" type="presOf" srcId="{14390A14-8CC3-4A47-9D09-823796808766}" destId="{19C8237F-4C1A-4112-A094-0B72ACA3EA79}" srcOrd="1" destOrd="0" presId="urn:microsoft.com/office/officeart/2024/layout/NumberedLinearArrowProcess"/>
    <dgm:cxn modelId="{ABBA5CDA-5739-427A-9437-1AB58C77F9CC}" srcId="{F5819997-4781-4F94-A116-107255D51094}" destId="{23F2A4FA-3802-4A00-9555-B35A71119C53}" srcOrd="8" destOrd="0" parTransId="{2CCF3DEE-D735-497D-B677-BB4C2E07DD7D}" sibTransId="{FA8E62F9-6D35-4734-9A54-E4BE1C4C342A}"/>
    <dgm:cxn modelId="{0320C2E4-691E-465B-AAC9-976661E88C6A}" type="presOf" srcId="{1CD1E70B-1727-4CF3-ABC0-3D951EF0C68B}" destId="{F1D24995-1B78-478B-BBFF-FBBB013806D1}" srcOrd="0" destOrd="0" presId="urn:microsoft.com/office/officeart/2024/layout/NumberedLinearArrowProcess"/>
    <dgm:cxn modelId="{EFD3E1EB-0AA4-4D62-B708-9A342627E394}" type="presOf" srcId="{23F2A4FA-3802-4A00-9555-B35A71119C53}" destId="{73463A82-48E1-490C-BB2C-837F122911B5}" srcOrd="1" destOrd="0" presId="urn:microsoft.com/office/officeart/2024/layout/NumberedLinearArrowProcess"/>
    <dgm:cxn modelId="{B531E1EE-2B54-452B-A12E-A9C009639CD4}" type="presOf" srcId="{CF4205BF-4E07-4FFC-893A-EAF1E9486C73}" destId="{1E2E9507-64CD-4A31-B51F-282F8DDE2871}" srcOrd="1" destOrd="0" presId="urn:microsoft.com/office/officeart/2024/layout/NumberedLinearArrowProcess"/>
    <dgm:cxn modelId="{C8EAB0F3-0B97-4938-97CC-997D43D86DD8}" type="presOf" srcId="{F5819997-4781-4F94-A116-107255D51094}" destId="{1C110F10-0DEE-4F28-9EEE-6D725EA7986D}" srcOrd="0" destOrd="0" presId="urn:microsoft.com/office/officeart/2024/layout/NumberedLinearArrowProcess"/>
    <dgm:cxn modelId="{B6B31FFB-E843-427D-B95C-A3A56DCA9BC0}" type="presOf" srcId="{AE981753-2BE1-489F-944E-B3363D8A1829}" destId="{501AD95B-BC11-4FE6-9917-4FA34285EB0E}" srcOrd="0" destOrd="0" presId="urn:microsoft.com/office/officeart/2024/layout/NumberedLinearArrowProcess"/>
    <dgm:cxn modelId="{070BDD25-1D94-45AF-9504-C082E9022788}" type="presParOf" srcId="{1C110F10-0DEE-4F28-9EEE-6D725EA7986D}" destId="{7AB831F7-D046-4A0F-B55B-6BC4DB8B295B}" srcOrd="0" destOrd="0" presId="urn:microsoft.com/office/officeart/2024/layout/NumberedLinearArrowProcess"/>
    <dgm:cxn modelId="{6F43D8E0-2710-45A8-98CF-44EDDCEF7D79}" type="presParOf" srcId="{7AB831F7-D046-4A0F-B55B-6BC4DB8B295B}" destId="{9A039F37-0CC0-4F02-9EE7-2157C182726A}" srcOrd="0" destOrd="0" presId="urn:microsoft.com/office/officeart/2024/layout/NumberedLinearArrowProcess"/>
    <dgm:cxn modelId="{D4BE2CF6-1015-40D8-8BDE-E68096C3838B}" type="presParOf" srcId="{7AB831F7-D046-4A0F-B55B-6BC4DB8B295B}" destId="{255D2FEF-537E-4F59-B5C3-58F1D354A588}" srcOrd="1" destOrd="0" presId="urn:microsoft.com/office/officeart/2024/layout/NumberedLinearArrowProcess"/>
    <dgm:cxn modelId="{5B6BF2E2-D255-4E9F-AAB2-A721F3DBA4E4}" type="presParOf" srcId="{255D2FEF-537E-4F59-B5C3-58F1D354A588}" destId="{DB7CCC8C-9452-4C0B-AB65-4BB78735680E}" srcOrd="0" destOrd="0" presId="urn:microsoft.com/office/officeart/2024/layout/NumberedLinearArrowProcess"/>
    <dgm:cxn modelId="{FBA3651E-111E-4A66-BA2E-D9AC78A7F20A}" type="presParOf" srcId="{255D2FEF-537E-4F59-B5C3-58F1D354A588}" destId="{5C04725F-1258-4FBD-99A0-F079C166CC7C}" srcOrd="1" destOrd="0" presId="urn:microsoft.com/office/officeart/2024/layout/NumberedLinearArrowProcess"/>
    <dgm:cxn modelId="{C680D8AD-A13F-40D3-840B-67D21B390ABE}" type="presParOf" srcId="{255D2FEF-537E-4F59-B5C3-58F1D354A588}" destId="{6AC6CC1E-F124-453F-B2E5-BA237E384EAE}" srcOrd="2" destOrd="0" presId="urn:microsoft.com/office/officeart/2024/layout/NumberedLinearArrowProcess"/>
    <dgm:cxn modelId="{C7F17DBC-4B28-4C36-88BF-70765D9E9ADF}" type="presParOf" srcId="{255D2FEF-537E-4F59-B5C3-58F1D354A588}" destId="{43CF85E3-5802-4188-ADB6-5679AC53F6EF}" srcOrd="3" destOrd="0" presId="urn:microsoft.com/office/officeart/2024/layout/NumberedLinearArrowProcess"/>
    <dgm:cxn modelId="{F306D45E-034B-49FB-AE74-0C5AD4C49FDF}" type="presParOf" srcId="{255D2FEF-537E-4F59-B5C3-58F1D354A588}" destId="{2F36AC42-C170-40BC-8E95-0B9EFA883CFA}" srcOrd="4" destOrd="0" presId="urn:microsoft.com/office/officeart/2024/layout/NumberedLinearArrowProcess"/>
    <dgm:cxn modelId="{C183AAF8-A0C0-430C-89EF-EB37C022B79B}" type="presParOf" srcId="{7AB831F7-D046-4A0F-B55B-6BC4DB8B295B}" destId="{D09817B5-1404-46A8-921F-69E6CC263C4B}" srcOrd="2" destOrd="0" presId="urn:microsoft.com/office/officeart/2024/layout/NumberedLinearArrowProcess"/>
    <dgm:cxn modelId="{56F56175-4760-43EF-A0F2-54F87FC27AFF}" type="presParOf" srcId="{1C110F10-0DEE-4F28-9EEE-6D725EA7986D}" destId="{2AA5E1CD-630C-4C01-B1C9-CE6DE1B7433E}" srcOrd="1" destOrd="0" presId="urn:microsoft.com/office/officeart/2024/layout/NumberedLinearArrowProcess"/>
    <dgm:cxn modelId="{6395C258-BCE7-4D0E-946B-1A87C3728260}" type="presParOf" srcId="{1C110F10-0DEE-4F28-9EEE-6D725EA7986D}" destId="{02758A4F-772D-4A5E-B01E-816A8708018E}" srcOrd="2" destOrd="0" presId="urn:microsoft.com/office/officeart/2024/layout/NumberedLinearArrowProcess"/>
    <dgm:cxn modelId="{E936AA88-C59D-4F28-BE6A-40CADFA71FBC}" type="presParOf" srcId="{02758A4F-772D-4A5E-B01E-816A8708018E}" destId="{076A7615-252A-45EF-B85D-10B285592B46}" srcOrd="0" destOrd="0" presId="urn:microsoft.com/office/officeart/2024/layout/NumberedLinearArrowProcess"/>
    <dgm:cxn modelId="{87809556-CB42-4DD1-B2BE-CE3DF881FF23}" type="presParOf" srcId="{02758A4F-772D-4A5E-B01E-816A8708018E}" destId="{3D261463-0B5A-4A23-A0BD-C2E2EC426200}" srcOrd="1" destOrd="0" presId="urn:microsoft.com/office/officeart/2024/layout/NumberedLinearArrowProcess"/>
    <dgm:cxn modelId="{1EEDF325-4466-446D-BA12-06094C6AAD45}" type="presParOf" srcId="{3D261463-0B5A-4A23-A0BD-C2E2EC426200}" destId="{61A61529-7C8A-4C9A-9AF3-480EC7503AF5}" srcOrd="0" destOrd="0" presId="urn:microsoft.com/office/officeart/2024/layout/NumberedLinearArrowProcess"/>
    <dgm:cxn modelId="{BA1FF4B8-3155-41C5-8D2C-11FF8C8BABBF}" type="presParOf" srcId="{3D261463-0B5A-4A23-A0BD-C2E2EC426200}" destId="{39019502-7DCA-404E-806C-951D05B65401}" srcOrd="1" destOrd="0" presId="urn:microsoft.com/office/officeart/2024/layout/NumberedLinearArrowProcess"/>
    <dgm:cxn modelId="{62F409DF-9861-47F5-ABAE-4ECED4D1D5A6}" type="presParOf" srcId="{3D261463-0B5A-4A23-A0BD-C2E2EC426200}" destId="{81529A23-ABAD-41A0-AD05-034CB1ED479F}" srcOrd="2" destOrd="0" presId="urn:microsoft.com/office/officeart/2024/layout/NumberedLinearArrowProcess"/>
    <dgm:cxn modelId="{03ACDB86-01BD-40CC-8A43-866A5F3E28A0}" type="presParOf" srcId="{3D261463-0B5A-4A23-A0BD-C2E2EC426200}" destId="{4A8517EF-548C-4B93-AA54-61372B251C27}" srcOrd="3" destOrd="0" presId="urn:microsoft.com/office/officeart/2024/layout/NumberedLinearArrowProcess"/>
    <dgm:cxn modelId="{A2933D37-C15B-44C7-9D2F-A713900F27C6}" type="presParOf" srcId="{3D261463-0B5A-4A23-A0BD-C2E2EC426200}" destId="{67C0FBCE-4477-4633-ABC6-411045905595}" srcOrd="4" destOrd="0" presId="urn:microsoft.com/office/officeart/2024/layout/NumberedLinearArrowProcess"/>
    <dgm:cxn modelId="{8471C6EF-27C7-42B8-AAB5-B9974E966D11}" type="presParOf" srcId="{02758A4F-772D-4A5E-B01E-816A8708018E}" destId="{ABFBB7F5-1729-4342-A1A3-F451EB9DF87D}" srcOrd="2" destOrd="0" presId="urn:microsoft.com/office/officeart/2024/layout/NumberedLinearArrowProcess"/>
    <dgm:cxn modelId="{657EDC9E-9A1B-4A90-A1C8-578D6A3B82C2}" type="presParOf" srcId="{1C110F10-0DEE-4F28-9EEE-6D725EA7986D}" destId="{73F0F99A-C598-462F-9BA7-AD00AEB931D0}" srcOrd="3" destOrd="0" presId="urn:microsoft.com/office/officeart/2024/layout/NumberedLinearArrowProcess"/>
    <dgm:cxn modelId="{7944B386-B5A5-4874-8717-EE01FBCD1EBA}" type="presParOf" srcId="{1C110F10-0DEE-4F28-9EEE-6D725EA7986D}" destId="{C96DCF93-3C43-4C61-B5E5-488E174C1709}" srcOrd="4" destOrd="0" presId="urn:microsoft.com/office/officeart/2024/layout/NumberedLinearArrowProcess"/>
    <dgm:cxn modelId="{BA53795C-EBB6-49C7-AF25-6CB83681FB3B}" type="presParOf" srcId="{C96DCF93-3C43-4C61-B5E5-488E174C1709}" destId="{F0D3CC28-71BB-4AEF-8A7A-09AB6B052CC3}" srcOrd="0" destOrd="0" presId="urn:microsoft.com/office/officeart/2024/layout/NumberedLinearArrowProcess"/>
    <dgm:cxn modelId="{689A0C7E-CDA3-4349-B603-DF52A6B7F930}" type="presParOf" srcId="{C96DCF93-3C43-4C61-B5E5-488E174C1709}" destId="{60E042FE-6743-44E5-A743-5B46CC3933EF}" srcOrd="1" destOrd="0" presId="urn:microsoft.com/office/officeart/2024/layout/NumberedLinearArrowProcess"/>
    <dgm:cxn modelId="{D6E7A644-68E2-481A-8989-1867D05E7F39}" type="presParOf" srcId="{60E042FE-6743-44E5-A743-5B46CC3933EF}" destId="{3F2ACDA6-34E9-4A45-A47B-F3CD2AAF11E6}" srcOrd="0" destOrd="0" presId="urn:microsoft.com/office/officeart/2024/layout/NumberedLinearArrowProcess"/>
    <dgm:cxn modelId="{09A69B2D-2840-42D5-8710-0C50654EA65A}" type="presParOf" srcId="{60E042FE-6743-44E5-A743-5B46CC3933EF}" destId="{3A1DF60C-A5C0-401D-AB9F-28B5A977827B}" srcOrd="1" destOrd="0" presId="urn:microsoft.com/office/officeart/2024/layout/NumberedLinearArrowProcess"/>
    <dgm:cxn modelId="{BB5FB988-C885-4D4E-A773-1F3CF2123C6B}" type="presParOf" srcId="{60E042FE-6743-44E5-A743-5B46CC3933EF}" destId="{314740E0-567C-42C4-A542-88A3916E8392}" srcOrd="2" destOrd="0" presId="urn:microsoft.com/office/officeart/2024/layout/NumberedLinearArrowProcess"/>
    <dgm:cxn modelId="{3856B4FC-779B-45B6-971B-BA3E620B9CC3}" type="presParOf" srcId="{60E042FE-6743-44E5-A743-5B46CC3933EF}" destId="{926D0883-6463-4F57-AE1F-99363F05FE07}" srcOrd="3" destOrd="0" presId="urn:microsoft.com/office/officeart/2024/layout/NumberedLinearArrowProcess"/>
    <dgm:cxn modelId="{35BACFE2-BEDB-4A5A-8BDC-5E6287F02AC5}" type="presParOf" srcId="{60E042FE-6743-44E5-A743-5B46CC3933EF}" destId="{0659097F-833F-4188-92F1-4868B20DDAB6}" srcOrd="4" destOrd="0" presId="urn:microsoft.com/office/officeart/2024/layout/NumberedLinearArrowProcess"/>
    <dgm:cxn modelId="{119658D3-5A31-4D40-8575-EAE1C10054F1}" type="presParOf" srcId="{C96DCF93-3C43-4C61-B5E5-488E174C1709}" destId="{D4D5A9F1-CF54-4ECC-8E22-0681847A0A76}" srcOrd="2" destOrd="0" presId="urn:microsoft.com/office/officeart/2024/layout/NumberedLinearArrowProcess"/>
    <dgm:cxn modelId="{2503654D-633E-46C3-82F5-B750A2B16C95}" type="presParOf" srcId="{1C110F10-0DEE-4F28-9EEE-6D725EA7986D}" destId="{CDE31B5A-0F08-4047-912F-15E494CAA5A9}" srcOrd="5" destOrd="0" presId="urn:microsoft.com/office/officeart/2024/layout/NumberedLinearArrowProcess"/>
    <dgm:cxn modelId="{F6F19813-1FA5-4BB5-B931-E4FA250EEA98}" type="presParOf" srcId="{1C110F10-0DEE-4F28-9EEE-6D725EA7986D}" destId="{09FC80C5-932E-4479-AC99-538FC784B7C5}" srcOrd="6" destOrd="0" presId="urn:microsoft.com/office/officeart/2024/layout/NumberedLinearArrowProcess"/>
    <dgm:cxn modelId="{2CD357A5-B9B7-4407-A80C-183F281193C5}" type="presParOf" srcId="{09FC80C5-932E-4479-AC99-538FC784B7C5}" destId="{491E7A10-DA2C-4B48-AF10-840072554708}" srcOrd="0" destOrd="0" presId="urn:microsoft.com/office/officeart/2024/layout/NumberedLinearArrowProcess"/>
    <dgm:cxn modelId="{8081BC6A-19DC-4D7A-BE73-5CC9349DFBB2}" type="presParOf" srcId="{09FC80C5-932E-4479-AC99-538FC784B7C5}" destId="{1321B0FE-6DC8-4420-BFB9-C81181C04F7E}" srcOrd="1" destOrd="0" presId="urn:microsoft.com/office/officeart/2024/layout/NumberedLinearArrowProcess"/>
    <dgm:cxn modelId="{4FCB5225-932D-44CA-87D4-B3C48198BB54}" type="presParOf" srcId="{1321B0FE-6DC8-4420-BFB9-C81181C04F7E}" destId="{81313AEF-1E4E-4715-A1F3-8C64817F7896}" srcOrd="0" destOrd="0" presId="urn:microsoft.com/office/officeart/2024/layout/NumberedLinearArrowProcess"/>
    <dgm:cxn modelId="{95DB5B78-0043-4AEA-8E51-4351E703CBA1}" type="presParOf" srcId="{1321B0FE-6DC8-4420-BFB9-C81181C04F7E}" destId="{F1D24995-1B78-478B-BBFF-FBBB013806D1}" srcOrd="1" destOrd="0" presId="urn:microsoft.com/office/officeart/2024/layout/NumberedLinearArrowProcess"/>
    <dgm:cxn modelId="{01F856AC-24A6-4FF3-A80F-6E997AAE8A6C}" type="presParOf" srcId="{1321B0FE-6DC8-4420-BFB9-C81181C04F7E}" destId="{55BBE7A1-842E-4AE0-835C-3BA8638FD72C}" srcOrd="2" destOrd="0" presId="urn:microsoft.com/office/officeart/2024/layout/NumberedLinearArrowProcess"/>
    <dgm:cxn modelId="{6F48681B-C4A4-45B0-8A3E-369E624D5F62}" type="presParOf" srcId="{1321B0FE-6DC8-4420-BFB9-C81181C04F7E}" destId="{0F462CBB-3718-476F-9D8D-025894C1A975}" srcOrd="3" destOrd="0" presId="urn:microsoft.com/office/officeart/2024/layout/NumberedLinearArrowProcess"/>
    <dgm:cxn modelId="{B929C9DE-696B-45E3-8B4E-C7DF0681DAB7}" type="presParOf" srcId="{1321B0FE-6DC8-4420-BFB9-C81181C04F7E}" destId="{077AB365-CE08-472C-9C35-BFC137A88ED6}" srcOrd="4" destOrd="0" presId="urn:microsoft.com/office/officeart/2024/layout/NumberedLinearArrowProcess"/>
    <dgm:cxn modelId="{E8DAB01F-7705-4C80-A102-00F9543F77A0}" type="presParOf" srcId="{09FC80C5-932E-4479-AC99-538FC784B7C5}" destId="{FC80DF55-8D1B-4DCB-A389-6B9A8EA24C62}" srcOrd="2" destOrd="0" presId="urn:microsoft.com/office/officeart/2024/layout/NumberedLinearArrowProcess"/>
    <dgm:cxn modelId="{2114FC2E-9945-4C1E-BD6C-C4A0F764BD42}" type="presParOf" srcId="{1C110F10-0DEE-4F28-9EEE-6D725EA7986D}" destId="{B673C68F-11EF-4547-B1BE-2EBD4908A136}" srcOrd="7" destOrd="0" presId="urn:microsoft.com/office/officeart/2024/layout/NumberedLinearArrowProcess"/>
    <dgm:cxn modelId="{5CAAC62D-1C30-4215-9892-0FC123373B55}" type="presParOf" srcId="{1C110F10-0DEE-4F28-9EEE-6D725EA7986D}" destId="{2026400A-4CB0-4393-A401-D7E6F095B564}" srcOrd="8" destOrd="0" presId="urn:microsoft.com/office/officeart/2024/layout/NumberedLinearArrowProcess"/>
    <dgm:cxn modelId="{D933416D-853C-4054-B781-048DE9982448}" type="presParOf" srcId="{2026400A-4CB0-4393-A401-D7E6F095B564}" destId="{AFF44F9C-DA60-42C2-820C-56E103648E37}" srcOrd="0" destOrd="0" presId="urn:microsoft.com/office/officeart/2024/layout/NumberedLinearArrowProcess"/>
    <dgm:cxn modelId="{94D369D7-4BEA-41E0-AE46-E24BCB862472}" type="presParOf" srcId="{2026400A-4CB0-4393-A401-D7E6F095B564}" destId="{0FCCFFF2-1B99-4395-AF52-481A93D96F7E}" srcOrd="1" destOrd="0" presId="urn:microsoft.com/office/officeart/2024/layout/NumberedLinearArrowProcess"/>
    <dgm:cxn modelId="{AF8425C2-F9A7-4F65-9126-A13042E655DA}" type="presParOf" srcId="{0FCCFFF2-1B99-4395-AF52-481A93D96F7E}" destId="{65AB326D-2882-4F55-83AD-34F08BC328A4}" srcOrd="0" destOrd="0" presId="urn:microsoft.com/office/officeart/2024/layout/NumberedLinearArrowProcess"/>
    <dgm:cxn modelId="{160A76C2-C046-4717-961A-834669F1D8C7}" type="presParOf" srcId="{0FCCFFF2-1B99-4395-AF52-481A93D96F7E}" destId="{A113ABE4-73C5-41EA-AE75-BD285DE4036C}" srcOrd="1" destOrd="0" presId="urn:microsoft.com/office/officeart/2024/layout/NumberedLinearArrowProcess"/>
    <dgm:cxn modelId="{B03B11E1-62CF-4528-8306-FE6625937FC8}" type="presParOf" srcId="{0FCCFFF2-1B99-4395-AF52-481A93D96F7E}" destId="{D639D369-E220-4AE2-BF2F-7E67DD2114BB}" srcOrd="2" destOrd="0" presId="urn:microsoft.com/office/officeart/2024/layout/NumberedLinearArrowProcess"/>
    <dgm:cxn modelId="{2664E3CC-7A1C-4929-9109-3841707D4D05}" type="presParOf" srcId="{0FCCFFF2-1B99-4395-AF52-481A93D96F7E}" destId="{19F2B08A-0B85-41AA-91FC-F975218EAB67}" srcOrd="3" destOrd="0" presId="urn:microsoft.com/office/officeart/2024/layout/NumberedLinearArrowProcess"/>
    <dgm:cxn modelId="{88A439E7-A4CA-496F-9B28-760614BDE00B}" type="presParOf" srcId="{0FCCFFF2-1B99-4395-AF52-481A93D96F7E}" destId="{5E2FE087-D2B3-46CC-B642-DB5DCE37291E}" srcOrd="4" destOrd="0" presId="urn:microsoft.com/office/officeart/2024/layout/NumberedLinearArrowProcess"/>
    <dgm:cxn modelId="{B95258AE-7EFE-4DFF-AABF-FD2BF3F6C55B}" type="presParOf" srcId="{2026400A-4CB0-4393-A401-D7E6F095B564}" destId="{F05FB456-BF1A-4F1B-8D4F-6E072E2DC393}" srcOrd="2" destOrd="0" presId="urn:microsoft.com/office/officeart/2024/layout/NumberedLinearArrowProcess"/>
    <dgm:cxn modelId="{C11C2A40-AAC1-42F4-930F-082E5C1A43FC}" type="presParOf" srcId="{1C110F10-0DEE-4F28-9EEE-6D725EA7986D}" destId="{96EB7571-8A21-43C1-8154-8F8132CB0C2D}" srcOrd="9" destOrd="0" presId="urn:microsoft.com/office/officeart/2024/layout/NumberedLinearArrowProcess"/>
    <dgm:cxn modelId="{CF497ED3-9A83-474A-9827-A6C700916ED6}" type="presParOf" srcId="{1C110F10-0DEE-4F28-9EEE-6D725EA7986D}" destId="{42F720D5-0550-41E8-BA73-FE88928389C8}" srcOrd="10" destOrd="0" presId="urn:microsoft.com/office/officeart/2024/layout/NumberedLinearArrowProcess"/>
    <dgm:cxn modelId="{C9068C37-62F2-40E7-9B22-D80AC64F047C}" type="presParOf" srcId="{42F720D5-0550-41E8-BA73-FE88928389C8}" destId="{3F82357E-73B6-469D-B117-1F7057B61063}" srcOrd="0" destOrd="0" presId="urn:microsoft.com/office/officeart/2024/layout/NumberedLinearArrowProcess"/>
    <dgm:cxn modelId="{4982F79C-E52C-471C-B081-B835CAB124A0}" type="presParOf" srcId="{42F720D5-0550-41E8-BA73-FE88928389C8}" destId="{9F4B8AA7-F55B-43A1-A718-656094CB7094}" srcOrd="1" destOrd="0" presId="urn:microsoft.com/office/officeart/2024/layout/NumberedLinearArrowProcess"/>
    <dgm:cxn modelId="{7D9116F1-9624-4F42-A8F1-4A0E47794F64}" type="presParOf" srcId="{9F4B8AA7-F55B-43A1-A718-656094CB7094}" destId="{D16F7BDA-DC5B-45E4-AE3D-C673CD9186E3}" srcOrd="0" destOrd="0" presId="urn:microsoft.com/office/officeart/2024/layout/NumberedLinearArrowProcess"/>
    <dgm:cxn modelId="{DF9E6F62-2B6B-4EA9-9E4E-CE23E14BD2CA}" type="presParOf" srcId="{9F4B8AA7-F55B-43A1-A718-656094CB7094}" destId="{20CC55A8-EB45-434E-ADD5-E17532632D73}" srcOrd="1" destOrd="0" presId="urn:microsoft.com/office/officeart/2024/layout/NumberedLinearArrowProcess"/>
    <dgm:cxn modelId="{1FDEBA6A-FA8B-4CE7-A5A0-6C7280057094}" type="presParOf" srcId="{9F4B8AA7-F55B-43A1-A718-656094CB7094}" destId="{501AD95B-BC11-4FE6-9917-4FA34285EB0E}" srcOrd="2" destOrd="0" presId="urn:microsoft.com/office/officeart/2024/layout/NumberedLinearArrowProcess"/>
    <dgm:cxn modelId="{C3D51CE3-2182-4D2F-9A32-5887ECFC2398}" type="presParOf" srcId="{9F4B8AA7-F55B-43A1-A718-656094CB7094}" destId="{30DCFAE5-FD47-472D-B358-DF26DE5341CD}" srcOrd="3" destOrd="0" presId="urn:microsoft.com/office/officeart/2024/layout/NumberedLinearArrowProcess"/>
    <dgm:cxn modelId="{96FE64A1-2D5C-44F5-846D-A1C48BE94582}" type="presParOf" srcId="{9F4B8AA7-F55B-43A1-A718-656094CB7094}" destId="{CF9FA2E1-96FA-4858-954D-CD0ECADE831D}" srcOrd="4" destOrd="0" presId="urn:microsoft.com/office/officeart/2024/layout/NumberedLinearArrowProcess"/>
    <dgm:cxn modelId="{BB381FF1-405C-440F-AB73-02E5290BF82D}" type="presParOf" srcId="{42F720D5-0550-41E8-BA73-FE88928389C8}" destId="{DCDD0CF7-79C5-404D-A866-EC83F65D6883}" srcOrd="2" destOrd="0" presId="urn:microsoft.com/office/officeart/2024/layout/NumberedLinearArrowProcess"/>
    <dgm:cxn modelId="{7F6CB24E-F11B-40B1-9A60-AD45CA9E1ADD}" type="presParOf" srcId="{1C110F10-0DEE-4F28-9EEE-6D725EA7986D}" destId="{FA595C82-EBF3-4F64-B76E-EF11FFC7DA6A}" srcOrd="11" destOrd="0" presId="urn:microsoft.com/office/officeart/2024/layout/NumberedLinearArrowProcess"/>
    <dgm:cxn modelId="{30501920-A545-4731-918F-FE9954993127}" type="presParOf" srcId="{1C110F10-0DEE-4F28-9EEE-6D725EA7986D}" destId="{DEC36D89-0124-4253-A526-8609E4908701}" srcOrd="12" destOrd="0" presId="urn:microsoft.com/office/officeart/2024/layout/NumberedLinearArrowProcess"/>
    <dgm:cxn modelId="{9AF3C648-1DB7-45F4-999F-362DBD139BD7}" type="presParOf" srcId="{DEC36D89-0124-4253-A526-8609E4908701}" destId="{E72EC8F9-042A-4179-8267-ADD4A7122816}" srcOrd="0" destOrd="0" presId="urn:microsoft.com/office/officeart/2024/layout/NumberedLinearArrowProcess"/>
    <dgm:cxn modelId="{7EA94472-0AD4-42AB-8277-C2C4953FA12F}" type="presParOf" srcId="{DEC36D89-0124-4253-A526-8609E4908701}" destId="{CD765161-0309-4585-84B3-242E23AA479B}" srcOrd="1" destOrd="0" presId="urn:microsoft.com/office/officeart/2024/layout/NumberedLinearArrowProcess"/>
    <dgm:cxn modelId="{B71903A6-1C52-452B-B805-5323DFF1E12A}" type="presParOf" srcId="{CD765161-0309-4585-84B3-242E23AA479B}" destId="{23B87658-15C9-47C8-9E37-515031EDDBBA}" srcOrd="0" destOrd="0" presId="urn:microsoft.com/office/officeart/2024/layout/NumberedLinearArrowProcess"/>
    <dgm:cxn modelId="{8B18FE07-8BF6-4B92-AC75-96CD184BC386}" type="presParOf" srcId="{CD765161-0309-4585-84B3-242E23AA479B}" destId="{494B4828-B71F-49ED-AFAF-4B6F09E03E8D}" srcOrd="1" destOrd="0" presId="urn:microsoft.com/office/officeart/2024/layout/NumberedLinearArrowProcess"/>
    <dgm:cxn modelId="{0084C5FC-9F51-4670-8909-C9A0142ADB2C}" type="presParOf" srcId="{CD765161-0309-4585-84B3-242E23AA479B}" destId="{8380390E-FB71-4A04-B3D7-5A8A01BFC4B1}" srcOrd="2" destOrd="0" presId="urn:microsoft.com/office/officeart/2024/layout/NumberedLinearArrowProcess"/>
    <dgm:cxn modelId="{B17F76B4-C200-4E26-8127-405648E48194}" type="presParOf" srcId="{CD765161-0309-4585-84B3-242E23AA479B}" destId="{0F7E24C8-7D0D-474D-A161-C401019CB77A}" srcOrd="3" destOrd="0" presId="urn:microsoft.com/office/officeart/2024/layout/NumberedLinearArrowProcess"/>
    <dgm:cxn modelId="{36D37642-7019-4D15-B231-FD9FADD89CE4}" type="presParOf" srcId="{CD765161-0309-4585-84B3-242E23AA479B}" destId="{01DFE81B-D085-4E85-BA57-64C1792A5A3D}" srcOrd="4" destOrd="0" presId="urn:microsoft.com/office/officeart/2024/layout/NumberedLinearArrowProcess"/>
    <dgm:cxn modelId="{BD15347B-CB19-4F83-A14A-F6EC62BACFE5}" type="presParOf" srcId="{DEC36D89-0124-4253-A526-8609E4908701}" destId="{19C8237F-4C1A-4112-A094-0B72ACA3EA79}" srcOrd="2" destOrd="0" presId="urn:microsoft.com/office/officeart/2024/layout/NumberedLinearArrowProcess"/>
    <dgm:cxn modelId="{EC408AD2-20E5-452B-9011-397851F25DED}" type="presParOf" srcId="{1C110F10-0DEE-4F28-9EEE-6D725EA7986D}" destId="{00020B0F-D488-4D3C-B873-3E05AD26FF41}" srcOrd="13" destOrd="0" presId="urn:microsoft.com/office/officeart/2024/layout/NumberedLinearArrowProcess"/>
    <dgm:cxn modelId="{83B92868-FE34-4C2E-983F-DFE85C21881E}" type="presParOf" srcId="{1C110F10-0DEE-4F28-9EEE-6D725EA7986D}" destId="{1A536384-97F0-46D5-8210-1CB52E0CD62C}" srcOrd="14" destOrd="0" presId="urn:microsoft.com/office/officeart/2024/layout/NumberedLinearArrowProcess"/>
    <dgm:cxn modelId="{267DD642-FB38-44D3-868F-E85B94B04D03}" type="presParOf" srcId="{1A536384-97F0-46D5-8210-1CB52E0CD62C}" destId="{2DD3B004-5EB6-49F5-B316-5318939566A0}" srcOrd="0" destOrd="0" presId="urn:microsoft.com/office/officeart/2024/layout/NumberedLinearArrowProcess"/>
    <dgm:cxn modelId="{92609635-FC39-40B6-AAE1-0995DA34957D}" type="presParOf" srcId="{1A536384-97F0-46D5-8210-1CB52E0CD62C}" destId="{0FE2AC5E-8CC1-422F-B01A-1AD83118BF96}" srcOrd="1" destOrd="0" presId="urn:microsoft.com/office/officeart/2024/layout/NumberedLinearArrowProcess"/>
    <dgm:cxn modelId="{489A6C44-E190-495C-BE23-827B77302B4B}" type="presParOf" srcId="{0FE2AC5E-8CC1-422F-B01A-1AD83118BF96}" destId="{D6CC8315-505C-4870-9869-E88740F4C0D0}" srcOrd="0" destOrd="0" presId="urn:microsoft.com/office/officeart/2024/layout/NumberedLinearArrowProcess"/>
    <dgm:cxn modelId="{4BAC54E1-F2E5-4B28-B693-B9454F7B28D8}" type="presParOf" srcId="{0FE2AC5E-8CC1-422F-B01A-1AD83118BF96}" destId="{CAF47C2D-920F-475A-A73F-744C96B209B8}" srcOrd="1" destOrd="0" presId="urn:microsoft.com/office/officeart/2024/layout/NumberedLinearArrowProcess"/>
    <dgm:cxn modelId="{11728960-F219-4C05-B769-EC61188FDF03}" type="presParOf" srcId="{0FE2AC5E-8CC1-422F-B01A-1AD83118BF96}" destId="{35FBAE95-50AB-4313-8A18-675E07E9947A}" srcOrd="2" destOrd="0" presId="urn:microsoft.com/office/officeart/2024/layout/NumberedLinearArrowProcess"/>
    <dgm:cxn modelId="{0D0BD8F5-FCEE-4804-BD7A-C4850E5CB055}" type="presParOf" srcId="{0FE2AC5E-8CC1-422F-B01A-1AD83118BF96}" destId="{2121E424-63E6-4E9A-8E95-F3783751F300}" srcOrd="3" destOrd="0" presId="urn:microsoft.com/office/officeart/2024/layout/NumberedLinearArrowProcess"/>
    <dgm:cxn modelId="{8D068EBF-B0F6-4D7F-A180-920C18F3E2CC}" type="presParOf" srcId="{0FE2AC5E-8CC1-422F-B01A-1AD83118BF96}" destId="{13C06D6D-A0E9-4BFA-8914-B8979931227C}" srcOrd="4" destOrd="0" presId="urn:microsoft.com/office/officeart/2024/layout/NumberedLinearArrowProcess"/>
    <dgm:cxn modelId="{DDD24DCF-4F36-4D1A-AB27-21847C2700B9}" type="presParOf" srcId="{1A536384-97F0-46D5-8210-1CB52E0CD62C}" destId="{1E2E9507-64CD-4A31-B51F-282F8DDE2871}" srcOrd="2" destOrd="0" presId="urn:microsoft.com/office/officeart/2024/layout/NumberedLinearArrowProcess"/>
    <dgm:cxn modelId="{2A517E16-0571-434C-8E52-EDC454AD0A36}" type="presParOf" srcId="{1C110F10-0DEE-4F28-9EEE-6D725EA7986D}" destId="{4289E103-4CCA-4A59-968F-57E19FB9AE2C}" srcOrd="15" destOrd="0" presId="urn:microsoft.com/office/officeart/2024/layout/NumberedLinearArrowProcess"/>
    <dgm:cxn modelId="{B81DF395-45EA-4DAB-8186-4538B9924128}" type="presParOf" srcId="{1C110F10-0DEE-4F28-9EEE-6D725EA7986D}" destId="{BF0D4DDB-89DC-4F7D-9984-8E1E2526A35B}" srcOrd="16" destOrd="0" presId="urn:microsoft.com/office/officeart/2024/layout/NumberedLinearArrowProcess"/>
    <dgm:cxn modelId="{1DEAA71E-1563-4653-82DB-F7172A3FF07E}" type="presParOf" srcId="{BF0D4DDB-89DC-4F7D-9984-8E1E2526A35B}" destId="{DF947992-381D-4004-88C2-33A7BB6F9C04}" srcOrd="0" destOrd="0" presId="urn:microsoft.com/office/officeart/2024/layout/NumberedLinearArrowProcess"/>
    <dgm:cxn modelId="{25CF3E9B-AC5A-42B2-B3E2-FD210A841060}" type="presParOf" srcId="{BF0D4DDB-89DC-4F7D-9984-8E1E2526A35B}" destId="{C03B1819-A212-4C4A-8431-B46DAA2B969E}" srcOrd="1" destOrd="0" presId="urn:microsoft.com/office/officeart/2024/layout/NumberedLinearArrowProcess"/>
    <dgm:cxn modelId="{96E512C8-411C-4905-913A-BED4E0153E90}" type="presParOf" srcId="{C03B1819-A212-4C4A-8431-B46DAA2B969E}" destId="{62DDC9D6-013B-4E73-9F1E-735547BE17C1}" srcOrd="0" destOrd="0" presId="urn:microsoft.com/office/officeart/2024/layout/NumberedLinearArrowProcess"/>
    <dgm:cxn modelId="{E2E195BF-0BD9-47F8-B189-225F4A104151}" type="presParOf" srcId="{C03B1819-A212-4C4A-8431-B46DAA2B969E}" destId="{AC3C5421-8685-4C70-AD3B-EC60748EBA53}" srcOrd="1" destOrd="0" presId="urn:microsoft.com/office/officeart/2024/layout/NumberedLinearArrowProcess"/>
    <dgm:cxn modelId="{B97D32E8-F60C-4F56-90C0-164065711A65}" type="presParOf" srcId="{C03B1819-A212-4C4A-8431-B46DAA2B969E}" destId="{D3C19063-AD20-4E48-8D76-7DB688C00244}" srcOrd="2" destOrd="0" presId="urn:microsoft.com/office/officeart/2024/layout/NumberedLinearArrowProcess"/>
    <dgm:cxn modelId="{7B3A872C-B5C2-4D29-8489-DF4873C90BFC}" type="presParOf" srcId="{C03B1819-A212-4C4A-8431-B46DAA2B969E}" destId="{346CE3EF-769C-4885-A2E7-0F45CF1318C0}" srcOrd="3" destOrd="0" presId="urn:microsoft.com/office/officeart/2024/layout/NumberedLinearArrowProcess"/>
    <dgm:cxn modelId="{9F6106F5-B4D8-44B8-920C-F396C8B870DF}" type="presParOf" srcId="{C03B1819-A212-4C4A-8431-B46DAA2B969E}" destId="{B56046F3-C260-4642-82DA-7EAC750FA227}" srcOrd="4" destOrd="0" presId="urn:microsoft.com/office/officeart/2024/layout/NumberedLinearArrowProcess"/>
    <dgm:cxn modelId="{261F855C-3831-44D1-9243-B0251F94B9F4}" type="presParOf" srcId="{BF0D4DDB-89DC-4F7D-9984-8E1E2526A35B}" destId="{73463A82-48E1-490C-BB2C-837F122911B5}" srcOrd="2" destOrd="0" presId="urn:microsoft.com/office/officeart/2024/layout/NumberedLinearArrow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50.xml><?xml version="1.0" encoding="utf-8"?>
<dgm:dataModel xmlns:dgm="http://schemas.openxmlformats.org/drawingml/2006/diagram" xmlns:a="http://schemas.openxmlformats.org/drawingml/2006/main">
  <dgm:ptLst>
    <dgm:pt modelId="{9500D196-90DC-4A19-8F49-0A02ED6961D8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40494019-E352-459D-8789-FCC5E3F9C301}">
      <dgm:prSet custT="1"/>
      <dgm:spPr/>
      <dgm:t>
        <a:bodyPr/>
        <a:lstStyle/>
        <a:p>
          <a:pPr algn="ctr"/>
          <a:r>
            <a:rPr lang="en-US" sz="2400" b="1" u="sng" baseline="0" dirty="0"/>
            <a:t>Admin Email Approval Notice after OPA Approval</a:t>
          </a:r>
          <a:endParaRPr lang="en-US" sz="2400" u="sng" dirty="0"/>
        </a:p>
      </dgm:t>
    </dgm:pt>
    <dgm:pt modelId="{FCF6AD6A-FB4C-40AE-AC74-57D395931206}" type="parTrans" cxnId="{A56D192B-27DE-4DE8-9DA8-80DB97C8A338}">
      <dgm:prSet/>
      <dgm:spPr/>
      <dgm:t>
        <a:bodyPr/>
        <a:lstStyle/>
        <a:p>
          <a:endParaRPr lang="en-US"/>
        </a:p>
      </dgm:t>
    </dgm:pt>
    <dgm:pt modelId="{FDAFDF8F-CC59-49FD-98FB-34D7611AD8B5}" type="sibTrans" cxnId="{A56D192B-27DE-4DE8-9DA8-80DB97C8A338}">
      <dgm:prSet/>
      <dgm:spPr/>
      <dgm:t>
        <a:bodyPr/>
        <a:lstStyle/>
        <a:p>
          <a:endParaRPr lang="en-US"/>
        </a:p>
      </dgm:t>
    </dgm:pt>
    <dgm:pt modelId="{40B20FB3-9810-4281-B44F-1318B6FC879D}" type="pres">
      <dgm:prSet presAssocID="{9500D196-90DC-4A19-8F49-0A02ED6961D8}" presName="linear" presStyleCnt="0">
        <dgm:presLayoutVars>
          <dgm:animLvl val="lvl"/>
          <dgm:resizeHandles val="exact"/>
        </dgm:presLayoutVars>
      </dgm:prSet>
      <dgm:spPr/>
    </dgm:pt>
    <dgm:pt modelId="{7AEC2FAD-C48F-4C79-9929-92123683DCB3}" type="pres">
      <dgm:prSet presAssocID="{40494019-E352-459D-8789-FCC5E3F9C301}" presName="parentText" presStyleLbl="node1" presStyleIdx="0" presStyleCnt="1" custLinFactNeighborX="949" custLinFactNeighborY="-26">
        <dgm:presLayoutVars>
          <dgm:chMax val="0"/>
          <dgm:bulletEnabled val="1"/>
        </dgm:presLayoutVars>
      </dgm:prSet>
      <dgm:spPr/>
    </dgm:pt>
  </dgm:ptLst>
  <dgm:cxnLst>
    <dgm:cxn modelId="{CFACB418-B8E8-4F4A-BA88-15645FA3544C}" type="presOf" srcId="{9500D196-90DC-4A19-8F49-0A02ED6961D8}" destId="{40B20FB3-9810-4281-B44F-1318B6FC879D}" srcOrd="0" destOrd="0" presId="urn:microsoft.com/office/officeart/2005/8/layout/vList2"/>
    <dgm:cxn modelId="{A56D192B-27DE-4DE8-9DA8-80DB97C8A338}" srcId="{9500D196-90DC-4A19-8F49-0A02ED6961D8}" destId="{40494019-E352-459D-8789-FCC5E3F9C301}" srcOrd="0" destOrd="0" parTransId="{FCF6AD6A-FB4C-40AE-AC74-57D395931206}" sibTransId="{FDAFDF8F-CC59-49FD-98FB-34D7611AD8B5}"/>
    <dgm:cxn modelId="{EE7593CC-3E2F-4D47-90C4-D2B9C4162B06}" type="presOf" srcId="{40494019-E352-459D-8789-FCC5E3F9C301}" destId="{7AEC2FAD-C48F-4C79-9929-92123683DCB3}" srcOrd="0" destOrd="0" presId="urn:microsoft.com/office/officeart/2005/8/layout/vList2"/>
    <dgm:cxn modelId="{C7212D12-A538-4887-8849-274E5EC6587F}" type="presParOf" srcId="{40B20FB3-9810-4281-B44F-1318B6FC879D}" destId="{7AEC2FAD-C48F-4C79-9929-92123683DCB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351.xml><?xml version="1.0" encoding="utf-8"?>
<dgm:dataModel xmlns:dgm="http://schemas.openxmlformats.org/drawingml/2006/diagram" xmlns:a="http://schemas.openxmlformats.org/drawingml/2006/main">
  <dgm:ptLst>
    <dgm:pt modelId="{D79163CE-3326-4CD6-B183-CB8D3698D1A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620BD23-8257-41C1-BB5B-6DDA2031149C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Change Form Emails</a:t>
          </a:r>
          <a:endParaRPr lang="en-US" sz="2400" dirty="0"/>
        </a:p>
      </dgm:t>
    </dgm:pt>
    <dgm:pt modelId="{77CAB1D9-04AF-4EEB-863E-EA39C7FB8019}" type="parTrans" cxnId="{69ED812F-2A35-4CE7-B0EE-DE07BD7BAE6A}">
      <dgm:prSet/>
      <dgm:spPr/>
      <dgm:t>
        <a:bodyPr/>
        <a:lstStyle/>
        <a:p>
          <a:endParaRPr lang="en-US"/>
        </a:p>
      </dgm:t>
    </dgm:pt>
    <dgm:pt modelId="{021DC426-AD8C-4396-9E04-23AC472BEAE0}" type="sibTrans" cxnId="{69ED812F-2A35-4CE7-B0EE-DE07BD7BAE6A}">
      <dgm:prSet/>
      <dgm:spPr/>
      <dgm:t>
        <a:bodyPr/>
        <a:lstStyle/>
        <a:p>
          <a:endParaRPr lang="en-US"/>
        </a:p>
      </dgm:t>
    </dgm:pt>
    <dgm:pt modelId="{166F2FC1-FE95-462D-B8E9-94778479853F}" type="pres">
      <dgm:prSet presAssocID="{D79163CE-3326-4CD6-B183-CB8D3698D1AB}" presName="linear" presStyleCnt="0">
        <dgm:presLayoutVars>
          <dgm:animLvl val="lvl"/>
          <dgm:resizeHandles val="exact"/>
        </dgm:presLayoutVars>
      </dgm:prSet>
      <dgm:spPr/>
    </dgm:pt>
    <dgm:pt modelId="{4A503A10-0E6C-4CA7-A15F-D848CEA63985}" type="pres">
      <dgm:prSet presAssocID="{6620BD23-8257-41C1-BB5B-6DDA2031149C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9ED812F-2A35-4CE7-B0EE-DE07BD7BAE6A}" srcId="{D79163CE-3326-4CD6-B183-CB8D3698D1AB}" destId="{6620BD23-8257-41C1-BB5B-6DDA2031149C}" srcOrd="0" destOrd="0" parTransId="{77CAB1D9-04AF-4EEB-863E-EA39C7FB8019}" sibTransId="{021DC426-AD8C-4396-9E04-23AC472BEAE0}"/>
    <dgm:cxn modelId="{63C004A7-04F5-45F2-9CFA-CA667EA8D016}" type="presOf" srcId="{D79163CE-3326-4CD6-B183-CB8D3698D1AB}" destId="{166F2FC1-FE95-462D-B8E9-94778479853F}" srcOrd="0" destOrd="0" presId="urn:microsoft.com/office/officeart/2005/8/layout/vList2"/>
    <dgm:cxn modelId="{D3C549BE-8BA5-49CD-B2AE-96846464E1DD}" type="presOf" srcId="{6620BD23-8257-41C1-BB5B-6DDA2031149C}" destId="{4A503A10-0E6C-4CA7-A15F-D848CEA63985}" srcOrd="0" destOrd="0" presId="urn:microsoft.com/office/officeart/2005/8/layout/vList2"/>
    <dgm:cxn modelId="{67FD74B8-A49A-462C-B9D9-D5640338E05D}" type="presParOf" srcId="{166F2FC1-FE95-462D-B8E9-94778479853F}" destId="{4A503A10-0E6C-4CA7-A15F-D848CEA6398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2.xml><?xml version="1.0" encoding="utf-8"?>
<dgm:dataModel xmlns:dgm="http://schemas.openxmlformats.org/drawingml/2006/diagram" xmlns:a="http://schemas.openxmlformats.org/drawingml/2006/main">
  <dgm:ptLst>
    <dgm:pt modelId="{EABB3468-1556-41F8-9504-7C58B7E9F1BD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C955D130-EE65-4B88-88D3-879ADA3FEBC7}">
      <dgm:prSet custT="1"/>
      <dgm:spPr/>
      <dgm:t>
        <a:bodyPr/>
        <a:lstStyle/>
        <a:p>
          <a:pPr algn="ctr"/>
          <a:r>
            <a:rPr lang="en-US" sz="2400" b="1" u="sng" baseline="0" dirty="0"/>
            <a:t>Postdoc Submission Notice</a:t>
          </a:r>
          <a:endParaRPr lang="en-US" sz="2400" u="sng" dirty="0"/>
        </a:p>
      </dgm:t>
    </dgm:pt>
    <dgm:pt modelId="{9C32D120-2C3D-41C2-A80A-1CAD8F710115}" type="parTrans" cxnId="{9486B313-9DED-41C0-9C23-BF17636C0A7E}">
      <dgm:prSet/>
      <dgm:spPr/>
      <dgm:t>
        <a:bodyPr/>
        <a:lstStyle/>
        <a:p>
          <a:endParaRPr lang="en-US"/>
        </a:p>
      </dgm:t>
    </dgm:pt>
    <dgm:pt modelId="{CB750FC8-354D-4FAD-99FF-C485BD36C068}" type="sibTrans" cxnId="{9486B313-9DED-41C0-9C23-BF17636C0A7E}">
      <dgm:prSet/>
      <dgm:spPr/>
      <dgm:t>
        <a:bodyPr/>
        <a:lstStyle/>
        <a:p>
          <a:endParaRPr lang="en-US"/>
        </a:p>
      </dgm:t>
    </dgm:pt>
    <dgm:pt modelId="{78F7BCDA-8C89-4DD9-BB63-98F798A5A6DF}" type="pres">
      <dgm:prSet presAssocID="{EABB3468-1556-41F8-9504-7C58B7E9F1BD}" presName="linear" presStyleCnt="0">
        <dgm:presLayoutVars>
          <dgm:animLvl val="lvl"/>
          <dgm:resizeHandles val="exact"/>
        </dgm:presLayoutVars>
      </dgm:prSet>
      <dgm:spPr/>
    </dgm:pt>
    <dgm:pt modelId="{F0B5403C-0075-4356-A8CF-AEAF7B98901E}" type="pres">
      <dgm:prSet presAssocID="{C955D130-EE65-4B88-88D3-879ADA3FEBC7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486B313-9DED-41C0-9C23-BF17636C0A7E}" srcId="{EABB3468-1556-41F8-9504-7C58B7E9F1BD}" destId="{C955D130-EE65-4B88-88D3-879ADA3FEBC7}" srcOrd="0" destOrd="0" parTransId="{9C32D120-2C3D-41C2-A80A-1CAD8F710115}" sibTransId="{CB750FC8-354D-4FAD-99FF-C485BD36C068}"/>
    <dgm:cxn modelId="{DE05FB7B-3AFA-489A-9EAA-DFF78CC4514C}" type="presOf" srcId="{EABB3468-1556-41F8-9504-7C58B7E9F1BD}" destId="{78F7BCDA-8C89-4DD9-BB63-98F798A5A6DF}" srcOrd="0" destOrd="0" presId="urn:microsoft.com/office/officeart/2005/8/layout/vList2"/>
    <dgm:cxn modelId="{5FD1088D-3A89-443F-A2D2-192D566F5065}" type="presOf" srcId="{C955D130-EE65-4B88-88D3-879ADA3FEBC7}" destId="{F0B5403C-0075-4356-A8CF-AEAF7B98901E}" srcOrd="0" destOrd="0" presId="urn:microsoft.com/office/officeart/2005/8/layout/vList2"/>
    <dgm:cxn modelId="{84E17778-9A5A-4CF8-93C0-91E09E2E9038}" type="presParOf" srcId="{78F7BCDA-8C89-4DD9-BB63-98F798A5A6DF}" destId="{F0B5403C-0075-4356-A8CF-AEAF7B98901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53.xml><?xml version="1.0" encoding="utf-8"?>
<dgm:dataModel xmlns:dgm="http://schemas.openxmlformats.org/drawingml/2006/diagram" xmlns:a="http://schemas.openxmlformats.org/drawingml/2006/main">
  <dgm:ptLst>
    <dgm:pt modelId="{BE4C901C-38B5-404E-8BEB-170F55BB8710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73A6F535-951A-4DBE-B69B-4BC24FD879D8}">
      <dgm:prSet custT="1"/>
      <dgm:spPr/>
      <dgm:t>
        <a:bodyPr/>
        <a:lstStyle/>
        <a:p>
          <a:pPr algn="ctr"/>
          <a:r>
            <a:rPr lang="en-US" sz="2400" b="1" u="sng" baseline="0" dirty="0"/>
            <a:t>Postdoc Approval Notice</a:t>
          </a:r>
          <a:endParaRPr lang="en-US" sz="2400" u="sng" dirty="0"/>
        </a:p>
      </dgm:t>
    </dgm:pt>
    <dgm:pt modelId="{0CAF83E1-8875-4774-9AC7-ED453754DB06}" type="parTrans" cxnId="{E2F579C4-61D4-46AB-AF1D-C375CF9855D0}">
      <dgm:prSet/>
      <dgm:spPr/>
      <dgm:t>
        <a:bodyPr/>
        <a:lstStyle/>
        <a:p>
          <a:endParaRPr lang="en-US"/>
        </a:p>
      </dgm:t>
    </dgm:pt>
    <dgm:pt modelId="{ABCB7F88-D7EE-4E4D-9236-C5737EB65738}" type="sibTrans" cxnId="{E2F579C4-61D4-46AB-AF1D-C375CF9855D0}">
      <dgm:prSet/>
      <dgm:spPr/>
      <dgm:t>
        <a:bodyPr/>
        <a:lstStyle/>
        <a:p>
          <a:endParaRPr lang="en-US"/>
        </a:p>
      </dgm:t>
    </dgm:pt>
    <dgm:pt modelId="{DC86E84D-B7CF-4E8F-AAD2-D58AD719233B}" type="pres">
      <dgm:prSet presAssocID="{BE4C901C-38B5-404E-8BEB-170F55BB8710}" presName="linear" presStyleCnt="0">
        <dgm:presLayoutVars>
          <dgm:animLvl val="lvl"/>
          <dgm:resizeHandles val="exact"/>
        </dgm:presLayoutVars>
      </dgm:prSet>
      <dgm:spPr/>
    </dgm:pt>
    <dgm:pt modelId="{FFDF326E-693F-453E-BE1E-2A07D5A2347B}" type="pres">
      <dgm:prSet presAssocID="{73A6F535-951A-4DBE-B69B-4BC24FD879D8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82A6D700-47F1-452C-8D3D-EA361867FC53}" type="presOf" srcId="{BE4C901C-38B5-404E-8BEB-170F55BB8710}" destId="{DC86E84D-B7CF-4E8F-AAD2-D58AD719233B}" srcOrd="0" destOrd="0" presId="urn:microsoft.com/office/officeart/2005/8/layout/vList2"/>
    <dgm:cxn modelId="{4B49DE77-1CB1-4E68-989E-9AC9502548FC}" type="presOf" srcId="{73A6F535-951A-4DBE-B69B-4BC24FD879D8}" destId="{FFDF326E-693F-453E-BE1E-2A07D5A2347B}" srcOrd="0" destOrd="0" presId="urn:microsoft.com/office/officeart/2005/8/layout/vList2"/>
    <dgm:cxn modelId="{E2F579C4-61D4-46AB-AF1D-C375CF9855D0}" srcId="{BE4C901C-38B5-404E-8BEB-170F55BB8710}" destId="{73A6F535-951A-4DBE-B69B-4BC24FD879D8}" srcOrd="0" destOrd="0" parTransId="{0CAF83E1-8875-4774-9AC7-ED453754DB06}" sibTransId="{ABCB7F88-D7EE-4E4D-9236-C5737EB65738}"/>
    <dgm:cxn modelId="{9081F446-3117-47D6-A56C-523181A349F8}" type="presParOf" srcId="{DC86E84D-B7CF-4E8F-AAD2-D58AD719233B}" destId="{FFDF326E-693F-453E-BE1E-2A07D5A2347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54.xml><?xml version="1.0" encoding="utf-8"?>
<dgm:dataModel xmlns:dgm="http://schemas.openxmlformats.org/drawingml/2006/diagram" xmlns:a="http://schemas.openxmlformats.org/drawingml/2006/main">
  <dgm:ptLst>
    <dgm:pt modelId="{D1215EC8-FDFB-4AC2-A882-4F3FD1BFC91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ECDA6CF-26FE-4E3D-B7EA-629A6AA411FC}">
      <dgm:prSet/>
      <dgm:spPr/>
      <dgm:t>
        <a:bodyPr/>
        <a:lstStyle/>
        <a:p>
          <a:r>
            <a:rPr lang="en-US" b="1" i="1" baseline="0"/>
            <a:t>Termination Form</a:t>
          </a:r>
          <a:endParaRPr lang="en-US"/>
        </a:p>
      </dgm:t>
    </dgm:pt>
    <dgm:pt modelId="{50640DF9-6E55-4E51-B371-9C6BBC98D09A}" type="parTrans" cxnId="{696A8453-BED4-4EEF-9D28-B02FFBFA28A9}">
      <dgm:prSet/>
      <dgm:spPr/>
      <dgm:t>
        <a:bodyPr/>
        <a:lstStyle/>
        <a:p>
          <a:endParaRPr lang="en-US"/>
        </a:p>
      </dgm:t>
    </dgm:pt>
    <dgm:pt modelId="{C9B58569-DA34-44E3-B1C5-14EF724FB09A}" type="sibTrans" cxnId="{696A8453-BED4-4EEF-9D28-B02FFBFA28A9}">
      <dgm:prSet/>
      <dgm:spPr/>
      <dgm:t>
        <a:bodyPr/>
        <a:lstStyle/>
        <a:p>
          <a:endParaRPr lang="en-US"/>
        </a:p>
      </dgm:t>
    </dgm:pt>
    <dgm:pt modelId="{689B8F36-FFE4-4FC1-8DA5-060337D3CADB}" type="pres">
      <dgm:prSet presAssocID="{D1215EC8-FDFB-4AC2-A882-4F3FD1BFC912}" presName="linear" presStyleCnt="0">
        <dgm:presLayoutVars>
          <dgm:animLvl val="lvl"/>
          <dgm:resizeHandles val="exact"/>
        </dgm:presLayoutVars>
      </dgm:prSet>
      <dgm:spPr/>
    </dgm:pt>
    <dgm:pt modelId="{B06874D5-9B56-4F5A-AFE9-44CBEC0C956E}" type="pres">
      <dgm:prSet presAssocID="{AECDA6CF-26FE-4E3D-B7EA-629A6AA411FC}" presName="parentText" presStyleLbl="node1" presStyleIdx="0" presStyleCnt="1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3DE51722-ECB0-4017-8B7B-A26D16E8A357}" type="presOf" srcId="{AECDA6CF-26FE-4E3D-B7EA-629A6AA411FC}" destId="{B06874D5-9B56-4F5A-AFE9-44CBEC0C956E}" srcOrd="0" destOrd="0" presId="urn:microsoft.com/office/officeart/2005/8/layout/vList2"/>
    <dgm:cxn modelId="{696A8453-BED4-4EEF-9D28-B02FFBFA28A9}" srcId="{D1215EC8-FDFB-4AC2-A882-4F3FD1BFC912}" destId="{AECDA6CF-26FE-4E3D-B7EA-629A6AA411FC}" srcOrd="0" destOrd="0" parTransId="{50640DF9-6E55-4E51-B371-9C6BBC98D09A}" sibTransId="{C9B58569-DA34-44E3-B1C5-14EF724FB09A}"/>
    <dgm:cxn modelId="{41E337D1-E02A-4075-952B-6DC5DD3BB63C}" type="presOf" srcId="{D1215EC8-FDFB-4AC2-A882-4F3FD1BFC912}" destId="{689B8F36-FFE4-4FC1-8DA5-060337D3CADB}" srcOrd="0" destOrd="0" presId="urn:microsoft.com/office/officeart/2005/8/layout/vList2"/>
    <dgm:cxn modelId="{156853F8-2731-4BF1-B965-9BF7FDE57D0C}" type="presParOf" srcId="{689B8F36-FFE4-4FC1-8DA5-060337D3CADB}" destId="{B06874D5-9B56-4F5A-AFE9-44CBEC0C956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5.xml><?xml version="1.0" encoding="utf-8"?>
<dgm:dataModel xmlns:dgm="http://schemas.openxmlformats.org/drawingml/2006/diagram" xmlns:a="http://schemas.openxmlformats.org/drawingml/2006/main">
  <dgm:ptLst>
    <dgm:pt modelId="{B2D6CDCD-00B9-4F97-85F9-F5EC77ECD8E5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953C19E-91D7-49CA-B525-238F13543A6B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Process Overview, Processing Guidelines, End of Term, Early Terminations, Department Transfers, and More!</a:t>
          </a:r>
          <a:endParaRPr lang="en-US" dirty="0">
            <a:solidFill>
              <a:schemeClr val="accent2"/>
            </a:solidFill>
          </a:endParaRPr>
        </a:p>
      </dgm:t>
    </dgm:pt>
    <dgm:pt modelId="{ADAA38B9-967A-42BA-88FC-7B49B3C54740}" type="parTrans" cxnId="{3E17DD75-695E-4C86-BC4E-4B308DADE01A}">
      <dgm:prSet/>
      <dgm:spPr/>
      <dgm:t>
        <a:bodyPr/>
        <a:lstStyle/>
        <a:p>
          <a:endParaRPr lang="en-US"/>
        </a:p>
      </dgm:t>
    </dgm:pt>
    <dgm:pt modelId="{47D9C397-1C04-45BE-BAEE-6263F22E3231}" type="sibTrans" cxnId="{3E17DD75-695E-4C86-BC4E-4B308DADE01A}">
      <dgm:prSet/>
      <dgm:spPr/>
      <dgm:t>
        <a:bodyPr/>
        <a:lstStyle/>
        <a:p>
          <a:endParaRPr lang="en-US"/>
        </a:p>
      </dgm:t>
    </dgm:pt>
    <dgm:pt modelId="{824E14F8-5643-4111-937D-BCF7B69AC85C}" type="pres">
      <dgm:prSet presAssocID="{B2D6CDCD-00B9-4F97-85F9-F5EC77ECD8E5}" presName="Name0" presStyleCnt="0">
        <dgm:presLayoutVars>
          <dgm:chMax/>
          <dgm:chPref/>
          <dgm:dir/>
        </dgm:presLayoutVars>
      </dgm:prSet>
      <dgm:spPr/>
    </dgm:pt>
    <dgm:pt modelId="{14071EB0-7CAC-4254-A695-035E627E937D}" type="pres">
      <dgm:prSet presAssocID="{E953C19E-91D7-49CA-B525-238F13543A6B}" presName="parenttextcomposite" presStyleCnt="0"/>
      <dgm:spPr/>
    </dgm:pt>
    <dgm:pt modelId="{866837B9-97FE-452B-B139-F232FBF81341}" type="pres">
      <dgm:prSet presAssocID="{E953C19E-91D7-49CA-B525-238F13543A6B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42B0E89E-633B-4F37-BAE8-5D26CCA8D17D}" type="pres">
      <dgm:prSet presAssocID="{E953C19E-91D7-49CA-B525-238F13543A6B}" presName="parallelogramComposite" presStyleCnt="0"/>
      <dgm:spPr/>
    </dgm:pt>
    <dgm:pt modelId="{59037A00-5A4C-4FDC-A34E-960B8BD2C13A}" type="pres">
      <dgm:prSet presAssocID="{E953C19E-91D7-49CA-B525-238F13543A6B}" presName="parallelogram1" presStyleLbl="alignNode1" presStyleIdx="0" presStyleCnt="7"/>
      <dgm:spPr/>
    </dgm:pt>
    <dgm:pt modelId="{D63B8E20-C11C-4745-8B6F-F6D502248DA9}" type="pres">
      <dgm:prSet presAssocID="{E953C19E-91D7-49CA-B525-238F13543A6B}" presName="parallelogram2" presStyleLbl="alignNode1" presStyleIdx="1" presStyleCnt="7"/>
      <dgm:spPr/>
    </dgm:pt>
    <dgm:pt modelId="{899EDD43-517E-4991-A9D4-0859D641E90B}" type="pres">
      <dgm:prSet presAssocID="{E953C19E-91D7-49CA-B525-238F13543A6B}" presName="parallelogram3" presStyleLbl="alignNode1" presStyleIdx="2" presStyleCnt="7"/>
      <dgm:spPr/>
    </dgm:pt>
    <dgm:pt modelId="{1A74E6A2-C12C-4F58-BB5E-276E33B14B42}" type="pres">
      <dgm:prSet presAssocID="{E953C19E-91D7-49CA-B525-238F13543A6B}" presName="parallelogram4" presStyleLbl="alignNode1" presStyleIdx="3" presStyleCnt="7"/>
      <dgm:spPr/>
    </dgm:pt>
    <dgm:pt modelId="{FA10A1A6-2827-4B42-8FE9-3F4AC07D7844}" type="pres">
      <dgm:prSet presAssocID="{E953C19E-91D7-49CA-B525-238F13543A6B}" presName="parallelogram5" presStyleLbl="alignNode1" presStyleIdx="4" presStyleCnt="7"/>
      <dgm:spPr/>
    </dgm:pt>
    <dgm:pt modelId="{8728E3F1-4D8E-4A81-8322-66FF090BC7EC}" type="pres">
      <dgm:prSet presAssocID="{E953C19E-91D7-49CA-B525-238F13543A6B}" presName="parallelogram6" presStyleLbl="alignNode1" presStyleIdx="5" presStyleCnt="7"/>
      <dgm:spPr/>
    </dgm:pt>
    <dgm:pt modelId="{48978B2C-4783-4C33-92AA-283D3D87E998}" type="pres">
      <dgm:prSet presAssocID="{E953C19E-91D7-49CA-B525-238F13543A6B}" presName="parallelogram7" presStyleLbl="alignNode1" presStyleIdx="6" presStyleCnt="7"/>
      <dgm:spPr/>
    </dgm:pt>
  </dgm:ptLst>
  <dgm:cxnLst>
    <dgm:cxn modelId="{8B2C716C-D9B5-4A3C-A460-5CA30BF197BD}" type="presOf" srcId="{B2D6CDCD-00B9-4F97-85F9-F5EC77ECD8E5}" destId="{824E14F8-5643-4111-937D-BCF7B69AC85C}" srcOrd="0" destOrd="0" presId="urn:microsoft.com/office/officeart/2008/layout/VerticalAccentList"/>
    <dgm:cxn modelId="{3E17DD75-695E-4C86-BC4E-4B308DADE01A}" srcId="{B2D6CDCD-00B9-4F97-85F9-F5EC77ECD8E5}" destId="{E953C19E-91D7-49CA-B525-238F13543A6B}" srcOrd="0" destOrd="0" parTransId="{ADAA38B9-967A-42BA-88FC-7B49B3C54740}" sibTransId="{47D9C397-1C04-45BE-BAEE-6263F22E3231}"/>
    <dgm:cxn modelId="{2BEF1E98-BB6A-434D-A59C-5DE4366A7932}" type="presOf" srcId="{E953C19E-91D7-49CA-B525-238F13543A6B}" destId="{866837B9-97FE-452B-B139-F232FBF81341}" srcOrd="0" destOrd="0" presId="urn:microsoft.com/office/officeart/2008/layout/VerticalAccentList"/>
    <dgm:cxn modelId="{2629B53F-4651-4F12-878A-CD363CC51028}" type="presParOf" srcId="{824E14F8-5643-4111-937D-BCF7B69AC85C}" destId="{14071EB0-7CAC-4254-A695-035E627E937D}" srcOrd="0" destOrd="0" presId="urn:microsoft.com/office/officeart/2008/layout/VerticalAccentList"/>
    <dgm:cxn modelId="{A8BF08ED-DD61-4B6C-9414-7FFCA4EB84DC}" type="presParOf" srcId="{14071EB0-7CAC-4254-A695-035E627E937D}" destId="{866837B9-97FE-452B-B139-F232FBF81341}" srcOrd="0" destOrd="0" presId="urn:microsoft.com/office/officeart/2008/layout/VerticalAccentList"/>
    <dgm:cxn modelId="{589772C6-2591-42AD-BEC4-C7CBC9315EBB}" type="presParOf" srcId="{824E14F8-5643-4111-937D-BCF7B69AC85C}" destId="{42B0E89E-633B-4F37-BAE8-5D26CCA8D17D}" srcOrd="1" destOrd="0" presId="urn:microsoft.com/office/officeart/2008/layout/VerticalAccentList"/>
    <dgm:cxn modelId="{2B67669C-58DD-4C39-962F-FE95DAC261D3}" type="presParOf" srcId="{42B0E89E-633B-4F37-BAE8-5D26CCA8D17D}" destId="{59037A00-5A4C-4FDC-A34E-960B8BD2C13A}" srcOrd="0" destOrd="0" presId="urn:microsoft.com/office/officeart/2008/layout/VerticalAccentList"/>
    <dgm:cxn modelId="{D6A58329-6012-4C7B-AC3E-DD0816C84D7E}" type="presParOf" srcId="{42B0E89E-633B-4F37-BAE8-5D26CCA8D17D}" destId="{D63B8E20-C11C-4745-8B6F-F6D502248DA9}" srcOrd="1" destOrd="0" presId="urn:microsoft.com/office/officeart/2008/layout/VerticalAccentList"/>
    <dgm:cxn modelId="{CCF40754-DF0F-4D33-BABC-A26B2FFDF5B5}" type="presParOf" srcId="{42B0E89E-633B-4F37-BAE8-5D26CCA8D17D}" destId="{899EDD43-517E-4991-A9D4-0859D641E90B}" srcOrd="2" destOrd="0" presId="urn:microsoft.com/office/officeart/2008/layout/VerticalAccentList"/>
    <dgm:cxn modelId="{EC27C88B-5644-444D-8700-BD95E3312EBF}" type="presParOf" srcId="{42B0E89E-633B-4F37-BAE8-5D26CCA8D17D}" destId="{1A74E6A2-C12C-4F58-BB5E-276E33B14B42}" srcOrd="3" destOrd="0" presId="urn:microsoft.com/office/officeart/2008/layout/VerticalAccentList"/>
    <dgm:cxn modelId="{9DF4D94B-2AE8-4D05-B3E3-9D4A1F7B5637}" type="presParOf" srcId="{42B0E89E-633B-4F37-BAE8-5D26CCA8D17D}" destId="{FA10A1A6-2827-4B42-8FE9-3F4AC07D7844}" srcOrd="4" destOrd="0" presId="urn:microsoft.com/office/officeart/2008/layout/VerticalAccentList"/>
    <dgm:cxn modelId="{F36B720A-09C5-4312-AAF1-B3A7D325CB23}" type="presParOf" srcId="{42B0E89E-633B-4F37-BAE8-5D26CCA8D17D}" destId="{8728E3F1-4D8E-4A81-8322-66FF090BC7EC}" srcOrd="5" destOrd="0" presId="urn:microsoft.com/office/officeart/2008/layout/VerticalAccentList"/>
    <dgm:cxn modelId="{5C5CE216-1B36-4E24-83CC-2ADDE678C6E8}" type="presParOf" srcId="{42B0E89E-633B-4F37-BAE8-5D26CCA8D17D}" destId="{48978B2C-4783-4C33-92AA-283D3D87E998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56.xml><?xml version="1.0" encoding="utf-8"?>
<dgm:dataModel xmlns:dgm="http://schemas.openxmlformats.org/drawingml/2006/diagram" xmlns:a="http://schemas.openxmlformats.org/drawingml/2006/main">
  <dgm:ptLst>
    <dgm:pt modelId="{777C770E-F23E-496E-A368-C53FB6F9974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1E0E084-30E6-49FA-9587-D7501B0A63E1}">
      <dgm:prSet custT="1"/>
      <dgm:spPr/>
      <dgm:t>
        <a:bodyPr/>
        <a:lstStyle/>
        <a:p>
          <a:r>
            <a:rPr lang="en-US" sz="3200" b="1" baseline="0" dirty="0"/>
            <a:t>Termination Form:</a:t>
          </a:r>
          <a:br>
            <a:rPr lang="en-US" sz="2200" baseline="0" dirty="0"/>
          </a:br>
          <a:r>
            <a:rPr lang="en-US" sz="2400" baseline="0" dirty="0"/>
            <a:t>Process Overview</a:t>
          </a:r>
          <a:endParaRPr lang="en-US" sz="2400" dirty="0"/>
        </a:p>
      </dgm:t>
    </dgm:pt>
    <dgm:pt modelId="{69747BCC-4EA8-4480-B44D-8A0276F16444}" type="parTrans" cxnId="{BD1DB003-91E7-4E8D-AB8E-C8046D3A3953}">
      <dgm:prSet/>
      <dgm:spPr/>
      <dgm:t>
        <a:bodyPr/>
        <a:lstStyle/>
        <a:p>
          <a:endParaRPr lang="en-US"/>
        </a:p>
      </dgm:t>
    </dgm:pt>
    <dgm:pt modelId="{12B6B393-D3A4-4081-A89A-88440990FCAD}" type="sibTrans" cxnId="{BD1DB003-91E7-4E8D-AB8E-C8046D3A3953}">
      <dgm:prSet/>
      <dgm:spPr/>
      <dgm:t>
        <a:bodyPr/>
        <a:lstStyle/>
        <a:p>
          <a:endParaRPr lang="en-US"/>
        </a:p>
      </dgm:t>
    </dgm:pt>
    <dgm:pt modelId="{96040A47-4D62-4748-974B-8C0B8C1FD760}" type="pres">
      <dgm:prSet presAssocID="{777C770E-F23E-496E-A368-C53FB6F99744}" presName="linear" presStyleCnt="0">
        <dgm:presLayoutVars>
          <dgm:animLvl val="lvl"/>
          <dgm:resizeHandles val="exact"/>
        </dgm:presLayoutVars>
      </dgm:prSet>
      <dgm:spPr/>
    </dgm:pt>
    <dgm:pt modelId="{05E25798-BE1D-4522-B200-266A12FF9352}" type="pres">
      <dgm:prSet presAssocID="{31E0E084-30E6-49FA-9587-D7501B0A63E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BD1DB003-91E7-4E8D-AB8E-C8046D3A3953}" srcId="{777C770E-F23E-496E-A368-C53FB6F99744}" destId="{31E0E084-30E6-49FA-9587-D7501B0A63E1}" srcOrd="0" destOrd="0" parTransId="{69747BCC-4EA8-4480-B44D-8A0276F16444}" sibTransId="{12B6B393-D3A4-4081-A89A-88440990FCAD}"/>
    <dgm:cxn modelId="{6C263835-1674-48E6-9926-B4BB114DA2EC}" type="presOf" srcId="{777C770E-F23E-496E-A368-C53FB6F99744}" destId="{96040A47-4D62-4748-974B-8C0B8C1FD760}" srcOrd="0" destOrd="0" presId="urn:microsoft.com/office/officeart/2005/8/layout/vList2"/>
    <dgm:cxn modelId="{741A7FB6-316D-4B0E-AB33-BA1169B43DBF}" type="presOf" srcId="{31E0E084-30E6-49FA-9587-D7501B0A63E1}" destId="{05E25798-BE1D-4522-B200-266A12FF9352}" srcOrd="0" destOrd="0" presId="urn:microsoft.com/office/officeart/2005/8/layout/vList2"/>
    <dgm:cxn modelId="{78584670-6136-4573-9B0F-8B7AA20A1334}" type="presParOf" srcId="{96040A47-4D62-4748-974B-8C0B8C1FD760}" destId="{05E25798-BE1D-4522-B200-266A12FF935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7.xml><?xml version="1.0" encoding="utf-8"?>
<dgm:dataModel xmlns:dgm="http://schemas.openxmlformats.org/drawingml/2006/diagram" xmlns:a="http://schemas.openxmlformats.org/drawingml/2006/main">
  <dgm:ptLst>
    <dgm:pt modelId="{E866C7FA-AD5B-4C12-8F23-B89D2A696C6D}" type="doc">
      <dgm:prSet loTypeId="urn:microsoft.com/office/officeart/2005/8/layout/process3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9236C90-00A7-4025-A3C0-201E87D5AC2C}">
      <dgm:prSet/>
      <dgm:spPr/>
      <dgm:t>
        <a:bodyPr/>
        <a:lstStyle/>
        <a:p>
          <a:r>
            <a:rPr lang="en-US" b="1" dirty="0"/>
            <a:t>Postdoc Admin (Role #1) submits Termination form when appointment ends</a:t>
          </a:r>
          <a:endParaRPr lang="en-US" dirty="0"/>
        </a:p>
      </dgm:t>
    </dgm:pt>
    <dgm:pt modelId="{CD7B8A09-FE70-49CC-BB40-5460119481D5}" type="parTrans" cxnId="{188547CB-A24C-4962-B78B-2B54D5DAA551}">
      <dgm:prSet/>
      <dgm:spPr/>
      <dgm:t>
        <a:bodyPr/>
        <a:lstStyle/>
        <a:p>
          <a:endParaRPr lang="en-US"/>
        </a:p>
      </dgm:t>
    </dgm:pt>
    <dgm:pt modelId="{405294E5-DDF3-45C5-A234-55625E32018F}" type="sibTrans" cxnId="{188547CB-A24C-4962-B78B-2B54D5DAA551}">
      <dgm:prSet/>
      <dgm:spPr/>
      <dgm:t>
        <a:bodyPr/>
        <a:lstStyle/>
        <a:p>
          <a:endParaRPr lang="en-US"/>
        </a:p>
      </dgm:t>
    </dgm:pt>
    <dgm:pt modelId="{5C2D218E-A415-40D8-982D-F39FAFF5D1C1}">
      <dgm:prSet/>
      <dgm:spPr/>
      <dgm:t>
        <a:bodyPr/>
        <a:lstStyle/>
        <a:p>
          <a:pPr algn="l"/>
          <a:r>
            <a:rPr lang="en-US" sz="2400" dirty="0">
              <a:solidFill>
                <a:schemeClr val="accent3"/>
              </a:solidFill>
            </a:rPr>
            <a:t>Department Manager/DFA (Role #3) approves Termination form</a:t>
          </a:r>
        </a:p>
      </dgm:t>
    </dgm:pt>
    <dgm:pt modelId="{7BDB1DD5-D40C-4BD4-8779-79755DCA1C8A}" type="parTrans" cxnId="{0FAFEB87-9894-4CA9-83CC-0A1F33033BED}">
      <dgm:prSet/>
      <dgm:spPr/>
      <dgm:t>
        <a:bodyPr/>
        <a:lstStyle/>
        <a:p>
          <a:endParaRPr lang="en-US"/>
        </a:p>
      </dgm:t>
    </dgm:pt>
    <dgm:pt modelId="{F2EF4D70-FBD7-4A98-A496-1DD0565753EA}" type="sibTrans" cxnId="{0FAFEB87-9894-4CA9-83CC-0A1F33033BED}">
      <dgm:prSet/>
      <dgm:spPr/>
      <dgm:t>
        <a:bodyPr/>
        <a:lstStyle/>
        <a:p>
          <a:endParaRPr lang="en-US"/>
        </a:p>
      </dgm:t>
    </dgm:pt>
    <dgm:pt modelId="{385F1E02-7D04-42F3-96E6-7989A1603F59}">
      <dgm:prSet/>
      <dgm:spPr/>
      <dgm:t>
        <a:bodyPr/>
        <a:lstStyle/>
        <a:p>
          <a:pPr algn="l"/>
          <a:r>
            <a:rPr lang="en-US" sz="2400" dirty="0">
              <a:solidFill>
                <a:schemeClr val="accent3"/>
              </a:solidFill>
            </a:rPr>
            <a:t>OPA reviews and approves the Termination form</a:t>
          </a:r>
        </a:p>
      </dgm:t>
    </dgm:pt>
    <dgm:pt modelId="{4B77AE52-71B9-4934-AD5C-7686BD5A8FC5}" type="parTrans" cxnId="{54EE5829-7FD4-4C70-8A49-237D359507D7}">
      <dgm:prSet/>
      <dgm:spPr/>
      <dgm:t>
        <a:bodyPr/>
        <a:lstStyle/>
        <a:p>
          <a:endParaRPr lang="en-US"/>
        </a:p>
      </dgm:t>
    </dgm:pt>
    <dgm:pt modelId="{6038321D-0EBD-4CC1-93A0-1B937D20D4D3}" type="sibTrans" cxnId="{54EE5829-7FD4-4C70-8A49-237D359507D7}">
      <dgm:prSet/>
      <dgm:spPr/>
      <dgm:t>
        <a:bodyPr/>
        <a:lstStyle/>
        <a:p>
          <a:endParaRPr lang="en-US"/>
        </a:p>
      </dgm:t>
    </dgm:pt>
    <dgm:pt modelId="{BA1E024A-66F4-4DFC-BCBD-DE9004D38555}">
      <dgm:prSet custT="1"/>
      <dgm:spPr/>
      <dgm:t>
        <a:bodyPr/>
        <a:lstStyle/>
        <a:p>
          <a:pPr algn="ctr"/>
          <a:endParaRPr lang="en-US" sz="1200" b="1" dirty="0"/>
        </a:p>
      </dgm:t>
    </dgm:pt>
    <dgm:pt modelId="{E6154E65-5F7E-4381-A67C-51924F4EBD99}" type="parTrans" cxnId="{7C4BA38E-8626-4DA3-BBFD-8676DA9A5EAB}">
      <dgm:prSet/>
      <dgm:spPr/>
      <dgm:t>
        <a:bodyPr/>
        <a:lstStyle/>
        <a:p>
          <a:endParaRPr lang="en-US"/>
        </a:p>
      </dgm:t>
    </dgm:pt>
    <dgm:pt modelId="{DCB5DD52-F09A-4BBB-B1D1-2E89CB1F6541}" type="sibTrans" cxnId="{7C4BA38E-8626-4DA3-BBFD-8676DA9A5EAB}">
      <dgm:prSet/>
      <dgm:spPr/>
      <dgm:t>
        <a:bodyPr/>
        <a:lstStyle/>
        <a:p>
          <a:endParaRPr lang="en-US"/>
        </a:p>
      </dgm:t>
    </dgm:pt>
    <dgm:pt modelId="{2842F9C8-568A-4E1A-9695-E65E7B18A2F4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https://postdocs.stanford.edu/postdoctoral-administrators/how-quick-links/end-postdoctoral-appointments</a:t>
          </a:r>
          <a:endParaRPr lang="en-US" sz="1200" b="1" dirty="0"/>
        </a:p>
      </dgm:t>
    </dgm:pt>
    <dgm:pt modelId="{16424808-6E12-4133-9093-79B5EA023B4A}" type="parTrans" cxnId="{A4746E32-9789-4BE5-8B3E-B3BDA14D4126}">
      <dgm:prSet/>
      <dgm:spPr/>
      <dgm:t>
        <a:bodyPr/>
        <a:lstStyle/>
        <a:p>
          <a:endParaRPr lang="en-US"/>
        </a:p>
      </dgm:t>
    </dgm:pt>
    <dgm:pt modelId="{FADEA127-F893-412B-9E49-FC89A8F643EB}" type="sibTrans" cxnId="{A4746E32-9789-4BE5-8B3E-B3BDA14D4126}">
      <dgm:prSet/>
      <dgm:spPr/>
      <dgm:t>
        <a:bodyPr/>
        <a:lstStyle/>
        <a:p>
          <a:endParaRPr lang="en-US"/>
        </a:p>
      </dgm:t>
    </dgm:pt>
    <dgm:pt modelId="{4F5618DC-2C5C-4EE0-B46A-713BCD403A7B}" type="pres">
      <dgm:prSet presAssocID="{E866C7FA-AD5B-4C12-8F23-B89D2A696C6D}" presName="linearFlow" presStyleCnt="0">
        <dgm:presLayoutVars>
          <dgm:dir/>
          <dgm:animLvl val="lvl"/>
          <dgm:resizeHandles val="exact"/>
        </dgm:presLayoutVars>
      </dgm:prSet>
      <dgm:spPr/>
    </dgm:pt>
    <dgm:pt modelId="{EEA987D2-A2B6-4AC7-A285-47E216E7B901}" type="pres">
      <dgm:prSet presAssocID="{29236C90-00A7-4025-A3C0-201E87D5AC2C}" presName="composite" presStyleCnt="0"/>
      <dgm:spPr/>
    </dgm:pt>
    <dgm:pt modelId="{1200CF07-B79B-40AF-8BD3-FA7768DBE193}" type="pres">
      <dgm:prSet presAssocID="{29236C90-00A7-4025-A3C0-201E87D5AC2C}" presName="parTx" presStyleLbl="node1" presStyleIdx="0" presStyleCnt="1">
        <dgm:presLayoutVars>
          <dgm:chMax val="0"/>
          <dgm:chPref val="0"/>
          <dgm:bulletEnabled val="1"/>
        </dgm:presLayoutVars>
      </dgm:prSet>
      <dgm:spPr/>
    </dgm:pt>
    <dgm:pt modelId="{A8F182FF-4096-4277-882D-29809D2779FE}" type="pres">
      <dgm:prSet presAssocID="{29236C90-00A7-4025-A3C0-201E87D5AC2C}" presName="parSh" presStyleLbl="node1" presStyleIdx="0" presStyleCnt="1"/>
      <dgm:spPr/>
    </dgm:pt>
    <dgm:pt modelId="{955502B5-FA8E-4DA6-8669-68AB39F73A16}" type="pres">
      <dgm:prSet presAssocID="{29236C90-00A7-4025-A3C0-201E87D5AC2C}" presName="desTx" presStyleLbl="fgAcc1" presStyleIdx="0" presStyleCnt="1">
        <dgm:presLayoutVars>
          <dgm:bulletEnabled val="1"/>
        </dgm:presLayoutVars>
      </dgm:prSet>
      <dgm:spPr/>
    </dgm:pt>
  </dgm:ptLst>
  <dgm:cxnLst>
    <dgm:cxn modelId="{54EE5829-7FD4-4C70-8A49-237D359507D7}" srcId="{29236C90-00A7-4025-A3C0-201E87D5AC2C}" destId="{385F1E02-7D04-42F3-96E6-7989A1603F59}" srcOrd="1" destOrd="0" parTransId="{4B77AE52-71B9-4934-AD5C-7686BD5A8FC5}" sibTransId="{6038321D-0EBD-4CC1-93A0-1B937D20D4D3}"/>
    <dgm:cxn modelId="{A4746E32-9789-4BE5-8B3E-B3BDA14D4126}" srcId="{385F1E02-7D04-42F3-96E6-7989A1603F59}" destId="{2842F9C8-568A-4E1A-9695-E65E7B18A2F4}" srcOrd="1" destOrd="0" parTransId="{16424808-6E12-4133-9093-79B5EA023B4A}" sibTransId="{FADEA127-F893-412B-9E49-FC89A8F643EB}"/>
    <dgm:cxn modelId="{281E2035-C025-4BC3-B18A-8AB387EF6386}" type="presOf" srcId="{BA1E024A-66F4-4DFC-BCBD-DE9004D38555}" destId="{955502B5-FA8E-4DA6-8669-68AB39F73A16}" srcOrd="0" destOrd="2" presId="urn:microsoft.com/office/officeart/2005/8/layout/process3"/>
    <dgm:cxn modelId="{0FAFEB87-9894-4CA9-83CC-0A1F33033BED}" srcId="{29236C90-00A7-4025-A3C0-201E87D5AC2C}" destId="{5C2D218E-A415-40D8-982D-F39FAFF5D1C1}" srcOrd="0" destOrd="0" parTransId="{7BDB1DD5-D40C-4BD4-8779-79755DCA1C8A}" sibTransId="{F2EF4D70-FBD7-4A98-A496-1DD0565753EA}"/>
    <dgm:cxn modelId="{7C4BA38E-8626-4DA3-BBFD-8676DA9A5EAB}" srcId="{385F1E02-7D04-42F3-96E6-7989A1603F59}" destId="{BA1E024A-66F4-4DFC-BCBD-DE9004D38555}" srcOrd="0" destOrd="0" parTransId="{E6154E65-5F7E-4381-A67C-51924F4EBD99}" sibTransId="{DCB5DD52-F09A-4BBB-B1D1-2E89CB1F6541}"/>
    <dgm:cxn modelId="{299DC69F-6179-4EEF-84E0-DC925222B99F}" type="presOf" srcId="{385F1E02-7D04-42F3-96E6-7989A1603F59}" destId="{955502B5-FA8E-4DA6-8669-68AB39F73A16}" srcOrd="0" destOrd="1" presId="urn:microsoft.com/office/officeart/2005/8/layout/process3"/>
    <dgm:cxn modelId="{4D48D1A7-166A-448A-A6E9-62D55CDFCF26}" type="presOf" srcId="{2842F9C8-568A-4E1A-9695-E65E7B18A2F4}" destId="{955502B5-FA8E-4DA6-8669-68AB39F73A16}" srcOrd="0" destOrd="3" presId="urn:microsoft.com/office/officeart/2005/8/layout/process3"/>
    <dgm:cxn modelId="{7CA429B6-D743-474D-9538-30675211F8FA}" type="presOf" srcId="{29236C90-00A7-4025-A3C0-201E87D5AC2C}" destId="{A8F182FF-4096-4277-882D-29809D2779FE}" srcOrd="1" destOrd="0" presId="urn:microsoft.com/office/officeart/2005/8/layout/process3"/>
    <dgm:cxn modelId="{50EF2FBA-B3E8-41F2-B861-38FF9D1B611A}" type="presOf" srcId="{E866C7FA-AD5B-4C12-8F23-B89D2A696C6D}" destId="{4F5618DC-2C5C-4EE0-B46A-713BCD403A7B}" srcOrd="0" destOrd="0" presId="urn:microsoft.com/office/officeart/2005/8/layout/process3"/>
    <dgm:cxn modelId="{449A1FBB-74AE-4522-B348-0F7C15627ED8}" type="presOf" srcId="{29236C90-00A7-4025-A3C0-201E87D5AC2C}" destId="{1200CF07-B79B-40AF-8BD3-FA7768DBE193}" srcOrd="0" destOrd="0" presId="urn:microsoft.com/office/officeart/2005/8/layout/process3"/>
    <dgm:cxn modelId="{188547CB-A24C-4962-B78B-2B54D5DAA551}" srcId="{E866C7FA-AD5B-4C12-8F23-B89D2A696C6D}" destId="{29236C90-00A7-4025-A3C0-201E87D5AC2C}" srcOrd="0" destOrd="0" parTransId="{CD7B8A09-FE70-49CC-BB40-5460119481D5}" sibTransId="{405294E5-DDF3-45C5-A234-55625E32018F}"/>
    <dgm:cxn modelId="{125143F4-E059-4B11-A99F-9F53B45D79F3}" type="presOf" srcId="{5C2D218E-A415-40D8-982D-F39FAFF5D1C1}" destId="{955502B5-FA8E-4DA6-8669-68AB39F73A16}" srcOrd="0" destOrd="0" presId="urn:microsoft.com/office/officeart/2005/8/layout/process3"/>
    <dgm:cxn modelId="{9A623CCF-D465-41CB-A917-94DB37DA0845}" type="presParOf" srcId="{4F5618DC-2C5C-4EE0-B46A-713BCD403A7B}" destId="{EEA987D2-A2B6-4AC7-A285-47E216E7B901}" srcOrd="0" destOrd="0" presId="urn:microsoft.com/office/officeart/2005/8/layout/process3"/>
    <dgm:cxn modelId="{9A70F318-DE4E-41C1-950A-6BEC26648CA3}" type="presParOf" srcId="{EEA987D2-A2B6-4AC7-A285-47E216E7B901}" destId="{1200CF07-B79B-40AF-8BD3-FA7768DBE193}" srcOrd="0" destOrd="0" presId="urn:microsoft.com/office/officeart/2005/8/layout/process3"/>
    <dgm:cxn modelId="{E87448F8-84BD-4459-831D-4CEADDBD1DFD}" type="presParOf" srcId="{EEA987D2-A2B6-4AC7-A285-47E216E7B901}" destId="{A8F182FF-4096-4277-882D-29809D2779FE}" srcOrd="1" destOrd="0" presId="urn:microsoft.com/office/officeart/2005/8/layout/process3"/>
    <dgm:cxn modelId="{5550B11F-0A6C-4F98-AF5D-74C44485AC6B}" type="presParOf" srcId="{EEA987D2-A2B6-4AC7-A285-47E216E7B901}" destId="{955502B5-FA8E-4DA6-8669-68AB39F73A16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58.xml><?xml version="1.0" encoding="utf-8"?>
<dgm:dataModel xmlns:dgm="http://schemas.openxmlformats.org/drawingml/2006/diagram" xmlns:a="http://schemas.openxmlformats.org/drawingml/2006/main">
  <dgm:ptLst>
    <dgm:pt modelId="{BC9A396A-5BDF-4997-BBED-C6A4DD17E4A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54AD8003-D45E-4A77-8D30-BC3AE3FB254B}">
      <dgm:prSet custT="1"/>
      <dgm:spPr/>
      <dgm:t>
        <a:bodyPr/>
        <a:lstStyle/>
        <a:p>
          <a:r>
            <a:rPr lang="en-US" sz="3200" b="1" baseline="0" dirty="0"/>
            <a:t>Process: </a:t>
          </a:r>
          <a:br>
            <a:rPr lang="en-US" sz="2200" baseline="0" dirty="0"/>
          </a:br>
          <a:r>
            <a:rPr lang="en-US" sz="2400" baseline="0" dirty="0"/>
            <a:t>Termination Form Processing Guidelines</a:t>
          </a:r>
          <a:endParaRPr lang="en-US" sz="2400" dirty="0"/>
        </a:p>
      </dgm:t>
    </dgm:pt>
    <dgm:pt modelId="{FEC7C530-C015-4373-ADC0-A5695AC9243A}" type="parTrans" cxnId="{2F100B38-2FE8-40BE-A36D-13387DF48262}">
      <dgm:prSet/>
      <dgm:spPr/>
      <dgm:t>
        <a:bodyPr/>
        <a:lstStyle/>
        <a:p>
          <a:endParaRPr lang="en-US"/>
        </a:p>
      </dgm:t>
    </dgm:pt>
    <dgm:pt modelId="{19CF5E60-50C2-423B-8B52-9A4A097E8697}" type="sibTrans" cxnId="{2F100B38-2FE8-40BE-A36D-13387DF48262}">
      <dgm:prSet/>
      <dgm:spPr/>
      <dgm:t>
        <a:bodyPr/>
        <a:lstStyle/>
        <a:p>
          <a:endParaRPr lang="en-US"/>
        </a:p>
      </dgm:t>
    </dgm:pt>
    <dgm:pt modelId="{2815C4DD-2A6D-49C9-A5E6-1782BBE6BF3C}" type="pres">
      <dgm:prSet presAssocID="{BC9A396A-5BDF-4997-BBED-C6A4DD17E4A4}" presName="linear" presStyleCnt="0">
        <dgm:presLayoutVars>
          <dgm:animLvl val="lvl"/>
          <dgm:resizeHandles val="exact"/>
        </dgm:presLayoutVars>
      </dgm:prSet>
      <dgm:spPr/>
    </dgm:pt>
    <dgm:pt modelId="{52D840D3-714A-4C26-A43D-B86745D9D86B}" type="pres">
      <dgm:prSet presAssocID="{54AD8003-D45E-4A77-8D30-BC3AE3FB254B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F100B38-2FE8-40BE-A36D-13387DF48262}" srcId="{BC9A396A-5BDF-4997-BBED-C6A4DD17E4A4}" destId="{54AD8003-D45E-4A77-8D30-BC3AE3FB254B}" srcOrd="0" destOrd="0" parTransId="{FEC7C530-C015-4373-ADC0-A5695AC9243A}" sibTransId="{19CF5E60-50C2-423B-8B52-9A4A097E8697}"/>
    <dgm:cxn modelId="{F6CD3138-5194-4E79-AB3F-1F26531146F7}" type="presOf" srcId="{BC9A396A-5BDF-4997-BBED-C6A4DD17E4A4}" destId="{2815C4DD-2A6D-49C9-A5E6-1782BBE6BF3C}" srcOrd="0" destOrd="0" presId="urn:microsoft.com/office/officeart/2005/8/layout/vList2"/>
    <dgm:cxn modelId="{71788AF0-DAF4-4D11-AAF5-4CC6382BBBB0}" type="presOf" srcId="{54AD8003-D45E-4A77-8D30-BC3AE3FB254B}" destId="{52D840D3-714A-4C26-A43D-B86745D9D86B}" srcOrd="0" destOrd="0" presId="urn:microsoft.com/office/officeart/2005/8/layout/vList2"/>
    <dgm:cxn modelId="{4611F3A6-3DFF-4F61-B30E-3BB119C6E2C8}" type="presParOf" srcId="{2815C4DD-2A6D-49C9-A5E6-1782BBE6BF3C}" destId="{52D840D3-714A-4C26-A43D-B86745D9D86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9.xml><?xml version="1.0" encoding="utf-8"?>
<dgm:dataModel xmlns:dgm="http://schemas.openxmlformats.org/drawingml/2006/diagram" xmlns:a="http://schemas.openxmlformats.org/drawingml/2006/main">
  <dgm:ptLst>
    <dgm:pt modelId="{1B46D72E-65C4-42EE-9418-B1116E3BDDD2}" type="doc">
      <dgm:prSet loTypeId="urn:microsoft.com/office/officeart/2024/layout/NumberedLinearArrowProcess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86504BF-E10F-4DF4-B0A4-D5D064EA6099}">
      <dgm:prSet custT="1"/>
      <dgm:spPr>
        <a:ln>
          <a:solidFill>
            <a:schemeClr val="accent4"/>
          </a:solidFill>
        </a:ln>
      </dgm:spPr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The Termination form should be submitted </a:t>
          </a:r>
          <a:r>
            <a:rPr lang="en-US" sz="1400" b="1" dirty="0">
              <a:solidFill>
                <a:schemeClr val="accent4"/>
              </a:solidFill>
            </a:rPr>
            <a:t>10 days</a:t>
          </a:r>
          <a:r>
            <a:rPr lang="en-US" sz="1400" dirty="0">
              <a:solidFill>
                <a:schemeClr val="accent4"/>
              </a:solidFill>
            </a:rPr>
            <a:t> prior to termination date</a:t>
          </a:r>
        </a:p>
      </dgm:t>
    </dgm:pt>
    <dgm:pt modelId="{1B04DCDF-BA52-40A4-AC3D-E3F2318ACE77}" type="parTrans" cxnId="{E76DD63E-A0EF-4ACD-BF87-47E704CED6EB}">
      <dgm:prSet/>
      <dgm:spPr/>
      <dgm:t>
        <a:bodyPr/>
        <a:lstStyle/>
        <a:p>
          <a:endParaRPr lang="en-US"/>
        </a:p>
      </dgm:t>
    </dgm:pt>
    <dgm:pt modelId="{F6C27B26-B976-4932-9F53-A4BBDB2BCE5C}" type="sibTrans" cxnId="{E76DD63E-A0EF-4ACD-BF87-47E704CED6EB}">
      <dgm:prSet phldrT="1" phldr="0"/>
      <dgm:spPr/>
      <dgm:t>
        <a:bodyPr/>
        <a:lstStyle/>
        <a:p>
          <a:r>
            <a:rPr lang="en-US"/>
            <a:t>1</a:t>
          </a:r>
        </a:p>
      </dgm:t>
    </dgm:pt>
    <dgm:pt modelId="{B71CB078-35B6-4E52-84E4-C7CE7E89A7E9}">
      <dgm:prSet custT="1"/>
      <dgm:spPr>
        <a:ln>
          <a:solidFill>
            <a:schemeClr val="accent2"/>
          </a:solidFill>
        </a:ln>
      </dgm:spPr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The New End Date noted on the Termination form MUST match the end date of all active pay lines in GFS</a:t>
          </a:r>
          <a:endParaRPr lang="en-US" sz="1200" dirty="0">
            <a:solidFill>
              <a:schemeClr val="accent2"/>
            </a:solidFill>
          </a:endParaRPr>
        </a:p>
      </dgm:t>
    </dgm:pt>
    <dgm:pt modelId="{264AE923-3AE5-4834-85DA-B3AD23CCC7FC}" type="parTrans" cxnId="{BD0440D6-75E0-4D90-B577-B22869F26613}">
      <dgm:prSet/>
      <dgm:spPr/>
      <dgm:t>
        <a:bodyPr/>
        <a:lstStyle/>
        <a:p>
          <a:endParaRPr lang="en-US"/>
        </a:p>
      </dgm:t>
    </dgm:pt>
    <dgm:pt modelId="{47A0815A-C347-4560-88B3-9D293402C5CD}" type="sibTrans" cxnId="{BD0440D6-75E0-4D90-B577-B22869F26613}">
      <dgm:prSet phldrT="2" phldr="0"/>
      <dgm:spPr/>
      <dgm:t>
        <a:bodyPr/>
        <a:lstStyle/>
        <a:p>
          <a:r>
            <a:rPr lang="en-US"/>
            <a:t>2</a:t>
          </a:r>
        </a:p>
      </dgm:t>
    </dgm:pt>
    <dgm:pt modelId="{E32815D8-D409-42C7-A15E-8C5854608FD9}">
      <dgm:prSet custT="1"/>
      <dgm:spPr>
        <a:ln>
          <a:solidFill>
            <a:schemeClr val="accent5"/>
          </a:solidFill>
        </a:ln>
      </dgm:spPr>
      <dgm:t>
        <a:bodyPr/>
        <a:lstStyle/>
        <a:p>
          <a:r>
            <a:rPr lang="en-US" sz="1400" dirty="0">
              <a:solidFill>
                <a:schemeClr val="accent5"/>
              </a:solidFill>
            </a:rPr>
            <a:t>Termination form is required to end tuition fees and insurance benefits</a:t>
          </a:r>
        </a:p>
      </dgm:t>
    </dgm:pt>
    <dgm:pt modelId="{24CDD229-CF18-4B1A-81B3-8A3541961BDF}" type="parTrans" cxnId="{97CB6D98-3A5A-43BA-A78F-EF3BA766DDAD}">
      <dgm:prSet/>
      <dgm:spPr/>
      <dgm:t>
        <a:bodyPr/>
        <a:lstStyle/>
        <a:p>
          <a:endParaRPr lang="en-US"/>
        </a:p>
      </dgm:t>
    </dgm:pt>
    <dgm:pt modelId="{90CB4A0F-B7D6-40BE-ADE0-B403A7F885AA}" type="sibTrans" cxnId="{97CB6D98-3A5A-43BA-A78F-EF3BA766DDAD}">
      <dgm:prSet phldrT="3" phldr="0"/>
      <dgm:spPr/>
      <dgm:t>
        <a:bodyPr/>
        <a:lstStyle/>
        <a:p>
          <a:r>
            <a:rPr lang="en-US"/>
            <a:t>3</a:t>
          </a:r>
        </a:p>
      </dgm:t>
    </dgm:pt>
    <dgm:pt modelId="{F0704A90-21A2-4BFD-B014-F9B6185109CA}">
      <dgm:prSet custT="1"/>
      <dgm:spPr>
        <a:ln>
          <a:solidFill>
            <a:schemeClr val="accent3"/>
          </a:solidFill>
        </a:ln>
      </dgm:spPr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Termination form DOES NOT end pay lines in GFS</a:t>
          </a:r>
        </a:p>
      </dgm:t>
    </dgm:pt>
    <dgm:pt modelId="{33126E92-B892-4291-8434-D5B9EFB20BD3}" type="parTrans" cxnId="{AF5A4D60-145C-4DDA-9A22-D4305078367E}">
      <dgm:prSet/>
      <dgm:spPr/>
      <dgm:t>
        <a:bodyPr/>
        <a:lstStyle/>
        <a:p>
          <a:endParaRPr lang="en-US"/>
        </a:p>
      </dgm:t>
    </dgm:pt>
    <dgm:pt modelId="{046E69B2-F1C0-4976-A42B-1E5ED9AF86E1}" type="sibTrans" cxnId="{AF5A4D60-145C-4DDA-9A22-D4305078367E}">
      <dgm:prSet phldrT="4" phldr="0"/>
      <dgm:spPr/>
      <dgm:t>
        <a:bodyPr/>
        <a:lstStyle/>
        <a:p>
          <a:r>
            <a:rPr lang="en-US"/>
            <a:t>4</a:t>
          </a:r>
        </a:p>
      </dgm:t>
    </dgm:pt>
    <dgm:pt modelId="{A728B2C3-5B96-4E72-94C2-4EE7E84E9162}">
      <dgm:prSet custT="1"/>
      <dgm:spPr/>
      <dgm:t>
        <a:bodyPr/>
        <a:lstStyle/>
        <a:p>
          <a:r>
            <a:rPr lang="en-US" sz="1400" dirty="0">
              <a:solidFill>
                <a:schemeClr val="accent6">
                  <a:lumMod val="50000"/>
                </a:schemeClr>
              </a:solidFill>
            </a:rPr>
            <a:t>Termination form DOES NOT notify Bechtel to end the visa program for international postdocs</a:t>
          </a:r>
        </a:p>
      </dgm:t>
    </dgm:pt>
    <dgm:pt modelId="{EF59AEA9-14F8-4B5C-8BC5-C93F9B6BCB92}" type="parTrans" cxnId="{E65E5E61-E7DC-453A-B6AD-A0DAF4E3299D}">
      <dgm:prSet/>
      <dgm:spPr/>
      <dgm:t>
        <a:bodyPr/>
        <a:lstStyle/>
        <a:p>
          <a:endParaRPr lang="en-US"/>
        </a:p>
      </dgm:t>
    </dgm:pt>
    <dgm:pt modelId="{D4747FF7-E360-4CCF-A401-224AAF351113}" type="sibTrans" cxnId="{E65E5E61-E7DC-453A-B6AD-A0DAF4E3299D}">
      <dgm:prSet phldrT="5" phldr="0"/>
      <dgm:spPr/>
      <dgm:t>
        <a:bodyPr/>
        <a:lstStyle/>
        <a:p>
          <a:r>
            <a:rPr lang="en-US"/>
            <a:t>5</a:t>
          </a:r>
        </a:p>
      </dgm:t>
    </dgm:pt>
    <dgm:pt modelId="{B228D7F1-9C17-4180-A4E6-EEB2E1CB9BE6}">
      <dgm:prSet custT="1"/>
      <dgm:spPr>
        <a:ln>
          <a:solidFill>
            <a:schemeClr val="accent4"/>
          </a:solidFill>
        </a:ln>
      </dgm:spPr>
      <dgm:t>
        <a:bodyPr/>
        <a:lstStyle/>
        <a:p>
          <a:r>
            <a:rPr lang="en-US" sz="1400" dirty="0">
              <a:solidFill>
                <a:schemeClr val="accent4"/>
              </a:solidFill>
            </a:rPr>
            <a:t>Termination form DOES NOT notify GME for School of Medicine postdocs</a:t>
          </a:r>
        </a:p>
      </dgm:t>
    </dgm:pt>
    <dgm:pt modelId="{0796AA86-571E-4980-BE97-0994A936B9BB}" type="parTrans" cxnId="{8A0A2C16-B33E-49E9-8AAE-480119398B2B}">
      <dgm:prSet/>
      <dgm:spPr/>
      <dgm:t>
        <a:bodyPr/>
        <a:lstStyle/>
        <a:p>
          <a:endParaRPr lang="en-US"/>
        </a:p>
      </dgm:t>
    </dgm:pt>
    <dgm:pt modelId="{CF4DDDEC-77C3-4BD3-87AB-C2B6E3AAFB5D}" type="sibTrans" cxnId="{8A0A2C16-B33E-49E9-8AAE-480119398B2B}">
      <dgm:prSet phldrT="6" phldr="0"/>
      <dgm:spPr/>
      <dgm:t>
        <a:bodyPr/>
        <a:lstStyle/>
        <a:p>
          <a:r>
            <a:rPr lang="en-US"/>
            <a:t>6</a:t>
          </a:r>
        </a:p>
      </dgm:t>
    </dgm:pt>
    <dgm:pt modelId="{D98C92AE-7DE9-4648-898C-2F69A88F0A6C}">
      <dgm:prSet custT="1"/>
      <dgm:spPr>
        <a:ln>
          <a:solidFill>
            <a:schemeClr val="accent2"/>
          </a:solidFill>
        </a:ln>
      </dgm:spPr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Any insurance charges incurred for a late submitted Termination form are the responsibility of the department in which the postdoc is terminating</a:t>
          </a:r>
          <a:endParaRPr lang="en-US" sz="1200" dirty="0">
            <a:solidFill>
              <a:schemeClr val="accent2"/>
            </a:solidFill>
          </a:endParaRPr>
        </a:p>
      </dgm:t>
    </dgm:pt>
    <dgm:pt modelId="{4DC35D2F-2DB7-4F06-A48E-695F7409D61B}" type="parTrans" cxnId="{37CEC6F1-B87D-4E70-9853-D6DD43DD6171}">
      <dgm:prSet/>
      <dgm:spPr/>
      <dgm:t>
        <a:bodyPr/>
        <a:lstStyle/>
        <a:p>
          <a:endParaRPr lang="en-US"/>
        </a:p>
      </dgm:t>
    </dgm:pt>
    <dgm:pt modelId="{5CA3C710-10D9-4283-BE2A-8F1353825BCB}" type="sibTrans" cxnId="{37CEC6F1-B87D-4E70-9853-D6DD43DD6171}">
      <dgm:prSet phldrT="7" phldr="0"/>
      <dgm:spPr/>
      <dgm:t>
        <a:bodyPr/>
        <a:lstStyle/>
        <a:p>
          <a:r>
            <a:rPr lang="en-US"/>
            <a:t>7</a:t>
          </a:r>
        </a:p>
      </dgm:t>
    </dgm:pt>
    <dgm:pt modelId="{6841240B-C6E2-496C-B22D-733817DB23DA}" type="pres">
      <dgm:prSet presAssocID="{1B46D72E-65C4-42EE-9418-B1116E3BDDD2}" presName="linearFlow" presStyleCnt="0">
        <dgm:presLayoutVars>
          <dgm:dir/>
          <dgm:animLvl val="lvl"/>
          <dgm:resizeHandles val="exact"/>
        </dgm:presLayoutVars>
      </dgm:prSet>
      <dgm:spPr/>
    </dgm:pt>
    <dgm:pt modelId="{BFEFA0D1-76AB-4F89-B52A-3D70C0D0C024}" type="pres">
      <dgm:prSet presAssocID="{386504BF-E10F-4DF4-B0A4-D5D064EA6099}" presName="compositeNode" presStyleCnt="0"/>
      <dgm:spPr/>
    </dgm:pt>
    <dgm:pt modelId="{3D167200-22FF-4135-9A96-AD5544A9C2B2}" type="pres">
      <dgm:prSet presAssocID="{386504BF-E10F-4DF4-B0A4-D5D064EA6099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3DB4876-A087-4B1F-A3EF-8D9174AA33AA}" type="pres">
      <dgm:prSet presAssocID="{386504BF-E10F-4DF4-B0A4-D5D064EA6099}" presName="parSh" presStyleCnt="0"/>
      <dgm:spPr/>
    </dgm:pt>
    <dgm:pt modelId="{24DE1CAE-C6E8-47E9-9D84-26801F44C759}" type="pres">
      <dgm:prSet presAssocID="{386504BF-E10F-4DF4-B0A4-D5D064EA6099}" presName="lineNode" presStyleLbl="alignNode1" presStyleIdx="0" presStyleCnt="21"/>
      <dgm:spPr/>
    </dgm:pt>
    <dgm:pt modelId="{139123F0-3F99-4A8B-B376-519F0AB049E5}" type="pres">
      <dgm:prSet presAssocID="{386504BF-E10F-4DF4-B0A4-D5D064EA6099}" presName="lineArrowNode" presStyleLbl="alignNode1" presStyleIdx="1" presStyleCnt="21"/>
      <dgm:spPr/>
    </dgm:pt>
    <dgm:pt modelId="{0116D138-D5F3-45F2-9AF8-F60696504CCB}" type="pres">
      <dgm:prSet presAssocID="{F6C27B26-B976-4932-9F53-A4BBDB2BCE5C}" presName="sibTransNodeCircle" presStyleLbl="alignNode1" presStyleIdx="2" presStyleCnt="21">
        <dgm:presLayoutVars>
          <dgm:chMax val="0"/>
          <dgm:bulletEnabled/>
        </dgm:presLayoutVars>
      </dgm:prSet>
      <dgm:spPr/>
    </dgm:pt>
    <dgm:pt modelId="{0C9622C6-51C9-4004-86DD-2D889E1C655B}" type="pres">
      <dgm:prSet presAssocID="{F6C27B26-B976-4932-9F53-A4BBDB2BCE5C}" presName="spacerBetweenCircleAndCallout" presStyleCnt="0">
        <dgm:presLayoutVars/>
      </dgm:prSet>
      <dgm:spPr/>
    </dgm:pt>
    <dgm:pt modelId="{3269D11F-0197-4024-BA75-EE1D3931CD9F}" type="pres">
      <dgm:prSet presAssocID="{F6C27B26-B976-4932-9F53-A4BBDB2BCE5C}" presName="verticalConnector" presStyleLbl="alignAccFollowNode1" presStyleIdx="0" presStyleCnt="7"/>
      <dgm:spPr/>
    </dgm:pt>
    <dgm:pt modelId="{9C26253C-876D-4F8A-9CF1-7162BD7E2EF8}" type="pres">
      <dgm:prSet presAssocID="{386504BF-E10F-4DF4-B0A4-D5D064EA6099}" presName="nodeText" presStyleLbl="fgAcc1" presStyleIdx="0" presStyleCnt="7">
        <dgm:presLayoutVars>
          <dgm:bulletEnabled val="1"/>
        </dgm:presLayoutVars>
      </dgm:prSet>
      <dgm:spPr/>
    </dgm:pt>
    <dgm:pt modelId="{6241127B-97DC-47CD-90BA-374419595C95}" type="pres">
      <dgm:prSet presAssocID="{F6C27B26-B976-4932-9F53-A4BBDB2BCE5C}" presName="sibTransComposite" presStyleCnt="0"/>
      <dgm:spPr/>
    </dgm:pt>
    <dgm:pt modelId="{A9E5DE85-73B6-4F40-A4CE-5743B8F60813}" type="pres">
      <dgm:prSet presAssocID="{B71CB078-35B6-4E52-84E4-C7CE7E89A7E9}" presName="compositeNode" presStyleCnt="0"/>
      <dgm:spPr/>
    </dgm:pt>
    <dgm:pt modelId="{226D6161-BA37-4F60-B2FA-8BF344F7DF64}" type="pres">
      <dgm:prSet presAssocID="{B71CB078-35B6-4E52-84E4-C7CE7E89A7E9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8547CB1B-37E3-4A22-B455-1A957C88B668}" type="pres">
      <dgm:prSet presAssocID="{B71CB078-35B6-4E52-84E4-C7CE7E89A7E9}" presName="parSh" presStyleCnt="0"/>
      <dgm:spPr/>
    </dgm:pt>
    <dgm:pt modelId="{7FD92305-9610-4585-9474-93963914F5F6}" type="pres">
      <dgm:prSet presAssocID="{B71CB078-35B6-4E52-84E4-C7CE7E89A7E9}" presName="lineNode" presStyleLbl="alignNode1" presStyleIdx="3" presStyleCnt="21"/>
      <dgm:spPr/>
    </dgm:pt>
    <dgm:pt modelId="{CBB6DA3E-B26E-43F3-94BE-8AD4211618BC}" type="pres">
      <dgm:prSet presAssocID="{B71CB078-35B6-4E52-84E4-C7CE7E89A7E9}" presName="lineArrowNode" presStyleLbl="alignNode1" presStyleIdx="4" presStyleCnt="21"/>
      <dgm:spPr/>
    </dgm:pt>
    <dgm:pt modelId="{36D459A9-C364-4907-BF69-2D7AFEC1A1BD}" type="pres">
      <dgm:prSet presAssocID="{47A0815A-C347-4560-88B3-9D293402C5CD}" presName="sibTransNodeCircle" presStyleLbl="alignNode1" presStyleIdx="5" presStyleCnt="21">
        <dgm:presLayoutVars>
          <dgm:chMax val="0"/>
          <dgm:bulletEnabled/>
        </dgm:presLayoutVars>
      </dgm:prSet>
      <dgm:spPr/>
    </dgm:pt>
    <dgm:pt modelId="{4174A0E9-AF7F-44AD-AAAD-4D2894FDC143}" type="pres">
      <dgm:prSet presAssocID="{47A0815A-C347-4560-88B3-9D293402C5CD}" presName="spacerBetweenCircleAndCallout" presStyleCnt="0">
        <dgm:presLayoutVars/>
      </dgm:prSet>
      <dgm:spPr/>
    </dgm:pt>
    <dgm:pt modelId="{52C53DD0-88EC-4EF3-9F86-F9913D79A5A8}" type="pres">
      <dgm:prSet presAssocID="{47A0815A-C347-4560-88B3-9D293402C5CD}" presName="verticalConnector" presStyleLbl="alignAccFollowNode1" presStyleIdx="1" presStyleCnt="7"/>
      <dgm:spPr/>
    </dgm:pt>
    <dgm:pt modelId="{3E6596DB-D6B5-411A-8D63-A6A14C4732C3}" type="pres">
      <dgm:prSet presAssocID="{B71CB078-35B6-4E52-84E4-C7CE7E89A7E9}" presName="nodeText" presStyleLbl="fgAcc1" presStyleIdx="1" presStyleCnt="7">
        <dgm:presLayoutVars>
          <dgm:bulletEnabled val="1"/>
        </dgm:presLayoutVars>
      </dgm:prSet>
      <dgm:spPr/>
    </dgm:pt>
    <dgm:pt modelId="{58D5B468-26D9-4D19-B7D4-B5218025CC8C}" type="pres">
      <dgm:prSet presAssocID="{47A0815A-C347-4560-88B3-9D293402C5CD}" presName="sibTransComposite" presStyleCnt="0"/>
      <dgm:spPr/>
    </dgm:pt>
    <dgm:pt modelId="{B1514F9C-0D7B-425E-9BED-C5179AB8B126}" type="pres">
      <dgm:prSet presAssocID="{E32815D8-D409-42C7-A15E-8C5854608FD9}" presName="compositeNode" presStyleCnt="0"/>
      <dgm:spPr/>
    </dgm:pt>
    <dgm:pt modelId="{671BE504-431B-4A6D-8F47-4B1759BA0D30}" type="pres">
      <dgm:prSet presAssocID="{E32815D8-D409-42C7-A15E-8C5854608FD9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7FEC5222-CA1D-4A5C-B171-4B679B8BE719}" type="pres">
      <dgm:prSet presAssocID="{E32815D8-D409-42C7-A15E-8C5854608FD9}" presName="parSh" presStyleCnt="0"/>
      <dgm:spPr/>
    </dgm:pt>
    <dgm:pt modelId="{08C9C7EE-AE18-4D41-8423-F73161F9D342}" type="pres">
      <dgm:prSet presAssocID="{E32815D8-D409-42C7-A15E-8C5854608FD9}" presName="lineNode" presStyleLbl="alignNode1" presStyleIdx="6" presStyleCnt="21"/>
      <dgm:spPr/>
    </dgm:pt>
    <dgm:pt modelId="{6CEF5D95-7CF8-49E4-8AAB-C3C6E19472FF}" type="pres">
      <dgm:prSet presAssocID="{E32815D8-D409-42C7-A15E-8C5854608FD9}" presName="lineArrowNode" presStyleLbl="alignNode1" presStyleIdx="7" presStyleCnt="21"/>
      <dgm:spPr/>
    </dgm:pt>
    <dgm:pt modelId="{55341618-621D-48B4-9A6B-E37DB5D4320B}" type="pres">
      <dgm:prSet presAssocID="{90CB4A0F-B7D6-40BE-ADE0-B403A7F885AA}" presName="sibTransNodeCircle" presStyleLbl="alignNode1" presStyleIdx="8" presStyleCnt="21">
        <dgm:presLayoutVars>
          <dgm:chMax val="0"/>
          <dgm:bulletEnabled/>
        </dgm:presLayoutVars>
      </dgm:prSet>
      <dgm:spPr/>
    </dgm:pt>
    <dgm:pt modelId="{A7A93F74-B756-47B0-ACA8-FCEA35E9A6E6}" type="pres">
      <dgm:prSet presAssocID="{90CB4A0F-B7D6-40BE-ADE0-B403A7F885AA}" presName="spacerBetweenCircleAndCallout" presStyleCnt="0">
        <dgm:presLayoutVars/>
      </dgm:prSet>
      <dgm:spPr/>
    </dgm:pt>
    <dgm:pt modelId="{DD000AE2-1D5D-4919-A197-18FFC12D03F4}" type="pres">
      <dgm:prSet presAssocID="{90CB4A0F-B7D6-40BE-ADE0-B403A7F885AA}" presName="verticalConnector" presStyleLbl="alignAccFollowNode1" presStyleIdx="2" presStyleCnt="7"/>
      <dgm:spPr/>
    </dgm:pt>
    <dgm:pt modelId="{754D3F2C-390F-49BE-A524-12DBB21ACB4A}" type="pres">
      <dgm:prSet presAssocID="{E32815D8-D409-42C7-A15E-8C5854608FD9}" presName="nodeText" presStyleLbl="fgAcc1" presStyleIdx="2" presStyleCnt="7">
        <dgm:presLayoutVars>
          <dgm:bulletEnabled val="1"/>
        </dgm:presLayoutVars>
      </dgm:prSet>
      <dgm:spPr/>
    </dgm:pt>
    <dgm:pt modelId="{28B41851-C79D-4CED-8C8D-C29825344E06}" type="pres">
      <dgm:prSet presAssocID="{90CB4A0F-B7D6-40BE-ADE0-B403A7F885AA}" presName="sibTransComposite" presStyleCnt="0"/>
      <dgm:spPr/>
    </dgm:pt>
    <dgm:pt modelId="{0DEE36A2-5AA7-4CA2-85D7-B627460A6008}" type="pres">
      <dgm:prSet presAssocID="{F0704A90-21A2-4BFD-B014-F9B6185109CA}" presName="compositeNode" presStyleCnt="0"/>
      <dgm:spPr/>
    </dgm:pt>
    <dgm:pt modelId="{2C30BE10-74EA-4415-B311-76CA39A1E1F5}" type="pres">
      <dgm:prSet presAssocID="{F0704A90-21A2-4BFD-B014-F9B6185109CA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FD770A7-9071-464C-AF6C-36D9AEE794A9}" type="pres">
      <dgm:prSet presAssocID="{F0704A90-21A2-4BFD-B014-F9B6185109CA}" presName="parSh" presStyleCnt="0"/>
      <dgm:spPr/>
    </dgm:pt>
    <dgm:pt modelId="{1AE3BDC9-6488-4DD7-8F41-786D254CDDB6}" type="pres">
      <dgm:prSet presAssocID="{F0704A90-21A2-4BFD-B014-F9B6185109CA}" presName="lineNode" presStyleLbl="alignNode1" presStyleIdx="9" presStyleCnt="21"/>
      <dgm:spPr/>
    </dgm:pt>
    <dgm:pt modelId="{315D8D00-4C60-497E-9D18-67D830D77235}" type="pres">
      <dgm:prSet presAssocID="{F0704A90-21A2-4BFD-B014-F9B6185109CA}" presName="lineArrowNode" presStyleLbl="alignNode1" presStyleIdx="10" presStyleCnt="21"/>
      <dgm:spPr/>
    </dgm:pt>
    <dgm:pt modelId="{816BE8C0-A6A6-4255-B6FC-A038473226B1}" type="pres">
      <dgm:prSet presAssocID="{046E69B2-F1C0-4976-A42B-1E5ED9AF86E1}" presName="sibTransNodeCircle" presStyleLbl="alignNode1" presStyleIdx="11" presStyleCnt="21">
        <dgm:presLayoutVars>
          <dgm:chMax val="0"/>
          <dgm:bulletEnabled/>
        </dgm:presLayoutVars>
      </dgm:prSet>
      <dgm:spPr/>
    </dgm:pt>
    <dgm:pt modelId="{AE6398EA-3104-4720-A9B6-E5A517206BD1}" type="pres">
      <dgm:prSet presAssocID="{046E69B2-F1C0-4976-A42B-1E5ED9AF86E1}" presName="spacerBetweenCircleAndCallout" presStyleCnt="0">
        <dgm:presLayoutVars/>
      </dgm:prSet>
      <dgm:spPr/>
    </dgm:pt>
    <dgm:pt modelId="{62782DC8-C0BD-4213-B573-B737E47096E9}" type="pres">
      <dgm:prSet presAssocID="{046E69B2-F1C0-4976-A42B-1E5ED9AF86E1}" presName="verticalConnector" presStyleLbl="alignAccFollowNode1" presStyleIdx="3" presStyleCnt="7"/>
      <dgm:spPr/>
    </dgm:pt>
    <dgm:pt modelId="{E50625B7-EA81-4B8F-9AC0-94B642B8F309}" type="pres">
      <dgm:prSet presAssocID="{F0704A90-21A2-4BFD-B014-F9B6185109CA}" presName="nodeText" presStyleLbl="fgAcc1" presStyleIdx="3" presStyleCnt="7">
        <dgm:presLayoutVars>
          <dgm:bulletEnabled val="1"/>
        </dgm:presLayoutVars>
      </dgm:prSet>
      <dgm:spPr/>
    </dgm:pt>
    <dgm:pt modelId="{E0DA590D-2584-4B31-AC2D-89F4A2B6787F}" type="pres">
      <dgm:prSet presAssocID="{046E69B2-F1C0-4976-A42B-1E5ED9AF86E1}" presName="sibTransComposite" presStyleCnt="0"/>
      <dgm:spPr/>
    </dgm:pt>
    <dgm:pt modelId="{3EFACFC6-ABA0-48B1-92F8-0E5EDB98DDB9}" type="pres">
      <dgm:prSet presAssocID="{A728B2C3-5B96-4E72-94C2-4EE7E84E9162}" presName="compositeNode" presStyleCnt="0"/>
      <dgm:spPr/>
    </dgm:pt>
    <dgm:pt modelId="{56B335C7-964C-48B1-8731-41899FEC28B7}" type="pres">
      <dgm:prSet presAssocID="{A728B2C3-5B96-4E72-94C2-4EE7E84E9162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4EC6A4B1-6163-4C02-99FF-233EB20A973B}" type="pres">
      <dgm:prSet presAssocID="{A728B2C3-5B96-4E72-94C2-4EE7E84E9162}" presName="parSh" presStyleCnt="0"/>
      <dgm:spPr/>
    </dgm:pt>
    <dgm:pt modelId="{D454EA7C-3582-49C2-BD5A-B0D75DA95478}" type="pres">
      <dgm:prSet presAssocID="{A728B2C3-5B96-4E72-94C2-4EE7E84E9162}" presName="lineNode" presStyleLbl="alignNode1" presStyleIdx="12" presStyleCnt="21"/>
      <dgm:spPr/>
    </dgm:pt>
    <dgm:pt modelId="{231A39D4-00CF-4742-8EFF-D6B9CE2FD624}" type="pres">
      <dgm:prSet presAssocID="{A728B2C3-5B96-4E72-94C2-4EE7E84E9162}" presName="lineArrowNode" presStyleLbl="alignNode1" presStyleIdx="13" presStyleCnt="21"/>
      <dgm:spPr/>
    </dgm:pt>
    <dgm:pt modelId="{9DF7E4D4-A642-4F49-9169-45CA31D073DF}" type="pres">
      <dgm:prSet presAssocID="{D4747FF7-E360-4CCF-A401-224AAF351113}" presName="sibTransNodeCircle" presStyleLbl="alignNode1" presStyleIdx="14" presStyleCnt="21">
        <dgm:presLayoutVars>
          <dgm:chMax val="0"/>
          <dgm:bulletEnabled/>
        </dgm:presLayoutVars>
      </dgm:prSet>
      <dgm:spPr/>
    </dgm:pt>
    <dgm:pt modelId="{10FA2F2C-3490-452D-80E1-DE335E223BD0}" type="pres">
      <dgm:prSet presAssocID="{D4747FF7-E360-4CCF-A401-224AAF351113}" presName="spacerBetweenCircleAndCallout" presStyleCnt="0">
        <dgm:presLayoutVars/>
      </dgm:prSet>
      <dgm:spPr/>
    </dgm:pt>
    <dgm:pt modelId="{F6687F61-9C12-436E-93D6-10FC1B59998A}" type="pres">
      <dgm:prSet presAssocID="{D4747FF7-E360-4CCF-A401-224AAF351113}" presName="verticalConnector" presStyleLbl="alignAccFollowNode1" presStyleIdx="4" presStyleCnt="7"/>
      <dgm:spPr/>
    </dgm:pt>
    <dgm:pt modelId="{ADDBBEA2-757E-42EB-9AB3-E057F83FCF0B}" type="pres">
      <dgm:prSet presAssocID="{A728B2C3-5B96-4E72-94C2-4EE7E84E9162}" presName="nodeText" presStyleLbl="fgAcc1" presStyleIdx="4" presStyleCnt="7">
        <dgm:presLayoutVars>
          <dgm:bulletEnabled val="1"/>
        </dgm:presLayoutVars>
      </dgm:prSet>
      <dgm:spPr/>
    </dgm:pt>
    <dgm:pt modelId="{598A1940-CC7D-4281-8B46-E42B3C0CA744}" type="pres">
      <dgm:prSet presAssocID="{D4747FF7-E360-4CCF-A401-224AAF351113}" presName="sibTransComposite" presStyleCnt="0"/>
      <dgm:spPr/>
    </dgm:pt>
    <dgm:pt modelId="{EBA3B627-05D7-4B9F-9749-4F81EF795116}" type="pres">
      <dgm:prSet presAssocID="{B228D7F1-9C17-4180-A4E6-EEB2E1CB9BE6}" presName="compositeNode" presStyleCnt="0"/>
      <dgm:spPr/>
    </dgm:pt>
    <dgm:pt modelId="{2CFEB8D1-5C73-44CC-9351-4B4A57C6E857}" type="pres">
      <dgm:prSet presAssocID="{B228D7F1-9C17-4180-A4E6-EEB2E1CB9BE6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57AE4049-09EB-455B-917D-2F06CF690F9C}" type="pres">
      <dgm:prSet presAssocID="{B228D7F1-9C17-4180-A4E6-EEB2E1CB9BE6}" presName="parSh" presStyleCnt="0"/>
      <dgm:spPr/>
    </dgm:pt>
    <dgm:pt modelId="{CCD2F0A5-9FF8-4F95-B5F4-8D2FCA82298E}" type="pres">
      <dgm:prSet presAssocID="{B228D7F1-9C17-4180-A4E6-EEB2E1CB9BE6}" presName="lineNode" presStyleLbl="alignNode1" presStyleIdx="15" presStyleCnt="21"/>
      <dgm:spPr/>
    </dgm:pt>
    <dgm:pt modelId="{FAFAD417-6E6F-4D63-B423-5ADA443A0C01}" type="pres">
      <dgm:prSet presAssocID="{B228D7F1-9C17-4180-A4E6-EEB2E1CB9BE6}" presName="lineArrowNode" presStyleLbl="alignNode1" presStyleIdx="16" presStyleCnt="21"/>
      <dgm:spPr/>
    </dgm:pt>
    <dgm:pt modelId="{AE33A782-83F2-4D93-8BEE-421AA5D90D5B}" type="pres">
      <dgm:prSet presAssocID="{CF4DDDEC-77C3-4BD3-87AB-C2B6E3AAFB5D}" presName="sibTransNodeCircle" presStyleLbl="alignNode1" presStyleIdx="17" presStyleCnt="21">
        <dgm:presLayoutVars>
          <dgm:chMax val="0"/>
          <dgm:bulletEnabled/>
        </dgm:presLayoutVars>
      </dgm:prSet>
      <dgm:spPr/>
    </dgm:pt>
    <dgm:pt modelId="{8BEBA998-46F7-4D9F-9312-D0BF57E854B4}" type="pres">
      <dgm:prSet presAssocID="{CF4DDDEC-77C3-4BD3-87AB-C2B6E3AAFB5D}" presName="spacerBetweenCircleAndCallout" presStyleCnt="0">
        <dgm:presLayoutVars/>
      </dgm:prSet>
      <dgm:spPr/>
    </dgm:pt>
    <dgm:pt modelId="{A6A824C0-4ADC-4B86-81DE-9169FB731E29}" type="pres">
      <dgm:prSet presAssocID="{CF4DDDEC-77C3-4BD3-87AB-C2B6E3AAFB5D}" presName="verticalConnector" presStyleLbl="alignAccFollowNode1" presStyleIdx="5" presStyleCnt="7"/>
      <dgm:spPr/>
    </dgm:pt>
    <dgm:pt modelId="{6C21352F-60E9-4A67-8BD3-D7CFCECCCB2B}" type="pres">
      <dgm:prSet presAssocID="{B228D7F1-9C17-4180-A4E6-EEB2E1CB9BE6}" presName="nodeText" presStyleLbl="fgAcc1" presStyleIdx="5" presStyleCnt="7">
        <dgm:presLayoutVars>
          <dgm:bulletEnabled val="1"/>
        </dgm:presLayoutVars>
      </dgm:prSet>
      <dgm:spPr/>
    </dgm:pt>
    <dgm:pt modelId="{5EAA6CB3-A286-41AC-8174-563ACF131C69}" type="pres">
      <dgm:prSet presAssocID="{CF4DDDEC-77C3-4BD3-87AB-C2B6E3AAFB5D}" presName="sibTransComposite" presStyleCnt="0"/>
      <dgm:spPr/>
    </dgm:pt>
    <dgm:pt modelId="{A38EB0FC-F17F-456F-8777-CEF7441BF48E}" type="pres">
      <dgm:prSet presAssocID="{D98C92AE-7DE9-4648-898C-2F69A88F0A6C}" presName="compositeNode" presStyleCnt="0"/>
      <dgm:spPr/>
    </dgm:pt>
    <dgm:pt modelId="{24899496-7660-4B86-A632-924D49B07FB5}" type="pres">
      <dgm:prSet presAssocID="{D98C92AE-7DE9-4648-898C-2F69A88F0A6C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33883A8-BB98-4E8C-95C9-096F8C77B5C5}" type="pres">
      <dgm:prSet presAssocID="{D98C92AE-7DE9-4648-898C-2F69A88F0A6C}" presName="parSh" presStyleCnt="0"/>
      <dgm:spPr/>
    </dgm:pt>
    <dgm:pt modelId="{CCF1EE22-01A5-4E80-A5F3-A6A96FD083C7}" type="pres">
      <dgm:prSet presAssocID="{D98C92AE-7DE9-4648-898C-2F69A88F0A6C}" presName="lineNode" presStyleLbl="alignNode1" presStyleIdx="18" presStyleCnt="21"/>
      <dgm:spPr/>
    </dgm:pt>
    <dgm:pt modelId="{65A33C6A-26A0-4FDD-8C51-B425469E5F94}" type="pres">
      <dgm:prSet presAssocID="{D98C92AE-7DE9-4648-898C-2F69A88F0A6C}" presName="lineArrowNode" presStyleLbl="alignNode1" presStyleIdx="19" presStyleCnt="21"/>
      <dgm:spPr/>
    </dgm:pt>
    <dgm:pt modelId="{63A68A41-5272-4679-967E-D30AE6A0C522}" type="pres">
      <dgm:prSet presAssocID="{5CA3C710-10D9-4283-BE2A-8F1353825BCB}" presName="sibTransNodeCircle" presStyleLbl="alignNode1" presStyleIdx="20" presStyleCnt="21">
        <dgm:presLayoutVars>
          <dgm:chMax val="0"/>
          <dgm:bulletEnabled/>
        </dgm:presLayoutVars>
      </dgm:prSet>
      <dgm:spPr/>
    </dgm:pt>
    <dgm:pt modelId="{31D20BAB-50DE-47DE-91DD-71B5A0BCFFA0}" type="pres">
      <dgm:prSet presAssocID="{5CA3C710-10D9-4283-BE2A-8F1353825BCB}" presName="spacerBetweenCircleAndCallout" presStyleCnt="0">
        <dgm:presLayoutVars/>
      </dgm:prSet>
      <dgm:spPr/>
    </dgm:pt>
    <dgm:pt modelId="{3C8E6EC1-18F0-434A-9349-77159C574CED}" type="pres">
      <dgm:prSet presAssocID="{5CA3C710-10D9-4283-BE2A-8F1353825BCB}" presName="verticalConnector" presStyleLbl="alignAccFollowNode1" presStyleIdx="6" presStyleCnt="7"/>
      <dgm:spPr/>
    </dgm:pt>
    <dgm:pt modelId="{AB4C0F89-F1CF-4514-B778-601945E05836}" type="pres">
      <dgm:prSet presAssocID="{D98C92AE-7DE9-4648-898C-2F69A88F0A6C}" presName="nodeText" presStyleLbl="fgAcc1" presStyleIdx="6" presStyleCnt="7" custScaleX="113818" custScaleY="100000">
        <dgm:presLayoutVars>
          <dgm:bulletEnabled val="1"/>
        </dgm:presLayoutVars>
      </dgm:prSet>
      <dgm:spPr/>
    </dgm:pt>
  </dgm:ptLst>
  <dgm:cxnLst>
    <dgm:cxn modelId="{C25D9105-1B3A-486C-A4D0-D00AD3841E4F}" type="presOf" srcId="{046E69B2-F1C0-4976-A42B-1E5ED9AF86E1}" destId="{816BE8C0-A6A6-4255-B6FC-A038473226B1}" srcOrd="0" destOrd="0" presId="urn:microsoft.com/office/officeart/2024/layout/NumberedLinearArrowProcess"/>
    <dgm:cxn modelId="{E6246009-A841-4437-A3CA-BC72BBA5A2A3}" type="presOf" srcId="{A728B2C3-5B96-4E72-94C2-4EE7E84E9162}" destId="{ADDBBEA2-757E-42EB-9AB3-E057F83FCF0B}" srcOrd="1" destOrd="0" presId="urn:microsoft.com/office/officeart/2024/layout/NumberedLinearArrowProcess"/>
    <dgm:cxn modelId="{29A93F0E-BA09-4913-BF3B-16887621FA89}" type="presOf" srcId="{5CA3C710-10D9-4283-BE2A-8F1353825BCB}" destId="{63A68A41-5272-4679-967E-D30AE6A0C522}" srcOrd="0" destOrd="0" presId="urn:microsoft.com/office/officeart/2024/layout/NumberedLinearArrowProcess"/>
    <dgm:cxn modelId="{D1521F0F-AF5A-4EA9-B0B1-868C214B0E10}" type="presOf" srcId="{E32815D8-D409-42C7-A15E-8C5854608FD9}" destId="{6CEF5D95-7CF8-49E4-8AAB-C3C6E19472FF}" srcOrd="0" destOrd="0" presId="urn:microsoft.com/office/officeart/2024/layout/NumberedLinearArrowProcess"/>
    <dgm:cxn modelId="{8A0A2C16-B33E-49E9-8AAE-480119398B2B}" srcId="{1B46D72E-65C4-42EE-9418-B1116E3BDDD2}" destId="{B228D7F1-9C17-4180-A4E6-EEB2E1CB9BE6}" srcOrd="5" destOrd="0" parTransId="{0796AA86-571E-4980-BE97-0994A936B9BB}" sibTransId="{CF4DDDEC-77C3-4BD3-87AB-C2B6E3AAFB5D}"/>
    <dgm:cxn modelId="{A07B571E-232F-43EA-BA2D-C3EE0165A16A}" type="presOf" srcId="{CF4DDDEC-77C3-4BD3-87AB-C2B6E3AAFB5D}" destId="{AE33A782-83F2-4D93-8BEE-421AA5D90D5B}" srcOrd="0" destOrd="0" presId="urn:microsoft.com/office/officeart/2024/layout/NumberedLinearArrowProcess"/>
    <dgm:cxn modelId="{84B80D35-80A2-472B-A336-D2DEF6543543}" type="presOf" srcId="{E32815D8-D409-42C7-A15E-8C5854608FD9}" destId="{754D3F2C-390F-49BE-A524-12DBB21ACB4A}" srcOrd="1" destOrd="0" presId="urn:microsoft.com/office/officeart/2024/layout/NumberedLinearArrowProcess"/>
    <dgm:cxn modelId="{F4F4DD37-814C-48AA-A5EB-D72C5FB6C77F}" type="presOf" srcId="{1B46D72E-65C4-42EE-9418-B1116E3BDDD2}" destId="{6841240B-C6E2-496C-B22D-733817DB23DA}" srcOrd="0" destOrd="0" presId="urn:microsoft.com/office/officeart/2024/layout/NumberedLinearArrowProcess"/>
    <dgm:cxn modelId="{E76DD63E-A0EF-4ACD-BF87-47E704CED6EB}" srcId="{1B46D72E-65C4-42EE-9418-B1116E3BDDD2}" destId="{386504BF-E10F-4DF4-B0A4-D5D064EA6099}" srcOrd="0" destOrd="0" parTransId="{1B04DCDF-BA52-40A4-AC3D-E3F2318ACE77}" sibTransId="{F6C27B26-B976-4932-9F53-A4BBDB2BCE5C}"/>
    <dgm:cxn modelId="{AC7B8B5E-910F-4A75-A024-7B6818AB9D53}" type="presOf" srcId="{B71CB078-35B6-4E52-84E4-C7CE7E89A7E9}" destId="{3E6596DB-D6B5-411A-8D63-A6A14C4732C3}" srcOrd="1" destOrd="0" presId="urn:microsoft.com/office/officeart/2024/layout/NumberedLinearArrowProcess"/>
    <dgm:cxn modelId="{AF5A4D60-145C-4DDA-9A22-D4305078367E}" srcId="{1B46D72E-65C4-42EE-9418-B1116E3BDDD2}" destId="{F0704A90-21A2-4BFD-B014-F9B6185109CA}" srcOrd="3" destOrd="0" parTransId="{33126E92-B892-4291-8434-D5B9EFB20BD3}" sibTransId="{046E69B2-F1C0-4976-A42B-1E5ED9AF86E1}"/>
    <dgm:cxn modelId="{E65E5E61-E7DC-453A-B6AD-A0DAF4E3299D}" srcId="{1B46D72E-65C4-42EE-9418-B1116E3BDDD2}" destId="{A728B2C3-5B96-4E72-94C2-4EE7E84E9162}" srcOrd="4" destOrd="0" parTransId="{EF59AEA9-14F8-4B5C-8BC5-C93F9B6BCB92}" sibTransId="{D4747FF7-E360-4CCF-A401-224AAF351113}"/>
    <dgm:cxn modelId="{21AB9B41-7AC2-4A9C-83D6-92CE64C4C054}" type="presOf" srcId="{47A0815A-C347-4560-88B3-9D293402C5CD}" destId="{36D459A9-C364-4907-BF69-2D7AFEC1A1BD}" srcOrd="0" destOrd="0" presId="urn:microsoft.com/office/officeart/2024/layout/NumberedLinearArrowProcess"/>
    <dgm:cxn modelId="{67C50A62-6DCE-489F-9CC4-46CC913EE8DF}" type="presOf" srcId="{90CB4A0F-B7D6-40BE-ADE0-B403A7F885AA}" destId="{55341618-621D-48B4-9A6B-E37DB5D4320B}" srcOrd="0" destOrd="0" presId="urn:microsoft.com/office/officeart/2024/layout/NumberedLinearArrowProcess"/>
    <dgm:cxn modelId="{6180AC78-3EC7-43E0-A59B-FBCA632E505A}" type="presOf" srcId="{D98C92AE-7DE9-4648-898C-2F69A88F0A6C}" destId="{65A33C6A-26A0-4FDD-8C51-B425469E5F94}" srcOrd="0" destOrd="0" presId="urn:microsoft.com/office/officeart/2024/layout/NumberedLinearArrowProcess"/>
    <dgm:cxn modelId="{8934C578-FC96-442B-A1FC-518947608300}" type="presOf" srcId="{F6C27B26-B976-4932-9F53-A4BBDB2BCE5C}" destId="{0116D138-D5F3-45F2-9AF8-F60696504CCB}" srcOrd="0" destOrd="0" presId="urn:microsoft.com/office/officeart/2024/layout/NumberedLinearArrowProcess"/>
    <dgm:cxn modelId="{61A96A7A-E5B5-4F86-9C46-533AB0B5233B}" type="presOf" srcId="{A728B2C3-5B96-4E72-94C2-4EE7E84E9162}" destId="{231A39D4-00CF-4742-8EFF-D6B9CE2FD624}" srcOrd="0" destOrd="0" presId="urn:microsoft.com/office/officeart/2024/layout/NumberedLinearArrowProcess"/>
    <dgm:cxn modelId="{1618C18B-61DA-4B4E-A2A3-E0A159F36FCB}" type="presOf" srcId="{D4747FF7-E360-4CCF-A401-224AAF351113}" destId="{9DF7E4D4-A642-4F49-9169-45CA31D073DF}" srcOrd="0" destOrd="0" presId="urn:microsoft.com/office/officeart/2024/layout/NumberedLinearArrowProcess"/>
    <dgm:cxn modelId="{BED99A8E-1681-43AD-98D5-8E906E75DE18}" type="presOf" srcId="{B228D7F1-9C17-4180-A4E6-EEB2E1CB9BE6}" destId="{6C21352F-60E9-4A67-8BD3-D7CFCECCCB2B}" srcOrd="1" destOrd="0" presId="urn:microsoft.com/office/officeart/2024/layout/NumberedLinearArrowProcess"/>
    <dgm:cxn modelId="{112DE992-2C58-4741-A628-F358EA0562D5}" type="presOf" srcId="{386504BF-E10F-4DF4-B0A4-D5D064EA6099}" destId="{139123F0-3F99-4A8B-B376-519F0AB049E5}" srcOrd="0" destOrd="0" presId="urn:microsoft.com/office/officeart/2024/layout/NumberedLinearArrowProcess"/>
    <dgm:cxn modelId="{97CB6D98-3A5A-43BA-A78F-EF3BA766DDAD}" srcId="{1B46D72E-65C4-42EE-9418-B1116E3BDDD2}" destId="{E32815D8-D409-42C7-A15E-8C5854608FD9}" srcOrd="2" destOrd="0" parTransId="{24CDD229-CF18-4B1A-81B3-8A3541961BDF}" sibTransId="{90CB4A0F-B7D6-40BE-ADE0-B403A7F885AA}"/>
    <dgm:cxn modelId="{00C00199-4C22-403D-8454-F7175B5F908E}" type="presOf" srcId="{B71CB078-35B6-4E52-84E4-C7CE7E89A7E9}" destId="{CBB6DA3E-B26E-43F3-94BE-8AD4211618BC}" srcOrd="0" destOrd="0" presId="urn:microsoft.com/office/officeart/2024/layout/NumberedLinearArrowProcess"/>
    <dgm:cxn modelId="{A49FC4A3-ED24-4575-8F4D-1907F5F049FB}" type="presOf" srcId="{B228D7F1-9C17-4180-A4E6-EEB2E1CB9BE6}" destId="{FAFAD417-6E6F-4D63-B423-5ADA443A0C01}" srcOrd="0" destOrd="0" presId="urn:microsoft.com/office/officeart/2024/layout/NumberedLinearArrowProcess"/>
    <dgm:cxn modelId="{5C0718B0-D088-43FB-A4FC-FC339A3C4296}" type="presOf" srcId="{D98C92AE-7DE9-4648-898C-2F69A88F0A6C}" destId="{AB4C0F89-F1CF-4514-B778-601945E05836}" srcOrd="1" destOrd="0" presId="urn:microsoft.com/office/officeart/2024/layout/NumberedLinearArrowProcess"/>
    <dgm:cxn modelId="{2C0F47C6-72A1-4688-ACCF-273A0CF7CCE7}" type="presOf" srcId="{386504BF-E10F-4DF4-B0A4-D5D064EA6099}" destId="{9C26253C-876D-4F8A-9CF1-7162BD7E2EF8}" srcOrd="1" destOrd="0" presId="urn:microsoft.com/office/officeart/2024/layout/NumberedLinearArrowProcess"/>
    <dgm:cxn modelId="{BD0440D6-75E0-4D90-B577-B22869F26613}" srcId="{1B46D72E-65C4-42EE-9418-B1116E3BDDD2}" destId="{B71CB078-35B6-4E52-84E4-C7CE7E89A7E9}" srcOrd="1" destOrd="0" parTransId="{264AE923-3AE5-4834-85DA-B3AD23CCC7FC}" sibTransId="{47A0815A-C347-4560-88B3-9D293402C5CD}"/>
    <dgm:cxn modelId="{99393CDB-6D48-4923-9C5A-AC628CD4B6A6}" type="presOf" srcId="{F0704A90-21A2-4BFD-B014-F9B6185109CA}" destId="{315D8D00-4C60-497E-9D18-67D830D77235}" srcOrd="0" destOrd="0" presId="urn:microsoft.com/office/officeart/2024/layout/NumberedLinearArrowProcess"/>
    <dgm:cxn modelId="{E63728E0-FB3B-446A-B776-7504BB610734}" type="presOf" srcId="{F0704A90-21A2-4BFD-B014-F9B6185109CA}" destId="{E50625B7-EA81-4B8F-9AC0-94B642B8F309}" srcOrd="1" destOrd="0" presId="urn:microsoft.com/office/officeart/2024/layout/NumberedLinearArrowProcess"/>
    <dgm:cxn modelId="{37CEC6F1-B87D-4E70-9853-D6DD43DD6171}" srcId="{1B46D72E-65C4-42EE-9418-B1116E3BDDD2}" destId="{D98C92AE-7DE9-4648-898C-2F69A88F0A6C}" srcOrd="6" destOrd="0" parTransId="{4DC35D2F-2DB7-4F06-A48E-695F7409D61B}" sibTransId="{5CA3C710-10D9-4283-BE2A-8F1353825BCB}"/>
    <dgm:cxn modelId="{53C519BA-1747-4B81-B8D6-D831161E76D8}" type="presParOf" srcId="{6841240B-C6E2-496C-B22D-733817DB23DA}" destId="{BFEFA0D1-76AB-4F89-B52A-3D70C0D0C024}" srcOrd="0" destOrd="0" presId="urn:microsoft.com/office/officeart/2024/layout/NumberedLinearArrowProcess"/>
    <dgm:cxn modelId="{5585C310-9279-42E9-9672-3F8495ABDFBB}" type="presParOf" srcId="{BFEFA0D1-76AB-4F89-B52A-3D70C0D0C024}" destId="{3D167200-22FF-4135-9A96-AD5544A9C2B2}" srcOrd="0" destOrd="0" presId="urn:microsoft.com/office/officeart/2024/layout/NumberedLinearArrowProcess"/>
    <dgm:cxn modelId="{CF72BDA3-290B-433F-B694-5B78F3E85FAF}" type="presParOf" srcId="{BFEFA0D1-76AB-4F89-B52A-3D70C0D0C024}" destId="{03DB4876-A087-4B1F-A3EF-8D9174AA33AA}" srcOrd="1" destOrd="0" presId="urn:microsoft.com/office/officeart/2024/layout/NumberedLinearArrowProcess"/>
    <dgm:cxn modelId="{EEB6A530-34CA-499C-B97D-E4648CABB26F}" type="presParOf" srcId="{03DB4876-A087-4B1F-A3EF-8D9174AA33AA}" destId="{24DE1CAE-C6E8-47E9-9D84-26801F44C759}" srcOrd="0" destOrd="0" presId="urn:microsoft.com/office/officeart/2024/layout/NumberedLinearArrowProcess"/>
    <dgm:cxn modelId="{D9638AFA-6E8B-408B-BAA0-E4960701FA19}" type="presParOf" srcId="{03DB4876-A087-4B1F-A3EF-8D9174AA33AA}" destId="{139123F0-3F99-4A8B-B376-519F0AB049E5}" srcOrd="1" destOrd="0" presId="urn:microsoft.com/office/officeart/2024/layout/NumberedLinearArrowProcess"/>
    <dgm:cxn modelId="{7ED69AB1-BD3F-4CC4-9D0B-60172893AB2B}" type="presParOf" srcId="{03DB4876-A087-4B1F-A3EF-8D9174AA33AA}" destId="{0116D138-D5F3-45F2-9AF8-F60696504CCB}" srcOrd="2" destOrd="0" presId="urn:microsoft.com/office/officeart/2024/layout/NumberedLinearArrowProcess"/>
    <dgm:cxn modelId="{6D932F31-B0DB-4CF5-ABED-B481FBE6E281}" type="presParOf" srcId="{03DB4876-A087-4B1F-A3EF-8D9174AA33AA}" destId="{0C9622C6-51C9-4004-86DD-2D889E1C655B}" srcOrd="3" destOrd="0" presId="urn:microsoft.com/office/officeart/2024/layout/NumberedLinearArrowProcess"/>
    <dgm:cxn modelId="{4270EF80-4A7F-47B5-B617-3A2086E36B4F}" type="presParOf" srcId="{03DB4876-A087-4B1F-A3EF-8D9174AA33AA}" destId="{3269D11F-0197-4024-BA75-EE1D3931CD9F}" srcOrd="4" destOrd="0" presId="urn:microsoft.com/office/officeart/2024/layout/NumberedLinearArrowProcess"/>
    <dgm:cxn modelId="{EEF63018-D7E3-47AC-8ECC-21248C74BC0F}" type="presParOf" srcId="{BFEFA0D1-76AB-4F89-B52A-3D70C0D0C024}" destId="{9C26253C-876D-4F8A-9CF1-7162BD7E2EF8}" srcOrd="2" destOrd="0" presId="urn:microsoft.com/office/officeart/2024/layout/NumberedLinearArrowProcess"/>
    <dgm:cxn modelId="{A3B8C0A6-6634-4070-99DF-E11FF52D6251}" type="presParOf" srcId="{6841240B-C6E2-496C-B22D-733817DB23DA}" destId="{6241127B-97DC-47CD-90BA-374419595C95}" srcOrd="1" destOrd="0" presId="urn:microsoft.com/office/officeart/2024/layout/NumberedLinearArrowProcess"/>
    <dgm:cxn modelId="{EDC046AD-C5B5-46EA-ADD4-414B46099E11}" type="presParOf" srcId="{6841240B-C6E2-496C-B22D-733817DB23DA}" destId="{A9E5DE85-73B6-4F40-A4CE-5743B8F60813}" srcOrd="2" destOrd="0" presId="urn:microsoft.com/office/officeart/2024/layout/NumberedLinearArrowProcess"/>
    <dgm:cxn modelId="{3A921D3C-C02C-4CDC-AB3A-D7503B2B27FF}" type="presParOf" srcId="{A9E5DE85-73B6-4F40-A4CE-5743B8F60813}" destId="{226D6161-BA37-4F60-B2FA-8BF344F7DF64}" srcOrd="0" destOrd="0" presId="urn:microsoft.com/office/officeart/2024/layout/NumberedLinearArrowProcess"/>
    <dgm:cxn modelId="{24892351-450D-4BA1-94C6-02327E1DB087}" type="presParOf" srcId="{A9E5DE85-73B6-4F40-A4CE-5743B8F60813}" destId="{8547CB1B-37E3-4A22-B455-1A957C88B668}" srcOrd="1" destOrd="0" presId="urn:microsoft.com/office/officeart/2024/layout/NumberedLinearArrowProcess"/>
    <dgm:cxn modelId="{FE720EDE-BF3B-4B4D-BF2E-194DCC0037E8}" type="presParOf" srcId="{8547CB1B-37E3-4A22-B455-1A957C88B668}" destId="{7FD92305-9610-4585-9474-93963914F5F6}" srcOrd="0" destOrd="0" presId="urn:microsoft.com/office/officeart/2024/layout/NumberedLinearArrowProcess"/>
    <dgm:cxn modelId="{DD4F8F0E-38FE-4254-A369-65B32EF7369C}" type="presParOf" srcId="{8547CB1B-37E3-4A22-B455-1A957C88B668}" destId="{CBB6DA3E-B26E-43F3-94BE-8AD4211618BC}" srcOrd="1" destOrd="0" presId="urn:microsoft.com/office/officeart/2024/layout/NumberedLinearArrowProcess"/>
    <dgm:cxn modelId="{DAFB26CE-E4D8-4BA9-913D-DD35802B38A3}" type="presParOf" srcId="{8547CB1B-37E3-4A22-B455-1A957C88B668}" destId="{36D459A9-C364-4907-BF69-2D7AFEC1A1BD}" srcOrd="2" destOrd="0" presId="urn:microsoft.com/office/officeart/2024/layout/NumberedLinearArrowProcess"/>
    <dgm:cxn modelId="{BCCEB29D-C903-418F-84A0-4E0FA4CFFB8D}" type="presParOf" srcId="{8547CB1B-37E3-4A22-B455-1A957C88B668}" destId="{4174A0E9-AF7F-44AD-AAAD-4D2894FDC143}" srcOrd="3" destOrd="0" presId="urn:microsoft.com/office/officeart/2024/layout/NumberedLinearArrowProcess"/>
    <dgm:cxn modelId="{CDBD001B-9861-43A5-8682-2F25D048D279}" type="presParOf" srcId="{8547CB1B-37E3-4A22-B455-1A957C88B668}" destId="{52C53DD0-88EC-4EF3-9F86-F9913D79A5A8}" srcOrd="4" destOrd="0" presId="urn:microsoft.com/office/officeart/2024/layout/NumberedLinearArrowProcess"/>
    <dgm:cxn modelId="{7CFD7759-3FD3-4437-A308-C60B4C80D13E}" type="presParOf" srcId="{A9E5DE85-73B6-4F40-A4CE-5743B8F60813}" destId="{3E6596DB-D6B5-411A-8D63-A6A14C4732C3}" srcOrd="2" destOrd="0" presId="urn:microsoft.com/office/officeart/2024/layout/NumberedLinearArrowProcess"/>
    <dgm:cxn modelId="{064D14C6-4817-49FF-B5BB-67B0C378C802}" type="presParOf" srcId="{6841240B-C6E2-496C-B22D-733817DB23DA}" destId="{58D5B468-26D9-4D19-B7D4-B5218025CC8C}" srcOrd="3" destOrd="0" presId="urn:microsoft.com/office/officeart/2024/layout/NumberedLinearArrowProcess"/>
    <dgm:cxn modelId="{B4605283-F8E2-4F6A-989E-C1DAE1009C6B}" type="presParOf" srcId="{6841240B-C6E2-496C-B22D-733817DB23DA}" destId="{B1514F9C-0D7B-425E-9BED-C5179AB8B126}" srcOrd="4" destOrd="0" presId="urn:microsoft.com/office/officeart/2024/layout/NumberedLinearArrowProcess"/>
    <dgm:cxn modelId="{8BCAB6B6-77A6-4177-864F-8BDF7738F5DA}" type="presParOf" srcId="{B1514F9C-0D7B-425E-9BED-C5179AB8B126}" destId="{671BE504-431B-4A6D-8F47-4B1759BA0D30}" srcOrd="0" destOrd="0" presId="urn:microsoft.com/office/officeart/2024/layout/NumberedLinearArrowProcess"/>
    <dgm:cxn modelId="{ED7D0C2A-BAEC-438B-8489-869F353BEBEC}" type="presParOf" srcId="{B1514F9C-0D7B-425E-9BED-C5179AB8B126}" destId="{7FEC5222-CA1D-4A5C-B171-4B679B8BE719}" srcOrd="1" destOrd="0" presId="urn:microsoft.com/office/officeart/2024/layout/NumberedLinearArrowProcess"/>
    <dgm:cxn modelId="{DBC3C7AD-ABD6-4971-9EDA-0EAB00CE42D0}" type="presParOf" srcId="{7FEC5222-CA1D-4A5C-B171-4B679B8BE719}" destId="{08C9C7EE-AE18-4D41-8423-F73161F9D342}" srcOrd="0" destOrd="0" presId="urn:microsoft.com/office/officeart/2024/layout/NumberedLinearArrowProcess"/>
    <dgm:cxn modelId="{E55CF6E7-2760-4D39-9D9A-CD2D9D100254}" type="presParOf" srcId="{7FEC5222-CA1D-4A5C-B171-4B679B8BE719}" destId="{6CEF5D95-7CF8-49E4-8AAB-C3C6E19472FF}" srcOrd="1" destOrd="0" presId="urn:microsoft.com/office/officeart/2024/layout/NumberedLinearArrowProcess"/>
    <dgm:cxn modelId="{F5C9B29B-2F44-42C2-883E-00FB2BDA9128}" type="presParOf" srcId="{7FEC5222-CA1D-4A5C-B171-4B679B8BE719}" destId="{55341618-621D-48B4-9A6B-E37DB5D4320B}" srcOrd="2" destOrd="0" presId="urn:microsoft.com/office/officeart/2024/layout/NumberedLinearArrowProcess"/>
    <dgm:cxn modelId="{656A4938-F74C-449E-8125-4C0CE9BE4852}" type="presParOf" srcId="{7FEC5222-CA1D-4A5C-B171-4B679B8BE719}" destId="{A7A93F74-B756-47B0-ACA8-FCEA35E9A6E6}" srcOrd="3" destOrd="0" presId="urn:microsoft.com/office/officeart/2024/layout/NumberedLinearArrowProcess"/>
    <dgm:cxn modelId="{A3232903-5CCB-4CC7-8945-5020E9CEA0CE}" type="presParOf" srcId="{7FEC5222-CA1D-4A5C-B171-4B679B8BE719}" destId="{DD000AE2-1D5D-4919-A197-18FFC12D03F4}" srcOrd="4" destOrd="0" presId="urn:microsoft.com/office/officeart/2024/layout/NumberedLinearArrowProcess"/>
    <dgm:cxn modelId="{A6A810DD-0FFE-48CA-A932-1B3BED448B23}" type="presParOf" srcId="{B1514F9C-0D7B-425E-9BED-C5179AB8B126}" destId="{754D3F2C-390F-49BE-A524-12DBB21ACB4A}" srcOrd="2" destOrd="0" presId="urn:microsoft.com/office/officeart/2024/layout/NumberedLinearArrowProcess"/>
    <dgm:cxn modelId="{515D04D0-31B7-4CD5-8A59-5DDFD495FB74}" type="presParOf" srcId="{6841240B-C6E2-496C-B22D-733817DB23DA}" destId="{28B41851-C79D-4CED-8C8D-C29825344E06}" srcOrd="5" destOrd="0" presId="urn:microsoft.com/office/officeart/2024/layout/NumberedLinearArrowProcess"/>
    <dgm:cxn modelId="{175DAF3E-D25C-49E5-8A9D-4A6E5CD452FA}" type="presParOf" srcId="{6841240B-C6E2-496C-B22D-733817DB23DA}" destId="{0DEE36A2-5AA7-4CA2-85D7-B627460A6008}" srcOrd="6" destOrd="0" presId="urn:microsoft.com/office/officeart/2024/layout/NumberedLinearArrowProcess"/>
    <dgm:cxn modelId="{BE1B916B-3F06-4018-8696-C7C8CA1C8352}" type="presParOf" srcId="{0DEE36A2-5AA7-4CA2-85D7-B627460A6008}" destId="{2C30BE10-74EA-4415-B311-76CA39A1E1F5}" srcOrd="0" destOrd="0" presId="urn:microsoft.com/office/officeart/2024/layout/NumberedLinearArrowProcess"/>
    <dgm:cxn modelId="{57E31CED-3A20-482E-A6BE-F159523B126E}" type="presParOf" srcId="{0DEE36A2-5AA7-4CA2-85D7-B627460A6008}" destId="{0FD770A7-9071-464C-AF6C-36D9AEE794A9}" srcOrd="1" destOrd="0" presId="urn:microsoft.com/office/officeart/2024/layout/NumberedLinearArrowProcess"/>
    <dgm:cxn modelId="{20AF0C75-1CE4-4C3B-B471-EBDE8AA2C93D}" type="presParOf" srcId="{0FD770A7-9071-464C-AF6C-36D9AEE794A9}" destId="{1AE3BDC9-6488-4DD7-8F41-786D254CDDB6}" srcOrd="0" destOrd="0" presId="urn:microsoft.com/office/officeart/2024/layout/NumberedLinearArrowProcess"/>
    <dgm:cxn modelId="{A0295A87-A74E-4ABC-9E22-4C3BFA10C8AA}" type="presParOf" srcId="{0FD770A7-9071-464C-AF6C-36D9AEE794A9}" destId="{315D8D00-4C60-497E-9D18-67D830D77235}" srcOrd="1" destOrd="0" presId="urn:microsoft.com/office/officeart/2024/layout/NumberedLinearArrowProcess"/>
    <dgm:cxn modelId="{5C0DFC0B-FFB8-425C-A77D-48E71800DAA6}" type="presParOf" srcId="{0FD770A7-9071-464C-AF6C-36D9AEE794A9}" destId="{816BE8C0-A6A6-4255-B6FC-A038473226B1}" srcOrd="2" destOrd="0" presId="urn:microsoft.com/office/officeart/2024/layout/NumberedLinearArrowProcess"/>
    <dgm:cxn modelId="{5BF22F2A-4580-47A9-A3F4-30550B1B86BD}" type="presParOf" srcId="{0FD770A7-9071-464C-AF6C-36D9AEE794A9}" destId="{AE6398EA-3104-4720-A9B6-E5A517206BD1}" srcOrd="3" destOrd="0" presId="urn:microsoft.com/office/officeart/2024/layout/NumberedLinearArrowProcess"/>
    <dgm:cxn modelId="{37802D56-CCE1-469B-A644-976313904FC9}" type="presParOf" srcId="{0FD770A7-9071-464C-AF6C-36D9AEE794A9}" destId="{62782DC8-C0BD-4213-B573-B737E47096E9}" srcOrd="4" destOrd="0" presId="urn:microsoft.com/office/officeart/2024/layout/NumberedLinearArrowProcess"/>
    <dgm:cxn modelId="{69C95A08-3CCC-439E-A435-0781D053E90C}" type="presParOf" srcId="{0DEE36A2-5AA7-4CA2-85D7-B627460A6008}" destId="{E50625B7-EA81-4B8F-9AC0-94B642B8F309}" srcOrd="2" destOrd="0" presId="urn:microsoft.com/office/officeart/2024/layout/NumberedLinearArrowProcess"/>
    <dgm:cxn modelId="{2F3550EA-BECC-4669-9F76-B6906BD8964A}" type="presParOf" srcId="{6841240B-C6E2-496C-B22D-733817DB23DA}" destId="{E0DA590D-2584-4B31-AC2D-89F4A2B6787F}" srcOrd="7" destOrd="0" presId="urn:microsoft.com/office/officeart/2024/layout/NumberedLinearArrowProcess"/>
    <dgm:cxn modelId="{E3DB96DC-E683-430B-A028-11E42635E0B8}" type="presParOf" srcId="{6841240B-C6E2-496C-B22D-733817DB23DA}" destId="{3EFACFC6-ABA0-48B1-92F8-0E5EDB98DDB9}" srcOrd="8" destOrd="0" presId="urn:microsoft.com/office/officeart/2024/layout/NumberedLinearArrowProcess"/>
    <dgm:cxn modelId="{7EDF3471-288C-47C0-BCB9-36789E22E988}" type="presParOf" srcId="{3EFACFC6-ABA0-48B1-92F8-0E5EDB98DDB9}" destId="{56B335C7-964C-48B1-8731-41899FEC28B7}" srcOrd="0" destOrd="0" presId="urn:microsoft.com/office/officeart/2024/layout/NumberedLinearArrowProcess"/>
    <dgm:cxn modelId="{21CA3581-FC76-4163-B196-68CE960503A0}" type="presParOf" srcId="{3EFACFC6-ABA0-48B1-92F8-0E5EDB98DDB9}" destId="{4EC6A4B1-6163-4C02-99FF-233EB20A973B}" srcOrd="1" destOrd="0" presId="urn:microsoft.com/office/officeart/2024/layout/NumberedLinearArrowProcess"/>
    <dgm:cxn modelId="{F6AE0FF3-987D-4133-B585-8F98625094AE}" type="presParOf" srcId="{4EC6A4B1-6163-4C02-99FF-233EB20A973B}" destId="{D454EA7C-3582-49C2-BD5A-B0D75DA95478}" srcOrd="0" destOrd="0" presId="urn:microsoft.com/office/officeart/2024/layout/NumberedLinearArrowProcess"/>
    <dgm:cxn modelId="{ACD57DC2-94B6-4A87-8914-DB456D697548}" type="presParOf" srcId="{4EC6A4B1-6163-4C02-99FF-233EB20A973B}" destId="{231A39D4-00CF-4742-8EFF-D6B9CE2FD624}" srcOrd="1" destOrd="0" presId="urn:microsoft.com/office/officeart/2024/layout/NumberedLinearArrowProcess"/>
    <dgm:cxn modelId="{A8F881D3-3426-432A-BD25-08D64089E7F8}" type="presParOf" srcId="{4EC6A4B1-6163-4C02-99FF-233EB20A973B}" destId="{9DF7E4D4-A642-4F49-9169-45CA31D073DF}" srcOrd="2" destOrd="0" presId="urn:microsoft.com/office/officeart/2024/layout/NumberedLinearArrowProcess"/>
    <dgm:cxn modelId="{C0148445-A915-47AF-8DFD-FD3D1B4CF465}" type="presParOf" srcId="{4EC6A4B1-6163-4C02-99FF-233EB20A973B}" destId="{10FA2F2C-3490-452D-80E1-DE335E223BD0}" srcOrd="3" destOrd="0" presId="urn:microsoft.com/office/officeart/2024/layout/NumberedLinearArrowProcess"/>
    <dgm:cxn modelId="{D766CDFA-AAAB-46A2-B34E-35DAD0D7ED64}" type="presParOf" srcId="{4EC6A4B1-6163-4C02-99FF-233EB20A973B}" destId="{F6687F61-9C12-436E-93D6-10FC1B59998A}" srcOrd="4" destOrd="0" presId="urn:microsoft.com/office/officeart/2024/layout/NumberedLinearArrowProcess"/>
    <dgm:cxn modelId="{5D91CD69-A6D8-4394-8A3A-13080AE4EF53}" type="presParOf" srcId="{3EFACFC6-ABA0-48B1-92F8-0E5EDB98DDB9}" destId="{ADDBBEA2-757E-42EB-9AB3-E057F83FCF0B}" srcOrd="2" destOrd="0" presId="urn:microsoft.com/office/officeart/2024/layout/NumberedLinearArrowProcess"/>
    <dgm:cxn modelId="{1861CD00-9501-45C5-BB9D-A9CEAE46E9AF}" type="presParOf" srcId="{6841240B-C6E2-496C-B22D-733817DB23DA}" destId="{598A1940-CC7D-4281-8B46-E42B3C0CA744}" srcOrd="9" destOrd="0" presId="urn:microsoft.com/office/officeart/2024/layout/NumberedLinearArrowProcess"/>
    <dgm:cxn modelId="{402CE6B3-BF8F-4D14-A545-A5FBED51CF33}" type="presParOf" srcId="{6841240B-C6E2-496C-B22D-733817DB23DA}" destId="{EBA3B627-05D7-4B9F-9749-4F81EF795116}" srcOrd="10" destOrd="0" presId="urn:microsoft.com/office/officeart/2024/layout/NumberedLinearArrowProcess"/>
    <dgm:cxn modelId="{B785C8B0-756E-4578-8487-A4C75791C379}" type="presParOf" srcId="{EBA3B627-05D7-4B9F-9749-4F81EF795116}" destId="{2CFEB8D1-5C73-44CC-9351-4B4A57C6E857}" srcOrd="0" destOrd="0" presId="urn:microsoft.com/office/officeart/2024/layout/NumberedLinearArrowProcess"/>
    <dgm:cxn modelId="{7E0A838D-F3AF-47BD-BE75-DE283184D0DB}" type="presParOf" srcId="{EBA3B627-05D7-4B9F-9749-4F81EF795116}" destId="{57AE4049-09EB-455B-917D-2F06CF690F9C}" srcOrd="1" destOrd="0" presId="urn:microsoft.com/office/officeart/2024/layout/NumberedLinearArrowProcess"/>
    <dgm:cxn modelId="{B69C29E2-4530-4923-86F3-B27F58DBF873}" type="presParOf" srcId="{57AE4049-09EB-455B-917D-2F06CF690F9C}" destId="{CCD2F0A5-9FF8-4F95-B5F4-8D2FCA82298E}" srcOrd="0" destOrd="0" presId="urn:microsoft.com/office/officeart/2024/layout/NumberedLinearArrowProcess"/>
    <dgm:cxn modelId="{8FEF38E4-1D86-49F3-91D4-0485C08DC1AC}" type="presParOf" srcId="{57AE4049-09EB-455B-917D-2F06CF690F9C}" destId="{FAFAD417-6E6F-4D63-B423-5ADA443A0C01}" srcOrd="1" destOrd="0" presId="urn:microsoft.com/office/officeart/2024/layout/NumberedLinearArrowProcess"/>
    <dgm:cxn modelId="{A6203FB9-9AF2-4887-8798-84B87562FE25}" type="presParOf" srcId="{57AE4049-09EB-455B-917D-2F06CF690F9C}" destId="{AE33A782-83F2-4D93-8BEE-421AA5D90D5B}" srcOrd="2" destOrd="0" presId="urn:microsoft.com/office/officeart/2024/layout/NumberedLinearArrowProcess"/>
    <dgm:cxn modelId="{AE36375B-24A1-42DC-8D09-099FF7299E25}" type="presParOf" srcId="{57AE4049-09EB-455B-917D-2F06CF690F9C}" destId="{8BEBA998-46F7-4D9F-9312-D0BF57E854B4}" srcOrd="3" destOrd="0" presId="urn:microsoft.com/office/officeart/2024/layout/NumberedLinearArrowProcess"/>
    <dgm:cxn modelId="{DFE76FBF-03A7-4D57-A87B-DE4E758A54A9}" type="presParOf" srcId="{57AE4049-09EB-455B-917D-2F06CF690F9C}" destId="{A6A824C0-4ADC-4B86-81DE-9169FB731E29}" srcOrd="4" destOrd="0" presId="urn:microsoft.com/office/officeart/2024/layout/NumberedLinearArrowProcess"/>
    <dgm:cxn modelId="{94ECFA9D-EE67-4269-8637-78E564D61276}" type="presParOf" srcId="{EBA3B627-05D7-4B9F-9749-4F81EF795116}" destId="{6C21352F-60E9-4A67-8BD3-D7CFCECCCB2B}" srcOrd="2" destOrd="0" presId="urn:microsoft.com/office/officeart/2024/layout/NumberedLinearArrowProcess"/>
    <dgm:cxn modelId="{0A6F1ADE-E125-43B8-A90D-6B0A91276B4B}" type="presParOf" srcId="{6841240B-C6E2-496C-B22D-733817DB23DA}" destId="{5EAA6CB3-A286-41AC-8174-563ACF131C69}" srcOrd="11" destOrd="0" presId="urn:microsoft.com/office/officeart/2024/layout/NumberedLinearArrowProcess"/>
    <dgm:cxn modelId="{431641EF-569B-4DED-82A3-6F09563892F3}" type="presParOf" srcId="{6841240B-C6E2-496C-B22D-733817DB23DA}" destId="{A38EB0FC-F17F-456F-8777-CEF7441BF48E}" srcOrd="12" destOrd="0" presId="urn:microsoft.com/office/officeart/2024/layout/NumberedLinearArrowProcess"/>
    <dgm:cxn modelId="{B2420B86-6DCE-4F9E-97EF-46D83B62A6F3}" type="presParOf" srcId="{A38EB0FC-F17F-456F-8777-CEF7441BF48E}" destId="{24899496-7660-4B86-A632-924D49B07FB5}" srcOrd="0" destOrd="0" presId="urn:microsoft.com/office/officeart/2024/layout/NumberedLinearArrowProcess"/>
    <dgm:cxn modelId="{07A22F7B-97D2-4E71-9840-F0818B8655D1}" type="presParOf" srcId="{A38EB0FC-F17F-456F-8777-CEF7441BF48E}" destId="{033883A8-BB98-4E8C-95C9-096F8C77B5C5}" srcOrd="1" destOrd="0" presId="urn:microsoft.com/office/officeart/2024/layout/NumberedLinearArrowProcess"/>
    <dgm:cxn modelId="{6977D6D0-9937-4304-8BE1-9836831A8DC5}" type="presParOf" srcId="{033883A8-BB98-4E8C-95C9-096F8C77B5C5}" destId="{CCF1EE22-01A5-4E80-A5F3-A6A96FD083C7}" srcOrd="0" destOrd="0" presId="urn:microsoft.com/office/officeart/2024/layout/NumberedLinearArrowProcess"/>
    <dgm:cxn modelId="{D97F5FBB-6931-4953-B2A7-13AF686F2938}" type="presParOf" srcId="{033883A8-BB98-4E8C-95C9-096F8C77B5C5}" destId="{65A33C6A-26A0-4FDD-8C51-B425469E5F94}" srcOrd="1" destOrd="0" presId="urn:microsoft.com/office/officeart/2024/layout/NumberedLinearArrowProcess"/>
    <dgm:cxn modelId="{A95C85B1-F574-4617-AB05-202D76682533}" type="presParOf" srcId="{033883A8-BB98-4E8C-95C9-096F8C77B5C5}" destId="{63A68A41-5272-4679-967E-D30AE6A0C522}" srcOrd="2" destOrd="0" presId="urn:microsoft.com/office/officeart/2024/layout/NumberedLinearArrowProcess"/>
    <dgm:cxn modelId="{DFB9E026-F024-4B03-BBFA-2FAED1D43FF5}" type="presParOf" srcId="{033883A8-BB98-4E8C-95C9-096F8C77B5C5}" destId="{31D20BAB-50DE-47DE-91DD-71B5A0BCFFA0}" srcOrd="3" destOrd="0" presId="urn:microsoft.com/office/officeart/2024/layout/NumberedLinearArrowProcess"/>
    <dgm:cxn modelId="{33AAB153-A470-4F88-B255-D6C37A164AA4}" type="presParOf" srcId="{033883A8-BB98-4E8C-95C9-096F8C77B5C5}" destId="{3C8E6EC1-18F0-434A-9349-77159C574CED}" srcOrd="4" destOrd="0" presId="urn:microsoft.com/office/officeart/2024/layout/NumberedLinearArrowProcess"/>
    <dgm:cxn modelId="{22DA6AA0-1F64-4532-B688-2FA206450449}" type="presParOf" srcId="{A38EB0FC-F17F-456F-8777-CEF7441BF48E}" destId="{AB4C0F89-F1CF-4514-B778-601945E05836}" srcOrd="2" destOrd="0" presId="urn:microsoft.com/office/officeart/2024/layout/NumberedLinearArrow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6.xml><?xml version="1.0" encoding="utf-8"?>
<dgm:dataModel xmlns:dgm="http://schemas.openxmlformats.org/drawingml/2006/diagram" xmlns:a="http://schemas.openxmlformats.org/drawingml/2006/main">
  <dgm:ptLst>
    <dgm:pt modelId="{C48E54F0-B34A-4514-96B4-AA353B5F9BC7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E2C43B36-3A47-4F49-BD83-AA4CDC67DE72}">
      <dgm:prSet/>
      <dgm:spPr/>
      <dgm:t>
        <a:bodyPr/>
        <a:lstStyle/>
        <a:p>
          <a:pPr algn="ctr"/>
          <a:r>
            <a:rPr lang="en-US" b="1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dirty="0"/>
        </a:p>
      </dgm:t>
    </dgm:pt>
    <dgm:pt modelId="{509FE93C-3560-4F5A-9E09-412C7DB1D773}" type="parTrans" cxnId="{D870926F-87BC-439E-8362-6C546309ECFD}">
      <dgm:prSet/>
      <dgm:spPr/>
      <dgm:t>
        <a:bodyPr/>
        <a:lstStyle/>
        <a:p>
          <a:endParaRPr lang="en-US"/>
        </a:p>
      </dgm:t>
    </dgm:pt>
    <dgm:pt modelId="{7657EFA9-1428-4C56-9EB8-C4BB82D6E02B}" type="sibTrans" cxnId="{D870926F-87BC-439E-8362-6C546309ECFD}">
      <dgm:prSet/>
      <dgm:spPr/>
      <dgm:t>
        <a:bodyPr/>
        <a:lstStyle/>
        <a:p>
          <a:endParaRPr lang="en-US"/>
        </a:p>
      </dgm:t>
    </dgm:pt>
    <dgm:pt modelId="{64B33AF0-24E4-4D9A-9D48-4EC3050032B4}" type="pres">
      <dgm:prSet presAssocID="{C48E54F0-B34A-4514-96B4-AA353B5F9BC7}" presName="linear" presStyleCnt="0">
        <dgm:presLayoutVars>
          <dgm:animLvl val="lvl"/>
          <dgm:resizeHandles val="exact"/>
        </dgm:presLayoutVars>
      </dgm:prSet>
      <dgm:spPr/>
    </dgm:pt>
    <dgm:pt modelId="{12EF7613-9193-475A-B9D2-475474CEE923}" type="pres">
      <dgm:prSet presAssocID="{E2C43B36-3A47-4F49-BD83-AA4CDC67DE72}" presName="parentText" presStyleLbl="node1" presStyleIdx="0" presStyleCnt="1" custScaleY="104989" custLinFactNeighborX="166" custLinFactNeighborY="1">
        <dgm:presLayoutVars>
          <dgm:chMax val="0"/>
          <dgm:bulletEnabled val="1"/>
        </dgm:presLayoutVars>
      </dgm:prSet>
      <dgm:spPr/>
    </dgm:pt>
  </dgm:ptLst>
  <dgm:cxnLst>
    <dgm:cxn modelId="{A51F7C25-4C8E-4030-B421-24AC3B3033FB}" type="presOf" srcId="{C48E54F0-B34A-4514-96B4-AA353B5F9BC7}" destId="{64B33AF0-24E4-4D9A-9D48-4EC3050032B4}" srcOrd="0" destOrd="0" presId="urn:microsoft.com/office/officeart/2005/8/layout/vList2"/>
    <dgm:cxn modelId="{D870926F-87BC-439E-8362-6C546309ECFD}" srcId="{C48E54F0-B34A-4514-96B4-AA353B5F9BC7}" destId="{E2C43B36-3A47-4F49-BD83-AA4CDC67DE72}" srcOrd="0" destOrd="0" parTransId="{509FE93C-3560-4F5A-9E09-412C7DB1D773}" sibTransId="{7657EFA9-1428-4C56-9EB8-C4BB82D6E02B}"/>
    <dgm:cxn modelId="{7CB753C4-E01E-468F-82F9-342A6DC478A4}" type="presOf" srcId="{E2C43B36-3A47-4F49-BD83-AA4CDC67DE72}" destId="{12EF7613-9193-475A-B9D2-475474CEE923}" srcOrd="0" destOrd="0" presId="urn:microsoft.com/office/officeart/2005/8/layout/vList2"/>
    <dgm:cxn modelId="{04E0F461-10DB-4B12-A478-020F56F6149F}" type="presParOf" srcId="{64B33AF0-24E4-4D9A-9D48-4EC3050032B4}" destId="{12EF7613-9193-475A-B9D2-475474CEE92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60.xml><?xml version="1.0" encoding="utf-8"?>
<dgm:dataModel xmlns:dgm="http://schemas.openxmlformats.org/drawingml/2006/diagram" xmlns:a="http://schemas.openxmlformats.org/drawingml/2006/main">
  <dgm:ptLst>
    <dgm:pt modelId="{FFCE38A6-634F-4076-A286-9C60B1D2B95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1820641-F61B-4827-BC46-F61BD81F43AA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https://postdocs.stanford.edu/postdoctoral-administrators/how-quick-links/end-postdoctoral-appointments</a:t>
          </a:r>
          <a:endParaRPr lang="en-US" sz="1200" dirty="0">
            <a:solidFill>
              <a:srgbClr val="92D050"/>
            </a:solidFill>
          </a:endParaRPr>
        </a:p>
      </dgm:t>
    </dgm:pt>
    <dgm:pt modelId="{20D915D7-22E7-4B78-8D2B-01D6F74943A1}" type="parTrans" cxnId="{E86B3902-8EFF-4F80-9EC8-78709755BEE8}">
      <dgm:prSet/>
      <dgm:spPr/>
      <dgm:t>
        <a:bodyPr/>
        <a:lstStyle/>
        <a:p>
          <a:endParaRPr lang="en-US"/>
        </a:p>
      </dgm:t>
    </dgm:pt>
    <dgm:pt modelId="{A11C9449-974B-4ED5-A850-E1CDA776F848}" type="sibTrans" cxnId="{E86B3902-8EFF-4F80-9EC8-78709755BEE8}">
      <dgm:prSet/>
      <dgm:spPr/>
      <dgm:t>
        <a:bodyPr/>
        <a:lstStyle/>
        <a:p>
          <a:endParaRPr lang="en-US"/>
        </a:p>
      </dgm:t>
    </dgm:pt>
    <dgm:pt modelId="{AC6F6A6B-911B-4374-A2BD-D49B6B98781D}" type="pres">
      <dgm:prSet presAssocID="{FFCE38A6-634F-4076-A286-9C60B1D2B951}" presName="linear" presStyleCnt="0">
        <dgm:presLayoutVars>
          <dgm:animLvl val="lvl"/>
          <dgm:resizeHandles val="exact"/>
        </dgm:presLayoutVars>
      </dgm:prSet>
      <dgm:spPr/>
    </dgm:pt>
    <dgm:pt modelId="{0CAF6E26-D6FF-43EE-90DF-64BB9B2B2201}" type="pres">
      <dgm:prSet presAssocID="{E1820641-F61B-4827-BC46-F61BD81F43AA}" presName="parentText" presStyleLbl="node1" presStyleIdx="0" presStyleCnt="1" custLinFactNeighborX="-234" custLinFactNeighborY="33345">
        <dgm:presLayoutVars>
          <dgm:chMax val="0"/>
          <dgm:bulletEnabled val="1"/>
        </dgm:presLayoutVars>
      </dgm:prSet>
      <dgm:spPr/>
    </dgm:pt>
  </dgm:ptLst>
  <dgm:cxnLst>
    <dgm:cxn modelId="{E86B3902-8EFF-4F80-9EC8-78709755BEE8}" srcId="{FFCE38A6-634F-4076-A286-9C60B1D2B951}" destId="{E1820641-F61B-4827-BC46-F61BD81F43AA}" srcOrd="0" destOrd="0" parTransId="{20D915D7-22E7-4B78-8D2B-01D6F74943A1}" sibTransId="{A11C9449-974B-4ED5-A850-E1CDA776F848}"/>
    <dgm:cxn modelId="{771D8405-4984-46C7-B1AF-6A7EF15FD9BE}" type="presOf" srcId="{FFCE38A6-634F-4076-A286-9C60B1D2B951}" destId="{AC6F6A6B-911B-4374-A2BD-D49B6B98781D}" srcOrd="0" destOrd="0" presId="urn:microsoft.com/office/officeart/2005/8/layout/vList2"/>
    <dgm:cxn modelId="{539B4F84-7471-4794-BA06-3CD5D3E92EA3}" type="presOf" srcId="{E1820641-F61B-4827-BC46-F61BD81F43AA}" destId="{0CAF6E26-D6FF-43EE-90DF-64BB9B2B2201}" srcOrd="0" destOrd="0" presId="urn:microsoft.com/office/officeart/2005/8/layout/vList2"/>
    <dgm:cxn modelId="{49AFB6E2-3656-45AE-BEAB-6A53474923F3}" type="presParOf" srcId="{AC6F6A6B-911B-4374-A2BD-D49B6B98781D}" destId="{0CAF6E26-D6FF-43EE-90DF-64BB9B2B220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61.xml><?xml version="1.0" encoding="utf-8"?>
<dgm:dataModel xmlns:dgm="http://schemas.openxmlformats.org/drawingml/2006/diagram" xmlns:a="http://schemas.openxmlformats.org/drawingml/2006/main">
  <dgm:ptLst>
    <dgm:pt modelId="{83E076F7-228E-4D05-8AD2-EF484B611F9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4484CA4-E0AF-43A8-9949-DD7AD39745A7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Most Common Reasons Appointments End</a:t>
          </a:r>
          <a:endParaRPr lang="en-US" sz="2400" dirty="0"/>
        </a:p>
      </dgm:t>
    </dgm:pt>
    <dgm:pt modelId="{51FD2D84-2FCA-4499-B744-40CBA5E47850}" type="parTrans" cxnId="{32997BCC-4F7A-4E4B-B6AE-09F131D9EFCB}">
      <dgm:prSet/>
      <dgm:spPr/>
      <dgm:t>
        <a:bodyPr/>
        <a:lstStyle/>
        <a:p>
          <a:endParaRPr lang="en-US"/>
        </a:p>
      </dgm:t>
    </dgm:pt>
    <dgm:pt modelId="{E2406E68-D954-4717-9744-4E3445E205AD}" type="sibTrans" cxnId="{32997BCC-4F7A-4E4B-B6AE-09F131D9EFCB}">
      <dgm:prSet/>
      <dgm:spPr/>
      <dgm:t>
        <a:bodyPr/>
        <a:lstStyle/>
        <a:p>
          <a:endParaRPr lang="en-US"/>
        </a:p>
      </dgm:t>
    </dgm:pt>
    <dgm:pt modelId="{9E34F535-50CC-47AC-90A0-F4C0FABBA2B7}" type="pres">
      <dgm:prSet presAssocID="{83E076F7-228E-4D05-8AD2-EF484B611F94}" presName="linear" presStyleCnt="0">
        <dgm:presLayoutVars>
          <dgm:animLvl val="lvl"/>
          <dgm:resizeHandles val="exact"/>
        </dgm:presLayoutVars>
      </dgm:prSet>
      <dgm:spPr/>
    </dgm:pt>
    <dgm:pt modelId="{CCD76BF0-70F7-4710-ADCF-95742D3AE118}" type="pres">
      <dgm:prSet presAssocID="{14484CA4-E0AF-43A8-9949-DD7AD39745A7}" presName="parentText" presStyleLbl="node1" presStyleIdx="0" presStyleCnt="1" custScaleY="202976">
        <dgm:presLayoutVars>
          <dgm:chMax val="0"/>
          <dgm:bulletEnabled val="1"/>
        </dgm:presLayoutVars>
      </dgm:prSet>
      <dgm:spPr/>
    </dgm:pt>
  </dgm:ptLst>
  <dgm:cxnLst>
    <dgm:cxn modelId="{2B84249C-A70C-4594-B6F7-4A63D2FE86C3}" type="presOf" srcId="{14484CA4-E0AF-43A8-9949-DD7AD39745A7}" destId="{CCD76BF0-70F7-4710-ADCF-95742D3AE118}" srcOrd="0" destOrd="0" presId="urn:microsoft.com/office/officeart/2005/8/layout/vList2"/>
    <dgm:cxn modelId="{2BB02BA2-1D5C-4D11-B1B3-EB61171E3DE2}" type="presOf" srcId="{83E076F7-228E-4D05-8AD2-EF484B611F94}" destId="{9E34F535-50CC-47AC-90A0-F4C0FABBA2B7}" srcOrd="0" destOrd="0" presId="urn:microsoft.com/office/officeart/2005/8/layout/vList2"/>
    <dgm:cxn modelId="{32997BCC-4F7A-4E4B-B6AE-09F131D9EFCB}" srcId="{83E076F7-228E-4D05-8AD2-EF484B611F94}" destId="{14484CA4-E0AF-43A8-9949-DD7AD39745A7}" srcOrd="0" destOrd="0" parTransId="{51FD2D84-2FCA-4499-B744-40CBA5E47850}" sibTransId="{E2406E68-D954-4717-9744-4E3445E205AD}"/>
    <dgm:cxn modelId="{BC3BC1D9-56C2-42BD-9B0E-CC8E6444AF56}" type="presParOf" srcId="{9E34F535-50CC-47AC-90A0-F4C0FABBA2B7}" destId="{CCD76BF0-70F7-4710-ADCF-95742D3AE11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62.xml><?xml version="1.0" encoding="utf-8"?>
<dgm:dataModel xmlns:dgm="http://schemas.openxmlformats.org/drawingml/2006/diagram" xmlns:a="http://schemas.openxmlformats.org/drawingml/2006/main">
  <dgm:ptLst>
    <dgm:pt modelId="{664CC1B4-8F61-4A82-8DF7-9BB0805DE776}" type="doc">
      <dgm:prSet loTypeId="urn:microsoft.com/office/officeart/2008/layout/VerticalCurved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C3313A0-7305-4601-895C-7AEC40779A0B}">
      <dgm:prSet custT="1"/>
      <dgm:spPr/>
      <dgm:t>
        <a:bodyPr/>
        <a:lstStyle/>
        <a:p>
          <a:r>
            <a:rPr lang="en-US" sz="2000" dirty="0"/>
            <a:t>Postdoc completes the appointment term at Stanford</a:t>
          </a:r>
        </a:p>
      </dgm:t>
    </dgm:pt>
    <dgm:pt modelId="{7108EC19-53C0-4CBC-9927-4445296F4556}" type="parTrans" cxnId="{291212F2-C614-444C-8605-A8EEB01883CC}">
      <dgm:prSet/>
      <dgm:spPr/>
      <dgm:t>
        <a:bodyPr/>
        <a:lstStyle/>
        <a:p>
          <a:endParaRPr lang="en-US"/>
        </a:p>
      </dgm:t>
    </dgm:pt>
    <dgm:pt modelId="{CBF8707F-4854-4FE5-BA63-A6F0157F3358}" type="sibTrans" cxnId="{291212F2-C614-444C-8605-A8EEB01883CC}">
      <dgm:prSet/>
      <dgm:spPr/>
      <dgm:t>
        <a:bodyPr/>
        <a:lstStyle/>
        <a:p>
          <a:endParaRPr lang="en-US"/>
        </a:p>
      </dgm:t>
    </dgm:pt>
    <dgm:pt modelId="{6FF4D4A1-C66B-42BD-8E3B-7E5E16714A26}">
      <dgm:prSet custT="1"/>
      <dgm:spPr/>
      <dgm:t>
        <a:bodyPr/>
        <a:lstStyle/>
        <a:p>
          <a:r>
            <a:rPr lang="en-US" sz="2000" dirty="0"/>
            <a:t>Postdoc leaves early to take a position outside of Stanford</a:t>
          </a:r>
        </a:p>
      </dgm:t>
    </dgm:pt>
    <dgm:pt modelId="{2BBDB4DA-555D-4988-B76E-ED977CDFABB4}" type="parTrans" cxnId="{705D3B91-E5B4-4F57-9617-80911789F3AD}">
      <dgm:prSet/>
      <dgm:spPr/>
      <dgm:t>
        <a:bodyPr/>
        <a:lstStyle/>
        <a:p>
          <a:endParaRPr lang="en-US"/>
        </a:p>
      </dgm:t>
    </dgm:pt>
    <dgm:pt modelId="{19C6E4EC-5307-480A-BF63-7389F33902ED}" type="sibTrans" cxnId="{705D3B91-E5B4-4F57-9617-80911789F3AD}">
      <dgm:prSet/>
      <dgm:spPr/>
      <dgm:t>
        <a:bodyPr/>
        <a:lstStyle/>
        <a:p>
          <a:endParaRPr lang="en-US"/>
        </a:p>
      </dgm:t>
    </dgm:pt>
    <dgm:pt modelId="{1846FE5C-262B-4886-B539-3FD614A5271A}">
      <dgm:prSet custT="1"/>
      <dgm:spPr/>
      <dgm:t>
        <a:bodyPr/>
        <a:lstStyle/>
        <a:p>
          <a:r>
            <a:rPr lang="en-US" sz="2000" dirty="0"/>
            <a:t>Postdoc takes a faculty or academic staff position at Stanford</a:t>
          </a:r>
        </a:p>
      </dgm:t>
    </dgm:pt>
    <dgm:pt modelId="{16641291-9FA0-4C9B-BD83-C0DA856DBF79}" type="parTrans" cxnId="{97839BED-B1E6-4CD7-9E42-BEF47BE2DE19}">
      <dgm:prSet/>
      <dgm:spPr/>
      <dgm:t>
        <a:bodyPr/>
        <a:lstStyle/>
        <a:p>
          <a:endParaRPr lang="en-US"/>
        </a:p>
      </dgm:t>
    </dgm:pt>
    <dgm:pt modelId="{7960DE8D-5DD7-4A0E-BA3A-626A823782C1}" type="sibTrans" cxnId="{97839BED-B1E6-4CD7-9E42-BEF47BE2DE19}">
      <dgm:prSet/>
      <dgm:spPr/>
      <dgm:t>
        <a:bodyPr/>
        <a:lstStyle/>
        <a:p>
          <a:endParaRPr lang="en-US"/>
        </a:p>
      </dgm:t>
    </dgm:pt>
    <dgm:pt modelId="{EA1B3705-BF15-4669-8BCF-82804C5EFC03}">
      <dgm:prSet custT="1"/>
      <dgm:spPr/>
      <dgm:t>
        <a:bodyPr/>
        <a:lstStyle/>
        <a:p>
          <a:r>
            <a:rPr lang="en-US" sz="2000" dirty="0"/>
            <a:t>Postdoc transfers to another Stanford department </a:t>
          </a:r>
          <a:r>
            <a:rPr lang="en-US" sz="2000" i="1" dirty="0"/>
            <a:t>as a Postdoc</a:t>
          </a:r>
          <a:endParaRPr lang="en-US" sz="2000" dirty="0"/>
        </a:p>
      </dgm:t>
    </dgm:pt>
    <dgm:pt modelId="{39990BFB-6568-4682-9A83-C3EF0C290B4B}" type="parTrans" cxnId="{C8B2C9D1-06A3-4D9D-B177-F263EFE86B8A}">
      <dgm:prSet/>
      <dgm:spPr/>
      <dgm:t>
        <a:bodyPr/>
        <a:lstStyle/>
        <a:p>
          <a:endParaRPr lang="en-US"/>
        </a:p>
      </dgm:t>
    </dgm:pt>
    <dgm:pt modelId="{FDBB4A88-EB59-4274-A25B-06FAB541EB05}" type="sibTrans" cxnId="{C8B2C9D1-06A3-4D9D-B177-F263EFE86B8A}">
      <dgm:prSet/>
      <dgm:spPr/>
      <dgm:t>
        <a:bodyPr/>
        <a:lstStyle/>
        <a:p>
          <a:endParaRPr lang="en-US"/>
        </a:p>
      </dgm:t>
    </dgm:pt>
    <dgm:pt modelId="{F505A65A-CC5C-4640-8727-E59B6FFD48B3}">
      <dgm:prSet custT="1"/>
      <dgm:spPr/>
      <dgm:t>
        <a:bodyPr/>
        <a:lstStyle/>
        <a:p>
          <a:r>
            <a:rPr lang="en-US" sz="1600" dirty="0"/>
            <a:t>PI/faculty sponsor ends appointment early for specified reason</a:t>
          </a:r>
        </a:p>
      </dgm:t>
    </dgm:pt>
    <dgm:pt modelId="{B64D91DB-4B00-4435-8D9F-11A605FAE9A4}" type="parTrans" cxnId="{99BD22EB-81FD-4F2F-B3D1-C03E53F38AD4}">
      <dgm:prSet/>
      <dgm:spPr/>
      <dgm:t>
        <a:bodyPr/>
        <a:lstStyle/>
        <a:p>
          <a:endParaRPr lang="en-US"/>
        </a:p>
      </dgm:t>
    </dgm:pt>
    <dgm:pt modelId="{469BC5B7-D2B3-42B1-802B-42FCC43519C2}" type="sibTrans" cxnId="{99BD22EB-81FD-4F2F-B3D1-C03E53F38AD4}">
      <dgm:prSet/>
      <dgm:spPr/>
      <dgm:t>
        <a:bodyPr/>
        <a:lstStyle/>
        <a:p>
          <a:endParaRPr lang="en-US"/>
        </a:p>
      </dgm:t>
    </dgm:pt>
    <dgm:pt modelId="{DFD3B723-1F07-4E48-B974-EAD891A3FF62}">
      <dgm:prSet custT="1"/>
      <dgm:spPr/>
      <dgm:t>
        <a:bodyPr/>
        <a:lstStyle/>
        <a:p>
          <a:r>
            <a:rPr lang="en-US" sz="1200" i="1" dirty="0"/>
            <a:t>Requires Early Termination procedures (see next two slides)</a:t>
          </a:r>
          <a:endParaRPr lang="en-US" sz="1200" dirty="0"/>
        </a:p>
      </dgm:t>
    </dgm:pt>
    <dgm:pt modelId="{54D1F450-90E0-444B-8CB1-E02B564A82DF}" type="parTrans" cxnId="{0EC0E20E-2424-4C93-B1C5-FA377E8B7F20}">
      <dgm:prSet/>
      <dgm:spPr/>
      <dgm:t>
        <a:bodyPr/>
        <a:lstStyle/>
        <a:p>
          <a:endParaRPr lang="en-US"/>
        </a:p>
      </dgm:t>
    </dgm:pt>
    <dgm:pt modelId="{D5AF98DA-549D-4B88-9ECD-BB3145BA5E85}" type="sibTrans" cxnId="{0EC0E20E-2424-4C93-B1C5-FA377E8B7F20}">
      <dgm:prSet/>
      <dgm:spPr/>
      <dgm:t>
        <a:bodyPr/>
        <a:lstStyle/>
        <a:p>
          <a:endParaRPr lang="en-US"/>
        </a:p>
      </dgm:t>
    </dgm:pt>
    <dgm:pt modelId="{13EED21B-575F-473D-A4DF-33887FEF794C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https://postdocs.stanford.edu/postdoctoral-administrators/how-quick-links/end-postdoctoral-appointments</a:t>
          </a:r>
          <a:endParaRPr lang="en-US" sz="1200" b="1" dirty="0">
            <a:solidFill>
              <a:srgbClr val="92D050"/>
            </a:solidFill>
          </a:endParaRPr>
        </a:p>
      </dgm:t>
    </dgm:pt>
    <dgm:pt modelId="{79C05435-76FE-499A-8844-54763E80C807}" type="parTrans" cxnId="{585566D2-E6C8-42F5-B715-4C86393AD6C1}">
      <dgm:prSet/>
      <dgm:spPr/>
      <dgm:t>
        <a:bodyPr/>
        <a:lstStyle/>
        <a:p>
          <a:endParaRPr lang="en-US"/>
        </a:p>
      </dgm:t>
    </dgm:pt>
    <dgm:pt modelId="{5C5C8E60-35CE-488B-81CC-F407DBA2652C}" type="sibTrans" cxnId="{585566D2-E6C8-42F5-B715-4C86393AD6C1}">
      <dgm:prSet/>
      <dgm:spPr/>
      <dgm:t>
        <a:bodyPr/>
        <a:lstStyle/>
        <a:p>
          <a:endParaRPr lang="en-US"/>
        </a:p>
      </dgm:t>
    </dgm:pt>
    <dgm:pt modelId="{AA34CF4B-21AD-4E36-A078-3A30D5C80723}" type="pres">
      <dgm:prSet presAssocID="{664CC1B4-8F61-4A82-8DF7-9BB0805DE776}" presName="Name0" presStyleCnt="0">
        <dgm:presLayoutVars>
          <dgm:chMax val="7"/>
          <dgm:chPref val="7"/>
          <dgm:dir/>
        </dgm:presLayoutVars>
      </dgm:prSet>
      <dgm:spPr/>
    </dgm:pt>
    <dgm:pt modelId="{A9FE65B8-DB2C-48E2-BD17-299A96A32F43}" type="pres">
      <dgm:prSet presAssocID="{664CC1B4-8F61-4A82-8DF7-9BB0805DE776}" presName="Name1" presStyleCnt="0"/>
      <dgm:spPr/>
    </dgm:pt>
    <dgm:pt modelId="{1F64F376-9522-473A-BC83-3A4C0798261B}" type="pres">
      <dgm:prSet presAssocID="{664CC1B4-8F61-4A82-8DF7-9BB0805DE776}" presName="cycle" presStyleCnt="0"/>
      <dgm:spPr/>
    </dgm:pt>
    <dgm:pt modelId="{4427FB60-8275-41DA-A057-506A255C0EC4}" type="pres">
      <dgm:prSet presAssocID="{664CC1B4-8F61-4A82-8DF7-9BB0805DE776}" presName="srcNode" presStyleLbl="node1" presStyleIdx="0" presStyleCnt="6"/>
      <dgm:spPr/>
    </dgm:pt>
    <dgm:pt modelId="{B6674E91-5780-4368-A4D5-A91BEDFA2A9D}" type="pres">
      <dgm:prSet presAssocID="{664CC1B4-8F61-4A82-8DF7-9BB0805DE776}" presName="conn" presStyleLbl="parChTrans1D2" presStyleIdx="0" presStyleCnt="1"/>
      <dgm:spPr/>
    </dgm:pt>
    <dgm:pt modelId="{8511933F-B016-4D0C-91E6-C169A68B6DD7}" type="pres">
      <dgm:prSet presAssocID="{664CC1B4-8F61-4A82-8DF7-9BB0805DE776}" presName="extraNode" presStyleLbl="node1" presStyleIdx="0" presStyleCnt="6"/>
      <dgm:spPr/>
    </dgm:pt>
    <dgm:pt modelId="{1AC40A9E-518F-49E0-BA3E-1AB092AC1997}" type="pres">
      <dgm:prSet presAssocID="{664CC1B4-8F61-4A82-8DF7-9BB0805DE776}" presName="dstNode" presStyleLbl="node1" presStyleIdx="0" presStyleCnt="6"/>
      <dgm:spPr/>
    </dgm:pt>
    <dgm:pt modelId="{061D2859-D6F3-4712-8032-98D465507AC3}" type="pres">
      <dgm:prSet presAssocID="{BC3313A0-7305-4601-895C-7AEC40779A0B}" presName="text_1" presStyleLbl="node1" presStyleIdx="0" presStyleCnt="6">
        <dgm:presLayoutVars>
          <dgm:bulletEnabled val="1"/>
        </dgm:presLayoutVars>
      </dgm:prSet>
      <dgm:spPr/>
    </dgm:pt>
    <dgm:pt modelId="{29BD52B6-D15F-43AC-B7B7-4A770CF63ED5}" type="pres">
      <dgm:prSet presAssocID="{BC3313A0-7305-4601-895C-7AEC40779A0B}" presName="accent_1" presStyleCnt="0"/>
      <dgm:spPr/>
    </dgm:pt>
    <dgm:pt modelId="{AB125D47-78C2-4311-9DC2-4D947E3478FA}" type="pres">
      <dgm:prSet presAssocID="{BC3313A0-7305-4601-895C-7AEC40779A0B}" presName="accentRepeatNode" presStyleLbl="solidFgAcc1" presStyleIdx="0" presStyleCnt="6"/>
      <dgm:spPr/>
    </dgm:pt>
    <dgm:pt modelId="{B29C071C-CA79-463C-A0C2-84747FCB5429}" type="pres">
      <dgm:prSet presAssocID="{6FF4D4A1-C66B-42BD-8E3B-7E5E16714A26}" presName="text_2" presStyleLbl="node1" presStyleIdx="1" presStyleCnt="6">
        <dgm:presLayoutVars>
          <dgm:bulletEnabled val="1"/>
        </dgm:presLayoutVars>
      </dgm:prSet>
      <dgm:spPr/>
    </dgm:pt>
    <dgm:pt modelId="{563D7225-3CC3-40A9-99FB-12EC1F453757}" type="pres">
      <dgm:prSet presAssocID="{6FF4D4A1-C66B-42BD-8E3B-7E5E16714A26}" presName="accent_2" presStyleCnt="0"/>
      <dgm:spPr/>
    </dgm:pt>
    <dgm:pt modelId="{AB03938E-D9B9-4559-889A-44FCC522F034}" type="pres">
      <dgm:prSet presAssocID="{6FF4D4A1-C66B-42BD-8E3B-7E5E16714A26}" presName="accentRepeatNode" presStyleLbl="solidFgAcc1" presStyleIdx="1" presStyleCnt="6"/>
      <dgm:spPr/>
    </dgm:pt>
    <dgm:pt modelId="{AB9243B5-C346-42B1-8052-1CD59E417223}" type="pres">
      <dgm:prSet presAssocID="{1846FE5C-262B-4886-B539-3FD614A5271A}" presName="text_3" presStyleLbl="node1" presStyleIdx="2" presStyleCnt="6">
        <dgm:presLayoutVars>
          <dgm:bulletEnabled val="1"/>
        </dgm:presLayoutVars>
      </dgm:prSet>
      <dgm:spPr/>
    </dgm:pt>
    <dgm:pt modelId="{D4DE3140-C7EB-4D61-B8F0-064F2A0D0552}" type="pres">
      <dgm:prSet presAssocID="{1846FE5C-262B-4886-B539-3FD614A5271A}" presName="accent_3" presStyleCnt="0"/>
      <dgm:spPr/>
    </dgm:pt>
    <dgm:pt modelId="{8289E36E-CCE6-4E6F-BEAD-F6F12A2BF556}" type="pres">
      <dgm:prSet presAssocID="{1846FE5C-262B-4886-B539-3FD614A5271A}" presName="accentRepeatNode" presStyleLbl="solidFgAcc1" presStyleIdx="2" presStyleCnt="6"/>
      <dgm:spPr/>
    </dgm:pt>
    <dgm:pt modelId="{E9EC742E-AE7E-467F-B76B-D65566CBA2DA}" type="pres">
      <dgm:prSet presAssocID="{EA1B3705-BF15-4669-8BCF-82804C5EFC03}" presName="text_4" presStyleLbl="node1" presStyleIdx="3" presStyleCnt="6">
        <dgm:presLayoutVars>
          <dgm:bulletEnabled val="1"/>
        </dgm:presLayoutVars>
      </dgm:prSet>
      <dgm:spPr/>
    </dgm:pt>
    <dgm:pt modelId="{BCA4A58D-77AC-4021-9F8B-6358827D3CF1}" type="pres">
      <dgm:prSet presAssocID="{EA1B3705-BF15-4669-8BCF-82804C5EFC03}" presName="accent_4" presStyleCnt="0"/>
      <dgm:spPr/>
    </dgm:pt>
    <dgm:pt modelId="{6CD13FFE-ACE2-4BB7-AE22-1B6E40ACE83D}" type="pres">
      <dgm:prSet presAssocID="{EA1B3705-BF15-4669-8BCF-82804C5EFC03}" presName="accentRepeatNode" presStyleLbl="solidFgAcc1" presStyleIdx="3" presStyleCnt="6"/>
      <dgm:spPr/>
    </dgm:pt>
    <dgm:pt modelId="{0AB761C1-41EE-4DD6-8D41-B2FBD9149524}" type="pres">
      <dgm:prSet presAssocID="{F505A65A-CC5C-4640-8727-E59B6FFD48B3}" presName="text_5" presStyleLbl="node1" presStyleIdx="4" presStyleCnt="6" custScaleY="126625">
        <dgm:presLayoutVars>
          <dgm:bulletEnabled val="1"/>
        </dgm:presLayoutVars>
      </dgm:prSet>
      <dgm:spPr/>
    </dgm:pt>
    <dgm:pt modelId="{8E3CE9CE-9714-4D12-AE97-2B86C560D826}" type="pres">
      <dgm:prSet presAssocID="{F505A65A-CC5C-4640-8727-E59B6FFD48B3}" presName="accent_5" presStyleCnt="0"/>
      <dgm:spPr/>
    </dgm:pt>
    <dgm:pt modelId="{4F088E10-0A55-475C-9FE0-70600834CA8A}" type="pres">
      <dgm:prSet presAssocID="{F505A65A-CC5C-4640-8727-E59B6FFD48B3}" presName="accentRepeatNode" presStyleLbl="solidFgAcc1" presStyleIdx="4" presStyleCnt="6"/>
      <dgm:spPr/>
    </dgm:pt>
    <dgm:pt modelId="{B9D09B7E-503F-4B4C-995C-BB1B9F651B6A}" type="pres">
      <dgm:prSet presAssocID="{13EED21B-575F-473D-A4DF-33887FEF794C}" presName="text_6" presStyleLbl="node1" presStyleIdx="5" presStyleCnt="6">
        <dgm:presLayoutVars>
          <dgm:bulletEnabled val="1"/>
        </dgm:presLayoutVars>
      </dgm:prSet>
      <dgm:spPr/>
    </dgm:pt>
    <dgm:pt modelId="{37910EE4-F411-4BEB-8533-922CC13BB58B}" type="pres">
      <dgm:prSet presAssocID="{13EED21B-575F-473D-A4DF-33887FEF794C}" presName="accent_6" presStyleCnt="0"/>
      <dgm:spPr/>
    </dgm:pt>
    <dgm:pt modelId="{93C55ECE-1136-4A41-AEF9-522A16D16F7E}" type="pres">
      <dgm:prSet presAssocID="{13EED21B-575F-473D-A4DF-33887FEF794C}" presName="accentRepeatNode" presStyleLbl="solidFgAcc1" presStyleIdx="5" presStyleCnt="6"/>
      <dgm:spPr/>
    </dgm:pt>
  </dgm:ptLst>
  <dgm:cxnLst>
    <dgm:cxn modelId="{DBA5B600-F227-424E-ABE1-BA0C118411E8}" type="presOf" srcId="{13EED21B-575F-473D-A4DF-33887FEF794C}" destId="{B9D09B7E-503F-4B4C-995C-BB1B9F651B6A}" srcOrd="0" destOrd="0" presId="urn:microsoft.com/office/officeart/2008/layout/VerticalCurvedList"/>
    <dgm:cxn modelId="{0EC0E20E-2424-4C93-B1C5-FA377E8B7F20}" srcId="{F505A65A-CC5C-4640-8727-E59B6FFD48B3}" destId="{DFD3B723-1F07-4E48-B974-EAD891A3FF62}" srcOrd="0" destOrd="0" parTransId="{54D1F450-90E0-444B-8CB1-E02B564A82DF}" sibTransId="{D5AF98DA-549D-4B88-9ECD-BB3145BA5E85}"/>
    <dgm:cxn modelId="{8D9E0D14-D048-4083-B27A-8A5E26E3C62B}" type="presOf" srcId="{664CC1B4-8F61-4A82-8DF7-9BB0805DE776}" destId="{AA34CF4B-21AD-4E36-A078-3A30D5C80723}" srcOrd="0" destOrd="0" presId="urn:microsoft.com/office/officeart/2008/layout/VerticalCurvedList"/>
    <dgm:cxn modelId="{2D1E4D68-F0A1-4929-9756-2C891D376BFE}" type="presOf" srcId="{1846FE5C-262B-4886-B539-3FD614A5271A}" destId="{AB9243B5-C346-42B1-8052-1CD59E417223}" srcOrd="0" destOrd="0" presId="urn:microsoft.com/office/officeart/2008/layout/VerticalCurvedList"/>
    <dgm:cxn modelId="{47D8B16B-68CA-4366-AA5B-FCBD50815289}" type="presOf" srcId="{6FF4D4A1-C66B-42BD-8E3B-7E5E16714A26}" destId="{B29C071C-CA79-463C-A0C2-84747FCB5429}" srcOrd="0" destOrd="0" presId="urn:microsoft.com/office/officeart/2008/layout/VerticalCurvedList"/>
    <dgm:cxn modelId="{29DFB67E-EFCC-4270-BD3F-5EBED1B2CBBD}" type="presOf" srcId="{CBF8707F-4854-4FE5-BA63-A6F0157F3358}" destId="{B6674E91-5780-4368-A4D5-A91BEDFA2A9D}" srcOrd="0" destOrd="0" presId="urn:microsoft.com/office/officeart/2008/layout/VerticalCurvedList"/>
    <dgm:cxn modelId="{394CC38F-BEA3-4B3C-A7F1-04BE83567EBA}" type="presOf" srcId="{F505A65A-CC5C-4640-8727-E59B6FFD48B3}" destId="{0AB761C1-41EE-4DD6-8D41-B2FBD9149524}" srcOrd="0" destOrd="0" presId="urn:microsoft.com/office/officeart/2008/layout/VerticalCurvedList"/>
    <dgm:cxn modelId="{F9956290-93A3-49BB-B204-064D6B9827CB}" type="presOf" srcId="{EA1B3705-BF15-4669-8BCF-82804C5EFC03}" destId="{E9EC742E-AE7E-467F-B76B-D65566CBA2DA}" srcOrd="0" destOrd="0" presId="urn:microsoft.com/office/officeart/2008/layout/VerticalCurvedList"/>
    <dgm:cxn modelId="{705D3B91-E5B4-4F57-9617-80911789F3AD}" srcId="{664CC1B4-8F61-4A82-8DF7-9BB0805DE776}" destId="{6FF4D4A1-C66B-42BD-8E3B-7E5E16714A26}" srcOrd="1" destOrd="0" parTransId="{2BBDB4DA-555D-4988-B76E-ED977CDFABB4}" sibTransId="{19C6E4EC-5307-480A-BF63-7389F33902ED}"/>
    <dgm:cxn modelId="{67F310A4-9C5E-4B3B-A7EC-7EC3F0880532}" type="presOf" srcId="{DFD3B723-1F07-4E48-B974-EAD891A3FF62}" destId="{0AB761C1-41EE-4DD6-8D41-B2FBD9149524}" srcOrd="0" destOrd="1" presId="urn:microsoft.com/office/officeart/2008/layout/VerticalCurvedList"/>
    <dgm:cxn modelId="{C8B2C9D1-06A3-4D9D-B177-F263EFE86B8A}" srcId="{664CC1B4-8F61-4A82-8DF7-9BB0805DE776}" destId="{EA1B3705-BF15-4669-8BCF-82804C5EFC03}" srcOrd="3" destOrd="0" parTransId="{39990BFB-6568-4682-9A83-C3EF0C290B4B}" sibTransId="{FDBB4A88-EB59-4274-A25B-06FAB541EB05}"/>
    <dgm:cxn modelId="{585566D2-E6C8-42F5-B715-4C86393AD6C1}" srcId="{664CC1B4-8F61-4A82-8DF7-9BB0805DE776}" destId="{13EED21B-575F-473D-A4DF-33887FEF794C}" srcOrd="5" destOrd="0" parTransId="{79C05435-76FE-499A-8844-54763E80C807}" sibTransId="{5C5C8E60-35CE-488B-81CC-F407DBA2652C}"/>
    <dgm:cxn modelId="{3FC34BE1-1661-40FC-AAED-0DE1D785BB54}" type="presOf" srcId="{BC3313A0-7305-4601-895C-7AEC40779A0B}" destId="{061D2859-D6F3-4712-8032-98D465507AC3}" srcOrd="0" destOrd="0" presId="urn:microsoft.com/office/officeart/2008/layout/VerticalCurvedList"/>
    <dgm:cxn modelId="{99BD22EB-81FD-4F2F-B3D1-C03E53F38AD4}" srcId="{664CC1B4-8F61-4A82-8DF7-9BB0805DE776}" destId="{F505A65A-CC5C-4640-8727-E59B6FFD48B3}" srcOrd="4" destOrd="0" parTransId="{B64D91DB-4B00-4435-8D9F-11A605FAE9A4}" sibTransId="{469BC5B7-D2B3-42B1-802B-42FCC43519C2}"/>
    <dgm:cxn modelId="{97839BED-B1E6-4CD7-9E42-BEF47BE2DE19}" srcId="{664CC1B4-8F61-4A82-8DF7-9BB0805DE776}" destId="{1846FE5C-262B-4886-B539-3FD614A5271A}" srcOrd="2" destOrd="0" parTransId="{16641291-9FA0-4C9B-BD83-C0DA856DBF79}" sibTransId="{7960DE8D-5DD7-4A0E-BA3A-626A823782C1}"/>
    <dgm:cxn modelId="{291212F2-C614-444C-8605-A8EEB01883CC}" srcId="{664CC1B4-8F61-4A82-8DF7-9BB0805DE776}" destId="{BC3313A0-7305-4601-895C-7AEC40779A0B}" srcOrd="0" destOrd="0" parTransId="{7108EC19-53C0-4CBC-9927-4445296F4556}" sibTransId="{CBF8707F-4854-4FE5-BA63-A6F0157F3358}"/>
    <dgm:cxn modelId="{98FC42F8-5EF7-4015-AE89-70D9F562CEDF}" type="presParOf" srcId="{AA34CF4B-21AD-4E36-A078-3A30D5C80723}" destId="{A9FE65B8-DB2C-48E2-BD17-299A96A32F43}" srcOrd="0" destOrd="0" presId="urn:microsoft.com/office/officeart/2008/layout/VerticalCurvedList"/>
    <dgm:cxn modelId="{629E76A1-E5AA-42ED-82FF-1BBCBD5D26D0}" type="presParOf" srcId="{A9FE65B8-DB2C-48E2-BD17-299A96A32F43}" destId="{1F64F376-9522-473A-BC83-3A4C0798261B}" srcOrd="0" destOrd="0" presId="urn:microsoft.com/office/officeart/2008/layout/VerticalCurvedList"/>
    <dgm:cxn modelId="{AE7E0A49-0BB3-4577-82C1-8F70A3281BAB}" type="presParOf" srcId="{1F64F376-9522-473A-BC83-3A4C0798261B}" destId="{4427FB60-8275-41DA-A057-506A255C0EC4}" srcOrd="0" destOrd="0" presId="urn:microsoft.com/office/officeart/2008/layout/VerticalCurvedList"/>
    <dgm:cxn modelId="{03B56DD1-EE8C-4358-A451-E91166B05AD3}" type="presParOf" srcId="{1F64F376-9522-473A-BC83-3A4C0798261B}" destId="{B6674E91-5780-4368-A4D5-A91BEDFA2A9D}" srcOrd="1" destOrd="0" presId="urn:microsoft.com/office/officeart/2008/layout/VerticalCurvedList"/>
    <dgm:cxn modelId="{AB35447C-9E59-483C-9BEC-DD5DF942E1CB}" type="presParOf" srcId="{1F64F376-9522-473A-BC83-3A4C0798261B}" destId="{8511933F-B016-4D0C-91E6-C169A68B6DD7}" srcOrd="2" destOrd="0" presId="urn:microsoft.com/office/officeart/2008/layout/VerticalCurvedList"/>
    <dgm:cxn modelId="{B8FB6D73-152E-40B8-8614-24837895FFD9}" type="presParOf" srcId="{1F64F376-9522-473A-BC83-3A4C0798261B}" destId="{1AC40A9E-518F-49E0-BA3E-1AB092AC1997}" srcOrd="3" destOrd="0" presId="urn:microsoft.com/office/officeart/2008/layout/VerticalCurvedList"/>
    <dgm:cxn modelId="{61235E4E-4EFA-4934-8F22-EFD83FD13098}" type="presParOf" srcId="{A9FE65B8-DB2C-48E2-BD17-299A96A32F43}" destId="{061D2859-D6F3-4712-8032-98D465507AC3}" srcOrd="1" destOrd="0" presId="urn:microsoft.com/office/officeart/2008/layout/VerticalCurvedList"/>
    <dgm:cxn modelId="{7A9475FF-5276-49D6-96B9-05EC6630EED3}" type="presParOf" srcId="{A9FE65B8-DB2C-48E2-BD17-299A96A32F43}" destId="{29BD52B6-D15F-43AC-B7B7-4A770CF63ED5}" srcOrd="2" destOrd="0" presId="urn:microsoft.com/office/officeart/2008/layout/VerticalCurvedList"/>
    <dgm:cxn modelId="{4127B9BD-5671-4894-A8AA-28B1380CA372}" type="presParOf" srcId="{29BD52B6-D15F-43AC-B7B7-4A770CF63ED5}" destId="{AB125D47-78C2-4311-9DC2-4D947E3478FA}" srcOrd="0" destOrd="0" presId="urn:microsoft.com/office/officeart/2008/layout/VerticalCurvedList"/>
    <dgm:cxn modelId="{501144EA-D24E-4E1B-AF6F-656B7A02B1CE}" type="presParOf" srcId="{A9FE65B8-DB2C-48E2-BD17-299A96A32F43}" destId="{B29C071C-CA79-463C-A0C2-84747FCB5429}" srcOrd="3" destOrd="0" presId="urn:microsoft.com/office/officeart/2008/layout/VerticalCurvedList"/>
    <dgm:cxn modelId="{0E4235ED-45EC-4FCF-8E22-312B020F2E1A}" type="presParOf" srcId="{A9FE65B8-DB2C-48E2-BD17-299A96A32F43}" destId="{563D7225-3CC3-40A9-99FB-12EC1F453757}" srcOrd="4" destOrd="0" presId="urn:microsoft.com/office/officeart/2008/layout/VerticalCurvedList"/>
    <dgm:cxn modelId="{93D556C4-883D-4084-9987-C087EDF4A895}" type="presParOf" srcId="{563D7225-3CC3-40A9-99FB-12EC1F453757}" destId="{AB03938E-D9B9-4559-889A-44FCC522F034}" srcOrd="0" destOrd="0" presId="urn:microsoft.com/office/officeart/2008/layout/VerticalCurvedList"/>
    <dgm:cxn modelId="{9B3B8B34-1497-4419-82B8-408BAFC618DF}" type="presParOf" srcId="{A9FE65B8-DB2C-48E2-BD17-299A96A32F43}" destId="{AB9243B5-C346-42B1-8052-1CD59E417223}" srcOrd="5" destOrd="0" presId="urn:microsoft.com/office/officeart/2008/layout/VerticalCurvedList"/>
    <dgm:cxn modelId="{17E8EC9C-7935-4182-8929-120C4CEF7D74}" type="presParOf" srcId="{A9FE65B8-DB2C-48E2-BD17-299A96A32F43}" destId="{D4DE3140-C7EB-4D61-B8F0-064F2A0D0552}" srcOrd="6" destOrd="0" presId="urn:microsoft.com/office/officeart/2008/layout/VerticalCurvedList"/>
    <dgm:cxn modelId="{539D7AA6-08DC-4989-B162-EF9B3BB76F5F}" type="presParOf" srcId="{D4DE3140-C7EB-4D61-B8F0-064F2A0D0552}" destId="{8289E36E-CCE6-4E6F-BEAD-F6F12A2BF556}" srcOrd="0" destOrd="0" presId="urn:microsoft.com/office/officeart/2008/layout/VerticalCurvedList"/>
    <dgm:cxn modelId="{FD09575A-D11F-4440-B4E0-A208B26D072B}" type="presParOf" srcId="{A9FE65B8-DB2C-48E2-BD17-299A96A32F43}" destId="{E9EC742E-AE7E-467F-B76B-D65566CBA2DA}" srcOrd="7" destOrd="0" presId="urn:microsoft.com/office/officeart/2008/layout/VerticalCurvedList"/>
    <dgm:cxn modelId="{C28B2DD9-E879-4450-A1A6-C29E66C75E73}" type="presParOf" srcId="{A9FE65B8-DB2C-48E2-BD17-299A96A32F43}" destId="{BCA4A58D-77AC-4021-9F8B-6358827D3CF1}" srcOrd="8" destOrd="0" presId="urn:microsoft.com/office/officeart/2008/layout/VerticalCurvedList"/>
    <dgm:cxn modelId="{3EA9B5D7-25AE-4399-8071-D5DE07070B6E}" type="presParOf" srcId="{BCA4A58D-77AC-4021-9F8B-6358827D3CF1}" destId="{6CD13FFE-ACE2-4BB7-AE22-1B6E40ACE83D}" srcOrd="0" destOrd="0" presId="urn:microsoft.com/office/officeart/2008/layout/VerticalCurvedList"/>
    <dgm:cxn modelId="{916E9770-08B2-4EB8-8E33-90C3EC4F965F}" type="presParOf" srcId="{A9FE65B8-DB2C-48E2-BD17-299A96A32F43}" destId="{0AB761C1-41EE-4DD6-8D41-B2FBD9149524}" srcOrd="9" destOrd="0" presId="urn:microsoft.com/office/officeart/2008/layout/VerticalCurvedList"/>
    <dgm:cxn modelId="{F176BEFD-7D49-43C5-8A65-7526B2735557}" type="presParOf" srcId="{A9FE65B8-DB2C-48E2-BD17-299A96A32F43}" destId="{8E3CE9CE-9714-4D12-AE97-2B86C560D826}" srcOrd="10" destOrd="0" presId="urn:microsoft.com/office/officeart/2008/layout/VerticalCurvedList"/>
    <dgm:cxn modelId="{6F1BDEA1-DE67-4527-B1A2-6A099B2C320D}" type="presParOf" srcId="{8E3CE9CE-9714-4D12-AE97-2B86C560D826}" destId="{4F088E10-0A55-475C-9FE0-70600834CA8A}" srcOrd="0" destOrd="0" presId="urn:microsoft.com/office/officeart/2008/layout/VerticalCurvedList"/>
    <dgm:cxn modelId="{70D151A0-7D29-41B9-9030-8BE0C6313DD9}" type="presParOf" srcId="{A9FE65B8-DB2C-48E2-BD17-299A96A32F43}" destId="{B9D09B7E-503F-4B4C-995C-BB1B9F651B6A}" srcOrd="11" destOrd="0" presId="urn:microsoft.com/office/officeart/2008/layout/VerticalCurvedList"/>
    <dgm:cxn modelId="{7C156F34-0760-4727-BE62-B611033CB681}" type="presParOf" srcId="{A9FE65B8-DB2C-48E2-BD17-299A96A32F43}" destId="{37910EE4-F411-4BEB-8533-922CC13BB58B}" srcOrd="12" destOrd="0" presId="urn:microsoft.com/office/officeart/2008/layout/VerticalCurvedList"/>
    <dgm:cxn modelId="{8DE979C2-D9A3-4F16-9D82-E9FD9E367A99}" type="presParOf" srcId="{37910EE4-F411-4BEB-8533-922CC13BB58B}" destId="{93C55ECE-1136-4A41-AEF9-522A16D16F7E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63.xml><?xml version="1.0" encoding="utf-8"?>
<dgm:dataModel xmlns:dgm="http://schemas.openxmlformats.org/drawingml/2006/diagram" xmlns:a="http://schemas.openxmlformats.org/drawingml/2006/main">
  <dgm:ptLst>
    <dgm:pt modelId="{BCD8E197-793F-4661-A1D0-7B81FEFC077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1D493B3-853B-48B7-A790-900A65A0CEC6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Early Termination by Faculty Sponsor</a:t>
          </a:r>
          <a:endParaRPr lang="en-US" sz="2400" dirty="0"/>
        </a:p>
      </dgm:t>
    </dgm:pt>
    <dgm:pt modelId="{583A6617-40D0-4A7E-88B6-C9F245D046DE}" type="parTrans" cxnId="{421B96F4-BE7B-44D8-9939-FB01056E47BA}">
      <dgm:prSet/>
      <dgm:spPr/>
      <dgm:t>
        <a:bodyPr/>
        <a:lstStyle/>
        <a:p>
          <a:endParaRPr lang="en-US"/>
        </a:p>
      </dgm:t>
    </dgm:pt>
    <dgm:pt modelId="{E712AA1A-4E0A-4A2A-A63C-B2182F9D7DA9}" type="sibTrans" cxnId="{421B96F4-BE7B-44D8-9939-FB01056E47BA}">
      <dgm:prSet/>
      <dgm:spPr/>
      <dgm:t>
        <a:bodyPr/>
        <a:lstStyle/>
        <a:p>
          <a:endParaRPr lang="en-US"/>
        </a:p>
      </dgm:t>
    </dgm:pt>
    <dgm:pt modelId="{008D4BA1-F3D6-45BD-AAB1-0CB928795DCF}" type="pres">
      <dgm:prSet presAssocID="{BCD8E197-793F-4661-A1D0-7B81FEFC077F}" presName="linear" presStyleCnt="0">
        <dgm:presLayoutVars>
          <dgm:animLvl val="lvl"/>
          <dgm:resizeHandles val="exact"/>
        </dgm:presLayoutVars>
      </dgm:prSet>
      <dgm:spPr/>
    </dgm:pt>
    <dgm:pt modelId="{54CB9CD7-2AAC-4065-8BF9-51DF9FBFAA03}" type="pres">
      <dgm:prSet presAssocID="{41D493B3-853B-48B7-A790-900A65A0CEC6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C954753A-FB63-449D-92CE-4436900623D0}" type="presOf" srcId="{BCD8E197-793F-4661-A1D0-7B81FEFC077F}" destId="{008D4BA1-F3D6-45BD-AAB1-0CB928795DCF}" srcOrd="0" destOrd="0" presId="urn:microsoft.com/office/officeart/2005/8/layout/vList2"/>
    <dgm:cxn modelId="{F2BB568E-A807-44A1-8C39-B80C8C0D3C98}" type="presOf" srcId="{41D493B3-853B-48B7-A790-900A65A0CEC6}" destId="{54CB9CD7-2AAC-4065-8BF9-51DF9FBFAA03}" srcOrd="0" destOrd="0" presId="urn:microsoft.com/office/officeart/2005/8/layout/vList2"/>
    <dgm:cxn modelId="{421B96F4-BE7B-44D8-9939-FB01056E47BA}" srcId="{BCD8E197-793F-4661-A1D0-7B81FEFC077F}" destId="{41D493B3-853B-48B7-A790-900A65A0CEC6}" srcOrd="0" destOrd="0" parTransId="{583A6617-40D0-4A7E-88B6-C9F245D046DE}" sibTransId="{E712AA1A-4E0A-4A2A-A63C-B2182F9D7DA9}"/>
    <dgm:cxn modelId="{21A9DB03-5495-4BFA-888E-B9CBC04DFFAD}" type="presParOf" srcId="{008D4BA1-F3D6-45BD-AAB1-0CB928795DCF}" destId="{54CB9CD7-2AAC-4065-8BF9-51DF9FBFAA0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64.xml><?xml version="1.0" encoding="utf-8"?>
<dgm:dataModel xmlns:dgm="http://schemas.openxmlformats.org/drawingml/2006/diagram" xmlns:a="http://schemas.openxmlformats.org/drawingml/2006/main">
  <dgm:ptLst>
    <dgm:pt modelId="{5F8702FE-1004-4F4F-935B-234340DEB117}" type="doc">
      <dgm:prSet loTypeId="urn:microsoft.com/office/officeart/2005/8/layout/process4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D48F04C4-B358-43FF-A30B-AFD4070D33A9}">
      <dgm:prSet custT="1"/>
      <dgm:spPr/>
      <dgm:t>
        <a:bodyPr/>
        <a:lstStyle/>
        <a:p>
          <a:r>
            <a:rPr lang="en-US" sz="2000" dirty="0"/>
            <a:t>“Early Termination” process applies ONLY when </a:t>
          </a:r>
          <a:r>
            <a:rPr lang="en-US" sz="2000" b="1" dirty="0"/>
            <a:t>initiated by the faculty sponsor</a:t>
          </a:r>
          <a:endParaRPr lang="en-US" sz="2000" dirty="0"/>
        </a:p>
      </dgm:t>
    </dgm:pt>
    <dgm:pt modelId="{885F5E2E-5406-4DA0-9D5E-5E2FAE6C91A5}" type="parTrans" cxnId="{E6BC5E48-B232-424F-BCC8-29EEBEF162EE}">
      <dgm:prSet/>
      <dgm:spPr/>
      <dgm:t>
        <a:bodyPr/>
        <a:lstStyle/>
        <a:p>
          <a:endParaRPr lang="en-US"/>
        </a:p>
      </dgm:t>
    </dgm:pt>
    <dgm:pt modelId="{96496404-C9F9-454C-8262-5129F5723EE3}" type="sibTrans" cxnId="{E6BC5E48-B232-424F-BCC8-29EEBEF162EE}">
      <dgm:prSet/>
      <dgm:spPr/>
      <dgm:t>
        <a:bodyPr/>
        <a:lstStyle/>
        <a:p>
          <a:endParaRPr lang="en-US"/>
        </a:p>
      </dgm:t>
    </dgm:pt>
    <dgm:pt modelId="{B0DDEC33-99CF-4CC2-BC93-8BAF2A74B145}">
      <dgm:prSet custT="1"/>
      <dgm:spPr/>
      <dgm:t>
        <a:bodyPr/>
        <a:lstStyle/>
        <a:p>
          <a:r>
            <a:rPr lang="en-US" sz="2000" dirty="0"/>
            <a:t>The faculty sponsor must contact the Associate Dean of Postdoctoral Affairs when there is potential of an early termination action</a:t>
          </a:r>
        </a:p>
      </dgm:t>
    </dgm:pt>
    <dgm:pt modelId="{DD8660AF-9914-4D84-9C83-F293F07188D3}" type="parTrans" cxnId="{AA08435D-2D79-48A5-8C9D-1DF1EC4636FE}">
      <dgm:prSet/>
      <dgm:spPr/>
      <dgm:t>
        <a:bodyPr/>
        <a:lstStyle/>
        <a:p>
          <a:endParaRPr lang="en-US"/>
        </a:p>
      </dgm:t>
    </dgm:pt>
    <dgm:pt modelId="{DC3B5A41-0250-4525-9C23-1EB87A373679}" type="sibTrans" cxnId="{AA08435D-2D79-48A5-8C9D-1DF1EC4636FE}">
      <dgm:prSet/>
      <dgm:spPr/>
      <dgm:t>
        <a:bodyPr/>
        <a:lstStyle/>
        <a:p>
          <a:endParaRPr lang="en-US"/>
        </a:p>
      </dgm:t>
    </dgm:pt>
    <dgm:pt modelId="{FF1B2CD5-3ADC-4814-98D0-B87A3EAA83BA}">
      <dgm:prSet custT="1"/>
      <dgm:spPr/>
      <dgm:t>
        <a:bodyPr/>
        <a:lstStyle/>
        <a:p>
          <a:r>
            <a:rPr lang="en-US" sz="1800" dirty="0"/>
            <a:t>Permitted reasons for early termination noted in the postdoc offer letter:</a:t>
          </a:r>
        </a:p>
      </dgm:t>
    </dgm:pt>
    <dgm:pt modelId="{59E68E38-9E2E-462F-83FE-48A54BF36D1A}" type="parTrans" cxnId="{D60D31E0-7A00-457D-9597-2C23826362D3}">
      <dgm:prSet/>
      <dgm:spPr/>
      <dgm:t>
        <a:bodyPr/>
        <a:lstStyle/>
        <a:p>
          <a:endParaRPr lang="en-US"/>
        </a:p>
      </dgm:t>
    </dgm:pt>
    <dgm:pt modelId="{939C3CAD-141F-4640-8E76-2072285CD2F1}" type="sibTrans" cxnId="{D60D31E0-7A00-457D-9597-2C23826362D3}">
      <dgm:prSet/>
      <dgm:spPr/>
      <dgm:t>
        <a:bodyPr/>
        <a:lstStyle/>
        <a:p>
          <a:endParaRPr lang="en-US"/>
        </a:p>
      </dgm:t>
    </dgm:pt>
    <dgm:pt modelId="{B4FB97BA-A544-4497-8F04-8FD631540A32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Loss of funding</a:t>
          </a:r>
        </a:p>
      </dgm:t>
    </dgm:pt>
    <dgm:pt modelId="{026D0B2C-4596-46FE-AD27-3CC412E42C50}" type="parTrans" cxnId="{BC47CB9B-0507-4235-AC7F-69DBC6E80635}">
      <dgm:prSet/>
      <dgm:spPr/>
      <dgm:t>
        <a:bodyPr/>
        <a:lstStyle/>
        <a:p>
          <a:endParaRPr lang="en-US"/>
        </a:p>
      </dgm:t>
    </dgm:pt>
    <dgm:pt modelId="{B63689D0-0BE1-4AE3-82B5-A48217E2B40B}" type="sibTrans" cxnId="{BC47CB9B-0507-4235-AC7F-69DBC6E80635}">
      <dgm:prSet/>
      <dgm:spPr/>
      <dgm:t>
        <a:bodyPr/>
        <a:lstStyle/>
        <a:p>
          <a:endParaRPr lang="en-US"/>
        </a:p>
      </dgm:t>
    </dgm:pt>
    <dgm:pt modelId="{95DD4568-BA4B-48F9-A539-2345EF473BC2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Change in programmatic need</a:t>
          </a:r>
        </a:p>
      </dgm:t>
    </dgm:pt>
    <dgm:pt modelId="{3E90ACCE-4C62-4159-985E-4CE95CDFD9EA}" type="parTrans" cxnId="{B3358458-06C6-42AC-8D45-F855D880B441}">
      <dgm:prSet/>
      <dgm:spPr/>
      <dgm:t>
        <a:bodyPr/>
        <a:lstStyle/>
        <a:p>
          <a:endParaRPr lang="en-US"/>
        </a:p>
      </dgm:t>
    </dgm:pt>
    <dgm:pt modelId="{921726D1-9E44-4A3B-A543-7DD79B9EBF82}" type="sibTrans" cxnId="{B3358458-06C6-42AC-8D45-F855D880B441}">
      <dgm:prSet/>
      <dgm:spPr/>
      <dgm:t>
        <a:bodyPr/>
        <a:lstStyle/>
        <a:p>
          <a:endParaRPr lang="en-US"/>
        </a:p>
      </dgm:t>
    </dgm:pt>
    <dgm:pt modelId="{257E4329-9174-4BED-8FEE-D1E205BB2042}">
      <dgm:prSet/>
      <dgm:spPr/>
      <dgm:t>
        <a:bodyPr/>
        <a:lstStyle/>
        <a:p>
          <a:r>
            <a:rPr lang="en-US" b="1" i="1" dirty="0">
              <a:solidFill>
                <a:schemeClr val="accent5"/>
              </a:solidFill>
            </a:rPr>
            <a:t>Documented </a:t>
          </a:r>
          <a:r>
            <a:rPr lang="en-US" b="1" dirty="0">
              <a:solidFill>
                <a:schemeClr val="accent5"/>
              </a:solidFill>
            </a:rPr>
            <a:t>unsatisfactory postdoc performance</a:t>
          </a:r>
        </a:p>
      </dgm:t>
    </dgm:pt>
    <dgm:pt modelId="{BCA91FFE-88AD-4AA4-B78D-1F19F9E99C40}" type="parTrans" cxnId="{B2E775C0-F275-4F86-A93B-0F1F44E21923}">
      <dgm:prSet/>
      <dgm:spPr/>
      <dgm:t>
        <a:bodyPr/>
        <a:lstStyle/>
        <a:p>
          <a:endParaRPr lang="en-US"/>
        </a:p>
      </dgm:t>
    </dgm:pt>
    <dgm:pt modelId="{453D8103-3655-4345-8642-7EBADFD6DC8E}" type="sibTrans" cxnId="{B2E775C0-F275-4F86-A93B-0F1F44E21923}">
      <dgm:prSet/>
      <dgm:spPr/>
      <dgm:t>
        <a:bodyPr/>
        <a:lstStyle/>
        <a:p>
          <a:endParaRPr lang="en-US"/>
        </a:p>
      </dgm:t>
    </dgm:pt>
    <dgm:pt modelId="{57020B25-E86E-4756-B3D2-ADFD735E8197}">
      <dgm:prSet custT="1"/>
      <dgm:spPr/>
      <dgm:t>
        <a:bodyPr/>
        <a:lstStyle/>
        <a:p>
          <a:r>
            <a:rPr lang="en-US" sz="1800" dirty="0"/>
            <a:t>Written notice of early termination must be given to Postdoc 30-60 days prior to the early end date</a:t>
          </a:r>
        </a:p>
      </dgm:t>
    </dgm:pt>
    <dgm:pt modelId="{4ACBF94D-1006-491A-B353-263044B0EA45}" type="parTrans" cxnId="{013A5F16-CA1F-464B-817D-1A9F133998B4}">
      <dgm:prSet/>
      <dgm:spPr/>
      <dgm:t>
        <a:bodyPr/>
        <a:lstStyle/>
        <a:p>
          <a:endParaRPr lang="en-US"/>
        </a:p>
      </dgm:t>
    </dgm:pt>
    <dgm:pt modelId="{670A9656-EDD3-4C0E-B367-4C0D49FAC008}" type="sibTrans" cxnId="{013A5F16-CA1F-464B-817D-1A9F133998B4}">
      <dgm:prSet/>
      <dgm:spPr/>
      <dgm:t>
        <a:bodyPr/>
        <a:lstStyle/>
        <a:p>
          <a:endParaRPr lang="en-US"/>
        </a:p>
      </dgm:t>
    </dgm:pt>
    <dgm:pt modelId="{7B726E15-8736-478E-B440-0EDABA4BD0BE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90 days in cases of loss of funding</a:t>
          </a:r>
        </a:p>
      </dgm:t>
    </dgm:pt>
    <dgm:pt modelId="{4321E855-1001-40BC-AC5C-DD8E3B131BC1}" type="parTrans" cxnId="{223D43F0-F3B3-4ACA-8AC2-B4410C33EA8C}">
      <dgm:prSet/>
      <dgm:spPr/>
      <dgm:t>
        <a:bodyPr/>
        <a:lstStyle/>
        <a:p>
          <a:endParaRPr lang="en-US"/>
        </a:p>
      </dgm:t>
    </dgm:pt>
    <dgm:pt modelId="{DFCF984A-B5D7-4CC6-86C1-4B1697B8D4C6}" type="sibTrans" cxnId="{223D43F0-F3B3-4ACA-8AC2-B4410C33EA8C}">
      <dgm:prSet/>
      <dgm:spPr/>
      <dgm:t>
        <a:bodyPr/>
        <a:lstStyle/>
        <a:p>
          <a:endParaRPr lang="en-US"/>
        </a:p>
      </dgm:t>
    </dgm:pt>
    <dgm:pt modelId="{4FCAEB5E-0E66-4BCC-BFAB-75C09803F5FC}">
      <dgm:prSet custT="1"/>
      <dgm:spPr/>
      <dgm:t>
        <a:bodyPr/>
        <a:lstStyle/>
        <a:p>
          <a:r>
            <a:rPr lang="en-US" sz="2000" dirty="0"/>
            <a:t>If the Postdoc has a visa, Postdoc Admin must notify Bechtel I-Center</a:t>
          </a:r>
        </a:p>
      </dgm:t>
    </dgm:pt>
    <dgm:pt modelId="{C137D0B9-287A-4C4F-8978-C48018F9D9EE}" type="parTrans" cxnId="{A46ACE0B-40E4-4D78-AB21-5B56510132F0}">
      <dgm:prSet/>
      <dgm:spPr/>
      <dgm:t>
        <a:bodyPr/>
        <a:lstStyle/>
        <a:p>
          <a:endParaRPr lang="en-US"/>
        </a:p>
      </dgm:t>
    </dgm:pt>
    <dgm:pt modelId="{117DB826-2E21-4D45-88CC-53EF65AA406F}" type="sibTrans" cxnId="{A46ACE0B-40E4-4D78-AB21-5B56510132F0}">
      <dgm:prSet/>
      <dgm:spPr/>
      <dgm:t>
        <a:bodyPr/>
        <a:lstStyle/>
        <a:p>
          <a:endParaRPr lang="en-US"/>
        </a:p>
      </dgm:t>
    </dgm:pt>
    <dgm:pt modelId="{EE48E9A3-8A94-4B1B-BF65-DE41AA64B3C7}">
      <dgm:prSet custT="1"/>
      <dgm:spPr/>
      <dgm:t>
        <a:bodyPr/>
        <a:lstStyle/>
        <a:p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https://postdocs.stanford.edu/postdoctoral-administrators/how-quick-links/early-termination-appointing-department</a:t>
          </a:r>
          <a:endParaRPr lang="en-US" sz="1200" b="1" dirty="0">
            <a:solidFill>
              <a:srgbClr val="92D050"/>
            </a:solidFill>
          </a:endParaRPr>
        </a:p>
      </dgm:t>
    </dgm:pt>
    <dgm:pt modelId="{227B41A6-4114-4E3D-8458-88B6CCA92B5D}" type="parTrans" cxnId="{196EE17A-EC03-4B66-B916-E97CFE659EB3}">
      <dgm:prSet/>
      <dgm:spPr/>
      <dgm:t>
        <a:bodyPr/>
        <a:lstStyle/>
        <a:p>
          <a:endParaRPr lang="en-US"/>
        </a:p>
      </dgm:t>
    </dgm:pt>
    <dgm:pt modelId="{C72E421C-FD32-4B50-8F83-5423FB0E6DB5}" type="sibTrans" cxnId="{196EE17A-EC03-4B66-B916-E97CFE659EB3}">
      <dgm:prSet/>
      <dgm:spPr/>
      <dgm:t>
        <a:bodyPr/>
        <a:lstStyle/>
        <a:p>
          <a:endParaRPr lang="en-US"/>
        </a:p>
      </dgm:t>
    </dgm:pt>
    <dgm:pt modelId="{71654C59-3032-4333-A986-934E518D5550}" type="pres">
      <dgm:prSet presAssocID="{5F8702FE-1004-4F4F-935B-234340DEB117}" presName="Name0" presStyleCnt="0">
        <dgm:presLayoutVars>
          <dgm:dir/>
          <dgm:animLvl val="lvl"/>
          <dgm:resizeHandles val="exact"/>
        </dgm:presLayoutVars>
      </dgm:prSet>
      <dgm:spPr/>
    </dgm:pt>
    <dgm:pt modelId="{7279ED26-2851-4190-BB72-B1F1F35B24D3}" type="pres">
      <dgm:prSet presAssocID="{EE48E9A3-8A94-4B1B-BF65-DE41AA64B3C7}" presName="boxAndChildren" presStyleCnt="0"/>
      <dgm:spPr/>
    </dgm:pt>
    <dgm:pt modelId="{27914045-D441-46B7-8A33-9032AC904AD7}" type="pres">
      <dgm:prSet presAssocID="{EE48E9A3-8A94-4B1B-BF65-DE41AA64B3C7}" presName="parentTextBox" presStyleLbl="node1" presStyleIdx="0" presStyleCnt="6" custScaleY="72371"/>
      <dgm:spPr/>
    </dgm:pt>
    <dgm:pt modelId="{BA4A00FE-D85A-47FE-91F5-F6513E6F0234}" type="pres">
      <dgm:prSet presAssocID="{117DB826-2E21-4D45-88CC-53EF65AA406F}" presName="sp" presStyleCnt="0"/>
      <dgm:spPr/>
    </dgm:pt>
    <dgm:pt modelId="{7FFF3683-8F27-4368-902C-256A3FEA64EA}" type="pres">
      <dgm:prSet presAssocID="{4FCAEB5E-0E66-4BCC-BFAB-75C09803F5FC}" presName="arrowAndChildren" presStyleCnt="0"/>
      <dgm:spPr/>
    </dgm:pt>
    <dgm:pt modelId="{D0838638-8A1F-4B16-A2A2-939E8E2F396F}" type="pres">
      <dgm:prSet presAssocID="{4FCAEB5E-0E66-4BCC-BFAB-75C09803F5FC}" presName="parentTextArrow" presStyleLbl="node1" presStyleIdx="1" presStyleCnt="6"/>
      <dgm:spPr/>
    </dgm:pt>
    <dgm:pt modelId="{E074FB7D-D8C0-4294-B5E3-35A56CB7B935}" type="pres">
      <dgm:prSet presAssocID="{670A9656-EDD3-4C0E-B367-4C0D49FAC008}" presName="sp" presStyleCnt="0"/>
      <dgm:spPr/>
    </dgm:pt>
    <dgm:pt modelId="{D084B687-46D0-44C7-83E1-4CC317579A6B}" type="pres">
      <dgm:prSet presAssocID="{57020B25-E86E-4756-B3D2-ADFD735E8197}" presName="arrowAndChildren" presStyleCnt="0"/>
      <dgm:spPr/>
    </dgm:pt>
    <dgm:pt modelId="{53807EDE-16B9-4F52-A47E-A64FCE953B67}" type="pres">
      <dgm:prSet presAssocID="{57020B25-E86E-4756-B3D2-ADFD735E8197}" presName="parentTextArrow" presStyleLbl="node1" presStyleIdx="1" presStyleCnt="6"/>
      <dgm:spPr/>
    </dgm:pt>
    <dgm:pt modelId="{7A42309A-DF77-4CD9-8DBA-47BC860CC7CC}" type="pres">
      <dgm:prSet presAssocID="{57020B25-E86E-4756-B3D2-ADFD735E8197}" presName="arrow" presStyleLbl="node1" presStyleIdx="2" presStyleCnt="6"/>
      <dgm:spPr/>
    </dgm:pt>
    <dgm:pt modelId="{978E77B6-A793-44F6-A28B-00033D1956C3}" type="pres">
      <dgm:prSet presAssocID="{57020B25-E86E-4756-B3D2-ADFD735E8197}" presName="descendantArrow" presStyleCnt="0"/>
      <dgm:spPr/>
    </dgm:pt>
    <dgm:pt modelId="{B8AF0427-891E-431B-8616-4F7F03B51F11}" type="pres">
      <dgm:prSet presAssocID="{7B726E15-8736-478E-B440-0EDABA4BD0BE}" presName="childTextArrow" presStyleLbl="fgAccFollowNode1" presStyleIdx="0" presStyleCnt="4">
        <dgm:presLayoutVars>
          <dgm:bulletEnabled val="1"/>
        </dgm:presLayoutVars>
      </dgm:prSet>
      <dgm:spPr/>
    </dgm:pt>
    <dgm:pt modelId="{FD914F4B-F404-4A68-82C0-C9362E1C565A}" type="pres">
      <dgm:prSet presAssocID="{939C3CAD-141F-4640-8E76-2072285CD2F1}" presName="sp" presStyleCnt="0"/>
      <dgm:spPr/>
    </dgm:pt>
    <dgm:pt modelId="{FD289EB9-BD60-4A14-BD40-E46D3685A1B4}" type="pres">
      <dgm:prSet presAssocID="{FF1B2CD5-3ADC-4814-98D0-B87A3EAA83BA}" presName="arrowAndChildren" presStyleCnt="0"/>
      <dgm:spPr/>
    </dgm:pt>
    <dgm:pt modelId="{30D8891E-F9FB-4631-AC8C-40002B303DB7}" type="pres">
      <dgm:prSet presAssocID="{FF1B2CD5-3ADC-4814-98D0-B87A3EAA83BA}" presName="parentTextArrow" presStyleLbl="node1" presStyleIdx="2" presStyleCnt="6"/>
      <dgm:spPr/>
    </dgm:pt>
    <dgm:pt modelId="{F4378DD6-3281-4960-902F-968F688B7998}" type="pres">
      <dgm:prSet presAssocID="{FF1B2CD5-3ADC-4814-98D0-B87A3EAA83BA}" presName="arrow" presStyleLbl="node1" presStyleIdx="3" presStyleCnt="6"/>
      <dgm:spPr/>
    </dgm:pt>
    <dgm:pt modelId="{8838AD07-0A37-46F9-AF4E-C934E7BB63FA}" type="pres">
      <dgm:prSet presAssocID="{FF1B2CD5-3ADC-4814-98D0-B87A3EAA83BA}" presName="descendantArrow" presStyleCnt="0"/>
      <dgm:spPr/>
    </dgm:pt>
    <dgm:pt modelId="{FC6ACD85-E83D-453D-BCA9-D098066078DB}" type="pres">
      <dgm:prSet presAssocID="{B4FB97BA-A544-4497-8F04-8FD631540A32}" presName="childTextArrow" presStyleLbl="fgAccFollowNode1" presStyleIdx="1" presStyleCnt="4">
        <dgm:presLayoutVars>
          <dgm:bulletEnabled val="1"/>
        </dgm:presLayoutVars>
      </dgm:prSet>
      <dgm:spPr/>
    </dgm:pt>
    <dgm:pt modelId="{457017DE-A70B-495E-8383-993B46DB677A}" type="pres">
      <dgm:prSet presAssocID="{95DD4568-BA4B-48F9-A539-2345EF473BC2}" presName="childTextArrow" presStyleLbl="fgAccFollowNode1" presStyleIdx="2" presStyleCnt="4">
        <dgm:presLayoutVars>
          <dgm:bulletEnabled val="1"/>
        </dgm:presLayoutVars>
      </dgm:prSet>
      <dgm:spPr/>
    </dgm:pt>
    <dgm:pt modelId="{9215DAD2-5E08-42C8-B2A9-7B5F0FFF5D9C}" type="pres">
      <dgm:prSet presAssocID="{257E4329-9174-4BED-8FEE-D1E205BB2042}" presName="childTextArrow" presStyleLbl="fgAccFollowNode1" presStyleIdx="3" presStyleCnt="4">
        <dgm:presLayoutVars>
          <dgm:bulletEnabled val="1"/>
        </dgm:presLayoutVars>
      </dgm:prSet>
      <dgm:spPr/>
    </dgm:pt>
    <dgm:pt modelId="{308A26DC-FE0F-4738-A388-F955534758EC}" type="pres">
      <dgm:prSet presAssocID="{DC3B5A41-0250-4525-9C23-1EB87A373679}" presName="sp" presStyleCnt="0"/>
      <dgm:spPr/>
    </dgm:pt>
    <dgm:pt modelId="{096564FD-6BEA-40F1-8BC2-3D40945F5C55}" type="pres">
      <dgm:prSet presAssocID="{B0DDEC33-99CF-4CC2-BC93-8BAF2A74B145}" presName="arrowAndChildren" presStyleCnt="0"/>
      <dgm:spPr/>
    </dgm:pt>
    <dgm:pt modelId="{D5CC4664-E01C-4626-B125-45C44055F1EF}" type="pres">
      <dgm:prSet presAssocID="{B0DDEC33-99CF-4CC2-BC93-8BAF2A74B145}" presName="parentTextArrow" presStyleLbl="node1" presStyleIdx="4" presStyleCnt="6"/>
      <dgm:spPr/>
    </dgm:pt>
    <dgm:pt modelId="{071CDE4C-CCF6-470E-A828-FC435335A626}" type="pres">
      <dgm:prSet presAssocID="{96496404-C9F9-454C-8262-5129F5723EE3}" presName="sp" presStyleCnt="0"/>
      <dgm:spPr/>
    </dgm:pt>
    <dgm:pt modelId="{0F057BF8-3145-4956-8AB3-8900CA135BDD}" type="pres">
      <dgm:prSet presAssocID="{D48F04C4-B358-43FF-A30B-AFD4070D33A9}" presName="arrowAndChildren" presStyleCnt="0"/>
      <dgm:spPr/>
    </dgm:pt>
    <dgm:pt modelId="{F3BE947E-8790-45B9-B14F-752343B8F8FE}" type="pres">
      <dgm:prSet presAssocID="{D48F04C4-B358-43FF-A30B-AFD4070D33A9}" presName="parentTextArrow" presStyleLbl="node1" presStyleIdx="5" presStyleCnt="6" custScaleY="105569"/>
      <dgm:spPr/>
    </dgm:pt>
  </dgm:ptLst>
  <dgm:cxnLst>
    <dgm:cxn modelId="{7FEAEA07-52E4-44C5-A837-8687737664F0}" type="presOf" srcId="{B4FB97BA-A544-4497-8F04-8FD631540A32}" destId="{FC6ACD85-E83D-453D-BCA9-D098066078DB}" srcOrd="0" destOrd="0" presId="urn:microsoft.com/office/officeart/2005/8/layout/process4"/>
    <dgm:cxn modelId="{A46ACE0B-40E4-4D78-AB21-5B56510132F0}" srcId="{5F8702FE-1004-4F4F-935B-234340DEB117}" destId="{4FCAEB5E-0E66-4BCC-BFAB-75C09803F5FC}" srcOrd="4" destOrd="0" parTransId="{C137D0B9-287A-4C4F-8978-C48018F9D9EE}" sibTransId="{117DB826-2E21-4D45-88CC-53EF65AA406F}"/>
    <dgm:cxn modelId="{471F9F14-632B-4BE6-8DAF-F5659D9C7DFE}" type="presOf" srcId="{57020B25-E86E-4756-B3D2-ADFD735E8197}" destId="{7A42309A-DF77-4CD9-8DBA-47BC860CC7CC}" srcOrd="1" destOrd="0" presId="urn:microsoft.com/office/officeart/2005/8/layout/process4"/>
    <dgm:cxn modelId="{013A5F16-CA1F-464B-817D-1A9F133998B4}" srcId="{5F8702FE-1004-4F4F-935B-234340DEB117}" destId="{57020B25-E86E-4756-B3D2-ADFD735E8197}" srcOrd="3" destOrd="0" parTransId="{4ACBF94D-1006-491A-B353-263044B0EA45}" sibTransId="{670A9656-EDD3-4C0E-B367-4C0D49FAC008}"/>
    <dgm:cxn modelId="{A7B3421D-6DEA-4F76-8271-F090E525A04A}" type="presOf" srcId="{FF1B2CD5-3ADC-4814-98D0-B87A3EAA83BA}" destId="{30D8891E-F9FB-4631-AC8C-40002B303DB7}" srcOrd="0" destOrd="0" presId="urn:microsoft.com/office/officeart/2005/8/layout/process4"/>
    <dgm:cxn modelId="{B430BD20-37FB-420A-BCD5-146EA51E3381}" type="presOf" srcId="{57020B25-E86E-4756-B3D2-ADFD735E8197}" destId="{53807EDE-16B9-4F52-A47E-A64FCE953B67}" srcOrd="0" destOrd="0" presId="urn:microsoft.com/office/officeart/2005/8/layout/process4"/>
    <dgm:cxn modelId="{1F1F3D25-D51D-4A0C-98FE-CEBFB8B1C3BD}" type="presOf" srcId="{B0DDEC33-99CF-4CC2-BC93-8BAF2A74B145}" destId="{D5CC4664-E01C-4626-B125-45C44055F1EF}" srcOrd="0" destOrd="0" presId="urn:microsoft.com/office/officeart/2005/8/layout/process4"/>
    <dgm:cxn modelId="{EC97E62E-C8D3-43FF-ADB3-8E72D90222F8}" type="presOf" srcId="{95DD4568-BA4B-48F9-A539-2345EF473BC2}" destId="{457017DE-A70B-495E-8383-993B46DB677A}" srcOrd="0" destOrd="0" presId="urn:microsoft.com/office/officeart/2005/8/layout/process4"/>
    <dgm:cxn modelId="{DE996D37-B94B-48ED-89E5-F05287053F48}" type="presOf" srcId="{4FCAEB5E-0E66-4BCC-BFAB-75C09803F5FC}" destId="{D0838638-8A1F-4B16-A2A2-939E8E2F396F}" srcOrd="0" destOrd="0" presId="urn:microsoft.com/office/officeart/2005/8/layout/process4"/>
    <dgm:cxn modelId="{AA08435D-2D79-48A5-8C9D-1DF1EC4636FE}" srcId="{5F8702FE-1004-4F4F-935B-234340DEB117}" destId="{B0DDEC33-99CF-4CC2-BC93-8BAF2A74B145}" srcOrd="1" destOrd="0" parTransId="{DD8660AF-9914-4D84-9C83-F293F07188D3}" sibTransId="{DC3B5A41-0250-4525-9C23-1EB87A373679}"/>
    <dgm:cxn modelId="{E6BC5E48-B232-424F-BCC8-29EEBEF162EE}" srcId="{5F8702FE-1004-4F4F-935B-234340DEB117}" destId="{D48F04C4-B358-43FF-A30B-AFD4070D33A9}" srcOrd="0" destOrd="0" parTransId="{885F5E2E-5406-4DA0-9D5E-5E2FAE6C91A5}" sibTransId="{96496404-C9F9-454C-8262-5129F5723EE3}"/>
    <dgm:cxn modelId="{A0F3A36C-0B62-43CB-B79E-98E37FDFCABE}" type="presOf" srcId="{257E4329-9174-4BED-8FEE-D1E205BB2042}" destId="{9215DAD2-5E08-42C8-B2A9-7B5F0FFF5D9C}" srcOrd="0" destOrd="0" presId="urn:microsoft.com/office/officeart/2005/8/layout/process4"/>
    <dgm:cxn modelId="{B3358458-06C6-42AC-8D45-F855D880B441}" srcId="{FF1B2CD5-3ADC-4814-98D0-B87A3EAA83BA}" destId="{95DD4568-BA4B-48F9-A539-2345EF473BC2}" srcOrd="1" destOrd="0" parTransId="{3E90ACCE-4C62-4159-985E-4CE95CDFD9EA}" sibTransId="{921726D1-9E44-4A3B-A543-7DD79B9EBF82}"/>
    <dgm:cxn modelId="{196EE17A-EC03-4B66-B916-E97CFE659EB3}" srcId="{5F8702FE-1004-4F4F-935B-234340DEB117}" destId="{EE48E9A3-8A94-4B1B-BF65-DE41AA64B3C7}" srcOrd="5" destOrd="0" parTransId="{227B41A6-4114-4E3D-8458-88B6CCA92B5D}" sibTransId="{C72E421C-FD32-4B50-8F83-5423FB0E6DB5}"/>
    <dgm:cxn modelId="{4DBCB182-2F12-4E72-ADF3-EA7320E5C0E2}" type="presOf" srcId="{FF1B2CD5-3ADC-4814-98D0-B87A3EAA83BA}" destId="{F4378DD6-3281-4960-902F-968F688B7998}" srcOrd="1" destOrd="0" presId="urn:microsoft.com/office/officeart/2005/8/layout/process4"/>
    <dgm:cxn modelId="{7DB3DE97-1E7C-4963-B600-1746907A1606}" type="presOf" srcId="{7B726E15-8736-478E-B440-0EDABA4BD0BE}" destId="{B8AF0427-891E-431B-8616-4F7F03B51F11}" srcOrd="0" destOrd="0" presId="urn:microsoft.com/office/officeart/2005/8/layout/process4"/>
    <dgm:cxn modelId="{BC47CB9B-0507-4235-AC7F-69DBC6E80635}" srcId="{FF1B2CD5-3ADC-4814-98D0-B87A3EAA83BA}" destId="{B4FB97BA-A544-4497-8F04-8FD631540A32}" srcOrd="0" destOrd="0" parTransId="{026D0B2C-4596-46FE-AD27-3CC412E42C50}" sibTransId="{B63689D0-0BE1-4AE3-82B5-A48217E2B40B}"/>
    <dgm:cxn modelId="{B2E775C0-F275-4F86-A93B-0F1F44E21923}" srcId="{FF1B2CD5-3ADC-4814-98D0-B87A3EAA83BA}" destId="{257E4329-9174-4BED-8FEE-D1E205BB2042}" srcOrd="2" destOrd="0" parTransId="{BCA91FFE-88AD-4AA4-B78D-1F19F9E99C40}" sibTransId="{453D8103-3655-4345-8642-7EBADFD6DC8E}"/>
    <dgm:cxn modelId="{96C378D4-792D-4A65-9A83-CFF3036AD4C0}" type="presOf" srcId="{5F8702FE-1004-4F4F-935B-234340DEB117}" destId="{71654C59-3032-4333-A986-934E518D5550}" srcOrd="0" destOrd="0" presId="urn:microsoft.com/office/officeart/2005/8/layout/process4"/>
    <dgm:cxn modelId="{D60D31E0-7A00-457D-9597-2C23826362D3}" srcId="{5F8702FE-1004-4F4F-935B-234340DEB117}" destId="{FF1B2CD5-3ADC-4814-98D0-B87A3EAA83BA}" srcOrd="2" destOrd="0" parTransId="{59E68E38-9E2E-462F-83FE-48A54BF36D1A}" sibTransId="{939C3CAD-141F-4640-8E76-2072285CD2F1}"/>
    <dgm:cxn modelId="{A3E979EE-4051-4CFF-9F32-CD6AEBB71E6B}" type="presOf" srcId="{EE48E9A3-8A94-4B1B-BF65-DE41AA64B3C7}" destId="{27914045-D441-46B7-8A33-9032AC904AD7}" srcOrd="0" destOrd="0" presId="urn:microsoft.com/office/officeart/2005/8/layout/process4"/>
    <dgm:cxn modelId="{223D43F0-F3B3-4ACA-8AC2-B4410C33EA8C}" srcId="{57020B25-E86E-4756-B3D2-ADFD735E8197}" destId="{7B726E15-8736-478E-B440-0EDABA4BD0BE}" srcOrd="0" destOrd="0" parTransId="{4321E855-1001-40BC-AC5C-DD8E3B131BC1}" sibTransId="{DFCF984A-B5D7-4CC6-86C1-4B1697B8D4C6}"/>
    <dgm:cxn modelId="{E566C2F4-9D46-419B-8869-5C1EAC2905B1}" type="presOf" srcId="{D48F04C4-B358-43FF-A30B-AFD4070D33A9}" destId="{F3BE947E-8790-45B9-B14F-752343B8F8FE}" srcOrd="0" destOrd="0" presId="urn:microsoft.com/office/officeart/2005/8/layout/process4"/>
    <dgm:cxn modelId="{41E442A3-E823-4FCF-9699-99DC3E933A30}" type="presParOf" srcId="{71654C59-3032-4333-A986-934E518D5550}" destId="{7279ED26-2851-4190-BB72-B1F1F35B24D3}" srcOrd="0" destOrd="0" presId="urn:microsoft.com/office/officeart/2005/8/layout/process4"/>
    <dgm:cxn modelId="{E14B8D9D-6937-46A9-927D-121422B4F59B}" type="presParOf" srcId="{7279ED26-2851-4190-BB72-B1F1F35B24D3}" destId="{27914045-D441-46B7-8A33-9032AC904AD7}" srcOrd="0" destOrd="0" presId="urn:microsoft.com/office/officeart/2005/8/layout/process4"/>
    <dgm:cxn modelId="{73212EC6-464B-49E6-8CB1-F6F6F6D0B780}" type="presParOf" srcId="{71654C59-3032-4333-A986-934E518D5550}" destId="{BA4A00FE-D85A-47FE-91F5-F6513E6F0234}" srcOrd="1" destOrd="0" presId="urn:microsoft.com/office/officeart/2005/8/layout/process4"/>
    <dgm:cxn modelId="{C3B9EEBF-33BE-4435-9289-086BFF97C202}" type="presParOf" srcId="{71654C59-3032-4333-A986-934E518D5550}" destId="{7FFF3683-8F27-4368-902C-256A3FEA64EA}" srcOrd="2" destOrd="0" presId="urn:microsoft.com/office/officeart/2005/8/layout/process4"/>
    <dgm:cxn modelId="{9B16F2E7-EC4E-4EB3-901F-F74D2FCD3F67}" type="presParOf" srcId="{7FFF3683-8F27-4368-902C-256A3FEA64EA}" destId="{D0838638-8A1F-4B16-A2A2-939E8E2F396F}" srcOrd="0" destOrd="0" presId="urn:microsoft.com/office/officeart/2005/8/layout/process4"/>
    <dgm:cxn modelId="{DA9712B3-1CDD-4912-BCF4-D6FB9AD5D5EE}" type="presParOf" srcId="{71654C59-3032-4333-A986-934E518D5550}" destId="{E074FB7D-D8C0-4294-B5E3-35A56CB7B935}" srcOrd="3" destOrd="0" presId="urn:microsoft.com/office/officeart/2005/8/layout/process4"/>
    <dgm:cxn modelId="{B9F7AE9B-2E20-4730-84E0-741E9E885B42}" type="presParOf" srcId="{71654C59-3032-4333-A986-934E518D5550}" destId="{D084B687-46D0-44C7-83E1-4CC317579A6B}" srcOrd="4" destOrd="0" presId="urn:microsoft.com/office/officeart/2005/8/layout/process4"/>
    <dgm:cxn modelId="{40FC17A1-C7E1-46F7-99AD-2D45BE7F428E}" type="presParOf" srcId="{D084B687-46D0-44C7-83E1-4CC317579A6B}" destId="{53807EDE-16B9-4F52-A47E-A64FCE953B67}" srcOrd="0" destOrd="0" presId="urn:microsoft.com/office/officeart/2005/8/layout/process4"/>
    <dgm:cxn modelId="{81B3CBA3-850C-4B42-A7DB-1232043FACD2}" type="presParOf" srcId="{D084B687-46D0-44C7-83E1-4CC317579A6B}" destId="{7A42309A-DF77-4CD9-8DBA-47BC860CC7CC}" srcOrd="1" destOrd="0" presId="urn:microsoft.com/office/officeart/2005/8/layout/process4"/>
    <dgm:cxn modelId="{69C7902B-77FE-414C-ABEF-D68790BC2F2D}" type="presParOf" srcId="{D084B687-46D0-44C7-83E1-4CC317579A6B}" destId="{978E77B6-A793-44F6-A28B-00033D1956C3}" srcOrd="2" destOrd="0" presId="urn:microsoft.com/office/officeart/2005/8/layout/process4"/>
    <dgm:cxn modelId="{E2DE6C2A-465E-493F-8F71-C96D03182084}" type="presParOf" srcId="{978E77B6-A793-44F6-A28B-00033D1956C3}" destId="{B8AF0427-891E-431B-8616-4F7F03B51F11}" srcOrd="0" destOrd="0" presId="urn:microsoft.com/office/officeart/2005/8/layout/process4"/>
    <dgm:cxn modelId="{65E21080-D176-4496-9E30-D0264DC298FA}" type="presParOf" srcId="{71654C59-3032-4333-A986-934E518D5550}" destId="{FD914F4B-F404-4A68-82C0-C9362E1C565A}" srcOrd="5" destOrd="0" presId="urn:microsoft.com/office/officeart/2005/8/layout/process4"/>
    <dgm:cxn modelId="{06B80371-1B54-4538-AD7D-4B7F84CC7D30}" type="presParOf" srcId="{71654C59-3032-4333-A986-934E518D5550}" destId="{FD289EB9-BD60-4A14-BD40-E46D3685A1B4}" srcOrd="6" destOrd="0" presId="urn:microsoft.com/office/officeart/2005/8/layout/process4"/>
    <dgm:cxn modelId="{0D50F313-324F-4C30-BA12-C8CBD59B8788}" type="presParOf" srcId="{FD289EB9-BD60-4A14-BD40-E46D3685A1B4}" destId="{30D8891E-F9FB-4631-AC8C-40002B303DB7}" srcOrd="0" destOrd="0" presId="urn:microsoft.com/office/officeart/2005/8/layout/process4"/>
    <dgm:cxn modelId="{C9E9871C-65B0-4729-8E2B-15CAA2BFB5B1}" type="presParOf" srcId="{FD289EB9-BD60-4A14-BD40-E46D3685A1B4}" destId="{F4378DD6-3281-4960-902F-968F688B7998}" srcOrd="1" destOrd="0" presId="urn:microsoft.com/office/officeart/2005/8/layout/process4"/>
    <dgm:cxn modelId="{28002B3E-1B13-4C72-A236-4D142BD7CB3B}" type="presParOf" srcId="{FD289EB9-BD60-4A14-BD40-E46D3685A1B4}" destId="{8838AD07-0A37-46F9-AF4E-C934E7BB63FA}" srcOrd="2" destOrd="0" presId="urn:microsoft.com/office/officeart/2005/8/layout/process4"/>
    <dgm:cxn modelId="{DB66EBD9-409B-46F1-A4E4-97818C118850}" type="presParOf" srcId="{8838AD07-0A37-46F9-AF4E-C934E7BB63FA}" destId="{FC6ACD85-E83D-453D-BCA9-D098066078DB}" srcOrd="0" destOrd="0" presId="urn:microsoft.com/office/officeart/2005/8/layout/process4"/>
    <dgm:cxn modelId="{9C209469-5670-47CC-BFD7-65B77109BF75}" type="presParOf" srcId="{8838AD07-0A37-46F9-AF4E-C934E7BB63FA}" destId="{457017DE-A70B-495E-8383-993B46DB677A}" srcOrd="1" destOrd="0" presId="urn:microsoft.com/office/officeart/2005/8/layout/process4"/>
    <dgm:cxn modelId="{229E9D43-B368-4067-B8C2-E93A7E5DC08B}" type="presParOf" srcId="{8838AD07-0A37-46F9-AF4E-C934E7BB63FA}" destId="{9215DAD2-5E08-42C8-B2A9-7B5F0FFF5D9C}" srcOrd="2" destOrd="0" presId="urn:microsoft.com/office/officeart/2005/8/layout/process4"/>
    <dgm:cxn modelId="{4D3719B9-9F9E-4566-844E-90B323B0D120}" type="presParOf" srcId="{71654C59-3032-4333-A986-934E518D5550}" destId="{308A26DC-FE0F-4738-A388-F955534758EC}" srcOrd="7" destOrd="0" presId="urn:microsoft.com/office/officeart/2005/8/layout/process4"/>
    <dgm:cxn modelId="{70C9BE08-48EC-431D-8E85-3F9F3D81F093}" type="presParOf" srcId="{71654C59-3032-4333-A986-934E518D5550}" destId="{096564FD-6BEA-40F1-8BC2-3D40945F5C55}" srcOrd="8" destOrd="0" presId="urn:microsoft.com/office/officeart/2005/8/layout/process4"/>
    <dgm:cxn modelId="{CF8C73A1-AE19-4F0F-9907-1B31AC281396}" type="presParOf" srcId="{096564FD-6BEA-40F1-8BC2-3D40945F5C55}" destId="{D5CC4664-E01C-4626-B125-45C44055F1EF}" srcOrd="0" destOrd="0" presId="urn:microsoft.com/office/officeart/2005/8/layout/process4"/>
    <dgm:cxn modelId="{E4968B87-591D-431D-ABCC-F2EEA0425144}" type="presParOf" srcId="{71654C59-3032-4333-A986-934E518D5550}" destId="{071CDE4C-CCF6-470E-A828-FC435335A626}" srcOrd="9" destOrd="0" presId="urn:microsoft.com/office/officeart/2005/8/layout/process4"/>
    <dgm:cxn modelId="{240EFCCD-4728-499E-9280-6B02AA823517}" type="presParOf" srcId="{71654C59-3032-4333-A986-934E518D5550}" destId="{0F057BF8-3145-4956-8AB3-8900CA135BDD}" srcOrd="10" destOrd="0" presId="urn:microsoft.com/office/officeart/2005/8/layout/process4"/>
    <dgm:cxn modelId="{1BEF2058-A6BA-46AF-8ABB-7C79813B9496}" type="presParOf" srcId="{0F057BF8-3145-4956-8AB3-8900CA135BDD}" destId="{F3BE947E-8790-45B9-B14F-752343B8F8FE}" srcOrd="0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65.xml><?xml version="1.0" encoding="utf-8"?>
<dgm:dataModel xmlns:dgm="http://schemas.openxmlformats.org/drawingml/2006/diagram" xmlns:a="http://schemas.openxmlformats.org/drawingml/2006/main">
  <dgm:ptLst>
    <dgm:pt modelId="{CF2B3BB9-F7BF-4336-8376-E5BAF3BC279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B88D7DA-A7AA-4300-9564-AABE176B8C6C}">
      <dgm:prSet custT="1"/>
      <dgm:spPr/>
      <dgm:t>
        <a:bodyPr/>
        <a:lstStyle/>
        <a:p>
          <a:r>
            <a:rPr lang="en-US" sz="2800" b="1" baseline="0" dirty="0"/>
            <a:t>Policy:</a:t>
          </a:r>
          <a:br>
            <a:rPr lang="en-US" sz="2400" baseline="0" dirty="0"/>
          </a:br>
          <a:r>
            <a:rPr lang="en-US" sz="2000" baseline="0" dirty="0"/>
            <a:t>Early Termination Due to Unsatisfactory Performance</a:t>
          </a:r>
          <a:endParaRPr lang="en-US" sz="2000" dirty="0"/>
        </a:p>
      </dgm:t>
    </dgm:pt>
    <dgm:pt modelId="{135ECAE8-764B-4283-A3F4-9D6A87B9A569}" type="parTrans" cxnId="{03FBAF50-3FCD-4A5A-A5B9-32521AC94C44}">
      <dgm:prSet/>
      <dgm:spPr/>
      <dgm:t>
        <a:bodyPr/>
        <a:lstStyle/>
        <a:p>
          <a:endParaRPr lang="en-US"/>
        </a:p>
      </dgm:t>
    </dgm:pt>
    <dgm:pt modelId="{F7154FE5-CB96-404D-9251-A7BDA08ECA1E}" type="sibTrans" cxnId="{03FBAF50-3FCD-4A5A-A5B9-32521AC94C44}">
      <dgm:prSet/>
      <dgm:spPr/>
      <dgm:t>
        <a:bodyPr/>
        <a:lstStyle/>
        <a:p>
          <a:endParaRPr lang="en-US"/>
        </a:p>
      </dgm:t>
    </dgm:pt>
    <dgm:pt modelId="{F484C78D-A0FA-4FD4-BC67-9075B284A96D}" type="pres">
      <dgm:prSet presAssocID="{CF2B3BB9-F7BF-4336-8376-E5BAF3BC2791}" presName="linear" presStyleCnt="0">
        <dgm:presLayoutVars>
          <dgm:animLvl val="lvl"/>
          <dgm:resizeHandles val="exact"/>
        </dgm:presLayoutVars>
      </dgm:prSet>
      <dgm:spPr/>
    </dgm:pt>
    <dgm:pt modelId="{A5490FEE-B5E1-4F4B-94CC-380D22BDDC94}" type="pres">
      <dgm:prSet presAssocID="{5B88D7DA-A7AA-4300-9564-AABE176B8C6C}" presName="parentText" presStyleLbl="node1" presStyleIdx="0" presStyleCnt="1" custScaleY="220885" custLinFactNeighborX="-52555" custLinFactNeighborY="7290">
        <dgm:presLayoutVars>
          <dgm:chMax val="0"/>
          <dgm:bulletEnabled val="1"/>
        </dgm:presLayoutVars>
      </dgm:prSet>
      <dgm:spPr/>
    </dgm:pt>
  </dgm:ptLst>
  <dgm:cxnLst>
    <dgm:cxn modelId="{C2CA922D-80B9-4FC8-AB4D-797752733682}" type="presOf" srcId="{5B88D7DA-A7AA-4300-9564-AABE176B8C6C}" destId="{A5490FEE-B5E1-4F4B-94CC-380D22BDDC94}" srcOrd="0" destOrd="0" presId="urn:microsoft.com/office/officeart/2005/8/layout/vList2"/>
    <dgm:cxn modelId="{03FBAF50-3FCD-4A5A-A5B9-32521AC94C44}" srcId="{CF2B3BB9-F7BF-4336-8376-E5BAF3BC2791}" destId="{5B88D7DA-A7AA-4300-9564-AABE176B8C6C}" srcOrd="0" destOrd="0" parTransId="{135ECAE8-764B-4283-A3F4-9D6A87B9A569}" sibTransId="{F7154FE5-CB96-404D-9251-A7BDA08ECA1E}"/>
    <dgm:cxn modelId="{7ADE727A-F0D0-4351-8EED-087FD9E7B664}" type="presOf" srcId="{CF2B3BB9-F7BF-4336-8376-E5BAF3BC2791}" destId="{F484C78D-A0FA-4FD4-BC67-9075B284A96D}" srcOrd="0" destOrd="0" presId="urn:microsoft.com/office/officeart/2005/8/layout/vList2"/>
    <dgm:cxn modelId="{F0117BAB-8F99-4B8A-A7DC-09B54B9B402F}" type="presParOf" srcId="{F484C78D-A0FA-4FD4-BC67-9075B284A96D}" destId="{A5490FEE-B5E1-4F4B-94CC-380D22BDDC9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66.xml><?xml version="1.0" encoding="utf-8"?>
<dgm:dataModel xmlns:dgm="http://schemas.openxmlformats.org/drawingml/2006/diagram" xmlns:a="http://schemas.openxmlformats.org/drawingml/2006/main">
  <dgm:ptLst>
    <dgm:pt modelId="{6F237D85-CB1A-4698-80EB-83DF06EB160D}" type="doc">
      <dgm:prSet loTypeId="urn:microsoft.com/office/officeart/2005/8/layout/vProcess5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9A264718-755C-4EAB-8E82-5E9A3E06196A}">
      <dgm:prSet custT="1"/>
      <dgm:spPr/>
      <dgm:t>
        <a:bodyPr/>
        <a:lstStyle/>
        <a:p>
          <a:r>
            <a:rPr lang="en-US" sz="2000" b="1" dirty="0"/>
            <a:t>Must follow a process by which</a:t>
          </a:r>
          <a:endParaRPr lang="en-US" sz="2000" dirty="0"/>
        </a:p>
      </dgm:t>
    </dgm:pt>
    <dgm:pt modelId="{A9F1DD52-54D5-4E14-866B-BE7F8AE0546D}" type="parTrans" cxnId="{A1C3D7F8-618E-4E2D-8DD3-9AAF84791DA2}">
      <dgm:prSet/>
      <dgm:spPr/>
      <dgm:t>
        <a:bodyPr/>
        <a:lstStyle/>
        <a:p>
          <a:endParaRPr lang="en-US"/>
        </a:p>
      </dgm:t>
    </dgm:pt>
    <dgm:pt modelId="{4C1B953A-096A-4965-BDDB-8D7A3202740D}" type="sibTrans" cxnId="{A1C3D7F8-618E-4E2D-8DD3-9AAF84791DA2}">
      <dgm:prSet/>
      <dgm:spPr/>
      <dgm:t>
        <a:bodyPr/>
        <a:lstStyle/>
        <a:p>
          <a:endParaRPr lang="en-US"/>
        </a:p>
      </dgm:t>
    </dgm:pt>
    <dgm:pt modelId="{BB63C441-80DE-40E3-AD3C-3CC2F0E858F8}">
      <dgm:prSet custT="1"/>
      <dgm:spPr/>
      <dgm:t>
        <a:bodyPr/>
        <a:lstStyle/>
        <a:p>
          <a:r>
            <a:rPr lang="en-US" sz="1600" dirty="0"/>
            <a:t>Progress discussions and written evaluation by the faculty sponsor are made</a:t>
          </a:r>
        </a:p>
      </dgm:t>
    </dgm:pt>
    <dgm:pt modelId="{572DA96A-8ED3-4275-B2D7-2AFCF290C806}" type="parTrans" cxnId="{B812F05A-C44D-4C92-BF01-F8D41BD926CA}">
      <dgm:prSet/>
      <dgm:spPr/>
      <dgm:t>
        <a:bodyPr/>
        <a:lstStyle/>
        <a:p>
          <a:endParaRPr lang="en-US"/>
        </a:p>
      </dgm:t>
    </dgm:pt>
    <dgm:pt modelId="{2C5A88BF-1411-4EA7-BAA1-D0DA80AADFEA}" type="sibTrans" cxnId="{B812F05A-C44D-4C92-BF01-F8D41BD926CA}">
      <dgm:prSet/>
      <dgm:spPr/>
      <dgm:t>
        <a:bodyPr/>
        <a:lstStyle/>
        <a:p>
          <a:endParaRPr lang="en-US"/>
        </a:p>
      </dgm:t>
    </dgm:pt>
    <dgm:pt modelId="{0CCDE1CC-A333-4363-B84F-F3ADB12C572E}">
      <dgm:prSet custT="1"/>
      <dgm:spPr/>
      <dgm:t>
        <a:bodyPr/>
        <a:lstStyle/>
        <a:p>
          <a:r>
            <a:rPr lang="en-US" sz="1600" dirty="0"/>
            <a:t>Clear articulation (preferably written) of the specific steps to remedy deficiencies, including the possibility of early termination if deficiencies remain by a specific date</a:t>
          </a:r>
        </a:p>
      </dgm:t>
    </dgm:pt>
    <dgm:pt modelId="{2329851C-8AA6-42CE-B436-E9CA84760578}" type="parTrans" cxnId="{06EA81CD-55DF-4C40-B6D7-CAB6CA63CF47}">
      <dgm:prSet/>
      <dgm:spPr/>
      <dgm:t>
        <a:bodyPr/>
        <a:lstStyle/>
        <a:p>
          <a:endParaRPr lang="en-US"/>
        </a:p>
      </dgm:t>
    </dgm:pt>
    <dgm:pt modelId="{C1BC6930-CF37-4B5A-B69A-D65365DCC863}" type="sibTrans" cxnId="{06EA81CD-55DF-4C40-B6D7-CAB6CA63CF47}">
      <dgm:prSet/>
      <dgm:spPr/>
      <dgm:t>
        <a:bodyPr/>
        <a:lstStyle/>
        <a:p>
          <a:endParaRPr lang="en-US"/>
        </a:p>
      </dgm:t>
    </dgm:pt>
    <dgm:pt modelId="{1F67F46E-5467-4E18-9134-FCC7881E33BA}">
      <dgm:prSet custT="1"/>
      <dgm:spPr/>
      <dgm:t>
        <a:bodyPr/>
        <a:lstStyle/>
        <a:p>
          <a:r>
            <a:rPr lang="en-US" sz="1600" dirty="0"/>
            <a:t>Process occurs over weeks or months, in advance of the early termination action</a:t>
          </a:r>
        </a:p>
      </dgm:t>
    </dgm:pt>
    <dgm:pt modelId="{18590637-3B11-4CC3-94D4-877AD7AA9773}" type="parTrans" cxnId="{C96C2AFE-7DEA-41A9-8B84-AFE8A47B5894}">
      <dgm:prSet/>
      <dgm:spPr/>
      <dgm:t>
        <a:bodyPr/>
        <a:lstStyle/>
        <a:p>
          <a:endParaRPr lang="en-US"/>
        </a:p>
      </dgm:t>
    </dgm:pt>
    <dgm:pt modelId="{D79EFAA8-015B-4D81-8738-3019792DF0E6}" type="sibTrans" cxnId="{C96C2AFE-7DEA-41A9-8B84-AFE8A47B5894}">
      <dgm:prSet/>
      <dgm:spPr/>
      <dgm:t>
        <a:bodyPr/>
        <a:lstStyle/>
        <a:p>
          <a:endParaRPr lang="en-US"/>
        </a:p>
      </dgm:t>
    </dgm:pt>
    <dgm:pt modelId="{EC8E28AE-0991-414E-942A-0B95014FA40C}">
      <dgm:prSet custT="1"/>
      <dgm:spPr/>
      <dgm:t>
        <a:bodyPr/>
        <a:lstStyle/>
        <a:p>
          <a:pPr algn="l"/>
          <a:r>
            <a:rPr lang="en-US" sz="2000" dirty="0"/>
            <a:t>The Early Termination Notice to Postdoc must follow the standard template on the OPA website </a:t>
          </a:r>
        </a:p>
      </dgm:t>
    </dgm:pt>
    <dgm:pt modelId="{D36AEC9F-3869-4A6D-8AD2-D9AEFF91872E}" type="parTrans" cxnId="{E9D0EA07-FB66-4744-8E61-F8AEC406C689}">
      <dgm:prSet/>
      <dgm:spPr/>
      <dgm:t>
        <a:bodyPr/>
        <a:lstStyle/>
        <a:p>
          <a:endParaRPr lang="en-US"/>
        </a:p>
      </dgm:t>
    </dgm:pt>
    <dgm:pt modelId="{B8CEF7E9-4504-46E2-B1FC-728154F9B7DF}" type="sibTrans" cxnId="{E9D0EA07-FB66-4744-8E61-F8AEC406C689}">
      <dgm:prSet/>
      <dgm:spPr/>
      <dgm:t>
        <a:bodyPr/>
        <a:lstStyle/>
        <a:p>
          <a:endParaRPr lang="en-US"/>
        </a:p>
      </dgm:t>
    </dgm:pt>
    <dgm:pt modelId="{63B6E85F-AECC-48D1-AF11-A496D7145D18}">
      <dgm:prSet/>
      <dgm:spPr/>
      <dgm:t>
        <a:bodyPr/>
        <a:lstStyle/>
        <a:p>
          <a:pPr algn="ctr"/>
          <a:r>
            <a:rPr lang="en-US" sz="14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https://postdocs.stanford.edu/sites/default/files/samplenoticeearlytermination.docx</a:t>
          </a:r>
          <a:endParaRPr lang="en-US" sz="1400" b="1" dirty="0">
            <a:solidFill>
              <a:srgbClr val="92D050"/>
            </a:solidFill>
          </a:endParaRPr>
        </a:p>
      </dgm:t>
    </dgm:pt>
    <dgm:pt modelId="{47AA458E-2DD8-4A5F-8577-04CB3B90964C}" type="parTrans" cxnId="{B957C647-C89B-4AE2-A4BB-ADE8B2299F61}">
      <dgm:prSet/>
      <dgm:spPr/>
      <dgm:t>
        <a:bodyPr/>
        <a:lstStyle/>
        <a:p>
          <a:endParaRPr lang="en-US"/>
        </a:p>
      </dgm:t>
    </dgm:pt>
    <dgm:pt modelId="{2920024A-82C5-4496-933B-D199D335A2E5}" type="sibTrans" cxnId="{B957C647-C89B-4AE2-A4BB-ADE8B2299F61}">
      <dgm:prSet/>
      <dgm:spPr/>
      <dgm:t>
        <a:bodyPr/>
        <a:lstStyle/>
        <a:p>
          <a:endParaRPr lang="en-US"/>
        </a:p>
      </dgm:t>
    </dgm:pt>
    <dgm:pt modelId="{7D64CD89-7A00-4447-8C4E-4F04BDE7DAF6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https://postdocs.stanford.edu/postdoctoral-administrators/how-quick-links/early-termination-appointing-department</a:t>
          </a:r>
          <a:endParaRPr lang="en-US" sz="1200" b="1" dirty="0">
            <a:solidFill>
              <a:srgbClr val="92D050"/>
            </a:solidFill>
          </a:endParaRPr>
        </a:p>
      </dgm:t>
    </dgm:pt>
    <dgm:pt modelId="{A17E323D-BE68-4BB0-B298-6A64923D18A3}" type="parTrans" cxnId="{2C3C5E68-DDBC-4D2B-A4B0-B25F0831DCF4}">
      <dgm:prSet/>
      <dgm:spPr/>
      <dgm:t>
        <a:bodyPr/>
        <a:lstStyle/>
        <a:p>
          <a:endParaRPr lang="en-US"/>
        </a:p>
      </dgm:t>
    </dgm:pt>
    <dgm:pt modelId="{02027EFB-31B8-4B10-8FBF-6D4A8E8C376E}" type="sibTrans" cxnId="{2C3C5E68-DDBC-4D2B-A4B0-B25F0831DCF4}">
      <dgm:prSet/>
      <dgm:spPr/>
      <dgm:t>
        <a:bodyPr/>
        <a:lstStyle/>
        <a:p>
          <a:endParaRPr lang="en-US"/>
        </a:p>
      </dgm:t>
    </dgm:pt>
    <dgm:pt modelId="{08C8F09B-3B8A-40D8-A509-4FD31AA7703B}" type="pres">
      <dgm:prSet presAssocID="{6F237D85-CB1A-4698-80EB-83DF06EB160D}" presName="outerComposite" presStyleCnt="0">
        <dgm:presLayoutVars>
          <dgm:chMax val="5"/>
          <dgm:dir/>
          <dgm:resizeHandles val="exact"/>
        </dgm:presLayoutVars>
      </dgm:prSet>
      <dgm:spPr/>
    </dgm:pt>
    <dgm:pt modelId="{A0EB2FC9-AFDF-4EC3-93A8-E13DB407E341}" type="pres">
      <dgm:prSet presAssocID="{6F237D85-CB1A-4698-80EB-83DF06EB160D}" presName="dummyMaxCanvas" presStyleCnt="0">
        <dgm:presLayoutVars/>
      </dgm:prSet>
      <dgm:spPr/>
    </dgm:pt>
    <dgm:pt modelId="{7F02994C-CA57-481B-B789-6F3CE6817EF9}" type="pres">
      <dgm:prSet presAssocID="{6F237D85-CB1A-4698-80EB-83DF06EB160D}" presName="ThreeNodes_1" presStyleLbl="node1" presStyleIdx="0" presStyleCnt="3" custScaleY="124925" custLinFactNeighborX="108" custLinFactNeighborY="11758">
        <dgm:presLayoutVars>
          <dgm:bulletEnabled val="1"/>
        </dgm:presLayoutVars>
      </dgm:prSet>
      <dgm:spPr/>
    </dgm:pt>
    <dgm:pt modelId="{C081FFD0-0BB9-4411-A88C-32A302A73EAC}" type="pres">
      <dgm:prSet presAssocID="{6F237D85-CB1A-4698-80EB-83DF06EB160D}" presName="ThreeNodes_2" presStyleLbl="node1" presStyleIdx="1" presStyleCnt="3" custLinFactNeighborX="-1073" custLinFactNeighborY="37477">
        <dgm:presLayoutVars>
          <dgm:bulletEnabled val="1"/>
        </dgm:presLayoutVars>
      </dgm:prSet>
      <dgm:spPr/>
    </dgm:pt>
    <dgm:pt modelId="{C9CA9511-9EA0-4565-979A-379C62BC3BF3}" type="pres">
      <dgm:prSet presAssocID="{6F237D85-CB1A-4698-80EB-83DF06EB160D}" presName="ThreeNodes_3" presStyleLbl="node1" presStyleIdx="2" presStyleCnt="3" custScaleX="97454" custScaleY="51440" custLinFactNeighborX="190" custLinFactNeighborY="18049">
        <dgm:presLayoutVars>
          <dgm:bulletEnabled val="1"/>
        </dgm:presLayoutVars>
      </dgm:prSet>
      <dgm:spPr/>
    </dgm:pt>
    <dgm:pt modelId="{83C39E19-0468-4DCC-AE0F-D2334838042E}" type="pres">
      <dgm:prSet presAssocID="{6F237D85-CB1A-4698-80EB-83DF06EB160D}" presName="ThreeConn_1-2" presStyleLbl="fgAccFollowNode1" presStyleIdx="0" presStyleCnt="2" custLinFactNeighborX="-3392" custLinFactNeighborY="35047">
        <dgm:presLayoutVars>
          <dgm:bulletEnabled val="1"/>
        </dgm:presLayoutVars>
      </dgm:prSet>
      <dgm:spPr/>
    </dgm:pt>
    <dgm:pt modelId="{C27183FC-E6EB-4322-88DF-68242CC3149A}" type="pres">
      <dgm:prSet presAssocID="{6F237D85-CB1A-4698-80EB-83DF06EB160D}" presName="ThreeConn_2-3" presStyleLbl="fgAccFollowNode1" presStyleIdx="1" presStyleCnt="2" custLinFactNeighborX="-12865" custLinFactNeighborY="36178">
        <dgm:presLayoutVars>
          <dgm:bulletEnabled val="1"/>
        </dgm:presLayoutVars>
      </dgm:prSet>
      <dgm:spPr/>
    </dgm:pt>
    <dgm:pt modelId="{4A98B996-DA59-49C2-8DB7-8D85D1360293}" type="pres">
      <dgm:prSet presAssocID="{6F237D85-CB1A-4698-80EB-83DF06EB160D}" presName="ThreeNodes_1_text" presStyleLbl="node1" presStyleIdx="2" presStyleCnt="3">
        <dgm:presLayoutVars>
          <dgm:bulletEnabled val="1"/>
        </dgm:presLayoutVars>
      </dgm:prSet>
      <dgm:spPr/>
    </dgm:pt>
    <dgm:pt modelId="{8766D3AA-978F-4642-9F14-4C3CFF254E14}" type="pres">
      <dgm:prSet presAssocID="{6F237D85-CB1A-4698-80EB-83DF06EB160D}" presName="ThreeNodes_2_text" presStyleLbl="node1" presStyleIdx="2" presStyleCnt="3">
        <dgm:presLayoutVars>
          <dgm:bulletEnabled val="1"/>
        </dgm:presLayoutVars>
      </dgm:prSet>
      <dgm:spPr/>
    </dgm:pt>
    <dgm:pt modelId="{2CEAB77F-1609-459B-910E-D2FBC24E35BD}" type="pres">
      <dgm:prSet presAssocID="{6F237D85-CB1A-4698-80EB-83DF06EB160D}" presName="ThreeNodes_3_text" presStyleLbl="node1" presStyleIdx="2" presStyleCnt="3">
        <dgm:presLayoutVars>
          <dgm:bulletEnabled val="1"/>
        </dgm:presLayoutVars>
      </dgm:prSet>
      <dgm:spPr/>
    </dgm:pt>
  </dgm:ptLst>
  <dgm:cxnLst>
    <dgm:cxn modelId="{E9D0EA07-FB66-4744-8E61-F8AEC406C689}" srcId="{6F237D85-CB1A-4698-80EB-83DF06EB160D}" destId="{EC8E28AE-0991-414E-942A-0B95014FA40C}" srcOrd="1" destOrd="0" parTransId="{D36AEC9F-3869-4A6D-8AD2-D9AEFF91872E}" sibTransId="{B8CEF7E9-4504-46E2-B1FC-728154F9B7DF}"/>
    <dgm:cxn modelId="{A23B210F-FF50-4A29-9E17-43B36891AF6C}" type="presOf" srcId="{4C1B953A-096A-4965-BDDB-8D7A3202740D}" destId="{83C39E19-0468-4DCC-AE0F-D2334838042E}" srcOrd="0" destOrd="0" presId="urn:microsoft.com/office/officeart/2005/8/layout/vProcess5"/>
    <dgm:cxn modelId="{57DE2C19-62A7-494F-8A29-CA12CFF439B9}" type="presOf" srcId="{EC8E28AE-0991-414E-942A-0B95014FA40C}" destId="{C081FFD0-0BB9-4411-A88C-32A302A73EAC}" srcOrd="0" destOrd="0" presId="urn:microsoft.com/office/officeart/2005/8/layout/vProcess5"/>
    <dgm:cxn modelId="{D4355D27-F4C6-4C0E-9DF1-E5106B3F6EC5}" type="presOf" srcId="{EC8E28AE-0991-414E-942A-0B95014FA40C}" destId="{8766D3AA-978F-4642-9F14-4C3CFF254E14}" srcOrd="1" destOrd="0" presId="urn:microsoft.com/office/officeart/2005/8/layout/vProcess5"/>
    <dgm:cxn modelId="{1C25745F-FD92-4E8D-8A31-560E60B02E75}" type="presOf" srcId="{1F67F46E-5467-4E18-9134-FCC7881E33BA}" destId="{7F02994C-CA57-481B-B789-6F3CE6817EF9}" srcOrd="0" destOrd="3" presId="urn:microsoft.com/office/officeart/2005/8/layout/vProcess5"/>
    <dgm:cxn modelId="{B957C647-C89B-4AE2-A4BB-ADE8B2299F61}" srcId="{EC8E28AE-0991-414E-942A-0B95014FA40C}" destId="{63B6E85F-AECC-48D1-AF11-A496D7145D18}" srcOrd="0" destOrd="0" parTransId="{47AA458E-2DD8-4A5F-8577-04CB3B90964C}" sibTransId="{2920024A-82C5-4496-933B-D199D335A2E5}"/>
    <dgm:cxn modelId="{2C3C5E68-DDBC-4D2B-A4B0-B25F0831DCF4}" srcId="{6F237D85-CB1A-4698-80EB-83DF06EB160D}" destId="{7D64CD89-7A00-4447-8C4E-4F04BDE7DAF6}" srcOrd="2" destOrd="0" parTransId="{A17E323D-BE68-4BB0-B298-6A64923D18A3}" sibTransId="{02027EFB-31B8-4B10-8FBF-6D4A8E8C376E}"/>
    <dgm:cxn modelId="{1021404A-F50A-4AA9-A42B-C88A322DAB22}" type="presOf" srcId="{63B6E85F-AECC-48D1-AF11-A496D7145D18}" destId="{8766D3AA-978F-4642-9F14-4C3CFF254E14}" srcOrd="1" destOrd="1" presId="urn:microsoft.com/office/officeart/2005/8/layout/vProcess5"/>
    <dgm:cxn modelId="{C8F4086B-0CD7-4931-816D-FDC398EDEBEA}" type="presOf" srcId="{BB63C441-80DE-40E3-AD3C-3CC2F0E858F8}" destId="{4A98B996-DA59-49C2-8DB7-8D85D1360293}" srcOrd="1" destOrd="1" presId="urn:microsoft.com/office/officeart/2005/8/layout/vProcess5"/>
    <dgm:cxn modelId="{B812F05A-C44D-4C92-BF01-F8D41BD926CA}" srcId="{9A264718-755C-4EAB-8E82-5E9A3E06196A}" destId="{BB63C441-80DE-40E3-AD3C-3CC2F0E858F8}" srcOrd="0" destOrd="0" parTransId="{572DA96A-8ED3-4275-B2D7-2AFCF290C806}" sibTransId="{2C5A88BF-1411-4EA7-BAA1-D0DA80AADFEA}"/>
    <dgm:cxn modelId="{A823B382-D681-4FF5-A965-10DC657D0F73}" type="presOf" srcId="{0CCDE1CC-A333-4363-B84F-F3ADB12C572E}" destId="{4A98B996-DA59-49C2-8DB7-8D85D1360293}" srcOrd="1" destOrd="2" presId="urn:microsoft.com/office/officeart/2005/8/layout/vProcess5"/>
    <dgm:cxn modelId="{61787E98-C289-413C-8A1F-21F0485A92DC}" type="presOf" srcId="{1F67F46E-5467-4E18-9134-FCC7881E33BA}" destId="{4A98B996-DA59-49C2-8DB7-8D85D1360293}" srcOrd="1" destOrd="3" presId="urn:microsoft.com/office/officeart/2005/8/layout/vProcess5"/>
    <dgm:cxn modelId="{68B9839E-FDE0-443A-B69E-C97F3D962208}" type="presOf" srcId="{7D64CD89-7A00-4447-8C4E-4F04BDE7DAF6}" destId="{C9CA9511-9EA0-4565-979A-379C62BC3BF3}" srcOrd="0" destOrd="0" presId="urn:microsoft.com/office/officeart/2005/8/layout/vProcess5"/>
    <dgm:cxn modelId="{779FA2BC-345C-4688-9171-F40FDF4885EB}" type="presOf" srcId="{0CCDE1CC-A333-4363-B84F-F3ADB12C572E}" destId="{7F02994C-CA57-481B-B789-6F3CE6817EF9}" srcOrd="0" destOrd="2" presId="urn:microsoft.com/office/officeart/2005/8/layout/vProcess5"/>
    <dgm:cxn modelId="{FF7D30C8-E51D-4450-A8DE-65D826EE1B69}" type="presOf" srcId="{9A264718-755C-4EAB-8E82-5E9A3E06196A}" destId="{4A98B996-DA59-49C2-8DB7-8D85D1360293}" srcOrd="1" destOrd="0" presId="urn:microsoft.com/office/officeart/2005/8/layout/vProcess5"/>
    <dgm:cxn modelId="{06EA81CD-55DF-4C40-B6D7-CAB6CA63CF47}" srcId="{9A264718-755C-4EAB-8E82-5E9A3E06196A}" destId="{0CCDE1CC-A333-4363-B84F-F3ADB12C572E}" srcOrd="1" destOrd="0" parTransId="{2329851C-8AA6-42CE-B436-E9CA84760578}" sibTransId="{C1BC6930-CF37-4B5A-B69A-D65365DCC863}"/>
    <dgm:cxn modelId="{EA4B08D4-B76E-4EC8-A17E-1925B0D93518}" type="presOf" srcId="{6F237D85-CB1A-4698-80EB-83DF06EB160D}" destId="{08C8F09B-3B8A-40D8-A509-4FD31AA7703B}" srcOrd="0" destOrd="0" presId="urn:microsoft.com/office/officeart/2005/8/layout/vProcess5"/>
    <dgm:cxn modelId="{950E65D7-23FD-4855-8A17-BA58B2543C2A}" type="presOf" srcId="{63B6E85F-AECC-48D1-AF11-A496D7145D18}" destId="{C081FFD0-0BB9-4411-A88C-32A302A73EAC}" srcOrd="0" destOrd="1" presId="urn:microsoft.com/office/officeart/2005/8/layout/vProcess5"/>
    <dgm:cxn modelId="{2D8DF2F1-6C0C-4B23-AEDC-C72B9EFCD908}" type="presOf" srcId="{7D64CD89-7A00-4447-8C4E-4F04BDE7DAF6}" destId="{2CEAB77F-1609-459B-910E-D2FBC24E35BD}" srcOrd="1" destOrd="0" presId="urn:microsoft.com/office/officeart/2005/8/layout/vProcess5"/>
    <dgm:cxn modelId="{B21AEDF5-F35E-47E9-90F8-AC71A2B9B537}" type="presOf" srcId="{BB63C441-80DE-40E3-AD3C-3CC2F0E858F8}" destId="{7F02994C-CA57-481B-B789-6F3CE6817EF9}" srcOrd="0" destOrd="1" presId="urn:microsoft.com/office/officeart/2005/8/layout/vProcess5"/>
    <dgm:cxn modelId="{C13811F8-0CD3-4E96-8349-ADDE2D6F507D}" type="presOf" srcId="{9A264718-755C-4EAB-8E82-5E9A3E06196A}" destId="{7F02994C-CA57-481B-B789-6F3CE6817EF9}" srcOrd="0" destOrd="0" presId="urn:microsoft.com/office/officeart/2005/8/layout/vProcess5"/>
    <dgm:cxn modelId="{A1C3D7F8-618E-4E2D-8DD3-9AAF84791DA2}" srcId="{6F237D85-CB1A-4698-80EB-83DF06EB160D}" destId="{9A264718-755C-4EAB-8E82-5E9A3E06196A}" srcOrd="0" destOrd="0" parTransId="{A9F1DD52-54D5-4E14-866B-BE7F8AE0546D}" sibTransId="{4C1B953A-096A-4965-BDDB-8D7A3202740D}"/>
    <dgm:cxn modelId="{AA8EE3FC-D6F5-40A7-AADA-6C8DF79835B2}" type="presOf" srcId="{B8CEF7E9-4504-46E2-B1FC-728154F9B7DF}" destId="{C27183FC-E6EB-4322-88DF-68242CC3149A}" srcOrd="0" destOrd="0" presId="urn:microsoft.com/office/officeart/2005/8/layout/vProcess5"/>
    <dgm:cxn modelId="{C96C2AFE-7DEA-41A9-8B84-AFE8A47B5894}" srcId="{9A264718-755C-4EAB-8E82-5E9A3E06196A}" destId="{1F67F46E-5467-4E18-9134-FCC7881E33BA}" srcOrd="2" destOrd="0" parTransId="{18590637-3B11-4CC3-94D4-877AD7AA9773}" sibTransId="{D79EFAA8-015B-4D81-8738-3019792DF0E6}"/>
    <dgm:cxn modelId="{EBC2BAD5-A9C1-4307-AF8D-E70412B40316}" type="presParOf" srcId="{08C8F09B-3B8A-40D8-A509-4FD31AA7703B}" destId="{A0EB2FC9-AFDF-4EC3-93A8-E13DB407E341}" srcOrd="0" destOrd="0" presId="urn:microsoft.com/office/officeart/2005/8/layout/vProcess5"/>
    <dgm:cxn modelId="{1F74EC56-BAFB-440E-89AA-1E69B7AD11CE}" type="presParOf" srcId="{08C8F09B-3B8A-40D8-A509-4FD31AA7703B}" destId="{7F02994C-CA57-481B-B789-6F3CE6817EF9}" srcOrd="1" destOrd="0" presId="urn:microsoft.com/office/officeart/2005/8/layout/vProcess5"/>
    <dgm:cxn modelId="{F9F10E29-4A7C-47BC-AB03-3A0F83DD7332}" type="presParOf" srcId="{08C8F09B-3B8A-40D8-A509-4FD31AA7703B}" destId="{C081FFD0-0BB9-4411-A88C-32A302A73EAC}" srcOrd="2" destOrd="0" presId="urn:microsoft.com/office/officeart/2005/8/layout/vProcess5"/>
    <dgm:cxn modelId="{C77C3790-6ABD-4DCB-B5B1-03FBEB25A458}" type="presParOf" srcId="{08C8F09B-3B8A-40D8-A509-4FD31AA7703B}" destId="{C9CA9511-9EA0-4565-979A-379C62BC3BF3}" srcOrd="3" destOrd="0" presId="urn:microsoft.com/office/officeart/2005/8/layout/vProcess5"/>
    <dgm:cxn modelId="{96B8FAA4-43A5-4A81-A085-0A83D5A1B9CB}" type="presParOf" srcId="{08C8F09B-3B8A-40D8-A509-4FD31AA7703B}" destId="{83C39E19-0468-4DCC-AE0F-D2334838042E}" srcOrd="4" destOrd="0" presId="urn:microsoft.com/office/officeart/2005/8/layout/vProcess5"/>
    <dgm:cxn modelId="{7EC7C045-3C2C-47B7-A9E3-EAB35AE7BC03}" type="presParOf" srcId="{08C8F09B-3B8A-40D8-A509-4FD31AA7703B}" destId="{C27183FC-E6EB-4322-88DF-68242CC3149A}" srcOrd="5" destOrd="0" presId="urn:microsoft.com/office/officeart/2005/8/layout/vProcess5"/>
    <dgm:cxn modelId="{8E645965-11CF-4AC0-BBB6-70CF5589E264}" type="presParOf" srcId="{08C8F09B-3B8A-40D8-A509-4FD31AA7703B}" destId="{4A98B996-DA59-49C2-8DB7-8D85D1360293}" srcOrd="6" destOrd="0" presId="urn:microsoft.com/office/officeart/2005/8/layout/vProcess5"/>
    <dgm:cxn modelId="{841D23FB-EED3-48E6-8BD5-7DAD451C184A}" type="presParOf" srcId="{08C8F09B-3B8A-40D8-A509-4FD31AA7703B}" destId="{8766D3AA-978F-4642-9F14-4C3CFF254E14}" srcOrd="7" destOrd="0" presId="urn:microsoft.com/office/officeart/2005/8/layout/vProcess5"/>
    <dgm:cxn modelId="{A26D65E5-F9BC-470E-93F6-C682CE81F87D}" type="presParOf" srcId="{08C8F09B-3B8A-40D8-A509-4FD31AA7703B}" destId="{2CEAB77F-1609-459B-910E-D2FBC24E35BD}" srcOrd="8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67.xml><?xml version="1.0" encoding="utf-8"?>
<dgm:dataModel xmlns:dgm="http://schemas.openxmlformats.org/drawingml/2006/diagram" xmlns:a="http://schemas.openxmlformats.org/drawingml/2006/main">
  <dgm:ptLst>
    <dgm:pt modelId="{6155BE6F-88A0-42B8-81F9-3813828D2D5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718BF8D-00B7-4C01-B1B1-D62EE4BF3F52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EARLY Appointment End for International Scholars</a:t>
          </a:r>
          <a:endParaRPr lang="en-US" sz="2400" dirty="0"/>
        </a:p>
      </dgm:t>
    </dgm:pt>
    <dgm:pt modelId="{5910578D-7B7D-478F-80FB-B5AB983F783A}" type="parTrans" cxnId="{8ACD2E36-6456-4B0A-A4BF-9F2119F84DAE}">
      <dgm:prSet/>
      <dgm:spPr/>
      <dgm:t>
        <a:bodyPr/>
        <a:lstStyle/>
        <a:p>
          <a:endParaRPr lang="en-US"/>
        </a:p>
      </dgm:t>
    </dgm:pt>
    <dgm:pt modelId="{EB3C6BBF-EC00-48A2-80E9-384DB10BB6EA}" type="sibTrans" cxnId="{8ACD2E36-6456-4B0A-A4BF-9F2119F84DAE}">
      <dgm:prSet/>
      <dgm:spPr/>
      <dgm:t>
        <a:bodyPr/>
        <a:lstStyle/>
        <a:p>
          <a:endParaRPr lang="en-US"/>
        </a:p>
      </dgm:t>
    </dgm:pt>
    <dgm:pt modelId="{86501ABC-C44B-456F-B406-29DD7B07EC55}" type="pres">
      <dgm:prSet presAssocID="{6155BE6F-88A0-42B8-81F9-3813828D2D56}" presName="linear" presStyleCnt="0">
        <dgm:presLayoutVars>
          <dgm:animLvl val="lvl"/>
          <dgm:resizeHandles val="exact"/>
        </dgm:presLayoutVars>
      </dgm:prSet>
      <dgm:spPr/>
    </dgm:pt>
    <dgm:pt modelId="{74915E34-CEB1-435A-91A9-A07F91E0E64A}" type="pres">
      <dgm:prSet presAssocID="{1718BF8D-00B7-4C01-B1B1-D62EE4BF3F5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FBD14817-6472-4083-8504-C52EB9F2372E}" type="presOf" srcId="{1718BF8D-00B7-4C01-B1B1-D62EE4BF3F52}" destId="{74915E34-CEB1-435A-91A9-A07F91E0E64A}" srcOrd="0" destOrd="0" presId="urn:microsoft.com/office/officeart/2005/8/layout/vList2"/>
    <dgm:cxn modelId="{50A58918-333C-42E4-8044-A8A130C87CCE}" type="presOf" srcId="{6155BE6F-88A0-42B8-81F9-3813828D2D56}" destId="{86501ABC-C44B-456F-B406-29DD7B07EC55}" srcOrd="0" destOrd="0" presId="urn:microsoft.com/office/officeart/2005/8/layout/vList2"/>
    <dgm:cxn modelId="{8ACD2E36-6456-4B0A-A4BF-9F2119F84DAE}" srcId="{6155BE6F-88A0-42B8-81F9-3813828D2D56}" destId="{1718BF8D-00B7-4C01-B1B1-D62EE4BF3F52}" srcOrd="0" destOrd="0" parTransId="{5910578D-7B7D-478F-80FB-B5AB983F783A}" sibTransId="{EB3C6BBF-EC00-48A2-80E9-384DB10BB6EA}"/>
    <dgm:cxn modelId="{BA1C3EE1-D331-43E9-9490-4DF40977AEA6}" type="presParOf" srcId="{86501ABC-C44B-456F-B406-29DD7B07EC55}" destId="{74915E34-CEB1-435A-91A9-A07F91E0E64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68.xml><?xml version="1.0" encoding="utf-8"?>
<dgm:dataModel xmlns:dgm="http://schemas.openxmlformats.org/drawingml/2006/diagram" xmlns:a="http://schemas.openxmlformats.org/drawingml/2006/main">
  <dgm:ptLst>
    <dgm:pt modelId="{A9354F5C-90FB-4F56-99FF-FDFCEFF33EA6}" type="doc">
      <dgm:prSet loTypeId="urn:microsoft.com/office/officeart/2024/layout/NumberedLinearArrowProcess" loCatId="process" qsTypeId="urn:microsoft.com/office/officeart/2005/8/quickstyle/simple5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7F6FD593-0685-41C3-B76E-4A3014DC057C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Bechtel International Center is under regulatory requirement to provide notice to the State Department when a postdoctoral appointment ends 30 days or more before the DS-2019 expiration date</a:t>
          </a:r>
        </a:p>
      </dgm:t>
    </dgm:pt>
    <dgm:pt modelId="{9A69F8CF-CDA6-46AB-8941-068CB6410E76}" type="parTrans" cxnId="{2534E192-55A9-41DE-99CB-C09F570282F4}">
      <dgm:prSet/>
      <dgm:spPr/>
      <dgm:t>
        <a:bodyPr/>
        <a:lstStyle/>
        <a:p>
          <a:endParaRPr lang="en-US"/>
        </a:p>
      </dgm:t>
    </dgm:pt>
    <dgm:pt modelId="{5DB67552-EE71-498D-B35E-AE860ED3777F}" type="sibTrans" cxnId="{2534E192-55A9-41DE-99CB-C09F570282F4}">
      <dgm:prSet phldrT="1" phldr="0"/>
      <dgm:spPr/>
      <dgm:t>
        <a:bodyPr/>
        <a:lstStyle/>
        <a:p>
          <a:r>
            <a:rPr lang="en-US"/>
            <a:t>1</a:t>
          </a:r>
        </a:p>
      </dgm:t>
    </dgm:pt>
    <dgm:pt modelId="{0654404E-8D11-44D8-AD66-751563D6E7D1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Postdoc admin must notify Bechtel International Center when:</a:t>
          </a:r>
          <a:endParaRPr lang="en-US" sz="1200" dirty="0">
            <a:solidFill>
              <a:schemeClr val="accent3"/>
            </a:solidFill>
          </a:endParaRPr>
        </a:p>
      </dgm:t>
    </dgm:pt>
    <dgm:pt modelId="{356836BA-7748-4170-8E98-E173610DB833}" type="parTrans" cxnId="{87A30DF3-2590-46DF-BCE1-AB52BA501F6A}">
      <dgm:prSet/>
      <dgm:spPr/>
      <dgm:t>
        <a:bodyPr/>
        <a:lstStyle/>
        <a:p>
          <a:endParaRPr lang="en-US"/>
        </a:p>
      </dgm:t>
    </dgm:pt>
    <dgm:pt modelId="{FB13F47F-F2ED-43B2-BDB7-704385FC1FED}" type="sibTrans" cxnId="{87A30DF3-2590-46DF-BCE1-AB52BA501F6A}">
      <dgm:prSet phldrT="2" phldr="0"/>
      <dgm:spPr/>
      <dgm:t>
        <a:bodyPr/>
        <a:lstStyle/>
        <a:p>
          <a:r>
            <a:rPr lang="en-US"/>
            <a:t>2</a:t>
          </a:r>
        </a:p>
      </dgm:t>
    </dgm:pt>
    <dgm:pt modelId="{8A5CEC95-E07C-49FD-9BE9-277EB2ACFEF4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J-1 Scholar appointment ends 30 days or more before the DS-2019 expires</a:t>
          </a:r>
        </a:p>
      </dgm:t>
    </dgm:pt>
    <dgm:pt modelId="{85474BB6-5BF3-45F9-8A4D-3DC9D541F00A}" type="parTrans" cxnId="{50814A96-3CEA-4C24-9A2C-9A246CAE827F}">
      <dgm:prSet/>
      <dgm:spPr/>
      <dgm:t>
        <a:bodyPr/>
        <a:lstStyle/>
        <a:p>
          <a:endParaRPr lang="en-US"/>
        </a:p>
      </dgm:t>
    </dgm:pt>
    <dgm:pt modelId="{28F534C9-0615-476A-9845-C71117A6102B}" type="sibTrans" cxnId="{50814A96-3CEA-4C24-9A2C-9A246CAE827F}">
      <dgm:prSet/>
      <dgm:spPr/>
      <dgm:t>
        <a:bodyPr/>
        <a:lstStyle/>
        <a:p>
          <a:endParaRPr lang="en-US"/>
        </a:p>
      </dgm:t>
    </dgm:pt>
    <dgm:pt modelId="{2DBD2CD4-8FB4-4A71-BE14-232CDA0B1A3D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Admin must submit a Shorten J-1 Program Request web form to Bechtel I-Center</a:t>
          </a:r>
        </a:p>
      </dgm:t>
    </dgm:pt>
    <dgm:pt modelId="{A12D4B20-33AC-4FD4-A008-C109CBFAA468}" type="parTrans" cxnId="{49020DFC-75F5-4F5A-8302-EC126268105C}">
      <dgm:prSet/>
      <dgm:spPr/>
      <dgm:t>
        <a:bodyPr/>
        <a:lstStyle/>
        <a:p>
          <a:endParaRPr lang="en-US"/>
        </a:p>
      </dgm:t>
    </dgm:pt>
    <dgm:pt modelId="{831B4E51-9EEA-469C-BD6C-92574E229EDC}" type="sibTrans" cxnId="{49020DFC-75F5-4F5A-8302-EC126268105C}">
      <dgm:prSet/>
      <dgm:spPr/>
      <dgm:t>
        <a:bodyPr/>
        <a:lstStyle/>
        <a:p>
          <a:endParaRPr lang="en-US"/>
        </a:p>
      </dgm:t>
    </dgm:pt>
    <dgm:pt modelId="{F25AEACA-B108-4B54-AEA7-FA949B29918A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H-1B appointment ends 30 days or more before the visa expires</a:t>
          </a:r>
        </a:p>
      </dgm:t>
    </dgm:pt>
    <dgm:pt modelId="{F69A577A-7CA0-440A-BB04-8F6AC32AAD9B}" type="parTrans" cxnId="{D9012EA6-A4FF-4E40-9040-0BA426088EB2}">
      <dgm:prSet/>
      <dgm:spPr/>
      <dgm:t>
        <a:bodyPr/>
        <a:lstStyle/>
        <a:p>
          <a:endParaRPr lang="en-US"/>
        </a:p>
      </dgm:t>
    </dgm:pt>
    <dgm:pt modelId="{4EB0A5DB-8CA3-4428-9F5E-A294FBB5A0BD}" type="sibTrans" cxnId="{D9012EA6-A4FF-4E40-9040-0BA426088EB2}">
      <dgm:prSet/>
      <dgm:spPr/>
      <dgm:t>
        <a:bodyPr/>
        <a:lstStyle/>
        <a:p>
          <a:endParaRPr lang="en-US"/>
        </a:p>
      </dgm:t>
    </dgm:pt>
    <dgm:pt modelId="{6F943E40-A4FE-4A61-B5DA-571CDF40300B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Admins must follow the specific </a:t>
          </a:r>
          <a:r>
            <a:rPr lang="en-US" sz="1100" b="1" dirty="0">
              <a:hlinkClick xmlns:r="http://schemas.openxmlformats.org/officeDocument/2006/relationships" r:id="rId1"/>
            </a:rPr>
            <a:t>requirements for H1B holders</a:t>
          </a:r>
          <a:endParaRPr lang="en-US" sz="1100" b="1" dirty="0"/>
        </a:p>
      </dgm:t>
    </dgm:pt>
    <dgm:pt modelId="{85B02033-9BBE-456F-BA98-8879D514B798}" type="parTrans" cxnId="{53D111C1-1E7C-4E17-96A7-884D0444FBC6}">
      <dgm:prSet/>
      <dgm:spPr/>
      <dgm:t>
        <a:bodyPr/>
        <a:lstStyle/>
        <a:p>
          <a:endParaRPr lang="en-US"/>
        </a:p>
      </dgm:t>
    </dgm:pt>
    <dgm:pt modelId="{8085BC33-1BAA-459A-A652-71CBDEE548A7}" type="sibTrans" cxnId="{53D111C1-1E7C-4E17-96A7-884D0444FBC6}">
      <dgm:prSet/>
      <dgm:spPr/>
      <dgm:t>
        <a:bodyPr/>
        <a:lstStyle/>
        <a:p>
          <a:endParaRPr lang="en-US"/>
        </a:p>
      </dgm:t>
    </dgm:pt>
    <dgm:pt modelId="{11BFFD75-B519-4EB9-8767-41E39E98939A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2"/>
            </a:rPr>
            <a:t>https://postdocs.stanford.edu/postdoctoral-administrators/how-quick-links/early-termination-appointing-department</a:t>
          </a:r>
          <a:endParaRPr lang="en-US" b="1" dirty="0"/>
        </a:p>
      </dgm:t>
    </dgm:pt>
    <dgm:pt modelId="{C53FCD6B-CC86-41C4-999C-C440AF8D0060}" type="parTrans" cxnId="{59289C98-CC5A-4D76-9478-7ECF5CFFE738}">
      <dgm:prSet/>
      <dgm:spPr/>
      <dgm:t>
        <a:bodyPr/>
        <a:lstStyle/>
        <a:p>
          <a:endParaRPr lang="en-US"/>
        </a:p>
      </dgm:t>
    </dgm:pt>
    <dgm:pt modelId="{CA4875EE-C553-4A8C-9781-AFED008D7CCC}" type="sibTrans" cxnId="{59289C98-CC5A-4D76-9478-7ECF5CFFE738}">
      <dgm:prSet phldrT="3" phldr="0"/>
      <dgm:spPr/>
      <dgm:t>
        <a:bodyPr/>
        <a:lstStyle/>
        <a:p>
          <a:r>
            <a:rPr lang="en-US"/>
            <a:t>3</a:t>
          </a:r>
        </a:p>
      </dgm:t>
    </dgm:pt>
    <dgm:pt modelId="{78B87BCC-A600-44C3-9226-9B38B3EF0096}" type="pres">
      <dgm:prSet presAssocID="{A9354F5C-90FB-4F56-99FF-FDFCEFF33EA6}" presName="linearFlow" presStyleCnt="0">
        <dgm:presLayoutVars>
          <dgm:dir/>
          <dgm:animLvl val="lvl"/>
          <dgm:resizeHandles val="exact"/>
        </dgm:presLayoutVars>
      </dgm:prSet>
      <dgm:spPr/>
    </dgm:pt>
    <dgm:pt modelId="{A35EA567-6EA2-45E4-A51E-9C6D593E0471}" type="pres">
      <dgm:prSet presAssocID="{7F6FD593-0685-41C3-B76E-4A3014DC057C}" presName="compositeNode" presStyleCnt="0"/>
      <dgm:spPr/>
    </dgm:pt>
    <dgm:pt modelId="{42069A3D-F811-4887-A287-FB7FE12104DE}" type="pres">
      <dgm:prSet presAssocID="{7F6FD593-0685-41C3-B76E-4A3014DC057C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AB7AF78C-5E28-4737-8816-DAEE0F503A7C}" type="pres">
      <dgm:prSet presAssocID="{7F6FD593-0685-41C3-B76E-4A3014DC057C}" presName="parSh" presStyleCnt="0"/>
      <dgm:spPr/>
    </dgm:pt>
    <dgm:pt modelId="{137F6529-B13A-4A56-B496-D9E2B4E59674}" type="pres">
      <dgm:prSet presAssocID="{7F6FD593-0685-41C3-B76E-4A3014DC057C}" presName="lineNode" presStyleLbl="alignNode1" presStyleIdx="0" presStyleCnt="9"/>
      <dgm:spPr/>
    </dgm:pt>
    <dgm:pt modelId="{245AA0F7-96EE-48F7-8652-DFB264104135}" type="pres">
      <dgm:prSet presAssocID="{7F6FD593-0685-41C3-B76E-4A3014DC057C}" presName="lineArrowNode" presStyleLbl="alignNode1" presStyleIdx="1" presStyleCnt="9"/>
      <dgm:spPr/>
    </dgm:pt>
    <dgm:pt modelId="{CC99016D-03C2-480D-87F8-C64DB1B25CF4}" type="pres">
      <dgm:prSet presAssocID="{5DB67552-EE71-498D-B35E-AE860ED3777F}" presName="sibTransNodeCircle" presStyleLbl="alignNode1" presStyleIdx="2" presStyleCnt="9">
        <dgm:presLayoutVars>
          <dgm:chMax val="0"/>
          <dgm:bulletEnabled/>
        </dgm:presLayoutVars>
      </dgm:prSet>
      <dgm:spPr/>
    </dgm:pt>
    <dgm:pt modelId="{CEFA8E61-614D-40B6-A877-1A19DCB58A27}" type="pres">
      <dgm:prSet presAssocID="{5DB67552-EE71-498D-B35E-AE860ED3777F}" presName="spacerBetweenCircleAndCallout" presStyleCnt="0">
        <dgm:presLayoutVars/>
      </dgm:prSet>
      <dgm:spPr/>
    </dgm:pt>
    <dgm:pt modelId="{D170436B-8EF8-4BCC-9A07-AD095E639276}" type="pres">
      <dgm:prSet presAssocID="{5DB67552-EE71-498D-B35E-AE860ED3777F}" presName="verticalConnector" presStyleLbl="alignAccFollowNode1" presStyleIdx="0" presStyleCnt="3"/>
      <dgm:spPr/>
    </dgm:pt>
    <dgm:pt modelId="{991D18BC-E667-4943-A4CA-A64634752999}" type="pres">
      <dgm:prSet presAssocID="{7F6FD593-0685-41C3-B76E-4A3014DC057C}" presName="nodeText" presStyleLbl="fgAcc1" presStyleIdx="0" presStyleCnt="3">
        <dgm:presLayoutVars>
          <dgm:bulletEnabled val="1"/>
        </dgm:presLayoutVars>
      </dgm:prSet>
      <dgm:spPr/>
    </dgm:pt>
    <dgm:pt modelId="{7B1C6872-43C8-4837-B2F7-24C4D790AEFD}" type="pres">
      <dgm:prSet presAssocID="{5DB67552-EE71-498D-B35E-AE860ED3777F}" presName="sibTransComposite" presStyleCnt="0"/>
      <dgm:spPr/>
    </dgm:pt>
    <dgm:pt modelId="{4A55422F-FDB5-487A-8796-C80E4F109C06}" type="pres">
      <dgm:prSet presAssocID="{0654404E-8D11-44D8-AD66-751563D6E7D1}" presName="compositeNode" presStyleCnt="0"/>
      <dgm:spPr/>
    </dgm:pt>
    <dgm:pt modelId="{D9E08F50-F048-44CA-A912-9C2B376A00BA}" type="pres">
      <dgm:prSet presAssocID="{0654404E-8D11-44D8-AD66-751563D6E7D1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C60F430A-72D4-4B11-AD68-D28DCC5EE216}" type="pres">
      <dgm:prSet presAssocID="{0654404E-8D11-44D8-AD66-751563D6E7D1}" presName="parSh" presStyleCnt="0"/>
      <dgm:spPr/>
    </dgm:pt>
    <dgm:pt modelId="{A2C26A46-C039-4FAA-B293-34F1C3DB0A73}" type="pres">
      <dgm:prSet presAssocID="{0654404E-8D11-44D8-AD66-751563D6E7D1}" presName="lineNode" presStyleLbl="alignNode1" presStyleIdx="3" presStyleCnt="9"/>
      <dgm:spPr/>
    </dgm:pt>
    <dgm:pt modelId="{8F4E4602-A4A3-4B36-A05E-7E8BEC286477}" type="pres">
      <dgm:prSet presAssocID="{0654404E-8D11-44D8-AD66-751563D6E7D1}" presName="lineArrowNode" presStyleLbl="alignNode1" presStyleIdx="4" presStyleCnt="9"/>
      <dgm:spPr/>
    </dgm:pt>
    <dgm:pt modelId="{F30CD5B2-A436-4B21-9ACB-7363DA7403E8}" type="pres">
      <dgm:prSet presAssocID="{FB13F47F-F2ED-43B2-BDB7-704385FC1FED}" presName="sibTransNodeCircle" presStyleLbl="alignNode1" presStyleIdx="5" presStyleCnt="9">
        <dgm:presLayoutVars>
          <dgm:chMax val="0"/>
          <dgm:bulletEnabled/>
        </dgm:presLayoutVars>
      </dgm:prSet>
      <dgm:spPr/>
    </dgm:pt>
    <dgm:pt modelId="{D8A62EBB-DF8C-4FA9-A697-D4EB0B5A35F4}" type="pres">
      <dgm:prSet presAssocID="{FB13F47F-F2ED-43B2-BDB7-704385FC1FED}" presName="spacerBetweenCircleAndCallout" presStyleCnt="0">
        <dgm:presLayoutVars/>
      </dgm:prSet>
      <dgm:spPr/>
    </dgm:pt>
    <dgm:pt modelId="{0D67AD9E-0DCD-480D-859B-97C0D55C7F72}" type="pres">
      <dgm:prSet presAssocID="{FB13F47F-F2ED-43B2-BDB7-704385FC1FED}" presName="verticalConnector" presStyleLbl="alignAccFollowNode1" presStyleIdx="1" presStyleCnt="3"/>
      <dgm:spPr/>
    </dgm:pt>
    <dgm:pt modelId="{5833F2C0-4173-47FB-92A7-219C1A016FBB}" type="pres">
      <dgm:prSet presAssocID="{0654404E-8D11-44D8-AD66-751563D6E7D1}" presName="nodeText" presStyleLbl="fgAcc1" presStyleIdx="1" presStyleCnt="3">
        <dgm:presLayoutVars>
          <dgm:bulletEnabled val="1"/>
        </dgm:presLayoutVars>
      </dgm:prSet>
      <dgm:spPr/>
    </dgm:pt>
    <dgm:pt modelId="{79778043-46CD-4EE6-A971-B0D6BC52AB36}" type="pres">
      <dgm:prSet presAssocID="{FB13F47F-F2ED-43B2-BDB7-704385FC1FED}" presName="sibTransComposite" presStyleCnt="0"/>
      <dgm:spPr/>
    </dgm:pt>
    <dgm:pt modelId="{65693EAF-0F4F-49B8-A147-B7F89DD6E35E}" type="pres">
      <dgm:prSet presAssocID="{11BFFD75-B519-4EB9-8767-41E39E98939A}" presName="compositeNode" presStyleCnt="0"/>
      <dgm:spPr/>
    </dgm:pt>
    <dgm:pt modelId="{A6BEEE67-4EE1-48DD-AD3C-CDEF603B238E}" type="pres">
      <dgm:prSet presAssocID="{11BFFD75-B519-4EB9-8767-41E39E98939A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D7034F75-598D-4BC1-9853-12BBC51A32FF}" type="pres">
      <dgm:prSet presAssocID="{11BFFD75-B519-4EB9-8767-41E39E98939A}" presName="parSh" presStyleCnt="0"/>
      <dgm:spPr/>
    </dgm:pt>
    <dgm:pt modelId="{0F5485DE-412F-48FF-864F-D53A895BAE4B}" type="pres">
      <dgm:prSet presAssocID="{11BFFD75-B519-4EB9-8767-41E39E98939A}" presName="lineNode" presStyleLbl="alignNode1" presStyleIdx="6" presStyleCnt="9"/>
      <dgm:spPr/>
    </dgm:pt>
    <dgm:pt modelId="{5AAE86A3-44C0-4DAD-8920-8DF9F7AB2BDD}" type="pres">
      <dgm:prSet presAssocID="{11BFFD75-B519-4EB9-8767-41E39E98939A}" presName="lineArrowNode" presStyleLbl="alignNode1" presStyleIdx="7" presStyleCnt="9"/>
      <dgm:spPr/>
    </dgm:pt>
    <dgm:pt modelId="{4D8EB1C4-6F49-4E7D-98B4-8EDAD4BC72B4}" type="pres">
      <dgm:prSet presAssocID="{CA4875EE-C553-4A8C-9781-AFED008D7CCC}" presName="sibTransNodeCircle" presStyleLbl="alignNode1" presStyleIdx="8" presStyleCnt="9">
        <dgm:presLayoutVars>
          <dgm:chMax val="0"/>
          <dgm:bulletEnabled/>
        </dgm:presLayoutVars>
      </dgm:prSet>
      <dgm:spPr/>
    </dgm:pt>
    <dgm:pt modelId="{E683B21E-0AD2-461A-8FF6-925E0FC52EF1}" type="pres">
      <dgm:prSet presAssocID="{CA4875EE-C553-4A8C-9781-AFED008D7CCC}" presName="spacerBetweenCircleAndCallout" presStyleCnt="0">
        <dgm:presLayoutVars/>
      </dgm:prSet>
      <dgm:spPr/>
    </dgm:pt>
    <dgm:pt modelId="{633D00B4-036C-4124-BE09-9AAE71D1515B}" type="pres">
      <dgm:prSet presAssocID="{CA4875EE-C553-4A8C-9781-AFED008D7CCC}" presName="verticalConnector" presStyleLbl="alignAccFollowNode1" presStyleIdx="2" presStyleCnt="3"/>
      <dgm:spPr/>
    </dgm:pt>
    <dgm:pt modelId="{B33001E2-CF2A-456D-8DFC-BC451D0E5A0B}" type="pres">
      <dgm:prSet presAssocID="{11BFFD75-B519-4EB9-8767-41E39E98939A}" presName="nodeText" presStyleLbl="fgAcc1" presStyleIdx="2" presStyleCnt="3">
        <dgm:presLayoutVars>
          <dgm:bulletEnabled val="1"/>
        </dgm:presLayoutVars>
      </dgm:prSet>
      <dgm:spPr/>
    </dgm:pt>
  </dgm:ptLst>
  <dgm:cxnLst>
    <dgm:cxn modelId="{09B1C900-CB45-4BEF-8830-5C36134EA397}" type="presOf" srcId="{11BFFD75-B519-4EB9-8767-41E39E98939A}" destId="{5AAE86A3-44C0-4DAD-8920-8DF9F7AB2BDD}" srcOrd="0" destOrd="0" presId="urn:microsoft.com/office/officeart/2024/layout/NumberedLinearArrowProcess"/>
    <dgm:cxn modelId="{47CF2B0D-F8E3-484C-90FD-10155CCB8537}" type="presOf" srcId="{11BFFD75-B519-4EB9-8767-41E39E98939A}" destId="{B33001E2-CF2A-456D-8DFC-BC451D0E5A0B}" srcOrd="1" destOrd="0" presId="urn:microsoft.com/office/officeart/2024/layout/NumberedLinearArrowProcess"/>
    <dgm:cxn modelId="{6328C730-48DF-49C4-97BB-0DB6E65C5A13}" type="presOf" srcId="{F25AEACA-B108-4B54-AEA7-FA949B29918A}" destId="{5833F2C0-4173-47FB-92A7-219C1A016FBB}" srcOrd="0" destOrd="3" presId="urn:microsoft.com/office/officeart/2024/layout/NumberedLinearArrowProcess"/>
    <dgm:cxn modelId="{3551F33F-98D7-486F-A356-39ADA5FE834A}" type="presOf" srcId="{A9354F5C-90FB-4F56-99FF-FDFCEFF33EA6}" destId="{78B87BCC-A600-44C3-9226-9B38B3EF0096}" srcOrd="0" destOrd="0" presId="urn:microsoft.com/office/officeart/2024/layout/NumberedLinearArrowProcess"/>
    <dgm:cxn modelId="{0B77B65D-70E4-4DAC-AF8A-3EC6FD82AB51}" type="presOf" srcId="{7F6FD593-0685-41C3-B76E-4A3014DC057C}" destId="{991D18BC-E667-4943-A4CA-A64634752999}" srcOrd="1" destOrd="0" presId="urn:microsoft.com/office/officeart/2024/layout/NumberedLinearArrowProcess"/>
    <dgm:cxn modelId="{6F6C6351-09D5-422F-97FB-01632D5DF662}" type="presOf" srcId="{8A5CEC95-E07C-49FD-9BE9-277EB2ACFEF4}" destId="{5833F2C0-4173-47FB-92A7-219C1A016FBB}" srcOrd="0" destOrd="1" presId="urn:microsoft.com/office/officeart/2024/layout/NumberedLinearArrowProcess"/>
    <dgm:cxn modelId="{FA395D75-81C7-4C4E-AA75-3BDFA84A06BC}" type="presOf" srcId="{6F943E40-A4FE-4A61-B5DA-571CDF40300B}" destId="{5833F2C0-4173-47FB-92A7-219C1A016FBB}" srcOrd="0" destOrd="4" presId="urn:microsoft.com/office/officeart/2024/layout/NumberedLinearArrowProcess"/>
    <dgm:cxn modelId="{4C7EBF89-00A8-4DD8-A22C-53E92E170C0C}" type="presOf" srcId="{CA4875EE-C553-4A8C-9781-AFED008D7CCC}" destId="{4D8EB1C4-6F49-4E7D-98B4-8EDAD4BC72B4}" srcOrd="0" destOrd="0" presId="urn:microsoft.com/office/officeart/2024/layout/NumberedLinearArrowProcess"/>
    <dgm:cxn modelId="{2534E192-55A9-41DE-99CB-C09F570282F4}" srcId="{A9354F5C-90FB-4F56-99FF-FDFCEFF33EA6}" destId="{7F6FD593-0685-41C3-B76E-4A3014DC057C}" srcOrd="0" destOrd="0" parTransId="{9A69F8CF-CDA6-46AB-8941-068CB6410E76}" sibTransId="{5DB67552-EE71-498D-B35E-AE860ED3777F}"/>
    <dgm:cxn modelId="{50814A96-3CEA-4C24-9A2C-9A246CAE827F}" srcId="{0654404E-8D11-44D8-AD66-751563D6E7D1}" destId="{8A5CEC95-E07C-49FD-9BE9-277EB2ACFEF4}" srcOrd="0" destOrd="0" parTransId="{85474BB6-5BF3-45F9-8A4D-3DC9D541F00A}" sibTransId="{28F534C9-0615-476A-9845-C71117A6102B}"/>
    <dgm:cxn modelId="{59289C98-CC5A-4D76-9478-7ECF5CFFE738}" srcId="{A9354F5C-90FB-4F56-99FF-FDFCEFF33EA6}" destId="{11BFFD75-B519-4EB9-8767-41E39E98939A}" srcOrd="2" destOrd="0" parTransId="{C53FCD6B-CC86-41C4-999C-C440AF8D0060}" sibTransId="{CA4875EE-C553-4A8C-9781-AFED008D7CCC}"/>
    <dgm:cxn modelId="{ADF6CA9A-FF19-4C32-B2A0-C1FE41E74A45}" type="presOf" srcId="{0654404E-8D11-44D8-AD66-751563D6E7D1}" destId="{8F4E4602-A4A3-4B36-A05E-7E8BEC286477}" srcOrd="0" destOrd="0" presId="urn:microsoft.com/office/officeart/2024/layout/NumberedLinearArrowProcess"/>
    <dgm:cxn modelId="{D9012EA6-A4FF-4E40-9040-0BA426088EB2}" srcId="{0654404E-8D11-44D8-AD66-751563D6E7D1}" destId="{F25AEACA-B108-4B54-AEA7-FA949B29918A}" srcOrd="1" destOrd="0" parTransId="{F69A577A-7CA0-440A-BB04-8F6AC32AAD9B}" sibTransId="{4EB0A5DB-8CA3-4428-9F5E-A294FBB5A0BD}"/>
    <dgm:cxn modelId="{DA65F1B0-002B-46DC-91E0-F60FFA741468}" type="presOf" srcId="{7F6FD593-0685-41C3-B76E-4A3014DC057C}" destId="{245AA0F7-96EE-48F7-8652-DFB264104135}" srcOrd="0" destOrd="0" presId="urn:microsoft.com/office/officeart/2024/layout/NumberedLinearArrowProcess"/>
    <dgm:cxn modelId="{1EB347B8-9FA0-4CE9-8FA7-22ED26938B7E}" type="presOf" srcId="{0654404E-8D11-44D8-AD66-751563D6E7D1}" destId="{5833F2C0-4173-47FB-92A7-219C1A016FBB}" srcOrd="1" destOrd="0" presId="urn:microsoft.com/office/officeart/2024/layout/NumberedLinearArrowProcess"/>
    <dgm:cxn modelId="{A7F0F9BF-1E5B-4DE6-91E4-E4513DD45F89}" type="presOf" srcId="{FB13F47F-F2ED-43B2-BDB7-704385FC1FED}" destId="{F30CD5B2-A436-4B21-9ACB-7363DA7403E8}" srcOrd="0" destOrd="0" presId="urn:microsoft.com/office/officeart/2024/layout/NumberedLinearArrowProcess"/>
    <dgm:cxn modelId="{53D111C1-1E7C-4E17-96A7-884D0444FBC6}" srcId="{F25AEACA-B108-4B54-AEA7-FA949B29918A}" destId="{6F943E40-A4FE-4A61-B5DA-571CDF40300B}" srcOrd="0" destOrd="0" parTransId="{85B02033-9BBE-456F-BA98-8879D514B798}" sibTransId="{8085BC33-1BAA-459A-A652-71CBDEE548A7}"/>
    <dgm:cxn modelId="{2617F3CD-8E31-4C9D-B36A-886321B77FEF}" type="presOf" srcId="{5DB67552-EE71-498D-B35E-AE860ED3777F}" destId="{CC99016D-03C2-480D-87F8-C64DB1B25CF4}" srcOrd="0" destOrd="0" presId="urn:microsoft.com/office/officeart/2024/layout/NumberedLinearArrowProcess"/>
    <dgm:cxn modelId="{0F14CCE9-D8F1-4E60-8C89-D5064D93BCB2}" type="presOf" srcId="{2DBD2CD4-8FB4-4A71-BE14-232CDA0B1A3D}" destId="{5833F2C0-4173-47FB-92A7-219C1A016FBB}" srcOrd="0" destOrd="2" presId="urn:microsoft.com/office/officeart/2024/layout/NumberedLinearArrowProcess"/>
    <dgm:cxn modelId="{87A30DF3-2590-46DF-BCE1-AB52BA501F6A}" srcId="{A9354F5C-90FB-4F56-99FF-FDFCEFF33EA6}" destId="{0654404E-8D11-44D8-AD66-751563D6E7D1}" srcOrd="1" destOrd="0" parTransId="{356836BA-7748-4170-8E98-E173610DB833}" sibTransId="{FB13F47F-F2ED-43B2-BDB7-704385FC1FED}"/>
    <dgm:cxn modelId="{49020DFC-75F5-4F5A-8302-EC126268105C}" srcId="{8A5CEC95-E07C-49FD-9BE9-277EB2ACFEF4}" destId="{2DBD2CD4-8FB4-4A71-BE14-232CDA0B1A3D}" srcOrd="0" destOrd="0" parTransId="{A12D4B20-33AC-4FD4-A008-C109CBFAA468}" sibTransId="{831B4E51-9EEA-469C-BD6C-92574E229EDC}"/>
    <dgm:cxn modelId="{AD7A2F90-4AF7-4C57-A3D3-53ABBA56F890}" type="presParOf" srcId="{78B87BCC-A600-44C3-9226-9B38B3EF0096}" destId="{A35EA567-6EA2-45E4-A51E-9C6D593E0471}" srcOrd="0" destOrd="0" presId="urn:microsoft.com/office/officeart/2024/layout/NumberedLinearArrowProcess"/>
    <dgm:cxn modelId="{888664BC-EE1B-49B3-9B5D-FF3AB05ED0A8}" type="presParOf" srcId="{A35EA567-6EA2-45E4-A51E-9C6D593E0471}" destId="{42069A3D-F811-4887-A287-FB7FE12104DE}" srcOrd="0" destOrd="0" presId="urn:microsoft.com/office/officeart/2024/layout/NumberedLinearArrowProcess"/>
    <dgm:cxn modelId="{488BF976-DC17-4F23-8FA6-A6AED879844E}" type="presParOf" srcId="{A35EA567-6EA2-45E4-A51E-9C6D593E0471}" destId="{AB7AF78C-5E28-4737-8816-DAEE0F503A7C}" srcOrd="1" destOrd="0" presId="urn:microsoft.com/office/officeart/2024/layout/NumberedLinearArrowProcess"/>
    <dgm:cxn modelId="{8FE8FAFA-3BD0-4EFE-934F-6CDAB840A4FF}" type="presParOf" srcId="{AB7AF78C-5E28-4737-8816-DAEE0F503A7C}" destId="{137F6529-B13A-4A56-B496-D9E2B4E59674}" srcOrd="0" destOrd="0" presId="urn:microsoft.com/office/officeart/2024/layout/NumberedLinearArrowProcess"/>
    <dgm:cxn modelId="{0A024686-4D72-4264-8FFC-1182D6FA9234}" type="presParOf" srcId="{AB7AF78C-5E28-4737-8816-DAEE0F503A7C}" destId="{245AA0F7-96EE-48F7-8652-DFB264104135}" srcOrd="1" destOrd="0" presId="urn:microsoft.com/office/officeart/2024/layout/NumberedLinearArrowProcess"/>
    <dgm:cxn modelId="{9D3639E4-0063-4976-B915-01BC31D52C59}" type="presParOf" srcId="{AB7AF78C-5E28-4737-8816-DAEE0F503A7C}" destId="{CC99016D-03C2-480D-87F8-C64DB1B25CF4}" srcOrd="2" destOrd="0" presId="urn:microsoft.com/office/officeart/2024/layout/NumberedLinearArrowProcess"/>
    <dgm:cxn modelId="{4DBDA371-6AA7-4841-954E-44068B25ECFC}" type="presParOf" srcId="{AB7AF78C-5E28-4737-8816-DAEE0F503A7C}" destId="{CEFA8E61-614D-40B6-A877-1A19DCB58A27}" srcOrd="3" destOrd="0" presId="urn:microsoft.com/office/officeart/2024/layout/NumberedLinearArrowProcess"/>
    <dgm:cxn modelId="{DB1F25B9-8E81-4391-8F45-3AA6F3532D8F}" type="presParOf" srcId="{AB7AF78C-5E28-4737-8816-DAEE0F503A7C}" destId="{D170436B-8EF8-4BCC-9A07-AD095E639276}" srcOrd="4" destOrd="0" presId="urn:microsoft.com/office/officeart/2024/layout/NumberedLinearArrowProcess"/>
    <dgm:cxn modelId="{E235AEDE-0BCC-40A1-881F-ED2E54E9AFF8}" type="presParOf" srcId="{A35EA567-6EA2-45E4-A51E-9C6D593E0471}" destId="{991D18BC-E667-4943-A4CA-A64634752999}" srcOrd="2" destOrd="0" presId="urn:microsoft.com/office/officeart/2024/layout/NumberedLinearArrowProcess"/>
    <dgm:cxn modelId="{CC6F0EB2-D8B6-42A4-B722-B4DCBC914ABC}" type="presParOf" srcId="{78B87BCC-A600-44C3-9226-9B38B3EF0096}" destId="{7B1C6872-43C8-4837-B2F7-24C4D790AEFD}" srcOrd="1" destOrd="0" presId="urn:microsoft.com/office/officeart/2024/layout/NumberedLinearArrowProcess"/>
    <dgm:cxn modelId="{60DC55D4-4461-4B7A-99FF-7E00B3640E39}" type="presParOf" srcId="{78B87BCC-A600-44C3-9226-9B38B3EF0096}" destId="{4A55422F-FDB5-487A-8796-C80E4F109C06}" srcOrd="2" destOrd="0" presId="urn:microsoft.com/office/officeart/2024/layout/NumberedLinearArrowProcess"/>
    <dgm:cxn modelId="{863DB4B0-A7BD-4A25-A975-D3814F906C55}" type="presParOf" srcId="{4A55422F-FDB5-487A-8796-C80E4F109C06}" destId="{D9E08F50-F048-44CA-A912-9C2B376A00BA}" srcOrd="0" destOrd="0" presId="urn:microsoft.com/office/officeart/2024/layout/NumberedLinearArrowProcess"/>
    <dgm:cxn modelId="{172FF09C-1651-4CEE-BD03-3E8B85423397}" type="presParOf" srcId="{4A55422F-FDB5-487A-8796-C80E4F109C06}" destId="{C60F430A-72D4-4B11-AD68-D28DCC5EE216}" srcOrd="1" destOrd="0" presId="urn:microsoft.com/office/officeart/2024/layout/NumberedLinearArrowProcess"/>
    <dgm:cxn modelId="{98DF4615-7979-4D4A-A8B0-1F5661DCC248}" type="presParOf" srcId="{C60F430A-72D4-4B11-AD68-D28DCC5EE216}" destId="{A2C26A46-C039-4FAA-B293-34F1C3DB0A73}" srcOrd="0" destOrd="0" presId="urn:microsoft.com/office/officeart/2024/layout/NumberedLinearArrowProcess"/>
    <dgm:cxn modelId="{AF995404-099A-46A2-AA28-D4CB515D7798}" type="presParOf" srcId="{C60F430A-72D4-4B11-AD68-D28DCC5EE216}" destId="{8F4E4602-A4A3-4B36-A05E-7E8BEC286477}" srcOrd="1" destOrd="0" presId="urn:microsoft.com/office/officeart/2024/layout/NumberedLinearArrowProcess"/>
    <dgm:cxn modelId="{DE3B4D77-71F0-4692-8D33-E1C0550C4477}" type="presParOf" srcId="{C60F430A-72D4-4B11-AD68-D28DCC5EE216}" destId="{F30CD5B2-A436-4B21-9ACB-7363DA7403E8}" srcOrd="2" destOrd="0" presId="urn:microsoft.com/office/officeart/2024/layout/NumberedLinearArrowProcess"/>
    <dgm:cxn modelId="{DB15038F-C1A5-4EF5-920E-C150ED8F8384}" type="presParOf" srcId="{C60F430A-72D4-4B11-AD68-D28DCC5EE216}" destId="{D8A62EBB-DF8C-4FA9-A697-D4EB0B5A35F4}" srcOrd="3" destOrd="0" presId="urn:microsoft.com/office/officeart/2024/layout/NumberedLinearArrowProcess"/>
    <dgm:cxn modelId="{1D74E48A-00AE-4174-B3A2-C5A4CE3ED225}" type="presParOf" srcId="{C60F430A-72D4-4B11-AD68-D28DCC5EE216}" destId="{0D67AD9E-0DCD-480D-859B-97C0D55C7F72}" srcOrd="4" destOrd="0" presId="urn:microsoft.com/office/officeart/2024/layout/NumberedLinearArrowProcess"/>
    <dgm:cxn modelId="{1B3DDE86-4952-46BA-B6BF-509F730D573D}" type="presParOf" srcId="{4A55422F-FDB5-487A-8796-C80E4F109C06}" destId="{5833F2C0-4173-47FB-92A7-219C1A016FBB}" srcOrd="2" destOrd="0" presId="urn:microsoft.com/office/officeart/2024/layout/NumberedLinearArrowProcess"/>
    <dgm:cxn modelId="{7906A857-8D68-47EE-B9C6-9C34CC63CBA3}" type="presParOf" srcId="{78B87BCC-A600-44C3-9226-9B38B3EF0096}" destId="{79778043-46CD-4EE6-A971-B0D6BC52AB36}" srcOrd="3" destOrd="0" presId="urn:microsoft.com/office/officeart/2024/layout/NumberedLinearArrowProcess"/>
    <dgm:cxn modelId="{F673CD18-2E03-4C36-971A-83472C8B8CA2}" type="presParOf" srcId="{78B87BCC-A600-44C3-9226-9B38B3EF0096}" destId="{65693EAF-0F4F-49B8-A147-B7F89DD6E35E}" srcOrd="4" destOrd="0" presId="urn:microsoft.com/office/officeart/2024/layout/NumberedLinearArrowProcess"/>
    <dgm:cxn modelId="{AB5A8F81-2927-4D24-B6A7-FF8CA87692A2}" type="presParOf" srcId="{65693EAF-0F4F-49B8-A147-B7F89DD6E35E}" destId="{A6BEEE67-4EE1-48DD-AD3C-CDEF603B238E}" srcOrd="0" destOrd="0" presId="urn:microsoft.com/office/officeart/2024/layout/NumberedLinearArrowProcess"/>
    <dgm:cxn modelId="{5749D2CD-D038-4706-87EE-58CE85EA6B05}" type="presParOf" srcId="{65693EAF-0F4F-49B8-A147-B7F89DD6E35E}" destId="{D7034F75-598D-4BC1-9853-12BBC51A32FF}" srcOrd="1" destOrd="0" presId="urn:microsoft.com/office/officeart/2024/layout/NumberedLinearArrowProcess"/>
    <dgm:cxn modelId="{1AE0B9C8-DB25-4B0F-B8CC-41EB50E554B5}" type="presParOf" srcId="{D7034F75-598D-4BC1-9853-12BBC51A32FF}" destId="{0F5485DE-412F-48FF-864F-D53A895BAE4B}" srcOrd="0" destOrd="0" presId="urn:microsoft.com/office/officeart/2024/layout/NumberedLinearArrowProcess"/>
    <dgm:cxn modelId="{0B33626E-5A19-45C2-8581-F0B869618390}" type="presParOf" srcId="{D7034F75-598D-4BC1-9853-12BBC51A32FF}" destId="{5AAE86A3-44C0-4DAD-8920-8DF9F7AB2BDD}" srcOrd="1" destOrd="0" presId="urn:microsoft.com/office/officeart/2024/layout/NumberedLinearArrowProcess"/>
    <dgm:cxn modelId="{71A1D9FC-DFA4-41F9-98E0-1DD158C85586}" type="presParOf" srcId="{D7034F75-598D-4BC1-9853-12BBC51A32FF}" destId="{4D8EB1C4-6F49-4E7D-98B4-8EDAD4BC72B4}" srcOrd="2" destOrd="0" presId="urn:microsoft.com/office/officeart/2024/layout/NumberedLinearArrowProcess"/>
    <dgm:cxn modelId="{5A9A6DE0-0009-460C-8228-AEC0F513FDD8}" type="presParOf" srcId="{D7034F75-598D-4BC1-9853-12BBC51A32FF}" destId="{E683B21E-0AD2-461A-8FF6-925E0FC52EF1}" srcOrd="3" destOrd="0" presId="urn:microsoft.com/office/officeart/2024/layout/NumberedLinearArrowProcess"/>
    <dgm:cxn modelId="{62B99F94-0357-4BCF-9CF3-1435AD38F501}" type="presParOf" srcId="{D7034F75-598D-4BC1-9853-12BBC51A32FF}" destId="{633D00B4-036C-4124-BE09-9AAE71D1515B}" srcOrd="4" destOrd="0" presId="urn:microsoft.com/office/officeart/2024/layout/NumberedLinearArrowProcess"/>
    <dgm:cxn modelId="{3E695AE3-A9DA-4056-B620-2969313251FF}" type="presParOf" srcId="{65693EAF-0F4F-49B8-A147-B7F89DD6E35E}" destId="{B33001E2-CF2A-456D-8DFC-BC451D0E5A0B}" srcOrd="2" destOrd="0" presId="urn:microsoft.com/office/officeart/2024/layout/NumberedLinearArrow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69.xml><?xml version="1.0" encoding="utf-8"?>
<dgm:dataModel xmlns:dgm="http://schemas.openxmlformats.org/drawingml/2006/diagram" xmlns:a="http://schemas.openxmlformats.org/drawingml/2006/main">
  <dgm:ptLst>
    <dgm:pt modelId="{6B5E3805-3316-4088-B5CF-D3B26D2555B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CDC8A0C-86DA-43CD-BA1A-1DB83B8F13A8}">
      <dgm:prSet custT="1"/>
      <dgm:spPr/>
      <dgm:t>
        <a:bodyPr/>
        <a:lstStyle/>
        <a:p>
          <a:r>
            <a:rPr lang="en-US" sz="3200" b="1" baseline="0" dirty="0"/>
            <a:t>Process: </a:t>
          </a:r>
          <a:br>
            <a:rPr lang="en-US" sz="2300" baseline="0" dirty="0"/>
          </a:br>
          <a:r>
            <a:rPr lang="en-US" sz="2400" baseline="0" dirty="0"/>
            <a:t>Department Transfer or Transition to Other Roles</a:t>
          </a:r>
          <a:endParaRPr lang="en-US" sz="2400" dirty="0"/>
        </a:p>
      </dgm:t>
    </dgm:pt>
    <dgm:pt modelId="{35E975C6-EA8D-4F6E-BF7A-77E21C0721BE}" type="parTrans" cxnId="{C9C7CDD1-2DCF-49EE-8DF1-BBD6BDCABCBB}">
      <dgm:prSet/>
      <dgm:spPr/>
      <dgm:t>
        <a:bodyPr/>
        <a:lstStyle/>
        <a:p>
          <a:endParaRPr lang="en-US"/>
        </a:p>
      </dgm:t>
    </dgm:pt>
    <dgm:pt modelId="{D70E2C87-8A15-41B2-B99A-B61A344D0B61}" type="sibTrans" cxnId="{C9C7CDD1-2DCF-49EE-8DF1-BBD6BDCABCBB}">
      <dgm:prSet/>
      <dgm:spPr/>
      <dgm:t>
        <a:bodyPr/>
        <a:lstStyle/>
        <a:p>
          <a:endParaRPr lang="en-US"/>
        </a:p>
      </dgm:t>
    </dgm:pt>
    <dgm:pt modelId="{4EC95892-E72F-42D8-9979-D9CD447630AD}" type="pres">
      <dgm:prSet presAssocID="{6B5E3805-3316-4088-B5CF-D3B26D2555B8}" presName="linear" presStyleCnt="0">
        <dgm:presLayoutVars>
          <dgm:animLvl val="lvl"/>
          <dgm:resizeHandles val="exact"/>
        </dgm:presLayoutVars>
      </dgm:prSet>
      <dgm:spPr/>
    </dgm:pt>
    <dgm:pt modelId="{92AF4872-8A1D-4539-9029-1A81A8DBE746}" type="pres">
      <dgm:prSet presAssocID="{7CDC8A0C-86DA-43CD-BA1A-1DB83B8F13A8}" presName="parentText" presStyleLbl="node1" presStyleIdx="0" presStyleCnt="1" custScaleY="211433">
        <dgm:presLayoutVars>
          <dgm:chMax val="0"/>
          <dgm:bulletEnabled val="1"/>
        </dgm:presLayoutVars>
      </dgm:prSet>
      <dgm:spPr/>
    </dgm:pt>
  </dgm:ptLst>
  <dgm:cxnLst>
    <dgm:cxn modelId="{C727F889-27A5-43EE-9D31-A8A6E6745F71}" type="presOf" srcId="{7CDC8A0C-86DA-43CD-BA1A-1DB83B8F13A8}" destId="{92AF4872-8A1D-4539-9029-1A81A8DBE746}" srcOrd="0" destOrd="0" presId="urn:microsoft.com/office/officeart/2005/8/layout/vList2"/>
    <dgm:cxn modelId="{6554EBC2-085F-4C72-A0B8-95359547C534}" type="presOf" srcId="{6B5E3805-3316-4088-B5CF-D3B26D2555B8}" destId="{4EC95892-E72F-42D8-9979-D9CD447630AD}" srcOrd="0" destOrd="0" presId="urn:microsoft.com/office/officeart/2005/8/layout/vList2"/>
    <dgm:cxn modelId="{C9C7CDD1-2DCF-49EE-8DF1-BBD6BDCABCBB}" srcId="{6B5E3805-3316-4088-B5CF-D3B26D2555B8}" destId="{7CDC8A0C-86DA-43CD-BA1A-1DB83B8F13A8}" srcOrd="0" destOrd="0" parTransId="{35E975C6-EA8D-4F6E-BF7A-77E21C0721BE}" sibTransId="{D70E2C87-8A15-41B2-B99A-B61A344D0B61}"/>
    <dgm:cxn modelId="{F2B36474-5016-4E57-AC36-91FD643FEFBD}" type="presParOf" srcId="{4EC95892-E72F-42D8-9979-D9CD447630AD}" destId="{92AF4872-8A1D-4539-9029-1A81A8DBE74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.xml><?xml version="1.0" encoding="utf-8"?>
<dgm:dataModel xmlns:dgm="http://schemas.openxmlformats.org/drawingml/2006/diagram" xmlns:a="http://schemas.openxmlformats.org/drawingml/2006/main">
  <dgm:ptLst>
    <dgm:pt modelId="{29D3C7E5-06AD-4BDB-9549-3AB15F64DD8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2F7CE49-DE5D-4FFC-B73E-8AB747475CA3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Who Can Sponsor a Postdoctoral Appointment?</a:t>
          </a:r>
          <a:endParaRPr lang="en-US" sz="2400" dirty="0"/>
        </a:p>
      </dgm:t>
    </dgm:pt>
    <dgm:pt modelId="{E717227A-491C-43DC-ACB5-AB57F5A99E7C}" type="parTrans" cxnId="{0E976C47-A47D-4635-A8C5-3DA61A5206EA}">
      <dgm:prSet/>
      <dgm:spPr/>
      <dgm:t>
        <a:bodyPr/>
        <a:lstStyle/>
        <a:p>
          <a:endParaRPr lang="en-US"/>
        </a:p>
      </dgm:t>
    </dgm:pt>
    <dgm:pt modelId="{938D8474-EE95-4BA4-8C23-469099A03660}" type="sibTrans" cxnId="{0E976C47-A47D-4635-A8C5-3DA61A5206EA}">
      <dgm:prSet/>
      <dgm:spPr/>
      <dgm:t>
        <a:bodyPr/>
        <a:lstStyle/>
        <a:p>
          <a:endParaRPr lang="en-US"/>
        </a:p>
      </dgm:t>
    </dgm:pt>
    <dgm:pt modelId="{24D21095-DC81-41F9-ADC7-6CCD4E68CFEF}" type="pres">
      <dgm:prSet presAssocID="{29D3C7E5-06AD-4BDB-9549-3AB15F64DD81}" presName="linear" presStyleCnt="0">
        <dgm:presLayoutVars>
          <dgm:animLvl val="lvl"/>
          <dgm:resizeHandles val="exact"/>
        </dgm:presLayoutVars>
      </dgm:prSet>
      <dgm:spPr/>
    </dgm:pt>
    <dgm:pt modelId="{052F3DD6-4BAB-4E0C-A4BC-DF7A1D86E3BF}" type="pres">
      <dgm:prSet presAssocID="{82F7CE49-DE5D-4FFC-B73E-8AB747475CA3}" presName="parentText" presStyleLbl="node1" presStyleIdx="0" presStyleCnt="1" custScaleY="200394" custLinFactNeighborX="48" custLinFactNeighborY="14314">
        <dgm:presLayoutVars>
          <dgm:chMax val="0"/>
          <dgm:bulletEnabled val="1"/>
        </dgm:presLayoutVars>
      </dgm:prSet>
      <dgm:spPr/>
    </dgm:pt>
  </dgm:ptLst>
  <dgm:cxnLst>
    <dgm:cxn modelId="{0E976C47-A47D-4635-A8C5-3DA61A5206EA}" srcId="{29D3C7E5-06AD-4BDB-9549-3AB15F64DD81}" destId="{82F7CE49-DE5D-4FFC-B73E-8AB747475CA3}" srcOrd="0" destOrd="0" parTransId="{E717227A-491C-43DC-ACB5-AB57F5A99E7C}" sibTransId="{938D8474-EE95-4BA4-8C23-469099A03660}"/>
    <dgm:cxn modelId="{B1E8384E-8EB0-4B2B-AC3A-0405F5ED649B}" type="presOf" srcId="{82F7CE49-DE5D-4FFC-B73E-8AB747475CA3}" destId="{052F3DD6-4BAB-4E0C-A4BC-DF7A1D86E3BF}" srcOrd="0" destOrd="0" presId="urn:microsoft.com/office/officeart/2005/8/layout/vList2"/>
    <dgm:cxn modelId="{CAB15C58-377B-4CDE-9384-72F7965DF694}" type="presOf" srcId="{29D3C7E5-06AD-4BDB-9549-3AB15F64DD81}" destId="{24D21095-DC81-41F9-ADC7-6CCD4E68CFEF}" srcOrd="0" destOrd="0" presId="urn:microsoft.com/office/officeart/2005/8/layout/vList2"/>
    <dgm:cxn modelId="{C988471A-47E7-4D7D-87D6-3C05EA06ADCC}" type="presParOf" srcId="{24D21095-DC81-41F9-ADC7-6CCD4E68CFEF}" destId="{052F3DD6-4BAB-4E0C-A4BC-DF7A1D86E3B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0.xml><?xml version="1.0" encoding="utf-8"?>
<dgm:dataModel xmlns:dgm="http://schemas.openxmlformats.org/drawingml/2006/diagram" xmlns:a="http://schemas.openxmlformats.org/drawingml/2006/main">
  <dgm:ptLst>
    <dgm:pt modelId="{9A999CE2-E603-46AE-95EC-5945B548DA82}" type="doc">
      <dgm:prSet loTypeId="urn:microsoft.com/office/officeart/2005/8/layout/hList1" loCatId="list" qsTypeId="urn:microsoft.com/office/officeart/2005/8/quickstyle/simple5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5B456437-F12E-42B4-AAB5-D467AD85725F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Department Transfer</a:t>
          </a:r>
          <a:r>
            <a:rPr lang="en-US" b="1" dirty="0"/>
            <a:t> of Postdoc Appointment </a:t>
          </a:r>
          <a:r>
            <a:rPr lang="en-US" dirty="0"/>
            <a:t>to another Stanford department</a:t>
          </a:r>
        </a:p>
      </dgm:t>
    </dgm:pt>
    <dgm:pt modelId="{43495772-8C12-4C65-A041-8E61B734F86E}" type="parTrans" cxnId="{64312B6A-FDF1-4F33-968C-51CB70CDF6C7}">
      <dgm:prSet/>
      <dgm:spPr/>
      <dgm:t>
        <a:bodyPr/>
        <a:lstStyle/>
        <a:p>
          <a:endParaRPr lang="en-US"/>
        </a:p>
      </dgm:t>
    </dgm:pt>
    <dgm:pt modelId="{C1EE7D25-1720-46E4-9374-F19E3BB0C949}" type="sibTrans" cxnId="{64312B6A-FDF1-4F33-968C-51CB70CDF6C7}">
      <dgm:prSet/>
      <dgm:spPr/>
      <dgm:t>
        <a:bodyPr/>
        <a:lstStyle/>
        <a:p>
          <a:endParaRPr lang="en-US"/>
        </a:p>
      </dgm:t>
    </dgm:pt>
    <dgm:pt modelId="{09458D79-12E8-4530-8608-2FACF2CD564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Terminating and Appointing departments must work together to ensure Termination form is submitted and approved in advance of the new appointment Recommendation form</a:t>
          </a:r>
        </a:p>
      </dgm:t>
    </dgm:pt>
    <dgm:pt modelId="{DB1F8B7F-849B-40E3-854A-E1DBF1C4220A}" type="parTrans" cxnId="{5B80304C-0100-401D-8DD4-CD23664D1E2D}">
      <dgm:prSet/>
      <dgm:spPr/>
      <dgm:t>
        <a:bodyPr/>
        <a:lstStyle/>
        <a:p>
          <a:endParaRPr lang="en-US"/>
        </a:p>
      </dgm:t>
    </dgm:pt>
    <dgm:pt modelId="{FDDB723C-0C5B-45C0-AD14-C2A423BA5840}" type="sibTrans" cxnId="{5B80304C-0100-401D-8DD4-CD23664D1E2D}">
      <dgm:prSet/>
      <dgm:spPr/>
      <dgm:t>
        <a:bodyPr/>
        <a:lstStyle/>
        <a:p>
          <a:endParaRPr lang="en-US"/>
        </a:p>
      </dgm:t>
    </dgm:pt>
    <dgm:pt modelId="{8FD396AB-C2A6-4605-BDC7-BA2E84CCA712}">
      <dgm:prSet/>
      <dgm:spPr/>
      <dgm:t>
        <a:bodyPr/>
        <a:lstStyle/>
        <a:p>
          <a:r>
            <a:rPr lang="en-US" b="1"/>
            <a:t>Postdoc Transition to Faculty Appointment</a:t>
          </a:r>
          <a:endParaRPr lang="en-US"/>
        </a:p>
      </dgm:t>
    </dgm:pt>
    <dgm:pt modelId="{92718B98-B7DF-420C-9362-9D326C730B33}" type="parTrans" cxnId="{745CE9DC-C29F-4681-90CA-07F84E1202DE}">
      <dgm:prSet/>
      <dgm:spPr/>
      <dgm:t>
        <a:bodyPr/>
        <a:lstStyle/>
        <a:p>
          <a:endParaRPr lang="en-US"/>
        </a:p>
      </dgm:t>
    </dgm:pt>
    <dgm:pt modelId="{2F77D09D-9EF0-4190-82AE-416E92EC2EF8}" type="sibTrans" cxnId="{745CE9DC-C29F-4681-90CA-07F84E1202DE}">
      <dgm:prSet/>
      <dgm:spPr/>
      <dgm:t>
        <a:bodyPr/>
        <a:lstStyle/>
        <a:p>
          <a:endParaRPr lang="en-US"/>
        </a:p>
      </dgm:t>
    </dgm:pt>
    <dgm:pt modelId="{0905F368-497D-4034-877F-EA7EB8D6D88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Work with your department’s Faculty Affairs Office</a:t>
          </a:r>
        </a:p>
      </dgm:t>
    </dgm:pt>
    <dgm:pt modelId="{D6978C82-4A20-460E-BC6D-C7CB756FD99D}" type="parTrans" cxnId="{F81295D8-7124-4E7F-ABC8-9B56012134B4}">
      <dgm:prSet/>
      <dgm:spPr/>
      <dgm:t>
        <a:bodyPr/>
        <a:lstStyle/>
        <a:p>
          <a:endParaRPr lang="en-US"/>
        </a:p>
      </dgm:t>
    </dgm:pt>
    <dgm:pt modelId="{63C13CB7-E877-460B-B723-0F18DBBBD275}" type="sibTrans" cxnId="{F81295D8-7124-4E7F-ABC8-9B56012134B4}">
      <dgm:prSet/>
      <dgm:spPr/>
      <dgm:t>
        <a:bodyPr/>
        <a:lstStyle/>
        <a:p>
          <a:endParaRPr lang="en-US"/>
        </a:p>
      </dgm:t>
    </dgm:pt>
    <dgm:pt modelId="{435C3577-0C73-466A-B87F-D9209097EFFB}">
      <dgm:prSet/>
      <dgm:spPr/>
      <dgm:t>
        <a:bodyPr/>
        <a:lstStyle/>
        <a:p>
          <a:r>
            <a:rPr lang="en-US" b="1"/>
            <a:t>Postdoc Transition to Academic Staff – Researcher</a:t>
          </a:r>
          <a:endParaRPr lang="en-US"/>
        </a:p>
      </dgm:t>
    </dgm:pt>
    <dgm:pt modelId="{24D8E749-FECC-4B52-9C5F-C954DF921A3E}" type="parTrans" cxnId="{5F562D06-A5D8-456E-B611-FE584710A8DE}">
      <dgm:prSet/>
      <dgm:spPr/>
      <dgm:t>
        <a:bodyPr/>
        <a:lstStyle/>
        <a:p>
          <a:endParaRPr lang="en-US"/>
        </a:p>
      </dgm:t>
    </dgm:pt>
    <dgm:pt modelId="{87AC8102-3FFF-404F-A985-E13FED2A447B}" type="sibTrans" cxnId="{5F562D06-A5D8-456E-B611-FE584710A8DE}">
      <dgm:prSet/>
      <dgm:spPr/>
      <dgm:t>
        <a:bodyPr/>
        <a:lstStyle/>
        <a:p>
          <a:endParaRPr lang="en-US"/>
        </a:p>
      </dgm:t>
    </dgm:pt>
    <dgm:pt modelId="{6A27FDC7-574F-4E59-950C-4D269465587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Work with your department’s Human Resources Office</a:t>
          </a:r>
        </a:p>
      </dgm:t>
    </dgm:pt>
    <dgm:pt modelId="{89165FA2-55DB-4457-8087-C35F822A3F31}" type="parTrans" cxnId="{8636901B-8011-4FC5-9C0B-08572D5976B2}">
      <dgm:prSet/>
      <dgm:spPr/>
      <dgm:t>
        <a:bodyPr/>
        <a:lstStyle/>
        <a:p>
          <a:endParaRPr lang="en-US"/>
        </a:p>
      </dgm:t>
    </dgm:pt>
    <dgm:pt modelId="{5D0D5837-BBAE-4D7D-A0C9-D5F2D59420BD}" type="sibTrans" cxnId="{8636901B-8011-4FC5-9C0B-08572D5976B2}">
      <dgm:prSet/>
      <dgm:spPr/>
      <dgm:t>
        <a:bodyPr/>
        <a:lstStyle/>
        <a:p>
          <a:endParaRPr lang="en-US"/>
        </a:p>
      </dgm:t>
    </dgm:pt>
    <dgm:pt modelId="{0B01FC9E-8592-4122-8573-B00CF332E8E5}" type="pres">
      <dgm:prSet presAssocID="{9A999CE2-E603-46AE-95EC-5945B548DA82}" presName="Name0" presStyleCnt="0">
        <dgm:presLayoutVars>
          <dgm:dir/>
          <dgm:animLvl val="lvl"/>
          <dgm:resizeHandles val="exact"/>
        </dgm:presLayoutVars>
      </dgm:prSet>
      <dgm:spPr/>
    </dgm:pt>
    <dgm:pt modelId="{C996E5D9-17D0-439C-9EC8-5ABC60868C2C}" type="pres">
      <dgm:prSet presAssocID="{5B456437-F12E-42B4-AAB5-D467AD85725F}" presName="composite" presStyleCnt="0"/>
      <dgm:spPr/>
    </dgm:pt>
    <dgm:pt modelId="{047D7AE8-D3C4-40E9-9EC3-902E82CB4F75}" type="pres">
      <dgm:prSet presAssocID="{5B456437-F12E-42B4-AAB5-D467AD85725F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</dgm:pt>
    <dgm:pt modelId="{62D5CC0F-B10A-47BA-9CF5-8D4D4761CB53}" type="pres">
      <dgm:prSet presAssocID="{5B456437-F12E-42B4-AAB5-D467AD85725F}" presName="desTx" presStyleLbl="alignAccFollowNode1" presStyleIdx="0" presStyleCnt="3">
        <dgm:presLayoutVars>
          <dgm:bulletEnabled val="1"/>
        </dgm:presLayoutVars>
      </dgm:prSet>
      <dgm:spPr/>
    </dgm:pt>
    <dgm:pt modelId="{8AF6AB7D-F382-4F36-8E56-ED6668D16784}" type="pres">
      <dgm:prSet presAssocID="{C1EE7D25-1720-46E4-9374-F19E3BB0C949}" presName="space" presStyleCnt="0"/>
      <dgm:spPr/>
    </dgm:pt>
    <dgm:pt modelId="{D70ED984-0114-4D7A-A0E1-CCE1B09F3CC2}" type="pres">
      <dgm:prSet presAssocID="{8FD396AB-C2A6-4605-BDC7-BA2E84CCA712}" presName="composite" presStyleCnt="0"/>
      <dgm:spPr/>
    </dgm:pt>
    <dgm:pt modelId="{C00CA597-CDAC-4709-984E-9B7425D5534F}" type="pres">
      <dgm:prSet presAssocID="{8FD396AB-C2A6-4605-BDC7-BA2E84CCA712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</dgm:pt>
    <dgm:pt modelId="{4590BD3D-B693-407C-9A13-7EF628B3A248}" type="pres">
      <dgm:prSet presAssocID="{8FD396AB-C2A6-4605-BDC7-BA2E84CCA712}" presName="desTx" presStyleLbl="alignAccFollowNode1" presStyleIdx="1" presStyleCnt="3">
        <dgm:presLayoutVars>
          <dgm:bulletEnabled val="1"/>
        </dgm:presLayoutVars>
      </dgm:prSet>
      <dgm:spPr/>
    </dgm:pt>
    <dgm:pt modelId="{6A92DAAD-4BC9-48D2-A0A4-34FCC061E269}" type="pres">
      <dgm:prSet presAssocID="{2F77D09D-9EF0-4190-82AE-416E92EC2EF8}" presName="space" presStyleCnt="0"/>
      <dgm:spPr/>
    </dgm:pt>
    <dgm:pt modelId="{E5A12B77-8A5E-4872-9475-C5AC4F62CCAB}" type="pres">
      <dgm:prSet presAssocID="{435C3577-0C73-466A-B87F-D9209097EFFB}" presName="composite" presStyleCnt="0"/>
      <dgm:spPr/>
    </dgm:pt>
    <dgm:pt modelId="{0CD8FB4F-4425-4662-847B-23BF17979C53}" type="pres">
      <dgm:prSet presAssocID="{435C3577-0C73-466A-B87F-D9209097EFFB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</dgm:pt>
    <dgm:pt modelId="{EB33F82C-6A5C-4312-964A-21171D96DB45}" type="pres">
      <dgm:prSet presAssocID="{435C3577-0C73-466A-B87F-D9209097EFFB}" presName="desTx" presStyleLbl="alignAccFollowNode1" presStyleIdx="2" presStyleCnt="3">
        <dgm:presLayoutVars>
          <dgm:bulletEnabled val="1"/>
        </dgm:presLayoutVars>
      </dgm:prSet>
      <dgm:spPr/>
    </dgm:pt>
  </dgm:ptLst>
  <dgm:cxnLst>
    <dgm:cxn modelId="{5F562D06-A5D8-456E-B611-FE584710A8DE}" srcId="{9A999CE2-E603-46AE-95EC-5945B548DA82}" destId="{435C3577-0C73-466A-B87F-D9209097EFFB}" srcOrd="2" destOrd="0" parTransId="{24D8E749-FECC-4B52-9C5F-C954DF921A3E}" sibTransId="{87AC8102-3FFF-404F-A985-E13FED2A447B}"/>
    <dgm:cxn modelId="{8636901B-8011-4FC5-9C0B-08572D5976B2}" srcId="{435C3577-0C73-466A-B87F-D9209097EFFB}" destId="{6A27FDC7-574F-4E59-950C-4D2694655878}" srcOrd="0" destOrd="0" parTransId="{89165FA2-55DB-4457-8087-C35F822A3F31}" sibTransId="{5D0D5837-BBAE-4D7D-A0C9-D5F2D59420BD}"/>
    <dgm:cxn modelId="{CE7A7F65-4C5B-4957-BA13-51EE81F2F577}" type="presOf" srcId="{9A999CE2-E603-46AE-95EC-5945B548DA82}" destId="{0B01FC9E-8592-4122-8573-B00CF332E8E5}" srcOrd="0" destOrd="0" presId="urn:microsoft.com/office/officeart/2005/8/layout/hList1"/>
    <dgm:cxn modelId="{64312B6A-FDF1-4F33-968C-51CB70CDF6C7}" srcId="{9A999CE2-E603-46AE-95EC-5945B548DA82}" destId="{5B456437-F12E-42B4-AAB5-D467AD85725F}" srcOrd="0" destOrd="0" parTransId="{43495772-8C12-4C65-A041-8E61B734F86E}" sibTransId="{C1EE7D25-1720-46E4-9374-F19E3BB0C949}"/>
    <dgm:cxn modelId="{5B80304C-0100-401D-8DD4-CD23664D1E2D}" srcId="{5B456437-F12E-42B4-AAB5-D467AD85725F}" destId="{09458D79-12E8-4530-8608-2FACF2CD5642}" srcOrd="0" destOrd="0" parTransId="{DB1F8B7F-849B-40E3-854A-E1DBF1C4220A}" sibTransId="{FDDB723C-0C5B-45C0-AD14-C2A423BA5840}"/>
    <dgm:cxn modelId="{8BD6B597-67D0-425E-A877-96AE51B34DE1}" type="presOf" srcId="{09458D79-12E8-4530-8608-2FACF2CD5642}" destId="{62D5CC0F-B10A-47BA-9CF5-8D4D4761CB53}" srcOrd="0" destOrd="0" presId="urn:microsoft.com/office/officeart/2005/8/layout/hList1"/>
    <dgm:cxn modelId="{5BB72F9B-4EF7-4718-97AD-727933C5A009}" type="presOf" srcId="{435C3577-0C73-466A-B87F-D9209097EFFB}" destId="{0CD8FB4F-4425-4662-847B-23BF17979C53}" srcOrd="0" destOrd="0" presId="urn:microsoft.com/office/officeart/2005/8/layout/hList1"/>
    <dgm:cxn modelId="{76FFDCBF-6A07-42E8-A454-8E1C770A43FF}" type="presOf" srcId="{8FD396AB-C2A6-4605-BDC7-BA2E84CCA712}" destId="{C00CA597-CDAC-4709-984E-9B7425D5534F}" srcOrd="0" destOrd="0" presId="urn:microsoft.com/office/officeart/2005/8/layout/hList1"/>
    <dgm:cxn modelId="{C07DF6C7-0BC0-4F8A-A7FC-43AA23E26427}" type="presOf" srcId="{0905F368-497D-4034-877F-EA7EB8D6D88B}" destId="{4590BD3D-B693-407C-9A13-7EF628B3A248}" srcOrd="0" destOrd="0" presId="urn:microsoft.com/office/officeart/2005/8/layout/hList1"/>
    <dgm:cxn modelId="{F81295D8-7124-4E7F-ABC8-9B56012134B4}" srcId="{8FD396AB-C2A6-4605-BDC7-BA2E84CCA712}" destId="{0905F368-497D-4034-877F-EA7EB8D6D88B}" srcOrd="0" destOrd="0" parTransId="{D6978C82-4A20-460E-BC6D-C7CB756FD99D}" sibTransId="{63C13CB7-E877-460B-B723-0F18DBBBD275}"/>
    <dgm:cxn modelId="{745CE9DC-C29F-4681-90CA-07F84E1202DE}" srcId="{9A999CE2-E603-46AE-95EC-5945B548DA82}" destId="{8FD396AB-C2A6-4605-BDC7-BA2E84CCA712}" srcOrd="1" destOrd="0" parTransId="{92718B98-B7DF-420C-9362-9D326C730B33}" sibTransId="{2F77D09D-9EF0-4190-82AE-416E92EC2EF8}"/>
    <dgm:cxn modelId="{3C20E4DD-F797-4724-A923-EE09A4D651A1}" type="presOf" srcId="{5B456437-F12E-42B4-AAB5-D467AD85725F}" destId="{047D7AE8-D3C4-40E9-9EC3-902E82CB4F75}" srcOrd="0" destOrd="0" presId="urn:microsoft.com/office/officeart/2005/8/layout/hList1"/>
    <dgm:cxn modelId="{F8E660E4-9D84-47CC-A442-44402D4DC381}" type="presOf" srcId="{6A27FDC7-574F-4E59-950C-4D2694655878}" destId="{EB33F82C-6A5C-4312-964A-21171D96DB45}" srcOrd="0" destOrd="0" presId="urn:microsoft.com/office/officeart/2005/8/layout/hList1"/>
    <dgm:cxn modelId="{DAA825FF-5472-41AA-996F-F3D9D6228BF9}" type="presParOf" srcId="{0B01FC9E-8592-4122-8573-B00CF332E8E5}" destId="{C996E5D9-17D0-439C-9EC8-5ABC60868C2C}" srcOrd="0" destOrd="0" presId="urn:microsoft.com/office/officeart/2005/8/layout/hList1"/>
    <dgm:cxn modelId="{E9C45C89-4C55-4066-9B2C-5F91D39CE30C}" type="presParOf" srcId="{C996E5D9-17D0-439C-9EC8-5ABC60868C2C}" destId="{047D7AE8-D3C4-40E9-9EC3-902E82CB4F75}" srcOrd="0" destOrd="0" presId="urn:microsoft.com/office/officeart/2005/8/layout/hList1"/>
    <dgm:cxn modelId="{336D6E07-FB45-406E-A288-B3790EA7006A}" type="presParOf" srcId="{C996E5D9-17D0-439C-9EC8-5ABC60868C2C}" destId="{62D5CC0F-B10A-47BA-9CF5-8D4D4761CB53}" srcOrd="1" destOrd="0" presId="urn:microsoft.com/office/officeart/2005/8/layout/hList1"/>
    <dgm:cxn modelId="{BFA758D7-1E3B-4BED-B8E2-BE0BF2F04A00}" type="presParOf" srcId="{0B01FC9E-8592-4122-8573-B00CF332E8E5}" destId="{8AF6AB7D-F382-4F36-8E56-ED6668D16784}" srcOrd="1" destOrd="0" presId="urn:microsoft.com/office/officeart/2005/8/layout/hList1"/>
    <dgm:cxn modelId="{F72B416D-8B81-4D6E-96CB-C46E9585867D}" type="presParOf" srcId="{0B01FC9E-8592-4122-8573-B00CF332E8E5}" destId="{D70ED984-0114-4D7A-A0E1-CCE1B09F3CC2}" srcOrd="2" destOrd="0" presId="urn:microsoft.com/office/officeart/2005/8/layout/hList1"/>
    <dgm:cxn modelId="{43D1BEB5-3080-4041-95A4-1A6B3BA52990}" type="presParOf" srcId="{D70ED984-0114-4D7A-A0E1-CCE1B09F3CC2}" destId="{C00CA597-CDAC-4709-984E-9B7425D5534F}" srcOrd="0" destOrd="0" presId="urn:microsoft.com/office/officeart/2005/8/layout/hList1"/>
    <dgm:cxn modelId="{F674D577-65CD-4D56-B602-BE4216FE28BE}" type="presParOf" srcId="{D70ED984-0114-4D7A-A0E1-CCE1B09F3CC2}" destId="{4590BD3D-B693-407C-9A13-7EF628B3A248}" srcOrd="1" destOrd="0" presId="urn:microsoft.com/office/officeart/2005/8/layout/hList1"/>
    <dgm:cxn modelId="{35A053E9-A710-4570-B9AD-24ED16D9790C}" type="presParOf" srcId="{0B01FC9E-8592-4122-8573-B00CF332E8E5}" destId="{6A92DAAD-4BC9-48D2-A0A4-34FCC061E269}" srcOrd="3" destOrd="0" presId="urn:microsoft.com/office/officeart/2005/8/layout/hList1"/>
    <dgm:cxn modelId="{CDA0F0CD-F8F4-41AB-A1A6-2E737FBA307C}" type="presParOf" srcId="{0B01FC9E-8592-4122-8573-B00CF332E8E5}" destId="{E5A12B77-8A5E-4872-9475-C5AC4F62CCAB}" srcOrd="4" destOrd="0" presId="urn:microsoft.com/office/officeart/2005/8/layout/hList1"/>
    <dgm:cxn modelId="{54E0DD0F-A79D-4EDA-A02A-8CB18DDE7BC8}" type="presParOf" srcId="{E5A12B77-8A5E-4872-9475-C5AC4F62CCAB}" destId="{0CD8FB4F-4425-4662-847B-23BF17979C53}" srcOrd="0" destOrd="0" presId="urn:microsoft.com/office/officeart/2005/8/layout/hList1"/>
    <dgm:cxn modelId="{D28AC796-06C6-40D9-98C5-606E979E8429}" type="presParOf" srcId="{E5A12B77-8A5E-4872-9475-C5AC4F62CCAB}" destId="{EB33F82C-6A5C-4312-964A-21171D96DB45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71.xml><?xml version="1.0" encoding="utf-8"?>
<dgm:dataModel xmlns:dgm="http://schemas.openxmlformats.org/drawingml/2006/diagram" xmlns:a="http://schemas.openxmlformats.org/drawingml/2006/main">
  <dgm:ptLst>
    <dgm:pt modelId="{DC57A6FD-BE85-475C-809C-1AF0F58CE6C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3A51532-8C26-4C91-A634-BC9FA3F7267B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300" baseline="0" dirty="0"/>
          </a:br>
          <a:r>
            <a:rPr lang="en-US" sz="2400" baseline="0" dirty="0"/>
            <a:t>Terminate Appointment</a:t>
          </a:r>
          <a:endParaRPr lang="en-US" sz="2400" dirty="0"/>
        </a:p>
      </dgm:t>
    </dgm:pt>
    <dgm:pt modelId="{A36A6E81-E335-497F-AA55-DB32A56C41E2}" type="parTrans" cxnId="{55531428-772E-474E-A4FD-1DF9583EBE7D}">
      <dgm:prSet/>
      <dgm:spPr/>
      <dgm:t>
        <a:bodyPr/>
        <a:lstStyle/>
        <a:p>
          <a:endParaRPr lang="en-US"/>
        </a:p>
      </dgm:t>
    </dgm:pt>
    <dgm:pt modelId="{C3437D18-49E6-4FE8-BA3B-AED39F31303B}" type="sibTrans" cxnId="{55531428-772E-474E-A4FD-1DF9583EBE7D}">
      <dgm:prSet/>
      <dgm:spPr/>
      <dgm:t>
        <a:bodyPr/>
        <a:lstStyle/>
        <a:p>
          <a:endParaRPr lang="en-US"/>
        </a:p>
      </dgm:t>
    </dgm:pt>
    <dgm:pt modelId="{6E63C04D-7F5F-417A-ADEA-925EAF45CA84}" type="pres">
      <dgm:prSet presAssocID="{DC57A6FD-BE85-475C-809C-1AF0F58CE6C4}" presName="linear" presStyleCnt="0">
        <dgm:presLayoutVars>
          <dgm:animLvl val="lvl"/>
          <dgm:resizeHandles val="exact"/>
        </dgm:presLayoutVars>
      </dgm:prSet>
      <dgm:spPr/>
    </dgm:pt>
    <dgm:pt modelId="{022AF82B-2361-4999-8C1D-DE59FC61D06D}" type="pres">
      <dgm:prSet presAssocID="{F3A51532-8C26-4C91-A634-BC9FA3F7267B}" presName="parentText" presStyleLbl="node1" presStyleIdx="0" presStyleCnt="1" custScaleY="201814">
        <dgm:presLayoutVars>
          <dgm:chMax val="0"/>
          <dgm:bulletEnabled val="1"/>
        </dgm:presLayoutVars>
      </dgm:prSet>
      <dgm:spPr/>
    </dgm:pt>
  </dgm:ptLst>
  <dgm:cxnLst>
    <dgm:cxn modelId="{55531428-772E-474E-A4FD-1DF9583EBE7D}" srcId="{DC57A6FD-BE85-475C-809C-1AF0F58CE6C4}" destId="{F3A51532-8C26-4C91-A634-BC9FA3F7267B}" srcOrd="0" destOrd="0" parTransId="{A36A6E81-E335-497F-AA55-DB32A56C41E2}" sibTransId="{C3437D18-49E6-4FE8-BA3B-AED39F31303B}"/>
    <dgm:cxn modelId="{8C420D3B-AE5D-481E-8115-BC0B4DCE2E5D}" type="presOf" srcId="{F3A51532-8C26-4C91-A634-BC9FA3F7267B}" destId="{022AF82B-2361-4999-8C1D-DE59FC61D06D}" srcOrd="0" destOrd="0" presId="urn:microsoft.com/office/officeart/2005/8/layout/vList2"/>
    <dgm:cxn modelId="{C32E12E7-AB53-4CCF-9E91-A4B0B7DE02E6}" type="presOf" srcId="{DC57A6FD-BE85-475C-809C-1AF0F58CE6C4}" destId="{6E63C04D-7F5F-417A-ADEA-925EAF45CA84}" srcOrd="0" destOrd="0" presId="urn:microsoft.com/office/officeart/2005/8/layout/vList2"/>
    <dgm:cxn modelId="{FEBB9CF3-DD19-452E-AB3E-1B93019DDEAC}" type="presParOf" srcId="{6E63C04D-7F5F-417A-ADEA-925EAF45CA84}" destId="{022AF82B-2361-4999-8C1D-DE59FC61D06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2.xml><?xml version="1.0" encoding="utf-8"?>
<dgm:dataModel xmlns:dgm="http://schemas.openxmlformats.org/drawingml/2006/diagram" xmlns:a="http://schemas.openxmlformats.org/drawingml/2006/main">
  <dgm:ptLst>
    <dgm:pt modelId="{D50EC64F-E2C4-46DC-85E6-551E45FF49A5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287E3AF-0858-4CAB-AE1C-CF3627CCFF21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16A16F94-018C-4196-982D-539601260931}" type="parTrans" cxnId="{C5F577C8-E554-4842-8A7B-C66485FF3804}">
      <dgm:prSet/>
      <dgm:spPr/>
      <dgm:t>
        <a:bodyPr/>
        <a:lstStyle/>
        <a:p>
          <a:endParaRPr lang="en-US"/>
        </a:p>
      </dgm:t>
    </dgm:pt>
    <dgm:pt modelId="{E394A60A-8A6E-4733-998E-6F6E25A735AA}" type="sibTrans" cxnId="{C5F577C8-E554-4842-8A7B-C66485FF3804}">
      <dgm:prSet/>
      <dgm:spPr/>
      <dgm:t>
        <a:bodyPr/>
        <a:lstStyle/>
        <a:p>
          <a:endParaRPr lang="en-US"/>
        </a:p>
      </dgm:t>
    </dgm:pt>
    <dgm:pt modelId="{AD62AEAB-BCFB-4EDE-BB96-477414FE4E4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Robin completed his appointment term as of 11/30/2028</a:t>
          </a:r>
        </a:p>
      </dgm:t>
    </dgm:pt>
    <dgm:pt modelId="{098CC742-776F-48C0-B02C-49612E2622FF}" type="parTrans" cxnId="{FEF1E987-F374-448C-A658-62731396B42A}">
      <dgm:prSet/>
      <dgm:spPr/>
      <dgm:t>
        <a:bodyPr/>
        <a:lstStyle/>
        <a:p>
          <a:endParaRPr lang="en-US"/>
        </a:p>
      </dgm:t>
    </dgm:pt>
    <dgm:pt modelId="{2D69D18F-1904-4F0F-98CD-817C6AC3D20C}" type="sibTrans" cxnId="{FEF1E987-F374-448C-A658-62731396B42A}">
      <dgm:prSet/>
      <dgm:spPr/>
      <dgm:t>
        <a:bodyPr/>
        <a:lstStyle/>
        <a:p>
          <a:endParaRPr lang="en-US"/>
        </a:p>
      </dgm:t>
    </dgm:pt>
    <dgm:pt modelId="{8EB80680-CA08-4DC8-907C-8FDB1DFF41B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Action Reason is PEND – end of appointment term</a:t>
          </a:r>
        </a:p>
      </dgm:t>
    </dgm:pt>
    <dgm:pt modelId="{F4A0680E-14CC-4817-9271-B9AAE332BE4F}" type="parTrans" cxnId="{7472EAC9-988B-41E8-91A0-758FD41D2B4D}">
      <dgm:prSet/>
      <dgm:spPr/>
      <dgm:t>
        <a:bodyPr/>
        <a:lstStyle/>
        <a:p>
          <a:endParaRPr lang="en-US"/>
        </a:p>
      </dgm:t>
    </dgm:pt>
    <dgm:pt modelId="{1112B48D-5CA0-4595-B16E-F6517CCD00F3}" type="sibTrans" cxnId="{7472EAC9-988B-41E8-91A0-758FD41D2B4D}">
      <dgm:prSet/>
      <dgm:spPr/>
      <dgm:t>
        <a:bodyPr/>
        <a:lstStyle/>
        <a:p>
          <a:endParaRPr lang="en-US"/>
        </a:p>
      </dgm:t>
    </dgm:pt>
    <dgm:pt modelId="{902294F7-3398-4010-B51C-21FF1942E74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His forwarding address:</a:t>
          </a:r>
        </a:p>
      </dgm:t>
    </dgm:pt>
    <dgm:pt modelId="{275F04B3-B92F-47AE-BB07-E6858FF633B3}" type="parTrans" cxnId="{391FAD46-9BF9-4E32-804F-A378BEE1CDA7}">
      <dgm:prSet/>
      <dgm:spPr/>
      <dgm:t>
        <a:bodyPr/>
        <a:lstStyle/>
        <a:p>
          <a:endParaRPr lang="en-US"/>
        </a:p>
      </dgm:t>
    </dgm:pt>
    <dgm:pt modelId="{80F622A8-0BA7-4DDD-BD48-8FCFFCC3A5AF}" type="sibTrans" cxnId="{391FAD46-9BF9-4E32-804F-A378BEE1CDA7}">
      <dgm:prSet/>
      <dgm:spPr/>
      <dgm:t>
        <a:bodyPr/>
        <a:lstStyle/>
        <a:p>
          <a:endParaRPr lang="en-US"/>
        </a:p>
      </dgm:t>
    </dgm:pt>
    <dgm:pt modelId="{14A05A32-5DDE-4D48-A901-21F7EE8122BB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4321 Walnut Street, West Lafayette, IN 42424, as of 12/01/2028</a:t>
          </a:r>
        </a:p>
      </dgm:t>
    </dgm:pt>
    <dgm:pt modelId="{DC50FFA0-DF37-49DB-BF3C-79681B8FAE20}" type="parTrans" cxnId="{455BAC03-3B6B-44EA-AD97-7D8C5EC3CD0D}">
      <dgm:prSet/>
      <dgm:spPr/>
      <dgm:t>
        <a:bodyPr/>
        <a:lstStyle/>
        <a:p>
          <a:endParaRPr lang="en-US"/>
        </a:p>
      </dgm:t>
    </dgm:pt>
    <dgm:pt modelId="{DA37C882-FAA3-4FE6-8D4B-4D5ABF09BAF3}" type="sibTrans" cxnId="{455BAC03-3B6B-44EA-AD97-7D8C5EC3CD0D}">
      <dgm:prSet/>
      <dgm:spPr/>
      <dgm:t>
        <a:bodyPr/>
        <a:lstStyle/>
        <a:p>
          <a:endParaRPr lang="en-US"/>
        </a:p>
      </dgm:t>
    </dgm:pt>
    <dgm:pt modelId="{13A6ACF9-4C6D-43E4-80EC-0D55589C4CD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Robin provided a new non-Stanford email address: robinhpurdue@gmail.com </a:t>
          </a:r>
        </a:p>
      </dgm:t>
    </dgm:pt>
    <dgm:pt modelId="{1981CB0A-FC2F-4926-9DC6-1C754F77EF5A}" type="parTrans" cxnId="{FBCD238E-9214-4D0F-822D-15D6C4F4F3B1}">
      <dgm:prSet/>
      <dgm:spPr/>
      <dgm:t>
        <a:bodyPr/>
        <a:lstStyle/>
        <a:p>
          <a:endParaRPr lang="en-US"/>
        </a:p>
      </dgm:t>
    </dgm:pt>
    <dgm:pt modelId="{C788C3CF-6903-4E6C-A7F0-899C34415839}" type="sibTrans" cxnId="{FBCD238E-9214-4D0F-822D-15D6C4F4F3B1}">
      <dgm:prSet/>
      <dgm:spPr/>
      <dgm:t>
        <a:bodyPr/>
        <a:lstStyle/>
        <a:p>
          <a:endParaRPr lang="en-US"/>
        </a:p>
      </dgm:t>
    </dgm:pt>
    <dgm:pt modelId="{1FEC8A81-F974-4C94-9F7E-E2A6B67092E8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He was offered an Assistant Professorship at Purdue University</a:t>
          </a:r>
        </a:p>
      </dgm:t>
    </dgm:pt>
    <dgm:pt modelId="{858FD266-16CD-48E5-BC0B-B3867CDBE693}" type="parTrans" cxnId="{C277BD95-4A3E-449D-950E-75A187FF7AD6}">
      <dgm:prSet/>
      <dgm:spPr/>
      <dgm:t>
        <a:bodyPr/>
        <a:lstStyle/>
        <a:p>
          <a:endParaRPr lang="en-US"/>
        </a:p>
      </dgm:t>
    </dgm:pt>
    <dgm:pt modelId="{07C55905-5974-4497-B69D-15A16D42A6C5}" type="sibTrans" cxnId="{C277BD95-4A3E-449D-950E-75A187FF7AD6}">
      <dgm:prSet/>
      <dgm:spPr/>
      <dgm:t>
        <a:bodyPr/>
        <a:lstStyle/>
        <a:p>
          <a:endParaRPr lang="en-US"/>
        </a:p>
      </dgm:t>
    </dgm:pt>
    <dgm:pt modelId="{ECAB7945-3720-4B62-B19A-F50DA7E45566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Create and submit Robin’s Termination form</a:t>
          </a:r>
          <a:endParaRPr lang="en-US" dirty="0">
            <a:solidFill>
              <a:schemeClr val="accent3"/>
            </a:solidFill>
          </a:endParaRPr>
        </a:p>
      </dgm:t>
    </dgm:pt>
    <dgm:pt modelId="{D0A4DEFE-0DEF-4A0B-A382-C49881593487}" type="parTrans" cxnId="{811D267D-DA43-4DC9-9407-9A10B43FADD2}">
      <dgm:prSet/>
      <dgm:spPr/>
      <dgm:t>
        <a:bodyPr/>
        <a:lstStyle/>
        <a:p>
          <a:endParaRPr lang="en-US"/>
        </a:p>
      </dgm:t>
    </dgm:pt>
    <dgm:pt modelId="{FFAD5ED9-28C5-4C06-B355-B5F4A214BF70}" type="sibTrans" cxnId="{811D267D-DA43-4DC9-9407-9A10B43FADD2}">
      <dgm:prSet/>
      <dgm:spPr/>
      <dgm:t>
        <a:bodyPr/>
        <a:lstStyle/>
        <a:p>
          <a:endParaRPr lang="en-US"/>
        </a:p>
      </dgm:t>
    </dgm:pt>
    <dgm:pt modelId="{0E4C56F8-7156-4B03-AF02-E15C56593A2D}" type="pres">
      <dgm:prSet presAssocID="{D50EC64F-E2C4-46DC-85E6-551E45FF49A5}" presName="linear" presStyleCnt="0">
        <dgm:presLayoutVars>
          <dgm:dir/>
          <dgm:animLvl val="lvl"/>
          <dgm:resizeHandles val="exact"/>
        </dgm:presLayoutVars>
      </dgm:prSet>
      <dgm:spPr/>
    </dgm:pt>
    <dgm:pt modelId="{5AE84A27-B9B3-4425-8CDA-36FA8B8BDCCA}" type="pres">
      <dgm:prSet presAssocID="{8287E3AF-0858-4CAB-AE1C-CF3627CCFF21}" presName="parentLin" presStyleCnt="0"/>
      <dgm:spPr/>
    </dgm:pt>
    <dgm:pt modelId="{9063720E-3D39-454F-818D-C0EA7D8532DC}" type="pres">
      <dgm:prSet presAssocID="{8287E3AF-0858-4CAB-AE1C-CF3627CCFF21}" presName="parentLeftMargin" presStyleLbl="node1" presStyleIdx="0" presStyleCnt="1"/>
      <dgm:spPr/>
    </dgm:pt>
    <dgm:pt modelId="{6F706334-E660-4013-9784-BF82F55F3FBC}" type="pres">
      <dgm:prSet presAssocID="{8287E3AF-0858-4CAB-AE1C-CF3627CCFF21}" presName="parentText" presStyleLbl="node1" presStyleIdx="0" presStyleCnt="1">
        <dgm:presLayoutVars>
          <dgm:chMax val="0"/>
          <dgm:bulletEnabled val="1"/>
        </dgm:presLayoutVars>
      </dgm:prSet>
      <dgm:spPr/>
    </dgm:pt>
    <dgm:pt modelId="{77456C01-30F1-4CDC-8392-928735EC2F41}" type="pres">
      <dgm:prSet presAssocID="{8287E3AF-0858-4CAB-AE1C-CF3627CCFF21}" presName="negativeSpace" presStyleCnt="0"/>
      <dgm:spPr/>
    </dgm:pt>
    <dgm:pt modelId="{9BC7012E-5748-4A6A-BCE9-72F88C5C5D9A}" type="pres">
      <dgm:prSet presAssocID="{8287E3AF-0858-4CAB-AE1C-CF3627CCFF21}" presName="childText" presStyleLbl="conFgAcc1" presStyleIdx="0" presStyleCnt="1">
        <dgm:presLayoutVars>
          <dgm:bulletEnabled val="1"/>
        </dgm:presLayoutVars>
      </dgm:prSet>
      <dgm:spPr/>
    </dgm:pt>
  </dgm:ptLst>
  <dgm:cxnLst>
    <dgm:cxn modelId="{455BAC03-3B6B-44EA-AD97-7D8C5EC3CD0D}" srcId="{902294F7-3398-4010-B51C-21FF1942E744}" destId="{14A05A32-5DDE-4D48-A901-21F7EE8122BB}" srcOrd="0" destOrd="0" parTransId="{DC50FFA0-DF37-49DB-BF3C-79681B8FAE20}" sibTransId="{DA37C882-FAA3-4FE6-8D4B-4D5ABF09BAF3}"/>
    <dgm:cxn modelId="{10BDAD0E-88A9-4D04-8ED2-1B4AE61A22BD}" type="presOf" srcId="{8287E3AF-0858-4CAB-AE1C-CF3627CCFF21}" destId="{6F706334-E660-4013-9784-BF82F55F3FBC}" srcOrd="1" destOrd="0" presId="urn:microsoft.com/office/officeart/2005/8/layout/list1"/>
    <dgm:cxn modelId="{69ECAA1B-25D1-4D3F-BCCB-5C15B18BC87E}" type="presOf" srcId="{902294F7-3398-4010-B51C-21FF1942E744}" destId="{9BC7012E-5748-4A6A-BCE9-72F88C5C5D9A}" srcOrd="0" destOrd="2" presId="urn:microsoft.com/office/officeart/2005/8/layout/list1"/>
    <dgm:cxn modelId="{B74FED1B-73C9-49B8-8D84-02B7D1816311}" type="presOf" srcId="{8287E3AF-0858-4CAB-AE1C-CF3627CCFF21}" destId="{9063720E-3D39-454F-818D-C0EA7D8532DC}" srcOrd="0" destOrd="0" presId="urn:microsoft.com/office/officeart/2005/8/layout/list1"/>
    <dgm:cxn modelId="{BB252821-69B3-4C55-8BC2-B6B12DE874C4}" type="presOf" srcId="{13A6ACF9-4C6D-43E4-80EC-0D55589C4CD7}" destId="{9BC7012E-5748-4A6A-BCE9-72F88C5C5D9A}" srcOrd="0" destOrd="4" presId="urn:microsoft.com/office/officeart/2005/8/layout/list1"/>
    <dgm:cxn modelId="{E936E536-460C-4FE9-AE76-3E8400507B3C}" type="presOf" srcId="{AD62AEAB-BCFB-4EDE-BB96-477414FE4E4C}" destId="{9BC7012E-5748-4A6A-BCE9-72F88C5C5D9A}" srcOrd="0" destOrd="0" presId="urn:microsoft.com/office/officeart/2005/8/layout/list1"/>
    <dgm:cxn modelId="{C10B3F41-3661-448F-9417-FE6907565C7D}" type="presOf" srcId="{ECAB7945-3720-4B62-B19A-F50DA7E45566}" destId="{9BC7012E-5748-4A6A-BCE9-72F88C5C5D9A}" srcOrd="0" destOrd="6" presId="urn:microsoft.com/office/officeart/2005/8/layout/list1"/>
    <dgm:cxn modelId="{75FBFE62-2CAC-40D5-84ED-3E48F0300CA7}" type="presOf" srcId="{8EB80680-CA08-4DC8-907C-8FDB1DFF41B0}" destId="{9BC7012E-5748-4A6A-BCE9-72F88C5C5D9A}" srcOrd="0" destOrd="1" presId="urn:microsoft.com/office/officeart/2005/8/layout/list1"/>
    <dgm:cxn modelId="{391FAD46-9BF9-4E32-804F-A378BEE1CDA7}" srcId="{8287E3AF-0858-4CAB-AE1C-CF3627CCFF21}" destId="{902294F7-3398-4010-B51C-21FF1942E744}" srcOrd="2" destOrd="0" parTransId="{275F04B3-B92F-47AE-BB07-E6858FF633B3}" sibTransId="{80F622A8-0BA7-4DDD-BD48-8FCFFCC3A5AF}"/>
    <dgm:cxn modelId="{DD4A4456-9C0D-4112-8D15-40DEB9E5344B}" type="presOf" srcId="{D50EC64F-E2C4-46DC-85E6-551E45FF49A5}" destId="{0E4C56F8-7156-4B03-AF02-E15C56593A2D}" srcOrd="0" destOrd="0" presId="urn:microsoft.com/office/officeart/2005/8/layout/list1"/>
    <dgm:cxn modelId="{811D267D-DA43-4DC9-9407-9A10B43FADD2}" srcId="{8287E3AF-0858-4CAB-AE1C-CF3627CCFF21}" destId="{ECAB7945-3720-4B62-B19A-F50DA7E45566}" srcOrd="5" destOrd="0" parTransId="{D0A4DEFE-0DEF-4A0B-A382-C49881593487}" sibTransId="{FFAD5ED9-28C5-4C06-B355-B5F4A214BF70}"/>
    <dgm:cxn modelId="{FEF1E987-F374-448C-A658-62731396B42A}" srcId="{8287E3AF-0858-4CAB-AE1C-CF3627CCFF21}" destId="{AD62AEAB-BCFB-4EDE-BB96-477414FE4E4C}" srcOrd="0" destOrd="0" parTransId="{098CC742-776F-48C0-B02C-49612E2622FF}" sibTransId="{2D69D18F-1904-4F0F-98CD-817C6AC3D20C}"/>
    <dgm:cxn modelId="{FBCD238E-9214-4D0F-822D-15D6C4F4F3B1}" srcId="{8287E3AF-0858-4CAB-AE1C-CF3627CCFF21}" destId="{13A6ACF9-4C6D-43E4-80EC-0D55589C4CD7}" srcOrd="3" destOrd="0" parTransId="{1981CB0A-FC2F-4926-9DC6-1C754F77EF5A}" sibTransId="{C788C3CF-6903-4E6C-A7F0-899C34415839}"/>
    <dgm:cxn modelId="{C277BD95-4A3E-449D-950E-75A187FF7AD6}" srcId="{8287E3AF-0858-4CAB-AE1C-CF3627CCFF21}" destId="{1FEC8A81-F974-4C94-9F7E-E2A6B67092E8}" srcOrd="4" destOrd="0" parTransId="{858FD266-16CD-48E5-BC0B-B3867CDBE693}" sibTransId="{07C55905-5974-4497-B69D-15A16D42A6C5}"/>
    <dgm:cxn modelId="{C5F577C8-E554-4842-8A7B-C66485FF3804}" srcId="{D50EC64F-E2C4-46DC-85E6-551E45FF49A5}" destId="{8287E3AF-0858-4CAB-AE1C-CF3627CCFF21}" srcOrd="0" destOrd="0" parTransId="{16A16F94-018C-4196-982D-539601260931}" sibTransId="{E394A60A-8A6E-4733-998E-6F6E25A735AA}"/>
    <dgm:cxn modelId="{7472EAC9-988B-41E8-91A0-758FD41D2B4D}" srcId="{8287E3AF-0858-4CAB-AE1C-CF3627CCFF21}" destId="{8EB80680-CA08-4DC8-907C-8FDB1DFF41B0}" srcOrd="1" destOrd="0" parTransId="{F4A0680E-14CC-4817-9271-B9AAE332BE4F}" sibTransId="{1112B48D-5CA0-4595-B16E-F6517CCD00F3}"/>
    <dgm:cxn modelId="{98FBBDCF-A4DE-49D8-BFF8-6EB55DE7A6D7}" type="presOf" srcId="{1FEC8A81-F974-4C94-9F7E-E2A6B67092E8}" destId="{9BC7012E-5748-4A6A-BCE9-72F88C5C5D9A}" srcOrd="0" destOrd="5" presId="urn:microsoft.com/office/officeart/2005/8/layout/list1"/>
    <dgm:cxn modelId="{0F6CBFE5-ADDD-4144-B374-85B1D97EE0AC}" type="presOf" srcId="{14A05A32-5DDE-4D48-A901-21F7EE8122BB}" destId="{9BC7012E-5748-4A6A-BCE9-72F88C5C5D9A}" srcOrd="0" destOrd="3" presId="urn:microsoft.com/office/officeart/2005/8/layout/list1"/>
    <dgm:cxn modelId="{44858EC1-9399-4861-A4A1-AAF3D16E4CB7}" type="presParOf" srcId="{0E4C56F8-7156-4B03-AF02-E15C56593A2D}" destId="{5AE84A27-B9B3-4425-8CDA-36FA8B8BDCCA}" srcOrd="0" destOrd="0" presId="urn:microsoft.com/office/officeart/2005/8/layout/list1"/>
    <dgm:cxn modelId="{4DB36336-57B5-4C02-9BC9-A9D80EAC1EAF}" type="presParOf" srcId="{5AE84A27-B9B3-4425-8CDA-36FA8B8BDCCA}" destId="{9063720E-3D39-454F-818D-C0EA7D8532DC}" srcOrd="0" destOrd="0" presId="urn:microsoft.com/office/officeart/2005/8/layout/list1"/>
    <dgm:cxn modelId="{3FFDBD68-111F-40C7-A9E8-76DE3122971B}" type="presParOf" srcId="{5AE84A27-B9B3-4425-8CDA-36FA8B8BDCCA}" destId="{6F706334-E660-4013-9784-BF82F55F3FBC}" srcOrd="1" destOrd="0" presId="urn:microsoft.com/office/officeart/2005/8/layout/list1"/>
    <dgm:cxn modelId="{D54BDC0B-F0E5-406F-8AD9-2729DC5ABCD1}" type="presParOf" srcId="{0E4C56F8-7156-4B03-AF02-E15C56593A2D}" destId="{77456C01-30F1-4CDC-8392-928735EC2F41}" srcOrd="1" destOrd="0" presId="urn:microsoft.com/office/officeart/2005/8/layout/list1"/>
    <dgm:cxn modelId="{49E21A68-B39F-4F5F-A537-71734A6C0C5C}" type="presParOf" srcId="{0E4C56F8-7156-4B03-AF02-E15C56593A2D}" destId="{9BC7012E-5748-4A6A-BCE9-72F88C5C5D9A}" srcOrd="2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73.xml><?xml version="1.0" encoding="utf-8"?>
<dgm:dataModel xmlns:dgm="http://schemas.openxmlformats.org/drawingml/2006/diagram" xmlns:a="http://schemas.openxmlformats.org/drawingml/2006/main">
  <dgm:ptLst>
    <dgm:pt modelId="{C189C620-B272-4624-87BE-36FD0525086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62D5CF98-466B-469B-BF76-49C9679F8752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100" baseline="0" dirty="0"/>
          </a:br>
          <a:r>
            <a:rPr lang="en-US" sz="2400" baseline="0" dirty="0"/>
            <a:t>Create a Termination Form</a:t>
          </a:r>
          <a:endParaRPr lang="en-US" sz="2400" dirty="0"/>
        </a:p>
      </dgm:t>
    </dgm:pt>
    <dgm:pt modelId="{F8DF385C-9BBF-4EEA-9ABC-2FA769AD150D}" type="parTrans" cxnId="{2BB61FFB-5AFD-428A-B9AE-DD38EEE0841B}">
      <dgm:prSet/>
      <dgm:spPr/>
      <dgm:t>
        <a:bodyPr/>
        <a:lstStyle/>
        <a:p>
          <a:endParaRPr lang="en-US"/>
        </a:p>
      </dgm:t>
    </dgm:pt>
    <dgm:pt modelId="{6A973ED0-4356-4529-B5FD-6E494DA0F837}" type="sibTrans" cxnId="{2BB61FFB-5AFD-428A-B9AE-DD38EEE0841B}">
      <dgm:prSet/>
      <dgm:spPr/>
      <dgm:t>
        <a:bodyPr/>
        <a:lstStyle/>
        <a:p>
          <a:endParaRPr lang="en-US"/>
        </a:p>
      </dgm:t>
    </dgm:pt>
    <dgm:pt modelId="{4779ECAE-B1B5-491C-8E06-7D5C2378E72C}" type="pres">
      <dgm:prSet presAssocID="{C189C620-B272-4624-87BE-36FD0525086B}" presName="linear" presStyleCnt="0">
        <dgm:presLayoutVars>
          <dgm:animLvl val="lvl"/>
          <dgm:resizeHandles val="exact"/>
        </dgm:presLayoutVars>
      </dgm:prSet>
      <dgm:spPr/>
    </dgm:pt>
    <dgm:pt modelId="{31D47759-ABC7-44A5-BCC0-163492E93C13}" type="pres">
      <dgm:prSet presAssocID="{62D5CF98-466B-469B-BF76-49C9679F875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742DA608-06A4-4984-905A-5EDC3BE97195}" type="presOf" srcId="{62D5CF98-466B-469B-BF76-49C9679F8752}" destId="{31D47759-ABC7-44A5-BCC0-163492E93C13}" srcOrd="0" destOrd="0" presId="urn:microsoft.com/office/officeart/2005/8/layout/vList2"/>
    <dgm:cxn modelId="{6ED38ACF-41BB-4CD7-9BD9-B8AC4A6C7FF9}" type="presOf" srcId="{C189C620-B272-4624-87BE-36FD0525086B}" destId="{4779ECAE-B1B5-491C-8E06-7D5C2378E72C}" srcOrd="0" destOrd="0" presId="urn:microsoft.com/office/officeart/2005/8/layout/vList2"/>
    <dgm:cxn modelId="{2BB61FFB-5AFD-428A-B9AE-DD38EEE0841B}" srcId="{C189C620-B272-4624-87BE-36FD0525086B}" destId="{62D5CF98-466B-469B-BF76-49C9679F8752}" srcOrd="0" destOrd="0" parTransId="{F8DF385C-9BBF-4EEA-9ABC-2FA769AD150D}" sibTransId="{6A973ED0-4356-4529-B5FD-6E494DA0F837}"/>
    <dgm:cxn modelId="{71D93D75-1795-4511-9D8F-8363C99755B3}" type="presParOf" srcId="{4779ECAE-B1B5-491C-8E06-7D5C2378E72C}" destId="{31D47759-ABC7-44A5-BCC0-163492E93C1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4.xml><?xml version="1.0" encoding="utf-8"?>
<dgm:dataModel xmlns:dgm="http://schemas.openxmlformats.org/drawingml/2006/diagram" xmlns:a="http://schemas.openxmlformats.org/drawingml/2006/main">
  <dgm:ptLst>
    <dgm:pt modelId="{C6BDA9F2-58E1-4CEB-8B87-835A6229DB5C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4E141FA-D7D4-4523-B645-49B8E310ABD7}">
      <dgm:prSet/>
      <dgm:spPr/>
      <dgm:t>
        <a:bodyPr/>
        <a:lstStyle/>
        <a:p>
          <a:r>
            <a:rPr lang="en-US" b="1" dirty="0"/>
            <a:t>In Axess</a:t>
          </a:r>
          <a:endParaRPr lang="en-US" dirty="0"/>
        </a:p>
      </dgm:t>
    </dgm:pt>
    <dgm:pt modelId="{BAAA50CC-B90B-4B6F-9878-8344EC002AE5}" type="parTrans" cxnId="{70693735-E760-4AB4-8916-CC53609A4B93}">
      <dgm:prSet/>
      <dgm:spPr/>
      <dgm:t>
        <a:bodyPr/>
        <a:lstStyle/>
        <a:p>
          <a:endParaRPr lang="en-US"/>
        </a:p>
      </dgm:t>
    </dgm:pt>
    <dgm:pt modelId="{3A8B0E00-9066-4DD3-BE3E-1132A6AB0126}" type="sibTrans" cxnId="{70693735-E760-4AB4-8916-CC53609A4B93}">
      <dgm:prSet/>
      <dgm:spPr/>
      <dgm:t>
        <a:bodyPr/>
        <a:lstStyle/>
        <a:p>
          <a:endParaRPr lang="en-US"/>
        </a:p>
      </dgm:t>
    </dgm:pt>
    <dgm:pt modelId="{2338A67B-54D9-4268-A2D9-2716655DEC13}">
      <dgm:prSet custT="1"/>
      <dgm:spPr/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Click</a:t>
          </a:r>
          <a:r>
            <a:rPr lang="en-US" sz="1800" dirty="0">
              <a:solidFill>
                <a:schemeClr val="accent2"/>
              </a:solidFill>
            </a:rPr>
            <a:t> OPA/Bechtel Center tab</a:t>
          </a:r>
        </a:p>
      </dgm:t>
    </dgm:pt>
    <dgm:pt modelId="{EEF140ED-69B5-4576-ABB0-E2B8365F34BC}" type="parTrans" cxnId="{B399B7B0-AC8D-410A-AFBB-EC45540B5220}">
      <dgm:prSet/>
      <dgm:spPr/>
      <dgm:t>
        <a:bodyPr/>
        <a:lstStyle/>
        <a:p>
          <a:endParaRPr lang="en-US"/>
        </a:p>
      </dgm:t>
    </dgm:pt>
    <dgm:pt modelId="{A3BB7BE8-ED19-4519-BF4A-F4C193C521B2}" type="sibTrans" cxnId="{B399B7B0-AC8D-410A-AFBB-EC45540B5220}">
      <dgm:prSet/>
      <dgm:spPr/>
      <dgm:t>
        <a:bodyPr/>
        <a:lstStyle/>
        <a:p>
          <a:endParaRPr lang="en-US"/>
        </a:p>
      </dgm:t>
    </dgm:pt>
    <dgm:pt modelId="{9B0047D2-FD13-4F97-9C64-A14AE19797EB}">
      <dgm:prSet custT="1"/>
      <dgm:spPr/>
      <dgm:t>
        <a:bodyPr/>
        <a:lstStyle/>
        <a:p>
          <a:r>
            <a:rPr lang="en-US" sz="2000" b="1" dirty="0">
              <a:solidFill>
                <a:schemeClr val="accent3"/>
              </a:solidFill>
            </a:rPr>
            <a:t>Click</a:t>
          </a:r>
          <a:r>
            <a:rPr lang="en-US" sz="2000" dirty="0">
              <a:solidFill>
                <a:schemeClr val="accent3"/>
              </a:solidFill>
            </a:rPr>
            <a:t> Postdoc</a:t>
          </a:r>
        </a:p>
      </dgm:t>
    </dgm:pt>
    <dgm:pt modelId="{E0747AE8-698E-46CF-9C70-48101FCCC764}" type="parTrans" cxnId="{498C030B-EE96-4C79-8A83-78D80C38995D}">
      <dgm:prSet/>
      <dgm:spPr/>
      <dgm:t>
        <a:bodyPr/>
        <a:lstStyle/>
        <a:p>
          <a:endParaRPr lang="en-US"/>
        </a:p>
      </dgm:t>
    </dgm:pt>
    <dgm:pt modelId="{CA2AB104-B6CF-4086-A1F3-B4D20324301F}" type="sibTrans" cxnId="{498C030B-EE96-4C79-8A83-78D80C38995D}">
      <dgm:prSet/>
      <dgm:spPr/>
      <dgm:t>
        <a:bodyPr/>
        <a:lstStyle/>
        <a:p>
          <a:endParaRPr lang="en-US"/>
        </a:p>
      </dgm:t>
    </dgm:pt>
    <dgm:pt modelId="{3A9F0470-E9DC-4E99-AE6E-4DF150909417}">
      <dgm:prSet custT="1"/>
      <dgm:spPr/>
      <dgm:t>
        <a:bodyPr/>
        <a:lstStyle/>
        <a:p>
          <a:pPr algn="l"/>
          <a:r>
            <a:rPr lang="en-US" sz="1400" b="1" dirty="0">
              <a:solidFill>
                <a:schemeClr val="accent4"/>
              </a:solidFill>
            </a:rPr>
            <a:t>Click</a:t>
          </a:r>
          <a:r>
            <a:rPr lang="en-US" sz="1400" dirty="0">
              <a:solidFill>
                <a:schemeClr val="accent4"/>
              </a:solidFill>
            </a:rPr>
            <a:t> Postdoc Administrative Forms</a:t>
          </a:r>
        </a:p>
      </dgm:t>
    </dgm:pt>
    <dgm:pt modelId="{90D61D30-DC1E-4FF7-9167-F9A29BE2FAFB}" type="parTrans" cxnId="{7FF27FEE-3416-4655-AE7F-9FA48C5EFFE0}">
      <dgm:prSet/>
      <dgm:spPr/>
      <dgm:t>
        <a:bodyPr/>
        <a:lstStyle/>
        <a:p>
          <a:endParaRPr lang="en-US"/>
        </a:p>
      </dgm:t>
    </dgm:pt>
    <dgm:pt modelId="{BEDE214C-BD08-457C-B462-5B6D377A4711}" type="sibTrans" cxnId="{7FF27FEE-3416-4655-AE7F-9FA48C5EFFE0}">
      <dgm:prSet/>
      <dgm:spPr/>
      <dgm:t>
        <a:bodyPr/>
        <a:lstStyle/>
        <a:p>
          <a:endParaRPr lang="en-US"/>
        </a:p>
      </dgm:t>
    </dgm:pt>
    <dgm:pt modelId="{E46521FB-2648-4148-9923-9A78FA73207F}">
      <dgm:prSet/>
      <dgm:spPr/>
      <dgm:t>
        <a:bodyPr/>
        <a:lstStyle/>
        <a:p>
          <a:pPr algn="l"/>
          <a:endParaRPr lang="en-US" sz="700" b="1" dirty="0"/>
        </a:p>
      </dgm:t>
    </dgm:pt>
    <dgm:pt modelId="{7C87423C-56EA-4708-9317-C7B5AE173922}" type="parTrans" cxnId="{046A91B3-3B8E-47A9-8B4E-C7CFDD1D5924}">
      <dgm:prSet/>
      <dgm:spPr/>
      <dgm:t>
        <a:bodyPr/>
        <a:lstStyle/>
        <a:p>
          <a:endParaRPr lang="en-US"/>
        </a:p>
      </dgm:t>
    </dgm:pt>
    <dgm:pt modelId="{52304695-7595-4D56-8CBC-A394284CBF52}" type="sibTrans" cxnId="{046A91B3-3B8E-47A9-8B4E-C7CFDD1D5924}">
      <dgm:prSet/>
      <dgm:spPr/>
      <dgm:t>
        <a:bodyPr/>
        <a:lstStyle/>
        <a:p>
          <a:endParaRPr lang="en-US"/>
        </a:p>
      </dgm:t>
    </dgm:pt>
    <dgm:pt modelId="{29DC0CA1-15A8-4B36-B48B-30EE86BBF803}">
      <dgm:prSet/>
      <dgm:spPr/>
      <dgm:t>
        <a:bodyPr/>
        <a:lstStyle/>
        <a:p>
          <a:pPr algn="l"/>
          <a:endParaRPr lang="en-US" sz="700" b="1" dirty="0"/>
        </a:p>
      </dgm:t>
    </dgm:pt>
    <dgm:pt modelId="{D6C662EF-219B-46EC-9AD6-D84FA035E6F6}" type="parTrans" cxnId="{8306D178-A34B-46A6-9C98-203BC2F56AF7}">
      <dgm:prSet/>
      <dgm:spPr/>
      <dgm:t>
        <a:bodyPr/>
        <a:lstStyle/>
        <a:p>
          <a:endParaRPr lang="en-US"/>
        </a:p>
      </dgm:t>
    </dgm:pt>
    <dgm:pt modelId="{64521E04-F685-474F-A98B-8EA2ACC9893D}" type="sibTrans" cxnId="{8306D178-A34B-46A6-9C98-203BC2F56AF7}">
      <dgm:prSet/>
      <dgm:spPr/>
      <dgm:t>
        <a:bodyPr/>
        <a:lstStyle/>
        <a:p>
          <a:endParaRPr lang="en-US"/>
        </a:p>
      </dgm:t>
    </dgm:pt>
    <dgm:pt modelId="{CE5A6BCA-25C7-400F-B6E4-C733AEAF7A0E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dirty="0"/>
        </a:p>
      </dgm:t>
    </dgm:pt>
    <dgm:pt modelId="{E00BF2B2-D387-4BD5-BCBB-B4D030ED5DA3}" type="parTrans" cxnId="{A8007CB9-F1B5-4402-8BC5-C793321F50E8}">
      <dgm:prSet/>
      <dgm:spPr/>
      <dgm:t>
        <a:bodyPr/>
        <a:lstStyle/>
        <a:p>
          <a:endParaRPr lang="en-US"/>
        </a:p>
      </dgm:t>
    </dgm:pt>
    <dgm:pt modelId="{56AAE213-AD73-4871-93CC-0670E4E463AB}" type="sibTrans" cxnId="{A8007CB9-F1B5-4402-8BC5-C793321F50E8}">
      <dgm:prSet/>
      <dgm:spPr/>
      <dgm:t>
        <a:bodyPr/>
        <a:lstStyle/>
        <a:p>
          <a:endParaRPr lang="en-US"/>
        </a:p>
      </dgm:t>
    </dgm:pt>
    <dgm:pt modelId="{E547E805-9E9F-4098-9E39-E4470C7B3A80}" type="pres">
      <dgm:prSet presAssocID="{C6BDA9F2-58E1-4CEB-8B87-835A6229DB5C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6E839E25-51BE-4E2B-8A35-C16DB7CA7989}" type="pres">
      <dgm:prSet presAssocID="{44E141FA-D7D4-4523-B645-49B8E310ABD7}" presName="root" presStyleCnt="0"/>
      <dgm:spPr/>
    </dgm:pt>
    <dgm:pt modelId="{953B611C-A35D-4A48-816D-7378C7336BE5}" type="pres">
      <dgm:prSet presAssocID="{44E141FA-D7D4-4523-B645-49B8E310ABD7}" presName="rootComposite" presStyleCnt="0"/>
      <dgm:spPr/>
    </dgm:pt>
    <dgm:pt modelId="{7923ACE1-3530-4B19-A347-C29E3A954AA9}" type="pres">
      <dgm:prSet presAssocID="{44E141FA-D7D4-4523-B645-49B8E310ABD7}" presName="rootText" presStyleLbl="node1" presStyleIdx="0" presStyleCnt="1" custScaleX="143957"/>
      <dgm:spPr/>
    </dgm:pt>
    <dgm:pt modelId="{04900CC1-687D-4A0E-A763-31D12162BC90}" type="pres">
      <dgm:prSet presAssocID="{44E141FA-D7D4-4523-B645-49B8E310ABD7}" presName="rootConnector" presStyleLbl="node1" presStyleIdx="0" presStyleCnt="1"/>
      <dgm:spPr/>
    </dgm:pt>
    <dgm:pt modelId="{4EA755D2-21E0-4B73-827D-A6FB9597F05F}" type="pres">
      <dgm:prSet presAssocID="{44E141FA-D7D4-4523-B645-49B8E310ABD7}" presName="childShape" presStyleCnt="0"/>
      <dgm:spPr/>
    </dgm:pt>
    <dgm:pt modelId="{74B78CDC-0977-4788-A7CE-4B24EF7C906D}" type="pres">
      <dgm:prSet presAssocID="{EEF140ED-69B5-4576-ABB0-E2B8365F34BC}" presName="Name13" presStyleLbl="parChTrans1D2" presStyleIdx="0" presStyleCnt="3"/>
      <dgm:spPr/>
    </dgm:pt>
    <dgm:pt modelId="{3E154CF7-E456-496F-B15E-741CE7764008}" type="pres">
      <dgm:prSet presAssocID="{2338A67B-54D9-4268-A2D9-2716655DEC13}" presName="childText" presStyleLbl="bgAcc1" presStyleIdx="0" presStyleCnt="3" custScaleX="199940">
        <dgm:presLayoutVars>
          <dgm:bulletEnabled val="1"/>
        </dgm:presLayoutVars>
      </dgm:prSet>
      <dgm:spPr/>
    </dgm:pt>
    <dgm:pt modelId="{96AD17C8-9648-43E8-A928-474A7D1BC071}" type="pres">
      <dgm:prSet presAssocID="{E0747AE8-698E-46CF-9C70-48101FCCC764}" presName="Name13" presStyleLbl="parChTrans1D2" presStyleIdx="1" presStyleCnt="3"/>
      <dgm:spPr/>
    </dgm:pt>
    <dgm:pt modelId="{FBC35449-A892-4DA0-81E9-83D9BC649E72}" type="pres">
      <dgm:prSet presAssocID="{9B0047D2-FD13-4F97-9C64-A14AE19797EB}" presName="childText" presStyleLbl="bgAcc1" presStyleIdx="1" presStyleCnt="3" custScaleX="199940">
        <dgm:presLayoutVars>
          <dgm:bulletEnabled val="1"/>
        </dgm:presLayoutVars>
      </dgm:prSet>
      <dgm:spPr/>
    </dgm:pt>
    <dgm:pt modelId="{C2087223-99E3-4184-A0DC-DF14DEE2A6A1}" type="pres">
      <dgm:prSet presAssocID="{90D61D30-DC1E-4FF7-9167-F9A29BE2FAFB}" presName="Name13" presStyleLbl="parChTrans1D2" presStyleIdx="2" presStyleCnt="3"/>
      <dgm:spPr/>
    </dgm:pt>
    <dgm:pt modelId="{047CF1EB-FAE7-4248-A306-13039F817EE6}" type="pres">
      <dgm:prSet presAssocID="{3A9F0470-E9DC-4E99-AE6E-4DF150909417}" presName="childText" presStyleLbl="bgAcc1" presStyleIdx="2" presStyleCnt="3" custScaleX="199940">
        <dgm:presLayoutVars>
          <dgm:bulletEnabled val="1"/>
        </dgm:presLayoutVars>
      </dgm:prSet>
      <dgm:spPr/>
    </dgm:pt>
  </dgm:ptLst>
  <dgm:cxnLst>
    <dgm:cxn modelId="{4364CC06-C8F9-48F8-B5B4-C73DA9920458}" type="presOf" srcId="{C6BDA9F2-58E1-4CEB-8B87-835A6229DB5C}" destId="{E547E805-9E9F-4098-9E39-E4470C7B3A80}" srcOrd="0" destOrd="0" presId="urn:microsoft.com/office/officeart/2005/8/layout/hierarchy3"/>
    <dgm:cxn modelId="{498C030B-EE96-4C79-8A83-78D80C38995D}" srcId="{44E141FA-D7D4-4523-B645-49B8E310ABD7}" destId="{9B0047D2-FD13-4F97-9C64-A14AE19797EB}" srcOrd="1" destOrd="0" parTransId="{E0747AE8-698E-46CF-9C70-48101FCCC764}" sibTransId="{CA2AB104-B6CF-4086-A1F3-B4D20324301F}"/>
    <dgm:cxn modelId="{70693735-E760-4AB4-8916-CC53609A4B93}" srcId="{C6BDA9F2-58E1-4CEB-8B87-835A6229DB5C}" destId="{44E141FA-D7D4-4523-B645-49B8E310ABD7}" srcOrd="0" destOrd="0" parTransId="{BAAA50CC-B90B-4B6F-9878-8344EC002AE5}" sibTransId="{3A8B0E00-9066-4DD3-BE3E-1132A6AB0126}"/>
    <dgm:cxn modelId="{A9943B3B-A4C1-4D1A-A779-D04A602FEA65}" type="presOf" srcId="{44E141FA-D7D4-4523-B645-49B8E310ABD7}" destId="{7923ACE1-3530-4B19-A347-C29E3A954AA9}" srcOrd="0" destOrd="0" presId="urn:microsoft.com/office/officeart/2005/8/layout/hierarchy3"/>
    <dgm:cxn modelId="{87726D50-A310-403B-A988-4A1FF5DF5373}" type="presOf" srcId="{E0747AE8-698E-46CF-9C70-48101FCCC764}" destId="{96AD17C8-9648-43E8-A928-474A7D1BC071}" srcOrd="0" destOrd="0" presId="urn:microsoft.com/office/officeart/2005/8/layout/hierarchy3"/>
    <dgm:cxn modelId="{3E21AB57-FB7A-4317-B11E-80EE9C6B9563}" type="presOf" srcId="{9B0047D2-FD13-4F97-9C64-A14AE19797EB}" destId="{FBC35449-A892-4DA0-81E9-83D9BC649E72}" srcOrd="0" destOrd="0" presId="urn:microsoft.com/office/officeart/2005/8/layout/hierarchy3"/>
    <dgm:cxn modelId="{8306D178-A34B-46A6-9C98-203BC2F56AF7}" srcId="{3A9F0470-E9DC-4E99-AE6E-4DF150909417}" destId="{29DC0CA1-15A8-4B36-B48B-30EE86BBF803}" srcOrd="1" destOrd="0" parTransId="{D6C662EF-219B-46EC-9AD6-D84FA035E6F6}" sibTransId="{64521E04-F685-474F-A98B-8EA2ACC9893D}"/>
    <dgm:cxn modelId="{0EEFD55A-FEEE-427C-8A74-AE381AEB7E0E}" type="presOf" srcId="{90D61D30-DC1E-4FF7-9167-F9A29BE2FAFB}" destId="{C2087223-99E3-4184-A0DC-DF14DEE2A6A1}" srcOrd="0" destOrd="0" presId="urn:microsoft.com/office/officeart/2005/8/layout/hierarchy3"/>
    <dgm:cxn modelId="{5147027E-D8F8-4204-9D93-0EBD7B7177EB}" type="presOf" srcId="{3A9F0470-E9DC-4E99-AE6E-4DF150909417}" destId="{047CF1EB-FAE7-4248-A306-13039F817EE6}" srcOrd="0" destOrd="0" presId="urn:microsoft.com/office/officeart/2005/8/layout/hierarchy3"/>
    <dgm:cxn modelId="{B399B7B0-AC8D-410A-AFBB-EC45540B5220}" srcId="{44E141FA-D7D4-4523-B645-49B8E310ABD7}" destId="{2338A67B-54D9-4268-A2D9-2716655DEC13}" srcOrd="0" destOrd="0" parTransId="{EEF140ED-69B5-4576-ABB0-E2B8365F34BC}" sibTransId="{A3BB7BE8-ED19-4519-BF4A-F4C193C521B2}"/>
    <dgm:cxn modelId="{046A91B3-3B8E-47A9-8B4E-C7CFDD1D5924}" srcId="{3A9F0470-E9DC-4E99-AE6E-4DF150909417}" destId="{E46521FB-2648-4148-9923-9A78FA73207F}" srcOrd="0" destOrd="0" parTransId="{7C87423C-56EA-4708-9317-C7B5AE173922}" sibTransId="{52304695-7595-4D56-8CBC-A394284CBF52}"/>
    <dgm:cxn modelId="{409731B4-0C5E-4552-AA17-6DCA16146113}" type="presOf" srcId="{2338A67B-54D9-4268-A2D9-2716655DEC13}" destId="{3E154CF7-E456-496F-B15E-741CE7764008}" srcOrd="0" destOrd="0" presId="urn:microsoft.com/office/officeart/2005/8/layout/hierarchy3"/>
    <dgm:cxn modelId="{A8007CB9-F1B5-4402-8BC5-C793321F50E8}" srcId="{3A9F0470-E9DC-4E99-AE6E-4DF150909417}" destId="{CE5A6BCA-25C7-400F-B6E4-C733AEAF7A0E}" srcOrd="2" destOrd="0" parTransId="{E00BF2B2-D387-4BD5-BCBB-B4D030ED5DA3}" sibTransId="{56AAE213-AD73-4871-93CC-0670E4E463AB}"/>
    <dgm:cxn modelId="{E0B6FCC1-5456-4281-9AA5-AAD632C14D8A}" type="presOf" srcId="{44E141FA-D7D4-4523-B645-49B8E310ABD7}" destId="{04900CC1-687D-4A0E-A763-31D12162BC90}" srcOrd="1" destOrd="0" presId="urn:microsoft.com/office/officeart/2005/8/layout/hierarchy3"/>
    <dgm:cxn modelId="{8C851FE7-AE3F-4AAB-9ECB-789D3ABE3706}" type="presOf" srcId="{EEF140ED-69B5-4576-ABB0-E2B8365F34BC}" destId="{74B78CDC-0977-4788-A7CE-4B24EF7C906D}" srcOrd="0" destOrd="0" presId="urn:microsoft.com/office/officeart/2005/8/layout/hierarchy3"/>
    <dgm:cxn modelId="{7FF27FEE-3416-4655-AE7F-9FA48C5EFFE0}" srcId="{44E141FA-D7D4-4523-B645-49B8E310ABD7}" destId="{3A9F0470-E9DC-4E99-AE6E-4DF150909417}" srcOrd="2" destOrd="0" parTransId="{90D61D30-DC1E-4FF7-9167-F9A29BE2FAFB}" sibTransId="{BEDE214C-BD08-457C-B462-5B6D377A4711}"/>
    <dgm:cxn modelId="{E7B3E8F3-3459-43ED-AF6C-B22463B6B8CE}" type="presOf" srcId="{29DC0CA1-15A8-4B36-B48B-30EE86BBF803}" destId="{047CF1EB-FAE7-4248-A306-13039F817EE6}" srcOrd="0" destOrd="2" presId="urn:microsoft.com/office/officeart/2005/8/layout/hierarchy3"/>
    <dgm:cxn modelId="{C45F02F6-D7BD-48F6-9113-A9C33B5D1F96}" type="presOf" srcId="{CE5A6BCA-25C7-400F-B6E4-C733AEAF7A0E}" destId="{047CF1EB-FAE7-4248-A306-13039F817EE6}" srcOrd="0" destOrd="3" presId="urn:microsoft.com/office/officeart/2005/8/layout/hierarchy3"/>
    <dgm:cxn modelId="{1E1B76FB-ACC5-429A-AC64-222D1576C2FA}" type="presOf" srcId="{E46521FB-2648-4148-9923-9A78FA73207F}" destId="{047CF1EB-FAE7-4248-A306-13039F817EE6}" srcOrd="0" destOrd="1" presId="urn:microsoft.com/office/officeart/2005/8/layout/hierarchy3"/>
    <dgm:cxn modelId="{7BACE30A-0A66-4C3E-A65C-D456F21F9CAB}" type="presParOf" srcId="{E547E805-9E9F-4098-9E39-E4470C7B3A80}" destId="{6E839E25-51BE-4E2B-8A35-C16DB7CA7989}" srcOrd="0" destOrd="0" presId="urn:microsoft.com/office/officeart/2005/8/layout/hierarchy3"/>
    <dgm:cxn modelId="{D99A2B0F-D3CE-40AE-BBDE-B504258B44BD}" type="presParOf" srcId="{6E839E25-51BE-4E2B-8A35-C16DB7CA7989}" destId="{953B611C-A35D-4A48-816D-7378C7336BE5}" srcOrd="0" destOrd="0" presId="urn:microsoft.com/office/officeart/2005/8/layout/hierarchy3"/>
    <dgm:cxn modelId="{F5B7B9E9-2B44-4CFD-81CA-7DF55B277645}" type="presParOf" srcId="{953B611C-A35D-4A48-816D-7378C7336BE5}" destId="{7923ACE1-3530-4B19-A347-C29E3A954AA9}" srcOrd="0" destOrd="0" presId="urn:microsoft.com/office/officeart/2005/8/layout/hierarchy3"/>
    <dgm:cxn modelId="{B0A67E8E-7354-4A11-BA9C-C08F7EA3F5DC}" type="presParOf" srcId="{953B611C-A35D-4A48-816D-7378C7336BE5}" destId="{04900CC1-687D-4A0E-A763-31D12162BC90}" srcOrd="1" destOrd="0" presId="urn:microsoft.com/office/officeart/2005/8/layout/hierarchy3"/>
    <dgm:cxn modelId="{AC2592AB-6884-4D36-A31F-1AE950D3C24E}" type="presParOf" srcId="{6E839E25-51BE-4E2B-8A35-C16DB7CA7989}" destId="{4EA755D2-21E0-4B73-827D-A6FB9597F05F}" srcOrd="1" destOrd="0" presId="urn:microsoft.com/office/officeart/2005/8/layout/hierarchy3"/>
    <dgm:cxn modelId="{9FC8759F-EED7-4A42-973C-14E0E3C53D0A}" type="presParOf" srcId="{4EA755D2-21E0-4B73-827D-A6FB9597F05F}" destId="{74B78CDC-0977-4788-A7CE-4B24EF7C906D}" srcOrd="0" destOrd="0" presId="urn:microsoft.com/office/officeart/2005/8/layout/hierarchy3"/>
    <dgm:cxn modelId="{6027E1C7-F713-42D5-927E-78E8AE7E2391}" type="presParOf" srcId="{4EA755D2-21E0-4B73-827D-A6FB9597F05F}" destId="{3E154CF7-E456-496F-B15E-741CE7764008}" srcOrd="1" destOrd="0" presId="urn:microsoft.com/office/officeart/2005/8/layout/hierarchy3"/>
    <dgm:cxn modelId="{3D7BFAFD-ABE8-44F1-BA99-8F951B582892}" type="presParOf" srcId="{4EA755D2-21E0-4B73-827D-A6FB9597F05F}" destId="{96AD17C8-9648-43E8-A928-474A7D1BC071}" srcOrd="2" destOrd="0" presId="urn:microsoft.com/office/officeart/2005/8/layout/hierarchy3"/>
    <dgm:cxn modelId="{0BBE140E-3F9C-4ADE-AFB3-03E8C0E283EA}" type="presParOf" srcId="{4EA755D2-21E0-4B73-827D-A6FB9597F05F}" destId="{FBC35449-A892-4DA0-81E9-83D9BC649E72}" srcOrd="3" destOrd="0" presId="urn:microsoft.com/office/officeart/2005/8/layout/hierarchy3"/>
    <dgm:cxn modelId="{FFD0EC54-09C2-4D7B-833D-95920194D6F6}" type="presParOf" srcId="{4EA755D2-21E0-4B73-827D-A6FB9597F05F}" destId="{C2087223-99E3-4184-A0DC-DF14DEE2A6A1}" srcOrd="4" destOrd="0" presId="urn:microsoft.com/office/officeart/2005/8/layout/hierarchy3"/>
    <dgm:cxn modelId="{A3D06765-128C-4E2C-A766-372BCFC0A4BB}" type="presParOf" srcId="{4EA755D2-21E0-4B73-827D-A6FB9597F05F}" destId="{047CF1EB-FAE7-4248-A306-13039F817EE6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75.xml><?xml version="1.0" encoding="utf-8"?>
<dgm:dataModel xmlns:dgm="http://schemas.openxmlformats.org/drawingml/2006/diagram" xmlns:a="http://schemas.openxmlformats.org/drawingml/2006/main">
  <dgm:ptLst>
    <dgm:pt modelId="{620BFB47-CD69-4CC0-BEE2-7C5CE443A2A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90BEEFF-6125-4BE9-9F51-96F391E7D07D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Add a Termination Form</a:t>
          </a:r>
          <a:endParaRPr lang="en-US" sz="2400" dirty="0"/>
        </a:p>
      </dgm:t>
    </dgm:pt>
    <dgm:pt modelId="{2BC1EA7F-9C04-40ED-A929-0E1DD5C07542}" type="parTrans" cxnId="{2604A4F0-B68B-4F94-9C8C-99CF8AAFA0FF}">
      <dgm:prSet/>
      <dgm:spPr/>
      <dgm:t>
        <a:bodyPr/>
        <a:lstStyle/>
        <a:p>
          <a:endParaRPr lang="en-US"/>
        </a:p>
      </dgm:t>
    </dgm:pt>
    <dgm:pt modelId="{259EF3F3-2BCC-442E-9429-66F7F6768618}" type="sibTrans" cxnId="{2604A4F0-B68B-4F94-9C8C-99CF8AAFA0FF}">
      <dgm:prSet/>
      <dgm:spPr/>
      <dgm:t>
        <a:bodyPr/>
        <a:lstStyle/>
        <a:p>
          <a:endParaRPr lang="en-US"/>
        </a:p>
      </dgm:t>
    </dgm:pt>
    <dgm:pt modelId="{CEE3F114-B5CA-4ED8-998E-B999975F426D}" type="pres">
      <dgm:prSet presAssocID="{620BFB47-CD69-4CC0-BEE2-7C5CE443A2A9}" presName="linear" presStyleCnt="0">
        <dgm:presLayoutVars>
          <dgm:animLvl val="lvl"/>
          <dgm:resizeHandles val="exact"/>
        </dgm:presLayoutVars>
      </dgm:prSet>
      <dgm:spPr/>
    </dgm:pt>
    <dgm:pt modelId="{AE8449F0-3463-4636-BC54-BE4330E1896D}" type="pres">
      <dgm:prSet presAssocID="{890BEEFF-6125-4BE9-9F51-96F391E7D07D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CA1256A-39FA-409A-99AC-D2CC855E51DF}" type="presOf" srcId="{620BFB47-CD69-4CC0-BEE2-7C5CE443A2A9}" destId="{CEE3F114-B5CA-4ED8-998E-B999975F426D}" srcOrd="0" destOrd="0" presId="urn:microsoft.com/office/officeart/2005/8/layout/vList2"/>
    <dgm:cxn modelId="{448418EC-F4FF-42DD-A970-B5E8C7B2E36E}" type="presOf" srcId="{890BEEFF-6125-4BE9-9F51-96F391E7D07D}" destId="{AE8449F0-3463-4636-BC54-BE4330E1896D}" srcOrd="0" destOrd="0" presId="urn:microsoft.com/office/officeart/2005/8/layout/vList2"/>
    <dgm:cxn modelId="{2604A4F0-B68B-4F94-9C8C-99CF8AAFA0FF}" srcId="{620BFB47-CD69-4CC0-BEE2-7C5CE443A2A9}" destId="{890BEEFF-6125-4BE9-9F51-96F391E7D07D}" srcOrd="0" destOrd="0" parTransId="{2BC1EA7F-9C04-40ED-A929-0E1DD5C07542}" sibTransId="{259EF3F3-2BCC-442E-9429-66F7F6768618}"/>
    <dgm:cxn modelId="{4759FF4E-5939-4C38-8DCD-2F898931E9BF}" type="presParOf" srcId="{CEE3F114-B5CA-4ED8-998E-B999975F426D}" destId="{AE8449F0-3463-4636-BC54-BE4330E1896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6.xml><?xml version="1.0" encoding="utf-8"?>
<dgm:dataModel xmlns:dgm="http://schemas.openxmlformats.org/drawingml/2006/diagram" xmlns:a="http://schemas.openxmlformats.org/drawingml/2006/main">
  <dgm:ptLst>
    <dgm:pt modelId="{72F257CD-3A88-4831-8648-3A54369BC2BA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951C197-91C7-4B2A-8E2D-4575238CCEFB}">
      <dgm:prSet/>
      <dgm:spPr/>
      <dgm:t>
        <a:bodyPr/>
        <a:lstStyle/>
        <a:p>
          <a:r>
            <a:rPr lang="en-US" b="1" dirty="0"/>
            <a:t>Click Termination form</a:t>
          </a:r>
          <a:endParaRPr lang="en-US" dirty="0"/>
        </a:p>
      </dgm:t>
    </dgm:pt>
    <dgm:pt modelId="{E794EC8C-010C-4D5F-B5EB-C0F0B5BAB6F3}" type="parTrans" cxnId="{5141FDEA-E2A7-4243-AB31-D6D67AC894EE}">
      <dgm:prSet/>
      <dgm:spPr/>
      <dgm:t>
        <a:bodyPr/>
        <a:lstStyle/>
        <a:p>
          <a:endParaRPr lang="en-US"/>
        </a:p>
      </dgm:t>
    </dgm:pt>
    <dgm:pt modelId="{3CCC4976-CB3E-4557-BC99-6688F148AC18}" type="sibTrans" cxnId="{5141FDEA-E2A7-4243-AB31-D6D67AC894EE}">
      <dgm:prSet/>
      <dgm:spPr/>
      <dgm:t>
        <a:bodyPr/>
        <a:lstStyle/>
        <a:p>
          <a:endParaRPr lang="en-US"/>
        </a:p>
      </dgm:t>
    </dgm:pt>
    <dgm:pt modelId="{3FF020CB-CFAA-48D9-BD42-DE4BBF37368A}">
      <dgm:prSet/>
      <dgm:spPr/>
      <dgm:t>
        <a:bodyPr/>
        <a:lstStyle/>
        <a:p>
          <a:r>
            <a:rPr lang="en-US" dirty="0"/>
            <a:t>The screen populates with search boxes</a:t>
          </a:r>
        </a:p>
      </dgm:t>
    </dgm:pt>
    <dgm:pt modelId="{ADDF47FA-3AF7-4BA9-9B2D-B726E1B507F4}" type="parTrans" cxnId="{7244EA24-0E68-4AA1-871F-364AB5F509D3}">
      <dgm:prSet/>
      <dgm:spPr/>
      <dgm:t>
        <a:bodyPr/>
        <a:lstStyle/>
        <a:p>
          <a:endParaRPr lang="en-US"/>
        </a:p>
      </dgm:t>
    </dgm:pt>
    <dgm:pt modelId="{28BDB131-FA0B-44D7-8A8E-205CEA05BD11}" type="sibTrans" cxnId="{7244EA24-0E68-4AA1-871F-364AB5F509D3}">
      <dgm:prSet/>
      <dgm:spPr/>
      <dgm:t>
        <a:bodyPr/>
        <a:lstStyle/>
        <a:p>
          <a:endParaRPr lang="en-US"/>
        </a:p>
      </dgm:t>
    </dgm:pt>
    <dgm:pt modelId="{F255BE43-2DD3-439A-A5C4-EB388337384B}">
      <dgm:prSet/>
      <dgm:spPr>
        <a:ln>
          <a:solidFill>
            <a:schemeClr val="accent3"/>
          </a:solidFill>
        </a:ln>
      </dgm:spPr>
      <dgm:t>
        <a:bodyPr/>
        <a:lstStyle/>
        <a:p>
          <a:r>
            <a:rPr lang="en-US" b="1" dirty="0">
              <a:solidFill>
                <a:schemeClr val="accent3"/>
              </a:solidFill>
            </a:rPr>
            <a:t>Ignore</a:t>
          </a:r>
          <a:r>
            <a:rPr lang="en-US" dirty="0">
              <a:solidFill>
                <a:schemeClr val="accent3"/>
              </a:solidFill>
            </a:rPr>
            <a:t> the search boxes and the Search button</a:t>
          </a:r>
        </a:p>
      </dgm:t>
    </dgm:pt>
    <dgm:pt modelId="{4FAA9A31-119A-4C76-AFEF-942569ED6065}" type="parTrans" cxnId="{371BD643-B573-4D69-A2B2-7C09B1F1F84C}">
      <dgm:prSet/>
      <dgm:spPr/>
      <dgm:t>
        <a:bodyPr/>
        <a:lstStyle/>
        <a:p>
          <a:endParaRPr lang="en-US"/>
        </a:p>
      </dgm:t>
    </dgm:pt>
    <dgm:pt modelId="{457FE252-0C63-43E1-BC93-69AE9DDC591B}" type="sibTrans" cxnId="{371BD643-B573-4D69-A2B2-7C09B1F1F84C}">
      <dgm:prSet/>
      <dgm:spPr/>
      <dgm:t>
        <a:bodyPr/>
        <a:lstStyle/>
        <a:p>
          <a:endParaRPr lang="en-US"/>
        </a:p>
      </dgm:t>
    </dgm:pt>
    <dgm:pt modelId="{764A9D63-3599-4271-BAEB-48FA4EFA1CA3}">
      <dgm:prSet/>
      <dgm:spPr>
        <a:ln>
          <a:solidFill>
            <a:schemeClr val="accent3"/>
          </a:solidFill>
        </a:ln>
      </dgm:spPr>
      <dgm:t>
        <a:bodyPr/>
        <a:lstStyle/>
        <a:p>
          <a:r>
            <a:rPr lang="en-US" dirty="0">
              <a:solidFill>
                <a:schemeClr val="accent3"/>
              </a:solidFill>
            </a:rPr>
            <a:t>These are used to find EXISTING web forms</a:t>
          </a:r>
        </a:p>
      </dgm:t>
    </dgm:pt>
    <dgm:pt modelId="{B0D1B777-EC8D-475A-917A-CEF629BC2618}" type="parTrans" cxnId="{C447CF63-A5D9-4DE0-B859-4D3B7C6189CE}">
      <dgm:prSet/>
      <dgm:spPr/>
      <dgm:t>
        <a:bodyPr/>
        <a:lstStyle/>
        <a:p>
          <a:endParaRPr lang="en-US"/>
        </a:p>
      </dgm:t>
    </dgm:pt>
    <dgm:pt modelId="{AFBFAC2B-7120-43C0-862F-4083E0437A65}" type="sibTrans" cxnId="{C447CF63-A5D9-4DE0-B859-4D3B7C6189CE}">
      <dgm:prSet/>
      <dgm:spPr/>
      <dgm:t>
        <a:bodyPr/>
        <a:lstStyle/>
        <a:p>
          <a:endParaRPr lang="en-US"/>
        </a:p>
      </dgm:t>
    </dgm:pt>
    <dgm:pt modelId="{2D07DFE4-759B-4A15-8FDB-BC68E9D51C86}">
      <dgm:prSet/>
      <dgm:spPr/>
      <dgm:t>
        <a:bodyPr/>
        <a:lstStyle/>
        <a:p>
          <a:r>
            <a:rPr lang="en-US" b="1"/>
            <a:t>Click ADD</a:t>
          </a:r>
          <a:endParaRPr lang="en-US"/>
        </a:p>
      </dgm:t>
    </dgm:pt>
    <dgm:pt modelId="{AE412372-64EF-4711-9093-19D3AEF79001}" type="parTrans" cxnId="{4CF059FC-2F0E-4EE6-B949-77AC5856CCFC}">
      <dgm:prSet/>
      <dgm:spPr/>
      <dgm:t>
        <a:bodyPr/>
        <a:lstStyle/>
        <a:p>
          <a:endParaRPr lang="en-US"/>
        </a:p>
      </dgm:t>
    </dgm:pt>
    <dgm:pt modelId="{C90C08E1-55FB-41D7-AF89-A6C3A31F5AFD}" type="sibTrans" cxnId="{4CF059FC-2F0E-4EE6-B949-77AC5856CCFC}">
      <dgm:prSet/>
      <dgm:spPr/>
      <dgm:t>
        <a:bodyPr/>
        <a:lstStyle/>
        <a:p>
          <a:endParaRPr lang="en-US"/>
        </a:p>
      </dgm:t>
    </dgm:pt>
    <dgm:pt modelId="{F050A7A7-E191-479C-8254-32E0FC37A2EE}" type="pres">
      <dgm:prSet presAssocID="{72F257CD-3A88-4831-8648-3A54369BC2BA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B25B29C4-1C43-4E31-8A6D-FD980DAFAC61}" type="pres">
      <dgm:prSet presAssocID="{3951C197-91C7-4B2A-8E2D-4575238CCEFB}" presName="root" presStyleCnt="0"/>
      <dgm:spPr/>
    </dgm:pt>
    <dgm:pt modelId="{59FE9812-824B-49E0-870E-5C432E768F6C}" type="pres">
      <dgm:prSet presAssocID="{3951C197-91C7-4B2A-8E2D-4575238CCEFB}" presName="rootComposite" presStyleCnt="0"/>
      <dgm:spPr/>
    </dgm:pt>
    <dgm:pt modelId="{851DE9B5-EC77-4612-8DCF-CEFD5DFC56C0}" type="pres">
      <dgm:prSet presAssocID="{3951C197-91C7-4B2A-8E2D-4575238CCEFB}" presName="rootText" presStyleLbl="node1" presStyleIdx="0" presStyleCnt="3" custScaleX="102147" custScaleY="162592"/>
      <dgm:spPr/>
    </dgm:pt>
    <dgm:pt modelId="{ADF825F9-F706-4D4E-BDCB-75F8F794FCA0}" type="pres">
      <dgm:prSet presAssocID="{3951C197-91C7-4B2A-8E2D-4575238CCEFB}" presName="rootConnector" presStyleLbl="node1" presStyleIdx="0" presStyleCnt="3"/>
      <dgm:spPr/>
    </dgm:pt>
    <dgm:pt modelId="{7D6AFC43-1FBA-41E5-B7A4-88BA73A85893}" type="pres">
      <dgm:prSet presAssocID="{3951C197-91C7-4B2A-8E2D-4575238CCEFB}" presName="childShape" presStyleCnt="0"/>
      <dgm:spPr/>
    </dgm:pt>
    <dgm:pt modelId="{42EEE713-96DB-4900-A66C-4ADCF6DDF1ED}" type="pres">
      <dgm:prSet presAssocID="{3FF020CB-CFAA-48D9-BD42-DE4BBF37368A}" presName="root" presStyleCnt="0"/>
      <dgm:spPr/>
    </dgm:pt>
    <dgm:pt modelId="{7F458A9C-04C9-4E93-B4C9-7AF2805AEF0C}" type="pres">
      <dgm:prSet presAssocID="{3FF020CB-CFAA-48D9-BD42-DE4BBF37368A}" presName="rootComposite" presStyleCnt="0"/>
      <dgm:spPr/>
    </dgm:pt>
    <dgm:pt modelId="{04A3B8CC-49AA-45B0-A77A-029858CA3EF8}" type="pres">
      <dgm:prSet presAssocID="{3FF020CB-CFAA-48D9-BD42-DE4BBF37368A}" presName="rootText" presStyleLbl="node1" presStyleIdx="1" presStyleCnt="3" custScaleY="162592"/>
      <dgm:spPr/>
    </dgm:pt>
    <dgm:pt modelId="{6B1F55BD-43D4-4607-9B49-5C23F63B40FE}" type="pres">
      <dgm:prSet presAssocID="{3FF020CB-CFAA-48D9-BD42-DE4BBF37368A}" presName="rootConnector" presStyleLbl="node1" presStyleIdx="1" presStyleCnt="3"/>
      <dgm:spPr/>
    </dgm:pt>
    <dgm:pt modelId="{031F8059-EE81-48AF-8736-E534550FB835}" type="pres">
      <dgm:prSet presAssocID="{3FF020CB-CFAA-48D9-BD42-DE4BBF37368A}" presName="childShape" presStyleCnt="0"/>
      <dgm:spPr/>
    </dgm:pt>
    <dgm:pt modelId="{6DA20B28-A7DF-46E9-8736-AD3AC41FF14C}" type="pres">
      <dgm:prSet presAssocID="{4FAA9A31-119A-4C76-AFEF-942569ED6065}" presName="Name13" presStyleLbl="parChTrans1D2" presStyleIdx="0" presStyleCnt="2"/>
      <dgm:spPr/>
    </dgm:pt>
    <dgm:pt modelId="{81BBA09F-657E-4230-8049-F464FCA4C6EE}" type="pres">
      <dgm:prSet presAssocID="{F255BE43-2DD3-439A-A5C4-EB388337384B}" presName="childText" presStyleLbl="bgAcc1" presStyleIdx="0" presStyleCnt="2" custScaleY="135493">
        <dgm:presLayoutVars>
          <dgm:bulletEnabled val="1"/>
        </dgm:presLayoutVars>
      </dgm:prSet>
      <dgm:spPr/>
    </dgm:pt>
    <dgm:pt modelId="{05125E08-B6A6-47F1-ACC6-B83AB3948791}" type="pres">
      <dgm:prSet presAssocID="{B0D1B777-EC8D-475A-917A-CEF629BC2618}" presName="Name13" presStyleLbl="parChTrans1D2" presStyleIdx="1" presStyleCnt="2"/>
      <dgm:spPr/>
    </dgm:pt>
    <dgm:pt modelId="{00E895BD-FE43-4529-A3CC-81B3D373D136}" type="pres">
      <dgm:prSet presAssocID="{764A9D63-3599-4271-BAEB-48FA4EFA1CA3}" presName="childText" presStyleLbl="bgAcc1" presStyleIdx="1" presStyleCnt="2" custScaleY="135493">
        <dgm:presLayoutVars>
          <dgm:bulletEnabled val="1"/>
        </dgm:presLayoutVars>
      </dgm:prSet>
      <dgm:spPr/>
    </dgm:pt>
    <dgm:pt modelId="{F9C18426-CF30-4799-A302-E7D39C944C46}" type="pres">
      <dgm:prSet presAssocID="{2D07DFE4-759B-4A15-8FDB-BC68E9D51C86}" presName="root" presStyleCnt="0"/>
      <dgm:spPr/>
    </dgm:pt>
    <dgm:pt modelId="{DA41C36D-DFB7-4A6B-A24B-922E7A67C82B}" type="pres">
      <dgm:prSet presAssocID="{2D07DFE4-759B-4A15-8FDB-BC68E9D51C86}" presName="rootComposite" presStyleCnt="0"/>
      <dgm:spPr/>
    </dgm:pt>
    <dgm:pt modelId="{392CB782-9D9A-4BB0-8250-64186353AA3D}" type="pres">
      <dgm:prSet presAssocID="{2D07DFE4-759B-4A15-8FDB-BC68E9D51C86}" presName="rootText" presStyleLbl="node1" presStyleIdx="2" presStyleCnt="3" custScaleY="162592"/>
      <dgm:spPr/>
    </dgm:pt>
    <dgm:pt modelId="{377F0A59-8FEC-44D3-8A65-020AE222C2C9}" type="pres">
      <dgm:prSet presAssocID="{2D07DFE4-759B-4A15-8FDB-BC68E9D51C86}" presName="rootConnector" presStyleLbl="node1" presStyleIdx="2" presStyleCnt="3"/>
      <dgm:spPr/>
    </dgm:pt>
    <dgm:pt modelId="{EE9CEE5D-9641-492D-8EF5-07FFE4EED3DC}" type="pres">
      <dgm:prSet presAssocID="{2D07DFE4-759B-4A15-8FDB-BC68E9D51C86}" presName="childShape" presStyleCnt="0"/>
      <dgm:spPr/>
    </dgm:pt>
  </dgm:ptLst>
  <dgm:cxnLst>
    <dgm:cxn modelId="{866E4021-6602-49F1-8A7A-B16ECE7514C8}" type="presOf" srcId="{72F257CD-3A88-4831-8648-3A54369BC2BA}" destId="{F050A7A7-E191-479C-8254-32E0FC37A2EE}" srcOrd="0" destOrd="0" presId="urn:microsoft.com/office/officeart/2005/8/layout/hierarchy3"/>
    <dgm:cxn modelId="{7244EA24-0E68-4AA1-871F-364AB5F509D3}" srcId="{72F257CD-3A88-4831-8648-3A54369BC2BA}" destId="{3FF020CB-CFAA-48D9-BD42-DE4BBF37368A}" srcOrd="1" destOrd="0" parTransId="{ADDF47FA-3AF7-4BA9-9B2D-B726E1B507F4}" sibTransId="{28BDB131-FA0B-44D7-8A8E-205CEA05BD11}"/>
    <dgm:cxn modelId="{8925DB60-8E76-4A8C-BE59-33045DB4E5E1}" type="presOf" srcId="{3FF020CB-CFAA-48D9-BD42-DE4BBF37368A}" destId="{6B1F55BD-43D4-4607-9B49-5C23F63B40FE}" srcOrd="1" destOrd="0" presId="urn:microsoft.com/office/officeart/2005/8/layout/hierarchy3"/>
    <dgm:cxn modelId="{C447CF63-A5D9-4DE0-B859-4D3B7C6189CE}" srcId="{3FF020CB-CFAA-48D9-BD42-DE4BBF37368A}" destId="{764A9D63-3599-4271-BAEB-48FA4EFA1CA3}" srcOrd="1" destOrd="0" parTransId="{B0D1B777-EC8D-475A-917A-CEF629BC2618}" sibTransId="{AFBFAC2B-7120-43C0-862F-4083E0437A65}"/>
    <dgm:cxn modelId="{371BD643-B573-4D69-A2B2-7C09B1F1F84C}" srcId="{3FF020CB-CFAA-48D9-BD42-DE4BBF37368A}" destId="{F255BE43-2DD3-439A-A5C4-EB388337384B}" srcOrd="0" destOrd="0" parTransId="{4FAA9A31-119A-4C76-AFEF-942569ED6065}" sibTransId="{457FE252-0C63-43E1-BC93-69AE9DDC591B}"/>
    <dgm:cxn modelId="{E0DAA667-32AB-4DBF-81A1-A556E99D843E}" type="presOf" srcId="{764A9D63-3599-4271-BAEB-48FA4EFA1CA3}" destId="{00E895BD-FE43-4529-A3CC-81B3D373D136}" srcOrd="0" destOrd="0" presId="urn:microsoft.com/office/officeart/2005/8/layout/hierarchy3"/>
    <dgm:cxn modelId="{D3531353-1B51-4AAA-8037-CBD985D7264D}" type="presOf" srcId="{F255BE43-2DD3-439A-A5C4-EB388337384B}" destId="{81BBA09F-657E-4230-8049-F464FCA4C6EE}" srcOrd="0" destOrd="0" presId="urn:microsoft.com/office/officeart/2005/8/layout/hierarchy3"/>
    <dgm:cxn modelId="{915F71A9-66B0-4715-9F1C-FB49F5C12857}" type="presOf" srcId="{B0D1B777-EC8D-475A-917A-CEF629BC2618}" destId="{05125E08-B6A6-47F1-ACC6-B83AB3948791}" srcOrd="0" destOrd="0" presId="urn:microsoft.com/office/officeart/2005/8/layout/hierarchy3"/>
    <dgm:cxn modelId="{56F415B3-1D6C-440F-A852-887A84328F16}" type="presOf" srcId="{3FF020CB-CFAA-48D9-BD42-DE4BBF37368A}" destId="{04A3B8CC-49AA-45B0-A77A-029858CA3EF8}" srcOrd="0" destOrd="0" presId="urn:microsoft.com/office/officeart/2005/8/layout/hierarchy3"/>
    <dgm:cxn modelId="{43A939B8-28C7-40CE-B1AD-466BE340861C}" type="presOf" srcId="{4FAA9A31-119A-4C76-AFEF-942569ED6065}" destId="{6DA20B28-A7DF-46E9-8736-AD3AC41FF14C}" srcOrd="0" destOrd="0" presId="urn:microsoft.com/office/officeart/2005/8/layout/hierarchy3"/>
    <dgm:cxn modelId="{66D23BCC-8342-43C1-B899-97CB85286F1A}" type="presOf" srcId="{2D07DFE4-759B-4A15-8FDB-BC68E9D51C86}" destId="{377F0A59-8FEC-44D3-8A65-020AE222C2C9}" srcOrd="1" destOrd="0" presId="urn:microsoft.com/office/officeart/2005/8/layout/hierarchy3"/>
    <dgm:cxn modelId="{7527BBD3-6153-4064-9BD8-E1693167EAC9}" type="presOf" srcId="{2D07DFE4-759B-4A15-8FDB-BC68E9D51C86}" destId="{392CB782-9D9A-4BB0-8250-64186353AA3D}" srcOrd="0" destOrd="0" presId="urn:microsoft.com/office/officeart/2005/8/layout/hierarchy3"/>
    <dgm:cxn modelId="{5141FDEA-E2A7-4243-AB31-D6D67AC894EE}" srcId="{72F257CD-3A88-4831-8648-3A54369BC2BA}" destId="{3951C197-91C7-4B2A-8E2D-4575238CCEFB}" srcOrd="0" destOrd="0" parTransId="{E794EC8C-010C-4D5F-B5EB-C0F0B5BAB6F3}" sibTransId="{3CCC4976-CB3E-4557-BC99-6688F148AC18}"/>
    <dgm:cxn modelId="{6ADF2BF1-E8AE-4222-8925-B6731F02F4FE}" type="presOf" srcId="{3951C197-91C7-4B2A-8E2D-4575238CCEFB}" destId="{851DE9B5-EC77-4612-8DCF-CEFD5DFC56C0}" srcOrd="0" destOrd="0" presId="urn:microsoft.com/office/officeart/2005/8/layout/hierarchy3"/>
    <dgm:cxn modelId="{EAD608FC-4FA2-492B-B721-44E44F7C5FE6}" type="presOf" srcId="{3951C197-91C7-4B2A-8E2D-4575238CCEFB}" destId="{ADF825F9-F706-4D4E-BDCB-75F8F794FCA0}" srcOrd="1" destOrd="0" presId="urn:microsoft.com/office/officeart/2005/8/layout/hierarchy3"/>
    <dgm:cxn modelId="{4CF059FC-2F0E-4EE6-B949-77AC5856CCFC}" srcId="{72F257CD-3A88-4831-8648-3A54369BC2BA}" destId="{2D07DFE4-759B-4A15-8FDB-BC68E9D51C86}" srcOrd="2" destOrd="0" parTransId="{AE412372-64EF-4711-9093-19D3AEF79001}" sibTransId="{C90C08E1-55FB-41D7-AF89-A6C3A31F5AFD}"/>
    <dgm:cxn modelId="{45694679-99D1-4DE6-976C-DF508251BA7B}" type="presParOf" srcId="{F050A7A7-E191-479C-8254-32E0FC37A2EE}" destId="{B25B29C4-1C43-4E31-8A6D-FD980DAFAC61}" srcOrd="0" destOrd="0" presId="urn:microsoft.com/office/officeart/2005/8/layout/hierarchy3"/>
    <dgm:cxn modelId="{189F89A0-D09B-4E8B-B5C6-23FDAD535E75}" type="presParOf" srcId="{B25B29C4-1C43-4E31-8A6D-FD980DAFAC61}" destId="{59FE9812-824B-49E0-870E-5C432E768F6C}" srcOrd="0" destOrd="0" presId="urn:microsoft.com/office/officeart/2005/8/layout/hierarchy3"/>
    <dgm:cxn modelId="{C777B739-FFE4-4CD0-8FA2-BFE78DCDDAE8}" type="presParOf" srcId="{59FE9812-824B-49E0-870E-5C432E768F6C}" destId="{851DE9B5-EC77-4612-8DCF-CEFD5DFC56C0}" srcOrd="0" destOrd="0" presId="urn:microsoft.com/office/officeart/2005/8/layout/hierarchy3"/>
    <dgm:cxn modelId="{17EDC4A9-7DED-43B8-8DB4-41FA34FAB7F9}" type="presParOf" srcId="{59FE9812-824B-49E0-870E-5C432E768F6C}" destId="{ADF825F9-F706-4D4E-BDCB-75F8F794FCA0}" srcOrd="1" destOrd="0" presId="urn:microsoft.com/office/officeart/2005/8/layout/hierarchy3"/>
    <dgm:cxn modelId="{7F56D256-224A-4A69-9A6C-8DDBF5B04DCC}" type="presParOf" srcId="{B25B29C4-1C43-4E31-8A6D-FD980DAFAC61}" destId="{7D6AFC43-1FBA-41E5-B7A4-88BA73A85893}" srcOrd="1" destOrd="0" presId="urn:microsoft.com/office/officeart/2005/8/layout/hierarchy3"/>
    <dgm:cxn modelId="{DD569029-765A-4375-8945-8B9811CDC603}" type="presParOf" srcId="{F050A7A7-E191-479C-8254-32E0FC37A2EE}" destId="{42EEE713-96DB-4900-A66C-4ADCF6DDF1ED}" srcOrd="1" destOrd="0" presId="urn:microsoft.com/office/officeart/2005/8/layout/hierarchy3"/>
    <dgm:cxn modelId="{C975CA29-A934-4FCF-BA1B-020CCCA150E1}" type="presParOf" srcId="{42EEE713-96DB-4900-A66C-4ADCF6DDF1ED}" destId="{7F458A9C-04C9-4E93-B4C9-7AF2805AEF0C}" srcOrd="0" destOrd="0" presId="urn:microsoft.com/office/officeart/2005/8/layout/hierarchy3"/>
    <dgm:cxn modelId="{FA13493F-4750-488A-9A87-133FE7769FB8}" type="presParOf" srcId="{7F458A9C-04C9-4E93-B4C9-7AF2805AEF0C}" destId="{04A3B8CC-49AA-45B0-A77A-029858CA3EF8}" srcOrd="0" destOrd="0" presId="urn:microsoft.com/office/officeart/2005/8/layout/hierarchy3"/>
    <dgm:cxn modelId="{77B875AD-9FB8-46E9-B51C-518E31F5BDB7}" type="presParOf" srcId="{7F458A9C-04C9-4E93-B4C9-7AF2805AEF0C}" destId="{6B1F55BD-43D4-4607-9B49-5C23F63B40FE}" srcOrd="1" destOrd="0" presId="urn:microsoft.com/office/officeart/2005/8/layout/hierarchy3"/>
    <dgm:cxn modelId="{5D120595-6542-4698-8C89-11397BA00171}" type="presParOf" srcId="{42EEE713-96DB-4900-A66C-4ADCF6DDF1ED}" destId="{031F8059-EE81-48AF-8736-E534550FB835}" srcOrd="1" destOrd="0" presId="urn:microsoft.com/office/officeart/2005/8/layout/hierarchy3"/>
    <dgm:cxn modelId="{DA3B1E70-25BB-4E7A-968A-97370B6A6CCB}" type="presParOf" srcId="{031F8059-EE81-48AF-8736-E534550FB835}" destId="{6DA20B28-A7DF-46E9-8736-AD3AC41FF14C}" srcOrd="0" destOrd="0" presId="urn:microsoft.com/office/officeart/2005/8/layout/hierarchy3"/>
    <dgm:cxn modelId="{FF22BD58-305B-4FF3-81F7-A8512B69FA74}" type="presParOf" srcId="{031F8059-EE81-48AF-8736-E534550FB835}" destId="{81BBA09F-657E-4230-8049-F464FCA4C6EE}" srcOrd="1" destOrd="0" presId="urn:microsoft.com/office/officeart/2005/8/layout/hierarchy3"/>
    <dgm:cxn modelId="{9F13810A-FFCB-47C7-A2E7-1DF3FE300F60}" type="presParOf" srcId="{031F8059-EE81-48AF-8736-E534550FB835}" destId="{05125E08-B6A6-47F1-ACC6-B83AB3948791}" srcOrd="2" destOrd="0" presId="urn:microsoft.com/office/officeart/2005/8/layout/hierarchy3"/>
    <dgm:cxn modelId="{180C26EB-36AE-4505-90B8-84573ABC3885}" type="presParOf" srcId="{031F8059-EE81-48AF-8736-E534550FB835}" destId="{00E895BD-FE43-4529-A3CC-81B3D373D136}" srcOrd="3" destOrd="0" presId="urn:microsoft.com/office/officeart/2005/8/layout/hierarchy3"/>
    <dgm:cxn modelId="{81AB007F-4346-4E9C-98A0-CCA463D3DB7A}" type="presParOf" srcId="{F050A7A7-E191-479C-8254-32E0FC37A2EE}" destId="{F9C18426-CF30-4799-A302-E7D39C944C46}" srcOrd="2" destOrd="0" presId="urn:microsoft.com/office/officeart/2005/8/layout/hierarchy3"/>
    <dgm:cxn modelId="{62C62FBA-8C92-44F6-B3CD-B7142BEF28D2}" type="presParOf" srcId="{F9C18426-CF30-4799-A302-E7D39C944C46}" destId="{DA41C36D-DFB7-4A6B-A24B-922E7A67C82B}" srcOrd="0" destOrd="0" presId="urn:microsoft.com/office/officeart/2005/8/layout/hierarchy3"/>
    <dgm:cxn modelId="{8054DE83-9F28-4617-8150-715284F86D02}" type="presParOf" srcId="{DA41C36D-DFB7-4A6B-A24B-922E7A67C82B}" destId="{392CB782-9D9A-4BB0-8250-64186353AA3D}" srcOrd="0" destOrd="0" presId="urn:microsoft.com/office/officeart/2005/8/layout/hierarchy3"/>
    <dgm:cxn modelId="{C9C86A5B-02E5-467C-B0B3-E3592063D122}" type="presParOf" srcId="{DA41C36D-DFB7-4A6B-A24B-922E7A67C82B}" destId="{377F0A59-8FEC-44D3-8A65-020AE222C2C9}" srcOrd="1" destOrd="0" presId="urn:microsoft.com/office/officeart/2005/8/layout/hierarchy3"/>
    <dgm:cxn modelId="{98BA1C4E-FBF9-4B7F-99C7-EE9CEFF2E884}" type="presParOf" srcId="{F9C18426-CF30-4799-A302-E7D39C944C46}" destId="{EE9CEE5D-9641-492D-8EF5-07FFE4EED3DC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77.xml><?xml version="1.0" encoding="utf-8"?>
<dgm:dataModel xmlns:dgm="http://schemas.openxmlformats.org/drawingml/2006/diagram" xmlns:a="http://schemas.openxmlformats.org/drawingml/2006/main">
  <dgm:ptLst>
    <dgm:pt modelId="{2B1120A4-CA07-4DD5-8C2E-040A103C648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61BE37C-0E3A-4BBA-9C2A-10621E4226D0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Enter the Student ID Number </a:t>
          </a:r>
          <a:endParaRPr lang="en-US" sz="2400" dirty="0"/>
        </a:p>
      </dgm:t>
    </dgm:pt>
    <dgm:pt modelId="{E4185F4B-E1DB-41B3-8511-9300D3B0B14D}" type="parTrans" cxnId="{5DB56C5A-41D3-4221-BF5B-7B1D4C758752}">
      <dgm:prSet/>
      <dgm:spPr/>
      <dgm:t>
        <a:bodyPr/>
        <a:lstStyle/>
        <a:p>
          <a:endParaRPr lang="en-US"/>
        </a:p>
      </dgm:t>
    </dgm:pt>
    <dgm:pt modelId="{208A8EA0-FFB8-4475-B5FA-78C8D7CFB8C8}" type="sibTrans" cxnId="{5DB56C5A-41D3-4221-BF5B-7B1D4C758752}">
      <dgm:prSet/>
      <dgm:spPr/>
      <dgm:t>
        <a:bodyPr/>
        <a:lstStyle/>
        <a:p>
          <a:endParaRPr lang="en-US"/>
        </a:p>
      </dgm:t>
    </dgm:pt>
    <dgm:pt modelId="{BCD864C4-31BA-45CE-88C6-A3FC372D1F25}" type="pres">
      <dgm:prSet presAssocID="{2B1120A4-CA07-4DD5-8C2E-040A103C6480}" presName="linear" presStyleCnt="0">
        <dgm:presLayoutVars>
          <dgm:animLvl val="lvl"/>
          <dgm:resizeHandles val="exact"/>
        </dgm:presLayoutVars>
      </dgm:prSet>
      <dgm:spPr/>
    </dgm:pt>
    <dgm:pt modelId="{19BE4ED3-1AEB-43F5-867B-5AA4FB8BEF5E}" type="pres">
      <dgm:prSet presAssocID="{261BE37C-0E3A-4BBA-9C2A-10621E4226D0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9ACE2856-9335-46F8-A229-7A2823C98C7F}" type="presOf" srcId="{2B1120A4-CA07-4DD5-8C2E-040A103C6480}" destId="{BCD864C4-31BA-45CE-88C6-A3FC372D1F25}" srcOrd="0" destOrd="0" presId="urn:microsoft.com/office/officeart/2005/8/layout/vList2"/>
    <dgm:cxn modelId="{5DB56C5A-41D3-4221-BF5B-7B1D4C758752}" srcId="{2B1120A4-CA07-4DD5-8C2E-040A103C6480}" destId="{261BE37C-0E3A-4BBA-9C2A-10621E4226D0}" srcOrd="0" destOrd="0" parTransId="{E4185F4B-E1DB-41B3-8511-9300D3B0B14D}" sibTransId="{208A8EA0-FFB8-4475-B5FA-78C8D7CFB8C8}"/>
    <dgm:cxn modelId="{9286577C-A24A-4AA9-8A4C-F2490953262B}" type="presOf" srcId="{261BE37C-0E3A-4BBA-9C2A-10621E4226D0}" destId="{19BE4ED3-1AEB-43F5-867B-5AA4FB8BEF5E}" srcOrd="0" destOrd="0" presId="urn:microsoft.com/office/officeart/2005/8/layout/vList2"/>
    <dgm:cxn modelId="{C52A824E-CA7C-4787-8F74-DDE0B5D88C08}" type="presParOf" srcId="{BCD864C4-31BA-45CE-88C6-A3FC372D1F25}" destId="{19BE4ED3-1AEB-43F5-867B-5AA4FB8BEF5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8.xml><?xml version="1.0" encoding="utf-8"?>
<dgm:dataModel xmlns:dgm="http://schemas.openxmlformats.org/drawingml/2006/diagram" xmlns:a="http://schemas.openxmlformats.org/drawingml/2006/main">
  <dgm:ptLst>
    <dgm:pt modelId="{EE968122-5C1D-46A5-BC2B-35473BA5369F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19EA6975-8543-4F4F-8186-7DB421761A15}">
      <dgm:prSet/>
      <dgm:spPr/>
      <dgm:t>
        <a:bodyPr/>
        <a:lstStyle/>
        <a:p>
          <a:pPr algn="ctr"/>
          <a:r>
            <a:rPr lang="en-US" b="1" baseline="0" dirty="0"/>
            <a:t>Enter Robin’s Student ID number or click </a:t>
          </a:r>
          <a:r>
            <a:rPr lang="en-US" b="1" u="sng" baseline="0" dirty="0"/>
            <a:t>the magnifying glass to Look Up</a:t>
          </a:r>
          <a:endParaRPr lang="en-US" u="sng" dirty="0"/>
        </a:p>
      </dgm:t>
    </dgm:pt>
    <dgm:pt modelId="{B9877D1D-CB4F-4273-81A4-698A48F555BF}" type="parTrans" cxnId="{5EE23490-CACE-4FEB-B009-C1E20DB715BF}">
      <dgm:prSet/>
      <dgm:spPr/>
      <dgm:t>
        <a:bodyPr/>
        <a:lstStyle/>
        <a:p>
          <a:endParaRPr lang="en-US"/>
        </a:p>
      </dgm:t>
    </dgm:pt>
    <dgm:pt modelId="{E528DECA-D78B-4127-AC10-C7024F755965}" type="sibTrans" cxnId="{5EE23490-CACE-4FEB-B009-C1E20DB715BF}">
      <dgm:prSet/>
      <dgm:spPr/>
      <dgm:t>
        <a:bodyPr/>
        <a:lstStyle/>
        <a:p>
          <a:endParaRPr lang="en-US"/>
        </a:p>
      </dgm:t>
    </dgm:pt>
    <dgm:pt modelId="{7C1CD91A-9E0F-4345-8305-80DC57A23334}" type="pres">
      <dgm:prSet presAssocID="{EE968122-5C1D-46A5-BC2B-35473BA5369F}" presName="linear" presStyleCnt="0">
        <dgm:presLayoutVars>
          <dgm:animLvl val="lvl"/>
          <dgm:resizeHandles val="exact"/>
        </dgm:presLayoutVars>
      </dgm:prSet>
      <dgm:spPr/>
    </dgm:pt>
    <dgm:pt modelId="{7A7C153A-E021-4983-A22F-15C4040F5573}" type="pres">
      <dgm:prSet presAssocID="{19EA6975-8543-4F4F-8186-7DB421761A15}" presName="parentText" presStyleLbl="node1" presStyleIdx="0" presStyleCnt="1" custLinFactNeighborX="-2536" custLinFactNeighborY="37">
        <dgm:presLayoutVars>
          <dgm:chMax val="0"/>
          <dgm:bulletEnabled val="1"/>
        </dgm:presLayoutVars>
      </dgm:prSet>
      <dgm:spPr/>
    </dgm:pt>
  </dgm:ptLst>
  <dgm:cxnLst>
    <dgm:cxn modelId="{5EE23490-CACE-4FEB-B009-C1E20DB715BF}" srcId="{EE968122-5C1D-46A5-BC2B-35473BA5369F}" destId="{19EA6975-8543-4F4F-8186-7DB421761A15}" srcOrd="0" destOrd="0" parTransId="{B9877D1D-CB4F-4273-81A4-698A48F555BF}" sibTransId="{E528DECA-D78B-4127-AC10-C7024F755965}"/>
    <dgm:cxn modelId="{ABC9FF97-6E2D-46B6-B1F3-6CC61B823296}" type="presOf" srcId="{EE968122-5C1D-46A5-BC2B-35473BA5369F}" destId="{7C1CD91A-9E0F-4345-8305-80DC57A23334}" srcOrd="0" destOrd="0" presId="urn:microsoft.com/office/officeart/2005/8/layout/vList2"/>
    <dgm:cxn modelId="{5B31F798-EC05-443E-9503-D6F86F05EB41}" type="presOf" srcId="{19EA6975-8543-4F4F-8186-7DB421761A15}" destId="{7A7C153A-E021-4983-A22F-15C4040F5573}" srcOrd="0" destOrd="0" presId="urn:microsoft.com/office/officeart/2005/8/layout/vList2"/>
    <dgm:cxn modelId="{2BE95CDD-D05D-460A-B6F7-4917399B9DD5}" type="presParOf" srcId="{7C1CD91A-9E0F-4345-8305-80DC57A23334}" destId="{7A7C153A-E021-4983-A22F-15C4040F557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79.xml><?xml version="1.0" encoding="utf-8"?>
<dgm:dataModel xmlns:dgm="http://schemas.openxmlformats.org/drawingml/2006/diagram" xmlns:a="http://schemas.openxmlformats.org/drawingml/2006/main">
  <dgm:ptLst>
    <dgm:pt modelId="{88C139D1-3044-4CDD-B576-DE7AD8A84A28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FF67FC0D-F607-4865-97C8-E764A302C6B1}">
      <dgm:prSet custT="1"/>
      <dgm:spPr/>
      <dgm:t>
        <a:bodyPr/>
        <a:lstStyle/>
        <a:p>
          <a:pPr algn="ctr"/>
          <a:r>
            <a:rPr lang="en-US" sz="2000" b="1" baseline="0" dirty="0"/>
            <a:t>Bio Demo box populates with Robin’s </a:t>
          </a:r>
          <a:r>
            <a:rPr lang="en-US" sz="2000" b="1" u="sng" baseline="0" dirty="0"/>
            <a:t>current appointment data</a:t>
          </a:r>
          <a:endParaRPr lang="en-US" sz="2000" u="sng" dirty="0"/>
        </a:p>
      </dgm:t>
    </dgm:pt>
    <dgm:pt modelId="{E44E3AF0-00F1-4F11-B882-9EBD6A655165}" type="parTrans" cxnId="{6C8F0F06-DF47-46D2-85E3-9FC53C963080}">
      <dgm:prSet/>
      <dgm:spPr/>
      <dgm:t>
        <a:bodyPr/>
        <a:lstStyle/>
        <a:p>
          <a:endParaRPr lang="en-US"/>
        </a:p>
      </dgm:t>
    </dgm:pt>
    <dgm:pt modelId="{28EEA953-D05E-41E1-B786-61E9C794CCFF}" type="sibTrans" cxnId="{6C8F0F06-DF47-46D2-85E3-9FC53C963080}">
      <dgm:prSet/>
      <dgm:spPr/>
      <dgm:t>
        <a:bodyPr/>
        <a:lstStyle/>
        <a:p>
          <a:endParaRPr lang="en-US"/>
        </a:p>
      </dgm:t>
    </dgm:pt>
    <dgm:pt modelId="{36EEFE14-D758-4363-AC19-3906082301E2}" type="pres">
      <dgm:prSet presAssocID="{88C139D1-3044-4CDD-B576-DE7AD8A84A28}" presName="linear" presStyleCnt="0">
        <dgm:presLayoutVars>
          <dgm:animLvl val="lvl"/>
          <dgm:resizeHandles val="exact"/>
        </dgm:presLayoutVars>
      </dgm:prSet>
      <dgm:spPr/>
    </dgm:pt>
    <dgm:pt modelId="{673188B5-9C0D-4A5B-99D7-C6A170E5D9AA}" type="pres">
      <dgm:prSet presAssocID="{FF67FC0D-F607-4865-97C8-E764A302C6B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C8F0F06-DF47-46D2-85E3-9FC53C963080}" srcId="{88C139D1-3044-4CDD-B576-DE7AD8A84A28}" destId="{FF67FC0D-F607-4865-97C8-E764A302C6B1}" srcOrd="0" destOrd="0" parTransId="{E44E3AF0-00F1-4F11-B882-9EBD6A655165}" sibTransId="{28EEA953-D05E-41E1-B786-61E9C794CCFF}"/>
    <dgm:cxn modelId="{67F3DE92-E130-480B-98E3-8AA2E5C146BD}" type="presOf" srcId="{FF67FC0D-F607-4865-97C8-E764A302C6B1}" destId="{673188B5-9C0D-4A5B-99D7-C6A170E5D9AA}" srcOrd="0" destOrd="0" presId="urn:microsoft.com/office/officeart/2005/8/layout/vList2"/>
    <dgm:cxn modelId="{81B54CA1-7348-4990-955F-CB567CB1EDA8}" type="presOf" srcId="{88C139D1-3044-4CDD-B576-DE7AD8A84A28}" destId="{36EEFE14-D758-4363-AC19-3906082301E2}" srcOrd="0" destOrd="0" presId="urn:microsoft.com/office/officeart/2005/8/layout/vList2"/>
    <dgm:cxn modelId="{5732DE9C-CACC-48C3-88DB-2F96CCD72C6E}" type="presParOf" srcId="{36EEFE14-D758-4363-AC19-3906082301E2}" destId="{673188B5-9C0D-4A5B-99D7-C6A170E5D9A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38.xml><?xml version="1.0" encoding="utf-8"?>
<dgm:dataModel xmlns:dgm="http://schemas.openxmlformats.org/drawingml/2006/diagram" xmlns:a="http://schemas.openxmlformats.org/drawingml/2006/main">
  <dgm:ptLst>
    <dgm:pt modelId="{5FDFC859-2529-44FC-B6E0-6E7EAB3AF02F}" type="doc">
      <dgm:prSet loTypeId="urn:microsoft.com/office/officeart/2005/8/layout/vList2" loCatId="list" qsTypeId="urn:microsoft.com/office/officeart/2005/8/quickstyle/simple5" qsCatId="simple" csTypeId="urn:microsoft.com/office/officeart/2005/8/colors/accent6_2" csCatId="accent6" phldr="1"/>
      <dgm:spPr/>
      <dgm:t>
        <a:bodyPr/>
        <a:lstStyle/>
        <a:p>
          <a:endParaRPr lang="en-US"/>
        </a:p>
      </dgm:t>
    </dgm:pt>
    <dgm:pt modelId="{9222EFE3-07E6-4969-A34E-3A73DE00ACC6}">
      <dgm:prSet/>
      <dgm:spPr/>
      <dgm:t>
        <a:bodyPr/>
        <a:lstStyle/>
        <a:p>
          <a:pPr algn="ctr"/>
          <a:r>
            <a:rPr lang="en-US" b="1" u="none" baseline="0" dirty="0"/>
            <a:t>Faculty Sponsors Must be </a:t>
          </a:r>
          <a:r>
            <a:rPr lang="en-US" b="1" u="none" baseline="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Members of the Professoriate</a:t>
          </a:r>
          <a:endParaRPr lang="en-US" u="none" dirty="0">
            <a:solidFill>
              <a:srgbClr val="92D050"/>
            </a:solidFill>
          </a:endParaRPr>
        </a:p>
      </dgm:t>
    </dgm:pt>
    <dgm:pt modelId="{E28D4D08-B935-44A8-AFF2-B50772FCB600}" type="parTrans" cxnId="{5716C87C-1168-46BF-8FBF-D88BF4A154A3}">
      <dgm:prSet/>
      <dgm:spPr/>
      <dgm:t>
        <a:bodyPr/>
        <a:lstStyle/>
        <a:p>
          <a:endParaRPr lang="en-US"/>
        </a:p>
      </dgm:t>
    </dgm:pt>
    <dgm:pt modelId="{50BB12B5-C56B-457D-A930-13DF2B08557F}" type="sibTrans" cxnId="{5716C87C-1168-46BF-8FBF-D88BF4A154A3}">
      <dgm:prSet/>
      <dgm:spPr/>
      <dgm:t>
        <a:bodyPr/>
        <a:lstStyle/>
        <a:p>
          <a:endParaRPr lang="en-US"/>
        </a:p>
      </dgm:t>
    </dgm:pt>
    <dgm:pt modelId="{49620B5C-E609-487D-8560-926A35FD8427}" type="pres">
      <dgm:prSet presAssocID="{5FDFC859-2529-44FC-B6E0-6E7EAB3AF02F}" presName="linear" presStyleCnt="0">
        <dgm:presLayoutVars>
          <dgm:animLvl val="lvl"/>
          <dgm:resizeHandles val="exact"/>
        </dgm:presLayoutVars>
      </dgm:prSet>
      <dgm:spPr/>
    </dgm:pt>
    <dgm:pt modelId="{91A62B78-BA85-446A-987A-D8460CDB05ED}" type="pres">
      <dgm:prSet presAssocID="{9222EFE3-07E6-4969-A34E-3A73DE00ACC6}" presName="parentText" presStyleLbl="node1" presStyleIdx="0" presStyleCnt="1" custScaleY="100971">
        <dgm:presLayoutVars>
          <dgm:chMax val="0"/>
          <dgm:bulletEnabled val="1"/>
        </dgm:presLayoutVars>
      </dgm:prSet>
      <dgm:spPr/>
    </dgm:pt>
  </dgm:ptLst>
  <dgm:cxnLst>
    <dgm:cxn modelId="{68120313-E602-40ED-9F5B-5F228768D4D5}" type="presOf" srcId="{9222EFE3-07E6-4969-A34E-3A73DE00ACC6}" destId="{91A62B78-BA85-446A-987A-D8460CDB05ED}" srcOrd="0" destOrd="0" presId="urn:microsoft.com/office/officeart/2005/8/layout/vList2"/>
    <dgm:cxn modelId="{5716C87C-1168-46BF-8FBF-D88BF4A154A3}" srcId="{5FDFC859-2529-44FC-B6E0-6E7EAB3AF02F}" destId="{9222EFE3-07E6-4969-A34E-3A73DE00ACC6}" srcOrd="0" destOrd="0" parTransId="{E28D4D08-B935-44A8-AFF2-B50772FCB600}" sibTransId="{50BB12B5-C56B-457D-A930-13DF2B08557F}"/>
    <dgm:cxn modelId="{50534699-49ED-46EF-B396-2E1A93769457}" type="presOf" srcId="{5FDFC859-2529-44FC-B6E0-6E7EAB3AF02F}" destId="{49620B5C-E609-487D-8560-926A35FD8427}" srcOrd="0" destOrd="0" presId="urn:microsoft.com/office/officeart/2005/8/layout/vList2"/>
    <dgm:cxn modelId="{F43F03AB-EF54-4D12-A838-3B1AB28652E0}" type="presParOf" srcId="{49620B5C-E609-487D-8560-926A35FD8427}" destId="{91A62B78-BA85-446A-987A-D8460CDB05E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80.xml><?xml version="1.0" encoding="utf-8"?>
<dgm:dataModel xmlns:dgm="http://schemas.openxmlformats.org/drawingml/2006/diagram" xmlns:a="http://schemas.openxmlformats.org/drawingml/2006/main">
  <dgm:ptLst>
    <dgm:pt modelId="{43186A54-C16A-4AEA-B22D-8760A0BA808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F57AEA1-3A4E-407C-938D-A5DDC54C654A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100" baseline="0" dirty="0"/>
          </a:br>
          <a:r>
            <a:rPr lang="en-US" sz="2400" baseline="0" dirty="0"/>
            <a:t>Dates of Appointment Box</a:t>
          </a:r>
          <a:endParaRPr lang="en-US" sz="2400" dirty="0"/>
        </a:p>
      </dgm:t>
    </dgm:pt>
    <dgm:pt modelId="{6D97A13C-C186-4C7F-B04A-537CB8C5CF54}" type="parTrans" cxnId="{12688C41-321B-4277-BBE8-158FCCCA5608}">
      <dgm:prSet/>
      <dgm:spPr/>
      <dgm:t>
        <a:bodyPr/>
        <a:lstStyle/>
        <a:p>
          <a:endParaRPr lang="en-US"/>
        </a:p>
      </dgm:t>
    </dgm:pt>
    <dgm:pt modelId="{C0C63CFE-B31B-4437-8AAD-B5437C8E7F65}" type="sibTrans" cxnId="{12688C41-321B-4277-BBE8-158FCCCA5608}">
      <dgm:prSet/>
      <dgm:spPr/>
      <dgm:t>
        <a:bodyPr/>
        <a:lstStyle/>
        <a:p>
          <a:endParaRPr lang="en-US"/>
        </a:p>
      </dgm:t>
    </dgm:pt>
    <dgm:pt modelId="{67A691FD-8DF7-4D3F-AAAD-36159F69877B}" type="pres">
      <dgm:prSet presAssocID="{43186A54-C16A-4AEA-B22D-8760A0BA808C}" presName="linear" presStyleCnt="0">
        <dgm:presLayoutVars>
          <dgm:animLvl val="lvl"/>
          <dgm:resizeHandles val="exact"/>
        </dgm:presLayoutVars>
      </dgm:prSet>
      <dgm:spPr/>
    </dgm:pt>
    <dgm:pt modelId="{3692B1C0-175C-4CC9-8AFD-B4B73E9F07D7}" type="pres">
      <dgm:prSet presAssocID="{0F57AEA1-3A4E-407C-938D-A5DDC54C654A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12688C41-321B-4277-BBE8-158FCCCA5608}" srcId="{43186A54-C16A-4AEA-B22D-8760A0BA808C}" destId="{0F57AEA1-3A4E-407C-938D-A5DDC54C654A}" srcOrd="0" destOrd="0" parTransId="{6D97A13C-C186-4C7F-B04A-537CB8C5CF54}" sibTransId="{C0C63CFE-B31B-4437-8AAD-B5437C8E7F65}"/>
    <dgm:cxn modelId="{4F520DBF-4E52-4BC7-BA21-03AD42A9BFDF}" type="presOf" srcId="{43186A54-C16A-4AEA-B22D-8760A0BA808C}" destId="{67A691FD-8DF7-4D3F-AAAD-36159F69877B}" srcOrd="0" destOrd="0" presId="urn:microsoft.com/office/officeart/2005/8/layout/vList2"/>
    <dgm:cxn modelId="{9F38DBE8-4058-440C-A474-EC2C5F3BE42D}" type="presOf" srcId="{0F57AEA1-3A4E-407C-938D-A5DDC54C654A}" destId="{3692B1C0-175C-4CC9-8AFD-B4B73E9F07D7}" srcOrd="0" destOrd="0" presId="urn:microsoft.com/office/officeart/2005/8/layout/vList2"/>
    <dgm:cxn modelId="{80AAA735-F6A7-42BC-8D43-5B07A5073226}" type="presParOf" srcId="{67A691FD-8DF7-4D3F-AAAD-36159F69877B}" destId="{3692B1C0-175C-4CC9-8AFD-B4B73E9F07D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81.xml><?xml version="1.0" encoding="utf-8"?>
<dgm:dataModel xmlns:dgm="http://schemas.openxmlformats.org/drawingml/2006/diagram" xmlns:a="http://schemas.openxmlformats.org/drawingml/2006/main">
  <dgm:ptLst>
    <dgm:pt modelId="{12AD36A8-6B7C-4556-9EAC-77C2DBE0457F}" type="doc">
      <dgm:prSet loTypeId="urn:microsoft.com/office/officeart/2005/8/layout/hierarchy2" loCatId="hierarchy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1760BC3E-6AD1-4D81-8DCD-11C3E690892D}">
      <dgm:prSet/>
      <dgm:spPr/>
      <dgm:t>
        <a:bodyPr/>
        <a:lstStyle/>
        <a:p>
          <a:r>
            <a:rPr lang="en-US" b="1"/>
            <a:t>Review the End Date field</a:t>
          </a:r>
          <a:endParaRPr lang="en-US"/>
        </a:p>
      </dgm:t>
    </dgm:pt>
    <dgm:pt modelId="{01BBABD9-63B9-4A02-9BAA-FB1CA09C4215}" type="parTrans" cxnId="{287FEA4E-6896-491E-BC56-D8CC059F5714}">
      <dgm:prSet/>
      <dgm:spPr/>
      <dgm:t>
        <a:bodyPr/>
        <a:lstStyle/>
        <a:p>
          <a:endParaRPr lang="en-US"/>
        </a:p>
      </dgm:t>
    </dgm:pt>
    <dgm:pt modelId="{A188C30B-8060-4AE2-964F-64CD668609E3}" type="sibTrans" cxnId="{287FEA4E-6896-491E-BC56-D8CC059F5714}">
      <dgm:prSet/>
      <dgm:spPr/>
      <dgm:t>
        <a:bodyPr/>
        <a:lstStyle/>
        <a:p>
          <a:endParaRPr lang="en-US"/>
        </a:p>
      </dgm:t>
    </dgm:pt>
    <dgm:pt modelId="{D8671AF3-B88A-4D90-930F-392D8D9CA758}">
      <dgm:prSet/>
      <dgm:spPr/>
      <dgm:t>
        <a:bodyPr/>
        <a:lstStyle/>
        <a:p>
          <a:r>
            <a:rPr lang="en-US" dirty="0"/>
            <a:t>Ensure the End Date is </a:t>
          </a:r>
          <a:r>
            <a:rPr lang="en-US" b="1" dirty="0"/>
            <a:t>ON OR AFTER the date you enter</a:t>
          </a:r>
          <a:r>
            <a:rPr lang="en-US" dirty="0"/>
            <a:t> in the New End Date field</a:t>
          </a:r>
        </a:p>
      </dgm:t>
    </dgm:pt>
    <dgm:pt modelId="{05B5480D-E29A-4447-B7C9-26486B00A42D}" type="parTrans" cxnId="{E178A933-4DA9-4BF9-93BD-F76FF9180BB8}">
      <dgm:prSet/>
      <dgm:spPr/>
      <dgm:t>
        <a:bodyPr/>
        <a:lstStyle/>
        <a:p>
          <a:endParaRPr lang="en-US"/>
        </a:p>
      </dgm:t>
    </dgm:pt>
    <dgm:pt modelId="{D11DE80E-3FC0-4D70-BC63-1FE27F82C130}" type="sibTrans" cxnId="{E178A933-4DA9-4BF9-93BD-F76FF9180BB8}">
      <dgm:prSet/>
      <dgm:spPr/>
      <dgm:t>
        <a:bodyPr/>
        <a:lstStyle/>
        <a:p>
          <a:endParaRPr lang="en-US"/>
        </a:p>
      </dgm:t>
    </dgm:pt>
    <dgm:pt modelId="{B52DD199-E494-42DB-AF98-34104B795635}">
      <dgm:prSet/>
      <dgm:spPr/>
      <dgm:t>
        <a:bodyPr/>
        <a:lstStyle/>
        <a:p>
          <a:r>
            <a:rPr lang="en-US"/>
            <a:t>If the End Date is prior to the New End Date, STOP!</a:t>
          </a:r>
        </a:p>
      </dgm:t>
    </dgm:pt>
    <dgm:pt modelId="{BA25E124-B997-4D06-9A41-1E7747CD2554}" type="parTrans" cxnId="{9E331BDD-BD18-4B4A-8B36-DB81609B0F34}">
      <dgm:prSet/>
      <dgm:spPr/>
      <dgm:t>
        <a:bodyPr/>
        <a:lstStyle/>
        <a:p>
          <a:endParaRPr lang="en-US"/>
        </a:p>
      </dgm:t>
    </dgm:pt>
    <dgm:pt modelId="{20ABF9BD-B293-4274-B9EF-60DDCF7310DA}" type="sibTrans" cxnId="{9E331BDD-BD18-4B4A-8B36-DB81609B0F34}">
      <dgm:prSet/>
      <dgm:spPr/>
      <dgm:t>
        <a:bodyPr/>
        <a:lstStyle/>
        <a:p>
          <a:endParaRPr lang="en-US"/>
        </a:p>
      </dgm:t>
    </dgm:pt>
    <dgm:pt modelId="{DBB15469-B77F-4609-8C90-D7DFE3FD621F}">
      <dgm:prSet/>
      <dgm:spPr/>
      <dgm:t>
        <a:bodyPr/>
        <a:lstStyle/>
        <a:p>
          <a:r>
            <a:rPr lang="en-US"/>
            <a:t>You must first submit a Change form to extend the appointment to the New End Date</a:t>
          </a:r>
        </a:p>
      </dgm:t>
    </dgm:pt>
    <dgm:pt modelId="{6A84F7C8-9AE3-411F-B747-CAB9BAF03F3B}" type="parTrans" cxnId="{CE148A96-6C25-4623-B565-A5224FE4EF15}">
      <dgm:prSet/>
      <dgm:spPr/>
      <dgm:t>
        <a:bodyPr/>
        <a:lstStyle/>
        <a:p>
          <a:endParaRPr lang="en-US"/>
        </a:p>
      </dgm:t>
    </dgm:pt>
    <dgm:pt modelId="{01E51827-BF38-4773-9A9F-37741D6FEBF6}" type="sibTrans" cxnId="{CE148A96-6C25-4623-B565-A5224FE4EF15}">
      <dgm:prSet/>
      <dgm:spPr/>
      <dgm:t>
        <a:bodyPr/>
        <a:lstStyle/>
        <a:p>
          <a:endParaRPr lang="en-US"/>
        </a:p>
      </dgm:t>
    </dgm:pt>
    <dgm:pt modelId="{EBEE2085-2D89-4D38-998A-1AE37D2F1541}">
      <dgm:prSet/>
      <dgm:spPr/>
      <dgm:t>
        <a:bodyPr/>
        <a:lstStyle/>
        <a:p>
          <a:r>
            <a:rPr lang="en-US" b="1"/>
            <a:t>Enter the end date in the New End Date field</a:t>
          </a:r>
          <a:endParaRPr lang="en-US"/>
        </a:p>
      </dgm:t>
    </dgm:pt>
    <dgm:pt modelId="{F2CA17A9-7C9C-4640-BEBE-E283DDB9F97A}" type="parTrans" cxnId="{687CAB79-E85A-4DE8-8EB0-FE912C13B2C5}">
      <dgm:prSet/>
      <dgm:spPr/>
      <dgm:t>
        <a:bodyPr/>
        <a:lstStyle/>
        <a:p>
          <a:endParaRPr lang="en-US"/>
        </a:p>
      </dgm:t>
    </dgm:pt>
    <dgm:pt modelId="{0ED5C662-9640-4959-BB8E-F238BB3FC18A}" type="sibTrans" cxnId="{687CAB79-E85A-4DE8-8EB0-FE912C13B2C5}">
      <dgm:prSet/>
      <dgm:spPr/>
      <dgm:t>
        <a:bodyPr/>
        <a:lstStyle/>
        <a:p>
          <a:endParaRPr lang="en-US"/>
        </a:p>
      </dgm:t>
    </dgm:pt>
    <dgm:pt modelId="{AFB4EDF9-E7D2-4F00-B4B5-2F4BA33AB37B}">
      <dgm:prSet/>
      <dgm:spPr/>
      <dgm:t>
        <a:bodyPr/>
        <a:lstStyle/>
        <a:p>
          <a:r>
            <a:rPr lang="en-US" b="1"/>
            <a:t>Enter the applicable Action Reason</a:t>
          </a:r>
          <a:endParaRPr lang="en-US"/>
        </a:p>
      </dgm:t>
    </dgm:pt>
    <dgm:pt modelId="{9F37825F-F0B1-4ACC-A217-277E675EB827}" type="parTrans" cxnId="{E2D15800-22B3-46EB-9E44-5F691F303237}">
      <dgm:prSet/>
      <dgm:spPr/>
      <dgm:t>
        <a:bodyPr/>
        <a:lstStyle/>
        <a:p>
          <a:endParaRPr lang="en-US"/>
        </a:p>
      </dgm:t>
    </dgm:pt>
    <dgm:pt modelId="{FAD1101E-8963-431E-AF6E-1F56A710A41B}" type="sibTrans" cxnId="{E2D15800-22B3-46EB-9E44-5F691F303237}">
      <dgm:prSet/>
      <dgm:spPr/>
      <dgm:t>
        <a:bodyPr/>
        <a:lstStyle/>
        <a:p>
          <a:endParaRPr lang="en-US"/>
        </a:p>
      </dgm:t>
    </dgm:pt>
    <dgm:pt modelId="{6323361C-7500-4C5F-A841-B6B8A089CF4A}">
      <dgm:prSet/>
      <dgm:spPr/>
      <dgm:t>
        <a:bodyPr/>
        <a:lstStyle/>
        <a:p>
          <a:r>
            <a:rPr lang="en-US"/>
            <a:t>Click the magnifying glass to Look Up</a:t>
          </a:r>
        </a:p>
      </dgm:t>
    </dgm:pt>
    <dgm:pt modelId="{50625CF7-F084-4ACA-B592-41DA1467A61F}" type="parTrans" cxnId="{41F66269-334C-49ED-8651-7C0B8C2A4A56}">
      <dgm:prSet/>
      <dgm:spPr/>
      <dgm:t>
        <a:bodyPr/>
        <a:lstStyle/>
        <a:p>
          <a:endParaRPr lang="en-US"/>
        </a:p>
      </dgm:t>
    </dgm:pt>
    <dgm:pt modelId="{2C806152-F5C8-4B39-85CC-416DAF4E4F2E}" type="sibTrans" cxnId="{41F66269-334C-49ED-8651-7C0B8C2A4A56}">
      <dgm:prSet/>
      <dgm:spPr/>
      <dgm:t>
        <a:bodyPr/>
        <a:lstStyle/>
        <a:p>
          <a:endParaRPr lang="en-US"/>
        </a:p>
      </dgm:t>
    </dgm:pt>
    <dgm:pt modelId="{19BE3B73-CCEE-451A-B038-EA73F92C5B43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383F06D4-8DDC-4ABC-9B3B-AFA72A523DFF}" type="parTrans" cxnId="{4EFA0761-CF98-4B1B-A966-A3B189AE47F1}">
      <dgm:prSet/>
      <dgm:spPr/>
      <dgm:t>
        <a:bodyPr/>
        <a:lstStyle/>
        <a:p>
          <a:endParaRPr lang="en-US"/>
        </a:p>
      </dgm:t>
    </dgm:pt>
    <dgm:pt modelId="{5843CB0A-8895-4ECB-A96D-557614E2C552}" type="sibTrans" cxnId="{4EFA0761-CF98-4B1B-A966-A3B189AE47F1}">
      <dgm:prSet/>
      <dgm:spPr/>
      <dgm:t>
        <a:bodyPr/>
        <a:lstStyle/>
        <a:p>
          <a:endParaRPr lang="en-US"/>
        </a:p>
      </dgm:t>
    </dgm:pt>
    <dgm:pt modelId="{A1B50A22-E652-4BBB-9F5C-EC214EF7F6B9}">
      <dgm:prSet/>
      <dgm:spPr/>
      <dgm:t>
        <a:bodyPr/>
        <a:lstStyle/>
        <a:p>
          <a:r>
            <a:rPr lang="en-US"/>
            <a:t>Enter Robin’s end date: 11/30/28</a:t>
          </a:r>
        </a:p>
      </dgm:t>
    </dgm:pt>
    <dgm:pt modelId="{C89924A1-FAFB-4C0D-91AB-489C8418C320}" type="parTrans" cxnId="{88007111-C068-479A-894B-0DE104900B9D}">
      <dgm:prSet/>
      <dgm:spPr/>
      <dgm:t>
        <a:bodyPr/>
        <a:lstStyle/>
        <a:p>
          <a:endParaRPr lang="en-US"/>
        </a:p>
      </dgm:t>
    </dgm:pt>
    <dgm:pt modelId="{045A6D44-B028-4583-A0FB-E55D7F7E0D83}" type="sibTrans" cxnId="{88007111-C068-479A-894B-0DE104900B9D}">
      <dgm:prSet/>
      <dgm:spPr/>
      <dgm:t>
        <a:bodyPr/>
        <a:lstStyle/>
        <a:p>
          <a:endParaRPr lang="en-US"/>
        </a:p>
      </dgm:t>
    </dgm:pt>
    <dgm:pt modelId="{1C96688A-A822-43F3-9FF8-2DC8E58B0606}">
      <dgm:prSet/>
      <dgm:spPr/>
      <dgm:t>
        <a:bodyPr/>
        <a:lstStyle/>
        <a:p>
          <a:r>
            <a:rPr lang="en-US"/>
            <a:t>Enter Robin’s Action Reason:  PEND</a:t>
          </a:r>
        </a:p>
      </dgm:t>
    </dgm:pt>
    <dgm:pt modelId="{17C8A6D1-5347-4054-A51A-EB97A14CB1A6}" type="parTrans" cxnId="{A9839EC3-4650-4A6F-845B-B31FF88558B2}">
      <dgm:prSet/>
      <dgm:spPr/>
      <dgm:t>
        <a:bodyPr/>
        <a:lstStyle/>
        <a:p>
          <a:endParaRPr lang="en-US"/>
        </a:p>
      </dgm:t>
    </dgm:pt>
    <dgm:pt modelId="{D37E326A-FBDD-4D86-878B-2EAB86DDCE9B}" type="sibTrans" cxnId="{A9839EC3-4650-4A6F-845B-B31FF88558B2}">
      <dgm:prSet/>
      <dgm:spPr/>
      <dgm:t>
        <a:bodyPr/>
        <a:lstStyle/>
        <a:p>
          <a:endParaRPr lang="en-US"/>
        </a:p>
      </dgm:t>
    </dgm:pt>
    <dgm:pt modelId="{0E2582AB-1933-413C-AAA5-36D753E109B8}" type="pres">
      <dgm:prSet presAssocID="{12AD36A8-6B7C-4556-9EAC-77C2DBE0457F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36B22BE-96B7-486A-877A-6FB23F46906E}" type="pres">
      <dgm:prSet presAssocID="{1760BC3E-6AD1-4D81-8DCD-11C3E690892D}" presName="root1" presStyleCnt="0"/>
      <dgm:spPr/>
    </dgm:pt>
    <dgm:pt modelId="{4C9784B3-2B2B-48D3-A0E6-139A88AC3B2B}" type="pres">
      <dgm:prSet presAssocID="{1760BC3E-6AD1-4D81-8DCD-11C3E690892D}" presName="LevelOneTextNode" presStyleLbl="node0" presStyleIdx="0" presStyleCnt="4">
        <dgm:presLayoutVars>
          <dgm:chPref val="3"/>
        </dgm:presLayoutVars>
      </dgm:prSet>
      <dgm:spPr/>
    </dgm:pt>
    <dgm:pt modelId="{D6AA0303-81B8-4746-9C45-8511134E1C54}" type="pres">
      <dgm:prSet presAssocID="{1760BC3E-6AD1-4D81-8DCD-11C3E690892D}" presName="level2hierChild" presStyleCnt="0"/>
      <dgm:spPr/>
    </dgm:pt>
    <dgm:pt modelId="{B0FD1A4E-E537-4F0D-B0C6-F446BC9B508B}" type="pres">
      <dgm:prSet presAssocID="{05B5480D-E29A-4447-B7C9-26486B00A42D}" presName="conn2-1" presStyleLbl="parChTrans1D2" presStyleIdx="0" presStyleCnt="4"/>
      <dgm:spPr/>
    </dgm:pt>
    <dgm:pt modelId="{4B533F58-DD03-4A64-8EF3-9310025A4445}" type="pres">
      <dgm:prSet presAssocID="{05B5480D-E29A-4447-B7C9-26486B00A42D}" presName="connTx" presStyleLbl="parChTrans1D2" presStyleIdx="0" presStyleCnt="4"/>
      <dgm:spPr/>
    </dgm:pt>
    <dgm:pt modelId="{40C3483E-E73B-4F9E-973B-617C7D6633C0}" type="pres">
      <dgm:prSet presAssocID="{D8671AF3-B88A-4D90-930F-392D8D9CA758}" presName="root2" presStyleCnt="0"/>
      <dgm:spPr/>
    </dgm:pt>
    <dgm:pt modelId="{BED91889-0FC4-4B46-9736-07671180C71D}" type="pres">
      <dgm:prSet presAssocID="{D8671AF3-B88A-4D90-930F-392D8D9CA758}" presName="LevelTwoTextNode" presStyleLbl="node2" presStyleIdx="0" presStyleCnt="4">
        <dgm:presLayoutVars>
          <dgm:chPref val="3"/>
        </dgm:presLayoutVars>
      </dgm:prSet>
      <dgm:spPr/>
    </dgm:pt>
    <dgm:pt modelId="{3AD4806F-ECB9-48F1-95C9-33E81F7F3289}" type="pres">
      <dgm:prSet presAssocID="{D8671AF3-B88A-4D90-930F-392D8D9CA758}" presName="level3hierChild" presStyleCnt="0"/>
      <dgm:spPr/>
    </dgm:pt>
    <dgm:pt modelId="{7D972DBC-96EE-4BC8-9642-A54B27DF173F}" type="pres">
      <dgm:prSet presAssocID="{BA25E124-B997-4D06-9A41-1E7747CD2554}" presName="conn2-1" presStyleLbl="parChTrans1D3" presStyleIdx="0" presStyleCnt="2"/>
      <dgm:spPr/>
    </dgm:pt>
    <dgm:pt modelId="{567B3E25-8461-492D-8F1A-61B3C52ABE47}" type="pres">
      <dgm:prSet presAssocID="{BA25E124-B997-4D06-9A41-1E7747CD2554}" presName="connTx" presStyleLbl="parChTrans1D3" presStyleIdx="0" presStyleCnt="2"/>
      <dgm:spPr/>
    </dgm:pt>
    <dgm:pt modelId="{1242E6DD-4384-428C-B431-5894EE6F7837}" type="pres">
      <dgm:prSet presAssocID="{B52DD199-E494-42DB-AF98-34104B795635}" presName="root2" presStyleCnt="0"/>
      <dgm:spPr/>
    </dgm:pt>
    <dgm:pt modelId="{8FCD9F90-A897-4FFE-BD4B-564F61D1BC2F}" type="pres">
      <dgm:prSet presAssocID="{B52DD199-E494-42DB-AF98-34104B795635}" presName="LevelTwoTextNode" presStyleLbl="node3" presStyleIdx="0" presStyleCnt="2">
        <dgm:presLayoutVars>
          <dgm:chPref val="3"/>
        </dgm:presLayoutVars>
      </dgm:prSet>
      <dgm:spPr/>
    </dgm:pt>
    <dgm:pt modelId="{083F9456-AE86-40CE-89CA-DC2FC7C26D6A}" type="pres">
      <dgm:prSet presAssocID="{B52DD199-E494-42DB-AF98-34104B795635}" presName="level3hierChild" presStyleCnt="0"/>
      <dgm:spPr/>
    </dgm:pt>
    <dgm:pt modelId="{AC6DDE37-8E63-4F2C-A400-A84EFDF2EC2D}" type="pres">
      <dgm:prSet presAssocID="{6A84F7C8-9AE3-411F-B747-CAB9BAF03F3B}" presName="conn2-1" presStyleLbl="parChTrans1D3" presStyleIdx="1" presStyleCnt="2"/>
      <dgm:spPr/>
    </dgm:pt>
    <dgm:pt modelId="{03C5FF41-4059-4EB1-ABEC-B5AAE1DC33E5}" type="pres">
      <dgm:prSet presAssocID="{6A84F7C8-9AE3-411F-B747-CAB9BAF03F3B}" presName="connTx" presStyleLbl="parChTrans1D3" presStyleIdx="1" presStyleCnt="2"/>
      <dgm:spPr/>
    </dgm:pt>
    <dgm:pt modelId="{0E138205-E7B2-41C2-85DC-50D8BC412CD3}" type="pres">
      <dgm:prSet presAssocID="{DBB15469-B77F-4609-8C90-D7DFE3FD621F}" presName="root2" presStyleCnt="0"/>
      <dgm:spPr/>
    </dgm:pt>
    <dgm:pt modelId="{ECA9FCBE-33CD-4EF6-AD03-E3D1D9C14EE3}" type="pres">
      <dgm:prSet presAssocID="{DBB15469-B77F-4609-8C90-D7DFE3FD621F}" presName="LevelTwoTextNode" presStyleLbl="node3" presStyleIdx="1" presStyleCnt="2">
        <dgm:presLayoutVars>
          <dgm:chPref val="3"/>
        </dgm:presLayoutVars>
      </dgm:prSet>
      <dgm:spPr/>
    </dgm:pt>
    <dgm:pt modelId="{1057DF1A-8675-46BD-874E-14E6A47187CF}" type="pres">
      <dgm:prSet presAssocID="{DBB15469-B77F-4609-8C90-D7DFE3FD621F}" presName="level3hierChild" presStyleCnt="0"/>
      <dgm:spPr/>
    </dgm:pt>
    <dgm:pt modelId="{A1F3BA1B-2833-4FFE-A8F7-F0B0AE7139F1}" type="pres">
      <dgm:prSet presAssocID="{EBEE2085-2D89-4D38-998A-1AE37D2F1541}" presName="root1" presStyleCnt="0"/>
      <dgm:spPr/>
    </dgm:pt>
    <dgm:pt modelId="{7E99E002-F663-49F0-89FD-DB3471221FFC}" type="pres">
      <dgm:prSet presAssocID="{EBEE2085-2D89-4D38-998A-1AE37D2F1541}" presName="LevelOneTextNode" presStyleLbl="node0" presStyleIdx="1" presStyleCnt="4">
        <dgm:presLayoutVars>
          <dgm:chPref val="3"/>
        </dgm:presLayoutVars>
      </dgm:prSet>
      <dgm:spPr/>
    </dgm:pt>
    <dgm:pt modelId="{AAD6B3CD-A9A2-45D1-AE30-0C7EF40DAAA2}" type="pres">
      <dgm:prSet presAssocID="{EBEE2085-2D89-4D38-998A-1AE37D2F1541}" presName="level2hierChild" presStyleCnt="0"/>
      <dgm:spPr/>
    </dgm:pt>
    <dgm:pt modelId="{B8ADE441-8D0A-4DD2-8A37-739CC5248202}" type="pres">
      <dgm:prSet presAssocID="{AFB4EDF9-E7D2-4F00-B4B5-2F4BA33AB37B}" presName="root1" presStyleCnt="0"/>
      <dgm:spPr/>
    </dgm:pt>
    <dgm:pt modelId="{46533CB2-8EA1-4DF7-B5D5-B374D2F3E267}" type="pres">
      <dgm:prSet presAssocID="{AFB4EDF9-E7D2-4F00-B4B5-2F4BA33AB37B}" presName="LevelOneTextNode" presStyleLbl="node0" presStyleIdx="2" presStyleCnt="4">
        <dgm:presLayoutVars>
          <dgm:chPref val="3"/>
        </dgm:presLayoutVars>
      </dgm:prSet>
      <dgm:spPr/>
    </dgm:pt>
    <dgm:pt modelId="{04F64568-4782-42C9-95E2-28BA355C70F8}" type="pres">
      <dgm:prSet presAssocID="{AFB4EDF9-E7D2-4F00-B4B5-2F4BA33AB37B}" presName="level2hierChild" presStyleCnt="0"/>
      <dgm:spPr/>
    </dgm:pt>
    <dgm:pt modelId="{7CA723F6-2D00-40C0-88E0-14A63021BED3}" type="pres">
      <dgm:prSet presAssocID="{50625CF7-F084-4ACA-B592-41DA1467A61F}" presName="conn2-1" presStyleLbl="parChTrans1D2" presStyleIdx="1" presStyleCnt="4"/>
      <dgm:spPr/>
    </dgm:pt>
    <dgm:pt modelId="{DCD01F98-533D-4C38-8B08-D68CA68D21BF}" type="pres">
      <dgm:prSet presAssocID="{50625CF7-F084-4ACA-B592-41DA1467A61F}" presName="connTx" presStyleLbl="parChTrans1D2" presStyleIdx="1" presStyleCnt="4"/>
      <dgm:spPr/>
    </dgm:pt>
    <dgm:pt modelId="{1DD0D96F-744B-4D66-B0A9-4435C03089E1}" type="pres">
      <dgm:prSet presAssocID="{6323361C-7500-4C5F-A841-B6B8A089CF4A}" presName="root2" presStyleCnt="0"/>
      <dgm:spPr/>
    </dgm:pt>
    <dgm:pt modelId="{E6AF878A-7703-4C1C-A64F-248D62874890}" type="pres">
      <dgm:prSet presAssocID="{6323361C-7500-4C5F-A841-B6B8A089CF4A}" presName="LevelTwoTextNode" presStyleLbl="node2" presStyleIdx="1" presStyleCnt="4">
        <dgm:presLayoutVars>
          <dgm:chPref val="3"/>
        </dgm:presLayoutVars>
      </dgm:prSet>
      <dgm:spPr/>
    </dgm:pt>
    <dgm:pt modelId="{C5E53831-2642-4828-B259-5555D7686510}" type="pres">
      <dgm:prSet presAssocID="{6323361C-7500-4C5F-A841-B6B8A089CF4A}" presName="level3hierChild" presStyleCnt="0"/>
      <dgm:spPr/>
    </dgm:pt>
    <dgm:pt modelId="{17689B97-12A6-4189-97D7-C2D8389BAC81}" type="pres">
      <dgm:prSet presAssocID="{19BE3B73-CCEE-451A-B038-EA73F92C5B43}" presName="root1" presStyleCnt="0"/>
      <dgm:spPr/>
    </dgm:pt>
    <dgm:pt modelId="{B17540A5-8DD4-4BC6-8865-3D591FD1593A}" type="pres">
      <dgm:prSet presAssocID="{19BE3B73-CCEE-451A-B038-EA73F92C5B43}" presName="LevelOneTextNode" presStyleLbl="node0" presStyleIdx="3" presStyleCnt="4">
        <dgm:presLayoutVars>
          <dgm:chPref val="3"/>
        </dgm:presLayoutVars>
      </dgm:prSet>
      <dgm:spPr/>
    </dgm:pt>
    <dgm:pt modelId="{8356C7F2-2D91-40E7-9F05-2E110F491805}" type="pres">
      <dgm:prSet presAssocID="{19BE3B73-CCEE-451A-B038-EA73F92C5B43}" presName="level2hierChild" presStyleCnt="0"/>
      <dgm:spPr/>
    </dgm:pt>
    <dgm:pt modelId="{3C052E01-6FC5-4C61-8A67-83D4540B4D8F}" type="pres">
      <dgm:prSet presAssocID="{C89924A1-FAFB-4C0D-91AB-489C8418C320}" presName="conn2-1" presStyleLbl="parChTrans1D2" presStyleIdx="2" presStyleCnt="4"/>
      <dgm:spPr/>
    </dgm:pt>
    <dgm:pt modelId="{86EECC0F-2C7B-42B6-95CF-2A0C44130984}" type="pres">
      <dgm:prSet presAssocID="{C89924A1-FAFB-4C0D-91AB-489C8418C320}" presName="connTx" presStyleLbl="parChTrans1D2" presStyleIdx="2" presStyleCnt="4"/>
      <dgm:spPr/>
    </dgm:pt>
    <dgm:pt modelId="{7675426F-2BE8-4ECC-BEEA-7426E7291134}" type="pres">
      <dgm:prSet presAssocID="{A1B50A22-E652-4BBB-9F5C-EC214EF7F6B9}" presName="root2" presStyleCnt="0"/>
      <dgm:spPr/>
    </dgm:pt>
    <dgm:pt modelId="{355AE7F9-CE0E-4915-A2B7-52CB0DD8FF0F}" type="pres">
      <dgm:prSet presAssocID="{A1B50A22-E652-4BBB-9F5C-EC214EF7F6B9}" presName="LevelTwoTextNode" presStyleLbl="node2" presStyleIdx="2" presStyleCnt="4">
        <dgm:presLayoutVars>
          <dgm:chPref val="3"/>
        </dgm:presLayoutVars>
      </dgm:prSet>
      <dgm:spPr/>
    </dgm:pt>
    <dgm:pt modelId="{CB64DDDD-4B83-4AD3-8302-762604342467}" type="pres">
      <dgm:prSet presAssocID="{A1B50A22-E652-4BBB-9F5C-EC214EF7F6B9}" presName="level3hierChild" presStyleCnt="0"/>
      <dgm:spPr/>
    </dgm:pt>
    <dgm:pt modelId="{887A6670-B03A-49D5-98D9-45F9EA3C31A9}" type="pres">
      <dgm:prSet presAssocID="{17C8A6D1-5347-4054-A51A-EB97A14CB1A6}" presName="conn2-1" presStyleLbl="parChTrans1D2" presStyleIdx="3" presStyleCnt="4"/>
      <dgm:spPr/>
    </dgm:pt>
    <dgm:pt modelId="{7C393D5A-1EAE-475D-AFAF-3B7C578182BF}" type="pres">
      <dgm:prSet presAssocID="{17C8A6D1-5347-4054-A51A-EB97A14CB1A6}" presName="connTx" presStyleLbl="parChTrans1D2" presStyleIdx="3" presStyleCnt="4"/>
      <dgm:spPr/>
    </dgm:pt>
    <dgm:pt modelId="{FBEC689C-6299-4C10-BC7F-6FC4CAB1B614}" type="pres">
      <dgm:prSet presAssocID="{1C96688A-A822-43F3-9FF8-2DC8E58B0606}" presName="root2" presStyleCnt="0"/>
      <dgm:spPr/>
    </dgm:pt>
    <dgm:pt modelId="{7D442B79-77CA-436B-8280-810358C1F9C2}" type="pres">
      <dgm:prSet presAssocID="{1C96688A-A822-43F3-9FF8-2DC8E58B0606}" presName="LevelTwoTextNode" presStyleLbl="node2" presStyleIdx="3" presStyleCnt="4">
        <dgm:presLayoutVars>
          <dgm:chPref val="3"/>
        </dgm:presLayoutVars>
      </dgm:prSet>
      <dgm:spPr/>
    </dgm:pt>
    <dgm:pt modelId="{C5B78E94-7543-42B2-A037-196B36499AF1}" type="pres">
      <dgm:prSet presAssocID="{1C96688A-A822-43F3-9FF8-2DC8E58B0606}" presName="level3hierChild" presStyleCnt="0"/>
      <dgm:spPr/>
    </dgm:pt>
  </dgm:ptLst>
  <dgm:cxnLst>
    <dgm:cxn modelId="{E2D15800-22B3-46EB-9E44-5F691F303237}" srcId="{12AD36A8-6B7C-4556-9EAC-77C2DBE0457F}" destId="{AFB4EDF9-E7D2-4F00-B4B5-2F4BA33AB37B}" srcOrd="2" destOrd="0" parTransId="{9F37825F-F0B1-4ACC-A217-277E675EB827}" sibTransId="{FAD1101E-8963-431E-AF6E-1F56A710A41B}"/>
    <dgm:cxn modelId="{E6EA1103-40F4-492C-A305-EFE8C71E7E7A}" type="presOf" srcId="{6A84F7C8-9AE3-411F-B747-CAB9BAF03F3B}" destId="{AC6DDE37-8E63-4F2C-A400-A84EFDF2EC2D}" srcOrd="0" destOrd="0" presId="urn:microsoft.com/office/officeart/2005/8/layout/hierarchy2"/>
    <dgm:cxn modelId="{E03C6105-F9C5-4038-A791-CB43894C8EF2}" type="presOf" srcId="{C89924A1-FAFB-4C0D-91AB-489C8418C320}" destId="{3C052E01-6FC5-4C61-8A67-83D4540B4D8F}" srcOrd="0" destOrd="0" presId="urn:microsoft.com/office/officeart/2005/8/layout/hierarchy2"/>
    <dgm:cxn modelId="{88007111-C068-479A-894B-0DE104900B9D}" srcId="{19BE3B73-CCEE-451A-B038-EA73F92C5B43}" destId="{A1B50A22-E652-4BBB-9F5C-EC214EF7F6B9}" srcOrd="0" destOrd="0" parTransId="{C89924A1-FAFB-4C0D-91AB-489C8418C320}" sibTransId="{045A6D44-B028-4583-A0FB-E55D7F7E0D83}"/>
    <dgm:cxn modelId="{956BB41B-85A8-4BD5-8DE8-B5D375D972A5}" type="presOf" srcId="{19BE3B73-CCEE-451A-B038-EA73F92C5B43}" destId="{B17540A5-8DD4-4BC6-8865-3D591FD1593A}" srcOrd="0" destOrd="0" presId="urn:microsoft.com/office/officeart/2005/8/layout/hierarchy2"/>
    <dgm:cxn modelId="{BA60182C-B7D5-4C42-B9E5-2ECD156C4DDD}" type="presOf" srcId="{BA25E124-B997-4D06-9A41-1E7747CD2554}" destId="{567B3E25-8461-492D-8F1A-61B3C52ABE47}" srcOrd="1" destOrd="0" presId="urn:microsoft.com/office/officeart/2005/8/layout/hierarchy2"/>
    <dgm:cxn modelId="{137B852C-A644-4BCE-9535-73F302135869}" type="presOf" srcId="{1C96688A-A822-43F3-9FF8-2DC8E58B0606}" destId="{7D442B79-77CA-436B-8280-810358C1F9C2}" srcOrd="0" destOrd="0" presId="urn:microsoft.com/office/officeart/2005/8/layout/hierarchy2"/>
    <dgm:cxn modelId="{E178A933-4DA9-4BF9-93BD-F76FF9180BB8}" srcId="{1760BC3E-6AD1-4D81-8DCD-11C3E690892D}" destId="{D8671AF3-B88A-4D90-930F-392D8D9CA758}" srcOrd="0" destOrd="0" parTransId="{05B5480D-E29A-4447-B7C9-26486B00A42D}" sibTransId="{D11DE80E-3FC0-4D70-BC63-1FE27F82C130}"/>
    <dgm:cxn modelId="{78DF4A36-F67F-4D2D-97E3-0CD65E15BFC7}" type="presOf" srcId="{6323361C-7500-4C5F-A841-B6B8A089CF4A}" destId="{E6AF878A-7703-4C1C-A64F-248D62874890}" srcOrd="0" destOrd="0" presId="urn:microsoft.com/office/officeart/2005/8/layout/hierarchy2"/>
    <dgm:cxn modelId="{4EFA0761-CF98-4B1B-A966-A3B189AE47F1}" srcId="{12AD36A8-6B7C-4556-9EAC-77C2DBE0457F}" destId="{19BE3B73-CCEE-451A-B038-EA73F92C5B43}" srcOrd="3" destOrd="0" parTransId="{383F06D4-8DDC-4ABC-9B3B-AFA72A523DFF}" sibTransId="{5843CB0A-8895-4ECB-A96D-557614E2C552}"/>
    <dgm:cxn modelId="{A2FB5243-7F23-401D-9DD0-C4891A61F7FD}" type="presOf" srcId="{05B5480D-E29A-4447-B7C9-26486B00A42D}" destId="{4B533F58-DD03-4A64-8EF3-9310025A4445}" srcOrd="1" destOrd="0" presId="urn:microsoft.com/office/officeart/2005/8/layout/hierarchy2"/>
    <dgm:cxn modelId="{41F66269-334C-49ED-8651-7C0B8C2A4A56}" srcId="{AFB4EDF9-E7D2-4F00-B4B5-2F4BA33AB37B}" destId="{6323361C-7500-4C5F-A841-B6B8A089CF4A}" srcOrd="0" destOrd="0" parTransId="{50625CF7-F084-4ACA-B592-41DA1467A61F}" sibTransId="{2C806152-F5C8-4B39-85CC-416DAF4E4F2E}"/>
    <dgm:cxn modelId="{287FEA4E-6896-491E-BC56-D8CC059F5714}" srcId="{12AD36A8-6B7C-4556-9EAC-77C2DBE0457F}" destId="{1760BC3E-6AD1-4D81-8DCD-11C3E690892D}" srcOrd="0" destOrd="0" parTransId="{01BBABD9-63B9-4A02-9BAA-FB1CA09C4215}" sibTransId="{A188C30B-8060-4AE2-964F-64CD668609E3}"/>
    <dgm:cxn modelId="{5D1A5650-82C7-4B0D-B35F-4347840CB11D}" type="presOf" srcId="{BA25E124-B997-4D06-9A41-1E7747CD2554}" destId="{7D972DBC-96EE-4BC8-9642-A54B27DF173F}" srcOrd="0" destOrd="0" presId="urn:microsoft.com/office/officeart/2005/8/layout/hierarchy2"/>
    <dgm:cxn modelId="{80C17178-4015-460C-9B84-4F32CCE126CA}" type="presOf" srcId="{D8671AF3-B88A-4D90-930F-392D8D9CA758}" destId="{BED91889-0FC4-4B46-9736-07671180C71D}" srcOrd="0" destOrd="0" presId="urn:microsoft.com/office/officeart/2005/8/layout/hierarchy2"/>
    <dgm:cxn modelId="{687CAB79-E85A-4DE8-8EB0-FE912C13B2C5}" srcId="{12AD36A8-6B7C-4556-9EAC-77C2DBE0457F}" destId="{EBEE2085-2D89-4D38-998A-1AE37D2F1541}" srcOrd="1" destOrd="0" parTransId="{F2CA17A9-7C9C-4640-BEBE-E283DDB9F97A}" sibTransId="{0ED5C662-9640-4959-BB8E-F238BB3FC18A}"/>
    <dgm:cxn modelId="{A9AB6181-A20B-4EFC-9249-6901AD1708A9}" type="presOf" srcId="{1760BC3E-6AD1-4D81-8DCD-11C3E690892D}" destId="{4C9784B3-2B2B-48D3-A0E6-139A88AC3B2B}" srcOrd="0" destOrd="0" presId="urn:microsoft.com/office/officeart/2005/8/layout/hierarchy2"/>
    <dgm:cxn modelId="{CE148A96-6C25-4623-B565-A5224FE4EF15}" srcId="{D8671AF3-B88A-4D90-930F-392D8D9CA758}" destId="{DBB15469-B77F-4609-8C90-D7DFE3FD621F}" srcOrd="1" destOrd="0" parTransId="{6A84F7C8-9AE3-411F-B747-CAB9BAF03F3B}" sibTransId="{01E51827-BF38-4773-9A9F-37741D6FEBF6}"/>
    <dgm:cxn modelId="{1EC21FA9-4485-4662-AA6E-95F519C1DF35}" type="presOf" srcId="{6A84F7C8-9AE3-411F-B747-CAB9BAF03F3B}" destId="{03C5FF41-4059-4EB1-ABEC-B5AAE1DC33E5}" srcOrd="1" destOrd="0" presId="urn:microsoft.com/office/officeart/2005/8/layout/hierarchy2"/>
    <dgm:cxn modelId="{575090AB-ED34-4DDE-B260-36769FB5E699}" type="presOf" srcId="{EBEE2085-2D89-4D38-998A-1AE37D2F1541}" destId="{7E99E002-F663-49F0-89FD-DB3471221FFC}" srcOrd="0" destOrd="0" presId="urn:microsoft.com/office/officeart/2005/8/layout/hierarchy2"/>
    <dgm:cxn modelId="{53CC66AF-B69B-4829-A7D3-FA2743994A1F}" type="presOf" srcId="{AFB4EDF9-E7D2-4F00-B4B5-2F4BA33AB37B}" destId="{46533CB2-8EA1-4DF7-B5D5-B374D2F3E267}" srcOrd="0" destOrd="0" presId="urn:microsoft.com/office/officeart/2005/8/layout/hierarchy2"/>
    <dgm:cxn modelId="{4F9770B5-20B8-4922-9E12-2DC840BB8908}" type="presOf" srcId="{17C8A6D1-5347-4054-A51A-EB97A14CB1A6}" destId="{7C393D5A-1EAE-475D-AFAF-3B7C578182BF}" srcOrd="1" destOrd="0" presId="urn:microsoft.com/office/officeart/2005/8/layout/hierarchy2"/>
    <dgm:cxn modelId="{38A60AB9-E0B3-4F74-8492-2609773F6A61}" type="presOf" srcId="{A1B50A22-E652-4BBB-9F5C-EC214EF7F6B9}" destId="{355AE7F9-CE0E-4915-A2B7-52CB0DD8FF0F}" srcOrd="0" destOrd="0" presId="urn:microsoft.com/office/officeart/2005/8/layout/hierarchy2"/>
    <dgm:cxn modelId="{9CFF7FBD-7991-4266-9436-2B7970E0A2E4}" type="presOf" srcId="{17C8A6D1-5347-4054-A51A-EB97A14CB1A6}" destId="{887A6670-B03A-49D5-98D9-45F9EA3C31A9}" srcOrd="0" destOrd="0" presId="urn:microsoft.com/office/officeart/2005/8/layout/hierarchy2"/>
    <dgm:cxn modelId="{A9839EC3-4650-4A6F-845B-B31FF88558B2}" srcId="{19BE3B73-CCEE-451A-B038-EA73F92C5B43}" destId="{1C96688A-A822-43F3-9FF8-2DC8E58B0606}" srcOrd="1" destOrd="0" parTransId="{17C8A6D1-5347-4054-A51A-EB97A14CB1A6}" sibTransId="{D37E326A-FBDD-4D86-878B-2EAB86DDCE9B}"/>
    <dgm:cxn modelId="{C9306BCB-D029-4F4D-8BBD-D4FA36B5F407}" type="presOf" srcId="{B52DD199-E494-42DB-AF98-34104B795635}" destId="{8FCD9F90-A897-4FFE-BD4B-564F61D1BC2F}" srcOrd="0" destOrd="0" presId="urn:microsoft.com/office/officeart/2005/8/layout/hierarchy2"/>
    <dgm:cxn modelId="{76823CCE-E3E0-4544-9BA0-439A22CC2F68}" type="presOf" srcId="{50625CF7-F084-4ACA-B592-41DA1467A61F}" destId="{DCD01F98-533D-4C38-8B08-D68CA68D21BF}" srcOrd="1" destOrd="0" presId="urn:microsoft.com/office/officeart/2005/8/layout/hierarchy2"/>
    <dgm:cxn modelId="{64D71DD5-6281-4C9E-ADC1-946D2B8158CF}" type="presOf" srcId="{05B5480D-E29A-4447-B7C9-26486B00A42D}" destId="{B0FD1A4E-E537-4F0D-B0C6-F446BC9B508B}" srcOrd="0" destOrd="0" presId="urn:microsoft.com/office/officeart/2005/8/layout/hierarchy2"/>
    <dgm:cxn modelId="{756091DC-EBBE-4AFD-B514-8D88FDEC4C23}" type="presOf" srcId="{50625CF7-F084-4ACA-B592-41DA1467A61F}" destId="{7CA723F6-2D00-40C0-88E0-14A63021BED3}" srcOrd="0" destOrd="0" presId="urn:microsoft.com/office/officeart/2005/8/layout/hierarchy2"/>
    <dgm:cxn modelId="{9E331BDD-BD18-4B4A-8B36-DB81609B0F34}" srcId="{D8671AF3-B88A-4D90-930F-392D8D9CA758}" destId="{B52DD199-E494-42DB-AF98-34104B795635}" srcOrd="0" destOrd="0" parTransId="{BA25E124-B997-4D06-9A41-1E7747CD2554}" sibTransId="{20ABF9BD-B293-4274-B9EF-60DDCF7310DA}"/>
    <dgm:cxn modelId="{A6CF32DD-F288-4E71-8A5D-11CAAB24265D}" type="presOf" srcId="{C89924A1-FAFB-4C0D-91AB-489C8418C320}" destId="{86EECC0F-2C7B-42B6-95CF-2A0C44130984}" srcOrd="1" destOrd="0" presId="urn:microsoft.com/office/officeart/2005/8/layout/hierarchy2"/>
    <dgm:cxn modelId="{C4CDF8E8-E997-4030-8B90-8F46AE02585F}" type="presOf" srcId="{12AD36A8-6B7C-4556-9EAC-77C2DBE0457F}" destId="{0E2582AB-1933-413C-AAA5-36D753E109B8}" srcOrd="0" destOrd="0" presId="urn:microsoft.com/office/officeart/2005/8/layout/hierarchy2"/>
    <dgm:cxn modelId="{10F9A3FB-4D65-478B-944A-EC98DE3C04A9}" type="presOf" srcId="{DBB15469-B77F-4609-8C90-D7DFE3FD621F}" destId="{ECA9FCBE-33CD-4EF6-AD03-E3D1D9C14EE3}" srcOrd="0" destOrd="0" presId="urn:microsoft.com/office/officeart/2005/8/layout/hierarchy2"/>
    <dgm:cxn modelId="{3EBA08D2-244C-4249-90C7-F96C7A2D6AD3}" type="presParOf" srcId="{0E2582AB-1933-413C-AAA5-36D753E109B8}" destId="{B36B22BE-96B7-486A-877A-6FB23F46906E}" srcOrd="0" destOrd="0" presId="urn:microsoft.com/office/officeart/2005/8/layout/hierarchy2"/>
    <dgm:cxn modelId="{0A85240A-0EAD-41EE-950B-59DFAC587886}" type="presParOf" srcId="{B36B22BE-96B7-486A-877A-6FB23F46906E}" destId="{4C9784B3-2B2B-48D3-A0E6-139A88AC3B2B}" srcOrd="0" destOrd="0" presId="urn:microsoft.com/office/officeart/2005/8/layout/hierarchy2"/>
    <dgm:cxn modelId="{8E72D08D-1EBE-4F23-B9B8-A82A6BE56D52}" type="presParOf" srcId="{B36B22BE-96B7-486A-877A-6FB23F46906E}" destId="{D6AA0303-81B8-4746-9C45-8511134E1C54}" srcOrd="1" destOrd="0" presId="urn:microsoft.com/office/officeart/2005/8/layout/hierarchy2"/>
    <dgm:cxn modelId="{F2A3B5D6-87DF-4AE9-8A7E-A3DF0CAB5448}" type="presParOf" srcId="{D6AA0303-81B8-4746-9C45-8511134E1C54}" destId="{B0FD1A4E-E537-4F0D-B0C6-F446BC9B508B}" srcOrd="0" destOrd="0" presId="urn:microsoft.com/office/officeart/2005/8/layout/hierarchy2"/>
    <dgm:cxn modelId="{6A7C33EA-367B-4FD8-8750-540F3FE761B6}" type="presParOf" srcId="{B0FD1A4E-E537-4F0D-B0C6-F446BC9B508B}" destId="{4B533F58-DD03-4A64-8EF3-9310025A4445}" srcOrd="0" destOrd="0" presId="urn:microsoft.com/office/officeart/2005/8/layout/hierarchy2"/>
    <dgm:cxn modelId="{250FCB30-9975-4AA3-A15C-E79BFA95370D}" type="presParOf" srcId="{D6AA0303-81B8-4746-9C45-8511134E1C54}" destId="{40C3483E-E73B-4F9E-973B-617C7D6633C0}" srcOrd="1" destOrd="0" presId="urn:microsoft.com/office/officeart/2005/8/layout/hierarchy2"/>
    <dgm:cxn modelId="{C4031904-199B-4FEA-8AA1-73EF291ABAEA}" type="presParOf" srcId="{40C3483E-E73B-4F9E-973B-617C7D6633C0}" destId="{BED91889-0FC4-4B46-9736-07671180C71D}" srcOrd="0" destOrd="0" presId="urn:microsoft.com/office/officeart/2005/8/layout/hierarchy2"/>
    <dgm:cxn modelId="{4BD508C0-D27F-4610-9730-18146F1F9C8F}" type="presParOf" srcId="{40C3483E-E73B-4F9E-973B-617C7D6633C0}" destId="{3AD4806F-ECB9-48F1-95C9-33E81F7F3289}" srcOrd="1" destOrd="0" presId="urn:microsoft.com/office/officeart/2005/8/layout/hierarchy2"/>
    <dgm:cxn modelId="{005FCC25-37C5-4053-AF02-546B5146CB15}" type="presParOf" srcId="{3AD4806F-ECB9-48F1-95C9-33E81F7F3289}" destId="{7D972DBC-96EE-4BC8-9642-A54B27DF173F}" srcOrd="0" destOrd="0" presId="urn:microsoft.com/office/officeart/2005/8/layout/hierarchy2"/>
    <dgm:cxn modelId="{5666D54A-E846-4C34-9896-728E8107D0DD}" type="presParOf" srcId="{7D972DBC-96EE-4BC8-9642-A54B27DF173F}" destId="{567B3E25-8461-492D-8F1A-61B3C52ABE47}" srcOrd="0" destOrd="0" presId="urn:microsoft.com/office/officeart/2005/8/layout/hierarchy2"/>
    <dgm:cxn modelId="{1255A761-7213-46E8-B476-73685D2496C7}" type="presParOf" srcId="{3AD4806F-ECB9-48F1-95C9-33E81F7F3289}" destId="{1242E6DD-4384-428C-B431-5894EE6F7837}" srcOrd="1" destOrd="0" presId="urn:microsoft.com/office/officeart/2005/8/layout/hierarchy2"/>
    <dgm:cxn modelId="{081EB103-6DD0-4829-B843-85BD438152CE}" type="presParOf" srcId="{1242E6DD-4384-428C-B431-5894EE6F7837}" destId="{8FCD9F90-A897-4FFE-BD4B-564F61D1BC2F}" srcOrd="0" destOrd="0" presId="urn:microsoft.com/office/officeart/2005/8/layout/hierarchy2"/>
    <dgm:cxn modelId="{4508AD24-6067-493D-A21A-FCDF7BB165AA}" type="presParOf" srcId="{1242E6DD-4384-428C-B431-5894EE6F7837}" destId="{083F9456-AE86-40CE-89CA-DC2FC7C26D6A}" srcOrd="1" destOrd="0" presId="urn:microsoft.com/office/officeart/2005/8/layout/hierarchy2"/>
    <dgm:cxn modelId="{675ADF2F-E9FE-42BC-93D2-2AA38FAC83B3}" type="presParOf" srcId="{3AD4806F-ECB9-48F1-95C9-33E81F7F3289}" destId="{AC6DDE37-8E63-4F2C-A400-A84EFDF2EC2D}" srcOrd="2" destOrd="0" presId="urn:microsoft.com/office/officeart/2005/8/layout/hierarchy2"/>
    <dgm:cxn modelId="{04AF1A78-A775-4E1B-8792-AE53AD45286B}" type="presParOf" srcId="{AC6DDE37-8E63-4F2C-A400-A84EFDF2EC2D}" destId="{03C5FF41-4059-4EB1-ABEC-B5AAE1DC33E5}" srcOrd="0" destOrd="0" presId="urn:microsoft.com/office/officeart/2005/8/layout/hierarchy2"/>
    <dgm:cxn modelId="{2507CB90-0311-467E-A66F-81834BBBFF3C}" type="presParOf" srcId="{3AD4806F-ECB9-48F1-95C9-33E81F7F3289}" destId="{0E138205-E7B2-41C2-85DC-50D8BC412CD3}" srcOrd="3" destOrd="0" presId="urn:microsoft.com/office/officeart/2005/8/layout/hierarchy2"/>
    <dgm:cxn modelId="{F50DEA9C-1033-4A60-8362-8A94BB73A9EE}" type="presParOf" srcId="{0E138205-E7B2-41C2-85DC-50D8BC412CD3}" destId="{ECA9FCBE-33CD-4EF6-AD03-E3D1D9C14EE3}" srcOrd="0" destOrd="0" presId="urn:microsoft.com/office/officeart/2005/8/layout/hierarchy2"/>
    <dgm:cxn modelId="{F84B949C-671E-4729-B648-548347148CF3}" type="presParOf" srcId="{0E138205-E7B2-41C2-85DC-50D8BC412CD3}" destId="{1057DF1A-8675-46BD-874E-14E6A47187CF}" srcOrd="1" destOrd="0" presId="urn:microsoft.com/office/officeart/2005/8/layout/hierarchy2"/>
    <dgm:cxn modelId="{2AB10AE9-CB00-40D8-9E07-515A903D1296}" type="presParOf" srcId="{0E2582AB-1933-413C-AAA5-36D753E109B8}" destId="{A1F3BA1B-2833-4FFE-A8F7-F0B0AE7139F1}" srcOrd="1" destOrd="0" presId="urn:microsoft.com/office/officeart/2005/8/layout/hierarchy2"/>
    <dgm:cxn modelId="{AB77D743-8268-4360-A1A9-B9532D19ACB7}" type="presParOf" srcId="{A1F3BA1B-2833-4FFE-A8F7-F0B0AE7139F1}" destId="{7E99E002-F663-49F0-89FD-DB3471221FFC}" srcOrd="0" destOrd="0" presId="urn:microsoft.com/office/officeart/2005/8/layout/hierarchy2"/>
    <dgm:cxn modelId="{A98F9D6D-246D-43AD-911C-A0ACA416F9D8}" type="presParOf" srcId="{A1F3BA1B-2833-4FFE-A8F7-F0B0AE7139F1}" destId="{AAD6B3CD-A9A2-45D1-AE30-0C7EF40DAAA2}" srcOrd="1" destOrd="0" presId="urn:microsoft.com/office/officeart/2005/8/layout/hierarchy2"/>
    <dgm:cxn modelId="{7C18EE93-1CB5-4E42-96AF-F7676CC67CC8}" type="presParOf" srcId="{0E2582AB-1933-413C-AAA5-36D753E109B8}" destId="{B8ADE441-8D0A-4DD2-8A37-739CC5248202}" srcOrd="2" destOrd="0" presId="urn:microsoft.com/office/officeart/2005/8/layout/hierarchy2"/>
    <dgm:cxn modelId="{9694E006-CDBC-48A1-9FEE-C230E8D0A092}" type="presParOf" srcId="{B8ADE441-8D0A-4DD2-8A37-739CC5248202}" destId="{46533CB2-8EA1-4DF7-B5D5-B374D2F3E267}" srcOrd="0" destOrd="0" presId="urn:microsoft.com/office/officeart/2005/8/layout/hierarchy2"/>
    <dgm:cxn modelId="{60F0F44A-8CDD-4D58-8D1B-87A3EA34E3F9}" type="presParOf" srcId="{B8ADE441-8D0A-4DD2-8A37-739CC5248202}" destId="{04F64568-4782-42C9-95E2-28BA355C70F8}" srcOrd="1" destOrd="0" presId="urn:microsoft.com/office/officeart/2005/8/layout/hierarchy2"/>
    <dgm:cxn modelId="{6CA40987-835B-4C59-881D-357EC9C325A2}" type="presParOf" srcId="{04F64568-4782-42C9-95E2-28BA355C70F8}" destId="{7CA723F6-2D00-40C0-88E0-14A63021BED3}" srcOrd="0" destOrd="0" presId="urn:microsoft.com/office/officeart/2005/8/layout/hierarchy2"/>
    <dgm:cxn modelId="{43944115-53B9-42A6-A5B3-0A3CFDA55C3B}" type="presParOf" srcId="{7CA723F6-2D00-40C0-88E0-14A63021BED3}" destId="{DCD01F98-533D-4C38-8B08-D68CA68D21BF}" srcOrd="0" destOrd="0" presId="urn:microsoft.com/office/officeart/2005/8/layout/hierarchy2"/>
    <dgm:cxn modelId="{E8FEB00F-3FAC-444E-AD7B-A831612814D9}" type="presParOf" srcId="{04F64568-4782-42C9-95E2-28BA355C70F8}" destId="{1DD0D96F-744B-4D66-B0A9-4435C03089E1}" srcOrd="1" destOrd="0" presId="urn:microsoft.com/office/officeart/2005/8/layout/hierarchy2"/>
    <dgm:cxn modelId="{8D50EAB1-8429-41AC-AD87-73CB7340A253}" type="presParOf" srcId="{1DD0D96F-744B-4D66-B0A9-4435C03089E1}" destId="{E6AF878A-7703-4C1C-A64F-248D62874890}" srcOrd="0" destOrd="0" presId="urn:microsoft.com/office/officeart/2005/8/layout/hierarchy2"/>
    <dgm:cxn modelId="{3E258327-449E-4153-B5C1-A0CEF8C52AE5}" type="presParOf" srcId="{1DD0D96F-744B-4D66-B0A9-4435C03089E1}" destId="{C5E53831-2642-4828-B259-5555D7686510}" srcOrd="1" destOrd="0" presId="urn:microsoft.com/office/officeart/2005/8/layout/hierarchy2"/>
    <dgm:cxn modelId="{4DDCC7AB-4C8B-4D15-8526-478EA4E1E6BB}" type="presParOf" srcId="{0E2582AB-1933-413C-AAA5-36D753E109B8}" destId="{17689B97-12A6-4189-97D7-C2D8389BAC81}" srcOrd="3" destOrd="0" presId="urn:microsoft.com/office/officeart/2005/8/layout/hierarchy2"/>
    <dgm:cxn modelId="{9BFFDBFC-FED1-4039-B9D2-98B070D4BA5D}" type="presParOf" srcId="{17689B97-12A6-4189-97D7-C2D8389BAC81}" destId="{B17540A5-8DD4-4BC6-8865-3D591FD1593A}" srcOrd="0" destOrd="0" presId="urn:microsoft.com/office/officeart/2005/8/layout/hierarchy2"/>
    <dgm:cxn modelId="{93960B6B-3018-4CB7-9E19-3D34DD5E68FF}" type="presParOf" srcId="{17689B97-12A6-4189-97D7-C2D8389BAC81}" destId="{8356C7F2-2D91-40E7-9F05-2E110F491805}" srcOrd="1" destOrd="0" presId="urn:microsoft.com/office/officeart/2005/8/layout/hierarchy2"/>
    <dgm:cxn modelId="{CAAA1090-040B-43AD-B816-C2173FA39A13}" type="presParOf" srcId="{8356C7F2-2D91-40E7-9F05-2E110F491805}" destId="{3C052E01-6FC5-4C61-8A67-83D4540B4D8F}" srcOrd="0" destOrd="0" presId="urn:microsoft.com/office/officeart/2005/8/layout/hierarchy2"/>
    <dgm:cxn modelId="{0E443F25-A820-43E1-A298-E631B9E2EAC0}" type="presParOf" srcId="{3C052E01-6FC5-4C61-8A67-83D4540B4D8F}" destId="{86EECC0F-2C7B-42B6-95CF-2A0C44130984}" srcOrd="0" destOrd="0" presId="urn:microsoft.com/office/officeart/2005/8/layout/hierarchy2"/>
    <dgm:cxn modelId="{0451953F-7A94-439E-9382-D89C60E75B18}" type="presParOf" srcId="{8356C7F2-2D91-40E7-9F05-2E110F491805}" destId="{7675426F-2BE8-4ECC-BEEA-7426E7291134}" srcOrd="1" destOrd="0" presId="urn:microsoft.com/office/officeart/2005/8/layout/hierarchy2"/>
    <dgm:cxn modelId="{5F3C3960-DBB4-46A8-8499-18A8A0F0F424}" type="presParOf" srcId="{7675426F-2BE8-4ECC-BEEA-7426E7291134}" destId="{355AE7F9-CE0E-4915-A2B7-52CB0DD8FF0F}" srcOrd="0" destOrd="0" presId="urn:microsoft.com/office/officeart/2005/8/layout/hierarchy2"/>
    <dgm:cxn modelId="{EDDFAFA6-F9C1-45A6-9CA1-5E758748E4B3}" type="presParOf" srcId="{7675426F-2BE8-4ECC-BEEA-7426E7291134}" destId="{CB64DDDD-4B83-4AD3-8302-762604342467}" srcOrd="1" destOrd="0" presId="urn:microsoft.com/office/officeart/2005/8/layout/hierarchy2"/>
    <dgm:cxn modelId="{B0AA8671-480F-4761-828F-425A6CA1AB08}" type="presParOf" srcId="{8356C7F2-2D91-40E7-9F05-2E110F491805}" destId="{887A6670-B03A-49D5-98D9-45F9EA3C31A9}" srcOrd="2" destOrd="0" presId="urn:microsoft.com/office/officeart/2005/8/layout/hierarchy2"/>
    <dgm:cxn modelId="{3442293F-A863-4A94-A7C2-AC69E0DBA9BF}" type="presParOf" srcId="{887A6670-B03A-49D5-98D9-45F9EA3C31A9}" destId="{7C393D5A-1EAE-475D-AFAF-3B7C578182BF}" srcOrd="0" destOrd="0" presId="urn:microsoft.com/office/officeart/2005/8/layout/hierarchy2"/>
    <dgm:cxn modelId="{E1F3B71D-3CBF-4296-BAA1-C3D70304328A}" type="presParOf" srcId="{8356C7F2-2D91-40E7-9F05-2E110F491805}" destId="{FBEC689C-6299-4C10-BC7F-6FC4CAB1B614}" srcOrd="3" destOrd="0" presId="urn:microsoft.com/office/officeart/2005/8/layout/hierarchy2"/>
    <dgm:cxn modelId="{059497FD-332E-4C18-BBB4-FA640598011F}" type="presParOf" srcId="{FBEC689C-6299-4C10-BC7F-6FC4CAB1B614}" destId="{7D442B79-77CA-436B-8280-810358C1F9C2}" srcOrd="0" destOrd="0" presId="urn:microsoft.com/office/officeart/2005/8/layout/hierarchy2"/>
    <dgm:cxn modelId="{4B0D7694-3213-4E01-906A-04AF94BF07A9}" type="presParOf" srcId="{FBEC689C-6299-4C10-BC7F-6FC4CAB1B614}" destId="{C5B78E94-7543-42B2-A037-196B36499AF1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82.xml><?xml version="1.0" encoding="utf-8"?>
<dgm:dataModel xmlns:dgm="http://schemas.openxmlformats.org/drawingml/2006/diagram" xmlns:a="http://schemas.openxmlformats.org/drawingml/2006/main">
  <dgm:ptLst>
    <dgm:pt modelId="{81EFF11E-AD01-4AA2-A499-051858E3A6C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24CBECA-0F94-4EB7-9FEE-A6FCDFDF7030}">
      <dgm:prSet/>
      <dgm:spPr/>
      <dgm:t>
        <a:bodyPr/>
        <a:lstStyle/>
        <a:p>
          <a:r>
            <a:rPr lang="en-US" b="1" baseline="0"/>
            <a:t>Click Steps:</a:t>
          </a:r>
          <a:br>
            <a:rPr lang="en-US" baseline="0"/>
          </a:br>
          <a:r>
            <a:rPr lang="en-US" baseline="0"/>
            <a:t>Choosing the Correct Action Reason</a:t>
          </a:r>
          <a:endParaRPr lang="en-US"/>
        </a:p>
      </dgm:t>
    </dgm:pt>
    <dgm:pt modelId="{DB78F686-2489-49E3-9A12-CE46D9D079B0}" type="parTrans" cxnId="{800E9075-6942-4305-A803-E53F113EBD1F}">
      <dgm:prSet/>
      <dgm:spPr/>
      <dgm:t>
        <a:bodyPr/>
        <a:lstStyle/>
        <a:p>
          <a:endParaRPr lang="en-US"/>
        </a:p>
      </dgm:t>
    </dgm:pt>
    <dgm:pt modelId="{2A217E60-ABDC-4FF8-963B-40039A89D8C2}" type="sibTrans" cxnId="{800E9075-6942-4305-A803-E53F113EBD1F}">
      <dgm:prSet/>
      <dgm:spPr/>
      <dgm:t>
        <a:bodyPr/>
        <a:lstStyle/>
        <a:p>
          <a:endParaRPr lang="en-US"/>
        </a:p>
      </dgm:t>
    </dgm:pt>
    <dgm:pt modelId="{2247FCAD-C8B4-454E-9463-8ABA8EE178D6}" type="pres">
      <dgm:prSet presAssocID="{81EFF11E-AD01-4AA2-A499-051858E3A6C2}" presName="linear" presStyleCnt="0">
        <dgm:presLayoutVars>
          <dgm:animLvl val="lvl"/>
          <dgm:resizeHandles val="exact"/>
        </dgm:presLayoutVars>
      </dgm:prSet>
      <dgm:spPr/>
    </dgm:pt>
    <dgm:pt modelId="{475E0A3F-08A5-4D87-819E-DD716925E751}" type="pres">
      <dgm:prSet presAssocID="{824CBECA-0F94-4EB7-9FEE-A6FCDFDF7030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800E9075-6942-4305-A803-E53F113EBD1F}" srcId="{81EFF11E-AD01-4AA2-A499-051858E3A6C2}" destId="{824CBECA-0F94-4EB7-9FEE-A6FCDFDF7030}" srcOrd="0" destOrd="0" parTransId="{DB78F686-2489-49E3-9A12-CE46D9D079B0}" sibTransId="{2A217E60-ABDC-4FF8-963B-40039A89D8C2}"/>
    <dgm:cxn modelId="{A3BA24D8-9B19-47C3-AB8D-90E46898A20F}" type="presOf" srcId="{824CBECA-0F94-4EB7-9FEE-A6FCDFDF7030}" destId="{475E0A3F-08A5-4D87-819E-DD716925E751}" srcOrd="0" destOrd="0" presId="urn:microsoft.com/office/officeart/2005/8/layout/vList2"/>
    <dgm:cxn modelId="{752F6FF5-0C45-42E5-9781-E4B21E4CA056}" type="presOf" srcId="{81EFF11E-AD01-4AA2-A499-051858E3A6C2}" destId="{2247FCAD-C8B4-454E-9463-8ABA8EE178D6}" srcOrd="0" destOrd="0" presId="urn:microsoft.com/office/officeart/2005/8/layout/vList2"/>
    <dgm:cxn modelId="{4C70BAD4-D618-4F86-84B5-F1A570DA5F30}" type="presParOf" srcId="{2247FCAD-C8B4-454E-9463-8ABA8EE178D6}" destId="{475E0A3F-08A5-4D87-819E-DD716925E751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83.xml><?xml version="1.0" encoding="utf-8"?>
<dgm:dataModel xmlns:dgm="http://schemas.openxmlformats.org/drawingml/2006/diagram" xmlns:a="http://schemas.openxmlformats.org/drawingml/2006/main">
  <dgm:ptLst>
    <dgm:pt modelId="{4C31CEE2-3412-4BA2-99B8-8A5A8EE6876B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AD871E6-8BB1-4DF4-A2AD-76BD5E71E497}">
      <dgm:prSet/>
      <dgm:spPr/>
      <dgm:t>
        <a:bodyPr/>
        <a:lstStyle/>
        <a:p>
          <a:r>
            <a:rPr lang="en-US" b="1"/>
            <a:t>PACC - Accepted another position</a:t>
          </a:r>
          <a:endParaRPr lang="en-US"/>
        </a:p>
      </dgm:t>
    </dgm:pt>
    <dgm:pt modelId="{9276B6B7-6E49-4006-A8F3-3CA8BF03CB67}" type="parTrans" cxnId="{A51A432A-1FAB-40CE-A597-2E47A419E62F}">
      <dgm:prSet/>
      <dgm:spPr/>
      <dgm:t>
        <a:bodyPr/>
        <a:lstStyle/>
        <a:p>
          <a:endParaRPr lang="en-US"/>
        </a:p>
      </dgm:t>
    </dgm:pt>
    <dgm:pt modelId="{4C9B4A11-39C8-43A3-A033-B33DA64377C7}" type="sibTrans" cxnId="{A51A432A-1FAB-40CE-A597-2E47A419E62F}">
      <dgm:prSet/>
      <dgm:spPr/>
      <dgm:t>
        <a:bodyPr/>
        <a:lstStyle/>
        <a:p>
          <a:endParaRPr lang="en-US"/>
        </a:p>
      </dgm:t>
    </dgm:pt>
    <dgm:pt modelId="{83A90028-3A07-46A3-BCB7-9F364F3977F1}">
      <dgm:prSet custT="1"/>
      <dgm:spPr/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Postdoc ends appointment early to take another position</a:t>
          </a:r>
        </a:p>
      </dgm:t>
    </dgm:pt>
    <dgm:pt modelId="{F4FFCEA7-FB7C-479B-8C7C-6C6153D6234B}" type="parTrans" cxnId="{627CA68A-28AB-44A7-B5BC-31A7D7C857A7}">
      <dgm:prSet/>
      <dgm:spPr/>
      <dgm:t>
        <a:bodyPr/>
        <a:lstStyle/>
        <a:p>
          <a:endParaRPr lang="en-US"/>
        </a:p>
      </dgm:t>
    </dgm:pt>
    <dgm:pt modelId="{EE46DA06-CD7C-4AC0-996E-7A4BB401F7A8}" type="sibTrans" cxnId="{627CA68A-28AB-44A7-B5BC-31A7D7C857A7}">
      <dgm:prSet/>
      <dgm:spPr/>
      <dgm:t>
        <a:bodyPr/>
        <a:lstStyle/>
        <a:p>
          <a:endParaRPr lang="en-US"/>
        </a:p>
      </dgm:t>
    </dgm:pt>
    <dgm:pt modelId="{C7FB7832-9244-4156-BA1C-2417D020F499}">
      <dgm:prSet/>
      <dgm:spPr/>
      <dgm:t>
        <a:bodyPr/>
        <a:lstStyle/>
        <a:p>
          <a:r>
            <a:rPr lang="en-US" b="1" dirty="0"/>
            <a:t>PDEP - Department transfer (see next slide)</a:t>
          </a:r>
          <a:endParaRPr lang="en-US" dirty="0"/>
        </a:p>
      </dgm:t>
    </dgm:pt>
    <dgm:pt modelId="{7B04EF03-4F4A-4AF3-9A7B-B5C4F12379DE}" type="parTrans" cxnId="{23823003-216D-4B97-8020-88F15CBE6FB6}">
      <dgm:prSet/>
      <dgm:spPr/>
      <dgm:t>
        <a:bodyPr/>
        <a:lstStyle/>
        <a:p>
          <a:endParaRPr lang="en-US"/>
        </a:p>
      </dgm:t>
    </dgm:pt>
    <dgm:pt modelId="{C95AAD1A-79C2-4043-A553-813BD5B32A5C}" type="sibTrans" cxnId="{23823003-216D-4B97-8020-88F15CBE6FB6}">
      <dgm:prSet/>
      <dgm:spPr/>
      <dgm:t>
        <a:bodyPr/>
        <a:lstStyle/>
        <a:p>
          <a:endParaRPr lang="en-US"/>
        </a:p>
      </dgm:t>
    </dgm:pt>
    <dgm:pt modelId="{C8CBE55D-E2BB-460B-B983-F6D4BBF2F9F3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Postdoc transfer to a new postdoc position in another Stanford department</a:t>
          </a:r>
        </a:p>
      </dgm:t>
    </dgm:pt>
    <dgm:pt modelId="{DB6F2105-FE45-4D37-94CC-43C4D1C86800}" type="parTrans" cxnId="{0E45D7BC-4FBD-4EB7-8705-CF22B0796E51}">
      <dgm:prSet/>
      <dgm:spPr/>
      <dgm:t>
        <a:bodyPr/>
        <a:lstStyle/>
        <a:p>
          <a:endParaRPr lang="en-US"/>
        </a:p>
      </dgm:t>
    </dgm:pt>
    <dgm:pt modelId="{B85CCF16-8B56-453F-81CA-AD4A52366AF8}" type="sibTrans" cxnId="{0E45D7BC-4FBD-4EB7-8705-CF22B0796E51}">
      <dgm:prSet/>
      <dgm:spPr/>
      <dgm:t>
        <a:bodyPr/>
        <a:lstStyle/>
        <a:p>
          <a:endParaRPr lang="en-US"/>
        </a:p>
      </dgm:t>
    </dgm:pt>
    <dgm:pt modelId="{A0205564-694F-40E9-80A3-9F2BBA175DB2}">
      <dgm:prSet/>
      <dgm:spPr/>
      <dgm:t>
        <a:bodyPr/>
        <a:lstStyle/>
        <a:p>
          <a:r>
            <a:rPr lang="en-US" b="1"/>
            <a:t>PEAR - Early termination</a:t>
          </a:r>
          <a:endParaRPr lang="en-US"/>
        </a:p>
      </dgm:t>
    </dgm:pt>
    <dgm:pt modelId="{33529C65-7428-422C-B850-8FA565E88BED}" type="parTrans" cxnId="{64B3887C-DC54-4E55-ACE7-E88494D8509D}">
      <dgm:prSet/>
      <dgm:spPr/>
      <dgm:t>
        <a:bodyPr/>
        <a:lstStyle/>
        <a:p>
          <a:endParaRPr lang="en-US"/>
        </a:p>
      </dgm:t>
    </dgm:pt>
    <dgm:pt modelId="{37792D5F-CBFC-4BBC-A968-FA4E44D83B54}" type="sibTrans" cxnId="{64B3887C-DC54-4E55-ACE7-E88494D8509D}">
      <dgm:prSet/>
      <dgm:spPr/>
      <dgm:t>
        <a:bodyPr/>
        <a:lstStyle/>
        <a:p>
          <a:endParaRPr lang="en-US"/>
        </a:p>
      </dgm:t>
    </dgm:pt>
    <dgm:pt modelId="{ADDEE75D-180A-4CC6-88F9-1B7E0CA84C4A}">
      <dgm:prSet custT="1"/>
      <dgm:spPr/>
      <dgm:t>
        <a:bodyPr/>
        <a:lstStyle/>
        <a:p>
          <a:r>
            <a:rPr lang="en-US" sz="1000" b="1" dirty="0">
              <a:solidFill>
                <a:schemeClr val="accent4"/>
              </a:solidFill>
            </a:rPr>
            <a:t>Use ONLY when Faculty Sponsor ends appointment early due to specified reasons</a:t>
          </a:r>
        </a:p>
      </dgm:t>
    </dgm:pt>
    <dgm:pt modelId="{8C2D4CBE-6A77-4237-B56C-100443ED03FF}" type="parTrans" cxnId="{C6C8F235-CB26-47C2-9360-F1087E4813D5}">
      <dgm:prSet/>
      <dgm:spPr/>
      <dgm:t>
        <a:bodyPr/>
        <a:lstStyle/>
        <a:p>
          <a:endParaRPr lang="en-US"/>
        </a:p>
      </dgm:t>
    </dgm:pt>
    <dgm:pt modelId="{EBE06EDD-FA03-44B2-AE65-3DB3A26DFB5B}" type="sibTrans" cxnId="{C6C8F235-CB26-47C2-9360-F1087E4813D5}">
      <dgm:prSet/>
      <dgm:spPr/>
      <dgm:t>
        <a:bodyPr/>
        <a:lstStyle/>
        <a:p>
          <a:endParaRPr lang="en-US"/>
        </a:p>
      </dgm:t>
    </dgm:pt>
    <dgm:pt modelId="{03196D74-5057-4368-941B-2184640BCFB6}">
      <dgm:prSet custT="1"/>
      <dgm:spPr/>
      <dgm:t>
        <a:bodyPr/>
        <a:lstStyle/>
        <a:p>
          <a:r>
            <a:rPr lang="en-US" sz="1000" b="1" dirty="0">
              <a:solidFill>
                <a:schemeClr val="accent4"/>
              </a:solidFill>
            </a:rPr>
            <a:t>Must follow early termination process noted on Slide 205-6</a:t>
          </a:r>
        </a:p>
      </dgm:t>
    </dgm:pt>
    <dgm:pt modelId="{12832037-CCA4-4E88-957F-EE510D2F4B77}" type="parTrans" cxnId="{468FCBEC-4DAE-48F6-9867-572D8AFA41AB}">
      <dgm:prSet/>
      <dgm:spPr/>
      <dgm:t>
        <a:bodyPr/>
        <a:lstStyle/>
        <a:p>
          <a:endParaRPr lang="en-US"/>
        </a:p>
      </dgm:t>
    </dgm:pt>
    <dgm:pt modelId="{4CA23D0A-1F02-438E-95A7-2B26249ABA2F}" type="sibTrans" cxnId="{468FCBEC-4DAE-48F6-9867-572D8AFA41AB}">
      <dgm:prSet/>
      <dgm:spPr/>
      <dgm:t>
        <a:bodyPr/>
        <a:lstStyle/>
        <a:p>
          <a:endParaRPr lang="en-US"/>
        </a:p>
      </dgm:t>
    </dgm:pt>
    <dgm:pt modelId="{802EE6E7-7FE8-4399-9D6A-2B3D01313647}">
      <dgm:prSet/>
      <dgm:spPr/>
      <dgm:t>
        <a:bodyPr/>
        <a:lstStyle/>
        <a:p>
          <a:r>
            <a:rPr lang="en-US" b="1"/>
            <a:t>PEND - End of appointment term</a:t>
          </a:r>
          <a:endParaRPr lang="en-US"/>
        </a:p>
      </dgm:t>
    </dgm:pt>
    <dgm:pt modelId="{A47A0406-5A26-4DBB-A978-7E870452C1A2}" type="parTrans" cxnId="{B909A555-C886-4E5D-AEA3-B496BC00DA04}">
      <dgm:prSet/>
      <dgm:spPr/>
      <dgm:t>
        <a:bodyPr/>
        <a:lstStyle/>
        <a:p>
          <a:endParaRPr lang="en-US"/>
        </a:p>
      </dgm:t>
    </dgm:pt>
    <dgm:pt modelId="{5D885038-97B7-42B7-A4C0-561DB4A0446D}" type="sibTrans" cxnId="{B909A555-C886-4E5D-AEA3-B496BC00DA04}">
      <dgm:prSet/>
      <dgm:spPr/>
      <dgm:t>
        <a:bodyPr/>
        <a:lstStyle/>
        <a:p>
          <a:endParaRPr lang="en-US"/>
        </a:p>
      </dgm:t>
    </dgm:pt>
    <dgm:pt modelId="{D3D1BFA5-81F9-47D8-8C7A-84244C965E58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Postdoc has </a:t>
          </a:r>
          <a:r>
            <a:rPr lang="en-US" b="1" i="1" dirty="0">
              <a:solidFill>
                <a:schemeClr val="accent5"/>
              </a:solidFill>
            </a:rPr>
            <a:t>substantially completed </a:t>
          </a:r>
          <a:r>
            <a:rPr lang="en-US" b="1" dirty="0">
              <a:solidFill>
                <a:schemeClr val="accent5"/>
              </a:solidFill>
            </a:rPr>
            <a:t>the appointment term</a:t>
          </a:r>
        </a:p>
      </dgm:t>
    </dgm:pt>
    <dgm:pt modelId="{A79E3337-3052-44D7-B3EB-902BFD8D0D1F}" type="parTrans" cxnId="{D7D0A36B-37A9-4553-9D78-E2DB4BD5BC70}">
      <dgm:prSet/>
      <dgm:spPr/>
      <dgm:t>
        <a:bodyPr/>
        <a:lstStyle/>
        <a:p>
          <a:endParaRPr lang="en-US"/>
        </a:p>
      </dgm:t>
    </dgm:pt>
    <dgm:pt modelId="{D96F1DE4-5CEB-4668-B21A-3448205D4828}" type="sibTrans" cxnId="{D7D0A36B-37A9-4553-9D78-E2DB4BD5BC70}">
      <dgm:prSet/>
      <dgm:spPr/>
      <dgm:t>
        <a:bodyPr/>
        <a:lstStyle/>
        <a:p>
          <a:endParaRPr lang="en-US"/>
        </a:p>
      </dgm:t>
    </dgm:pt>
    <dgm:pt modelId="{0DBA7D62-66FE-468E-81F8-08E654C5E4BF}">
      <dgm:prSet/>
      <dgm:spPr/>
      <dgm:t>
        <a:bodyPr/>
        <a:lstStyle/>
        <a:p>
          <a:r>
            <a:rPr lang="en-US" b="1"/>
            <a:t>PPER - Personal/family reasons</a:t>
          </a:r>
          <a:endParaRPr lang="en-US"/>
        </a:p>
      </dgm:t>
    </dgm:pt>
    <dgm:pt modelId="{B22DCC03-01CE-4DF3-8108-0C6908B513DA}" type="parTrans" cxnId="{052635E3-A43E-4905-B64D-700DB566EFD6}">
      <dgm:prSet/>
      <dgm:spPr/>
      <dgm:t>
        <a:bodyPr/>
        <a:lstStyle/>
        <a:p>
          <a:endParaRPr lang="en-US"/>
        </a:p>
      </dgm:t>
    </dgm:pt>
    <dgm:pt modelId="{DE0EA269-85BF-49FA-AA5F-CAE533100313}" type="sibTrans" cxnId="{052635E3-A43E-4905-B64D-700DB566EFD6}">
      <dgm:prSet/>
      <dgm:spPr/>
      <dgm:t>
        <a:bodyPr/>
        <a:lstStyle/>
        <a:p>
          <a:endParaRPr lang="en-US"/>
        </a:p>
      </dgm:t>
    </dgm:pt>
    <dgm:pt modelId="{6CC5B417-BF6E-4182-8D61-E3224D156701}">
      <dgm:prSet/>
      <dgm:spPr/>
      <dgm:t>
        <a:bodyPr/>
        <a:lstStyle/>
        <a:p>
          <a:r>
            <a:rPr lang="en-US" b="1" dirty="0">
              <a:solidFill>
                <a:schemeClr val="accent6">
                  <a:lumMod val="50000"/>
                </a:schemeClr>
              </a:solidFill>
            </a:rPr>
            <a:t>Postdoc ends appointment early for personal reasons</a:t>
          </a:r>
        </a:p>
      </dgm:t>
    </dgm:pt>
    <dgm:pt modelId="{3B830BDF-F56F-4C39-8528-F51D17AFB7B1}" type="parTrans" cxnId="{FF630F53-A917-4253-A1E1-297AD21EAB36}">
      <dgm:prSet/>
      <dgm:spPr/>
      <dgm:t>
        <a:bodyPr/>
        <a:lstStyle/>
        <a:p>
          <a:endParaRPr lang="en-US"/>
        </a:p>
      </dgm:t>
    </dgm:pt>
    <dgm:pt modelId="{52537354-CDE2-4704-A6A7-6833E26E4119}" type="sibTrans" cxnId="{FF630F53-A917-4253-A1E1-297AD21EAB36}">
      <dgm:prSet/>
      <dgm:spPr/>
      <dgm:t>
        <a:bodyPr/>
        <a:lstStyle/>
        <a:p>
          <a:endParaRPr lang="en-US"/>
        </a:p>
      </dgm:t>
    </dgm:pt>
    <dgm:pt modelId="{7FF48850-0D38-45C2-AC39-C38B7E1F5E15}">
      <dgm:prSet/>
      <dgm:spPr/>
      <dgm:t>
        <a:bodyPr/>
        <a:lstStyle/>
        <a:p>
          <a:r>
            <a:rPr lang="en-US" b="1"/>
            <a:t>PQWN - Quit without notice</a:t>
          </a:r>
          <a:endParaRPr lang="en-US"/>
        </a:p>
      </dgm:t>
    </dgm:pt>
    <dgm:pt modelId="{1079A2C2-FD15-43D4-8647-35467C5F9460}" type="parTrans" cxnId="{072F926F-3614-4204-B85C-B99F39C0A89C}">
      <dgm:prSet/>
      <dgm:spPr/>
      <dgm:t>
        <a:bodyPr/>
        <a:lstStyle/>
        <a:p>
          <a:endParaRPr lang="en-US"/>
        </a:p>
      </dgm:t>
    </dgm:pt>
    <dgm:pt modelId="{B1E98E00-61B5-4170-9CE2-1FAE95EB6804}" type="sibTrans" cxnId="{072F926F-3614-4204-B85C-B99F39C0A89C}">
      <dgm:prSet/>
      <dgm:spPr/>
      <dgm:t>
        <a:bodyPr/>
        <a:lstStyle/>
        <a:p>
          <a:endParaRPr lang="en-US"/>
        </a:p>
      </dgm:t>
    </dgm:pt>
    <dgm:pt modelId="{8A8D0904-0D52-4CED-9840-A5AC67967A41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Postdoc ends appointment early without notice</a:t>
          </a:r>
        </a:p>
      </dgm:t>
    </dgm:pt>
    <dgm:pt modelId="{DA6CEF34-7B7D-4F79-A48F-41F451EFE738}" type="parTrans" cxnId="{A7FB4015-8C44-41EC-8A2C-7A399F5C15F1}">
      <dgm:prSet/>
      <dgm:spPr/>
      <dgm:t>
        <a:bodyPr/>
        <a:lstStyle/>
        <a:p>
          <a:endParaRPr lang="en-US"/>
        </a:p>
      </dgm:t>
    </dgm:pt>
    <dgm:pt modelId="{0BC349ED-C058-4CE6-B701-1483E46AE073}" type="sibTrans" cxnId="{A7FB4015-8C44-41EC-8A2C-7A399F5C15F1}">
      <dgm:prSet/>
      <dgm:spPr/>
      <dgm:t>
        <a:bodyPr/>
        <a:lstStyle/>
        <a:p>
          <a:endParaRPr lang="en-US"/>
        </a:p>
      </dgm:t>
    </dgm:pt>
    <dgm:pt modelId="{2A1BC3A5-3880-4764-B832-FD62B478B4D8}">
      <dgm:prSet/>
      <dgm:spPr/>
      <dgm:t>
        <a:bodyPr/>
        <a:lstStyle/>
        <a:p>
          <a:r>
            <a:rPr lang="en-US" b="1"/>
            <a:t>PRES – Resignation</a:t>
          </a:r>
          <a:endParaRPr lang="en-US"/>
        </a:p>
      </dgm:t>
    </dgm:pt>
    <dgm:pt modelId="{700541B0-7E8B-4809-8A2D-784970F58D27}" type="parTrans" cxnId="{0C2CE52D-82E1-4A92-B740-40D55072C2F9}">
      <dgm:prSet/>
      <dgm:spPr/>
      <dgm:t>
        <a:bodyPr/>
        <a:lstStyle/>
        <a:p>
          <a:endParaRPr lang="en-US"/>
        </a:p>
      </dgm:t>
    </dgm:pt>
    <dgm:pt modelId="{8050E7D4-AB23-4E38-B0BF-D653ED8FB1E7}" type="sibTrans" cxnId="{0C2CE52D-82E1-4A92-B740-40D55072C2F9}">
      <dgm:prSet/>
      <dgm:spPr/>
      <dgm:t>
        <a:bodyPr/>
        <a:lstStyle/>
        <a:p>
          <a:endParaRPr lang="en-US"/>
        </a:p>
      </dgm:t>
    </dgm:pt>
    <dgm:pt modelId="{E409A9C7-7755-410E-B04C-BF57E957A30C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Postdoc resigns appointment early</a:t>
          </a:r>
        </a:p>
      </dgm:t>
    </dgm:pt>
    <dgm:pt modelId="{8DA8E6BC-D59E-463E-A186-9DD65A2D0B20}" type="parTrans" cxnId="{C9405E05-7279-4465-B074-FA701B8DA52A}">
      <dgm:prSet/>
      <dgm:spPr/>
      <dgm:t>
        <a:bodyPr/>
        <a:lstStyle/>
        <a:p>
          <a:endParaRPr lang="en-US"/>
        </a:p>
      </dgm:t>
    </dgm:pt>
    <dgm:pt modelId="{DD9F56F3-D203-442D-9888-4D4F8C76FFA7}" type="sibTrans" cxnId="{C9405E05-7279-4465-B074-FA701B8DA52A}">
      <dgm:prSet/>
      <dgm:spPr/>
      <dgm:t>
        <a:bodyPr/>
        <a:lstStyle/>
        <a:p>
          <a:endParaRPr lang="en-US"/>
        </a:p>
      </dgm:t>
    </dgm:pt>
    <dgm:pt modelId="{E3728F53-ECAA-4633-8E25-D64286802305}">
      <dgm:prSet/>
      <dgm:spPr/>
      <dgm:t>
        <a:bodyPr/>
        <a:lstStyle/>
        <a:p>
          <a:r>
            <a:rPr lang="en-US" b="1"/>
            <a:t>RRTN - Failure to return from LOA</a:t>
          </a:r>
          <a:endParaRPr lang="en-US"/>
        </a:p>
      </dgm:t>
    </dgm:pt>
    <dgm:pt modelId="{6DB5E1A2-6DEE-4341-AEBE-E38A14C5ACED}" type="parTrans" cxnId="{1EF99418-85A5-4189-956A-CF11BB42F296}">
      <dgm:prSet/>
      <dgm:spPr/>
      <dgm:t>
        <a:bodyPr/>
        <a:lstStyle/>
        <a:p>
          <a:endParaRPr lang="en-US"/>
        </a:p>
      </dgm:t>
    </dgm:pt>
    <dgm:pt modelId="{FC837EE5-0D6D-4BE8-BDF4-0509D2A5DA25}" type="sibTrans" cxnId="{1EF99418-85A5-4189-956A-CF11BB42F296}">
      <dgm:prSet/>
      <dgm:spPr/>
      <dgm:t>
        <a:bodyPr/>
        <a:lstStyle/>
        <a:p>
          <a:endParaRPr lang="en-US"/>
        </a:p>
      </dgm:t>
    </dgm:pt>
    <dgm:pt modelId="{87C02989-7A4D-4BE1-B8B5-B715AC9EF534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Postdoc fails to return from an approved leave of absence</a:t>
          </a:r>
        </a:p>
      </dgm:t>
    </dgm:pt>
    <dgm:pt modelId="{6172F865-9B8F-4385-89B2-D8956C8326AF}" type="parTrans" cxnId="{8EF3BF16-21AB-45AF-A1AB-69D76770CAE6}">
      <dgm:prSet/>
      <dgm:spPr/>
      <dgm:t>
        <a:bodyPr/>
        <a:lstStyle/>
        <a:p>
          <a:endParaRPr lang="en-US"/>
        </a:p>
      </dgm:t>
    </dgm:pt>
    <dgm:pt modelId="{9CB11547-AE6A-4662-8A33-439CF79E0B8C}" type="sibTrans" cxnId="{8EF3BF16-21AB-45AF-A1AB-69D76770CAE6}">
      <dgm:prSet/>
      <dgm:spPr/>
      <dgm:t>
        <a:bodyPr/>
        <a:lstStyle/>
        <a:p>
          <a:endParaRPr lang="en-US"/>
        </a:p>
      </dgm:t>
    </dgm:pt>
    <dgm:pt modelId="{ACAF455C-5A83-4B0C-A6E5-E2F7001ACD8A}" type="pres">
      <dgm:prSet presAssocID="{4C31CEE2-3412-4BA2-99B8-8A5A8EE6876B}" presName="Name0" presStyleCnt="0">
        <dgm:presLayoutVars>
          <dgm:dir/>
          <dgm:animLvl val="lvl"/>
          <dgm:resizeHandles val="exact"/>
        </dgm:presLayoutVars>
      </dgm:prSet>
      <dgm:spPr/>
    </dgm:pt>
    <dgm:pt modelId="{1CA0E51E-E53E-4C5A-AB09-225773948B0F}" type="pres">
      <dgm:prSet presAssocID="{CAD871E6-8BB1-4DF4-A2AD-76BD5E71E497}" presName="linNode" presStyleCnt="0"/>
      <dgm:spPr/>
    </dgm:pt>
    <dgm:pt modelId="{7815D7CF-F148-4056-B244-2879FB22A25D}" type="pres">
      <dgm:prSet presAssocID="{CAD871E6-8BB1-4DF4-A2AD-76BD5E71E497}" presName="parentText" presStyleLbl="node1" presStyleIdx="0" presStyleCnt="8">
        <dgm:presLayoutVars>
          <dgm:chMax val="1"/>
          <dgm:bulletEnabled val="1"/>
        </dgm:presLayoutVars>
      </dgm:prSet>
      <dgm:spPr/>
    </dgm:pt>
    <dgm:pt modelId="{AE3CE354-B0A0-4F1D-A3B2-6C6C8ECA8830}" type="pres">
      <dgm:prSet presAssocID="{CAD871E6-8BB1-4DF4-A2AD-76BD5E71E497}" presName="descendantText" presStyleLbl="alignAccFollowNode1" presStyleIdx="0" presStyleCnt="8">
        <dgm:presLayoutVars>
          <dgm:bulletEnabled val="1"/>
        </dgm:presLayoutVars>
      </dgm:prSet>
      <dgm:spPr/>
    </dgm:pt>
    <dgm:pt modelId="{E6E4369F-AF36-45AD-AB9F-371986B665ED}" type="pres">
      <dgm:prSet presAssocID="{4C9B4A11-39C8-43A3-A033-B33DA64377C7}" presName="sp" presStyleCnt="0"/>
      <dgm:spPr/>
    </dgm:pt>
    <dgm:pt modelId="{8CC69E16-BF82-468B-A632-0670C8C5A956}" type="pres">
      <dgm:prSet presAssocID="{C7FB7832-9244-4156-BA1C-2417D020F499}" presName="linNode" presStyleCnt="0"/>
      <dgm:spPr/>
    </dgm:pt>
    <dgm:pt modelId="{701594A6-B889-449A-9AE5-D34D75A973E5}" type="pres">
      <dgm:prSet presAssocID="{C7FB7832-9244-4156-BA1C-2417D020F499}" presName="parentText" presStyleLbl="node1" presStyleIdx="1" presStyleCnt="8">
        <dgm:presLayoutVars>
          <dgm:chMax val="1"/>
          <dgm:bulletEnabled val="1"/>
        </dgm:presLayoutVars>
      </dgm:prSet>
      <dgm:spPr/>
    </dgm:pt>
    <dgm:pt modelId="{217B133A-6514-4012-942F-8AE8FB6578D0}" type="pres">
      <dgm:prSet presAssocID="{C7FB7832-9244-4156-BA1C-2417D020F499}" presName="descendantText" presStyleLbl="alignAccFollowNode1" presStyleIdx="1" presStyleCnt="8">
        <dgm:presLayoutVars>
          <dgm:bulletEnabled val="1"/>
        </dgm:presLayoutVars>
      </dgm:prSet>
      <dgm:spPr/>
    </dgm:pt>
    <dgm:pt modelId="{D73FF3D6-FCC6-4F2D-9BA1-BDCC241F091C}" type="pres">
      <dgm:prSet presAssocID="{C95AAD1A-79C2-4043-A553-813BD5B32A5C}" presName="sp" presStyleCnt="0"/>
      <dgm:spPr/>
    </dgm:pt>
    <dgm:pt modelId="{90759D79-BD3F-41E4-B20B-2F92CD0E2135}" type="pres">
      <dgm:prSet presAssocID="{A0205564-694F-40E9-80A3-9F2BBA175DB2}" presName="linNode" presStyleCnt="0"/>
      <dgm:spPr/>
    </dgm:pt>
    <dgm:pt modelId="{F1B0C910-1671-4B7D-B999-20E0C661D933}" type="pres">
      <dgm:prSet presAssocID="{A0205564-694F-40E9-80A3-9F2BBA175DB2}" presName="parentText" presStyleLbl="node1" presStyleIdx="2" presStyleCnt="8">
        <dgm:presLayoutVars>
          <dgm:chMax val="1"/>
          <dgm:bulletEnabled val="1"/>
        </dgm:presLayoutVars>
      </dgm:prSet>
      <dgm:spPr/>
    </dgm:pt>
    <dgm:pt modelId="{14B5CD19-92F1-4FA7-B0BE-9750C112421C}" type="pres">
      <dgm:prSet presAssocID="{A0205564-694F-40E9-80A3-9F2BBA175DB2}" presName="descendantText" presStyleLbl="alignAccFollowNode1" presStyleIdx="2" presStyleCnt="8">
        <dgm:presLayoutVars>
          <dgm:bulletEnabled val="1"/>
        </dgm:presLayoutVars>
      </dgm:prSet>
      <dgm:spPr/>
    </dgm:pt>
    <dgm:pt modelId="{B9619B40-9B4A-403A-BEEE-6FEB4769EBC0}" type="pres">
      <dgm:prSet presAssocID="{37792D5F-CBFC-4BBC-A968-FA4E44D83B54}" presName="sp" presStyleCnt="0"/>
      <dgm:spPr/>
    </dgm:pt>
    <dgm:pt modelId="{CB4B7833-F348-4468-A359-5ED17CDFF9B8}" type="pres">
      <dgm:prSet presAssocID="{802EE6E7-7FE8-4399-9D6A-2B3D01313647}" presName="linNode" presStyleCnt="0"/>
      <dgm:spPr/>
    </dgm:pt>
    <dgm:pt modelId="{12C171DD-3E0C-47F5-A0DD-25BA20CC1E8C}" type="pres">
      <dgm:prSet presAssocID="{802EE6E7-7FE8-4399-9D6A-2B3D01313647}" presName="parentText" presStyleLbl="node1" presStyleIdx="3" presStyleCnt="8">
        <dgm:presLayoutVars>
          <dgm:chMax val="1"/>
          <dgm:bulletEnabled val="1"/>
        </dgm:presLayoutVars>
      </dgm:prSet>
      <dgm:spPr/>
    </dgm:pt>
    <dgm:pt modelId="{716BAF5E-272D-4769-911A-CB2AE0F9EDEA}" type="pres">
      <dgm:prSet presAssocID="{802EE6E7-7FE8-4399-9D6A-2B3D01313647}" presName="descendantText" presStyleLbl="alignAccFollowNode1" presStyleIdx="3" presStyleCnt="8">
        <dgm:presLayoutVars>
          <dgm:bulletEnabled val="1"/>
        </dgm:presLayoutVars>
      </dgm:prSet>
      <dgm:spPr/>
    </dgm:pt>
    <dgm:pt modelId="{97FB09EE-4320-4A90-B2AB-651E544AAC10}" type="pres">
      <dgm:prSet presAssocID="{5D885038-97B7-42B7-A4C0-561DB4A0446D}" presName="sp" presStyleCnt="0"/>
      <dgm:spPr/>
    </dgm:pt>
    <dgm:pt modelId="{20E2C1F8-F7D7-4556-A00E-74C83C770DC4}" type="pres">
      <dgm:prSet presAssocID="{0DBA7D62-66FE-468E-81F8-08E654C5E4BF}" presName="linNode" presStyleCnt="0"/>
      <dgm:spPr/>
    </dgm:pt>
    <dgm:pt modelId="{8A63A98F-A930-4DCA-BF19-54D97E96F15C}" type="pres">
      <dgm:prSet presAssocID="{0DBA7D62-66FE-468E-81F8-08E654C5E4BF}" presName="parentText" presStyleLbl="node1" presStyleIdx="4" presStyleCnt="8">
        <dgm:presLayoutVars>
          <dgm:chMax val="1"/>
          <dgm:bulletEnabled val="1"/>
        </dgm:presLayoutVars>
      </dgm:prSet>
      <dgm:spPr/>
    </dgm:pt>
    <dgm:pt modelId="{B76E684C-2DE0-43BE-A5A3-C431B2D59B51}" type="pres">
      <dgm:prSet presAssocID="{0DBA7D62-66FE-468E-81F8-08E654C5E4BF}" presName="descendantText" presStyleLbl="alignAccFollowNode1" presStyleIdx="4" presStyleCnt="8">
        <dgm:presLayoutVars>
          <dgm:bulletEnabled val="1"/>
        </dgm:presLayoutVars>
      </dgm:prSet>
      <dgm:spPr/>
    </dgm:pt>
    <dgm:pt modelId="{3BC2F230-0016-4790-8ACE-52C28E8ADEF1}" type="pres">
      <dgm:prSet presAssocID="{DE0EA269-85BF-49FA-AA5F-CAE533100313}" presName="sp" presStyleCnt="0"/>
      <dgm:spPr/>
    </dgm:pt>
    <dgm:pt modelId="{71C4EF2B-0EF8-46C8-94DF-5831FEAA22F4}" type="pres">
      <dgm:prSet presAssocID="{7FF48850-0D38-45C2-AC39-C38B7E1F5E15}" presName="linNode" presStyleCnt="0"/>
      <dgm:spPr/>
    </dgm:pt>
    <dgm:pt modelId="{19DA4D9F-BFF3-498E-951A-97F836AF1DD6}" type="pres">
      <dgm:prSet presAssocID="{7FF48850-0D38-45C2-AC39-C38B7E1F5E15}" presName="parentText" presStyleLbl="node1" presStyleIdx="5" presStyleCnt="8">
        <dgm:presLayoutVars>
          <dgm:chMax val="1"/>
          <dgm:bulletEnabled val="1"/>
        </dgm:presLayoutVars>
      </dgm:prSet>
      <dgm:spPr/>
    </dgm:pt>
    <dgm:pt modelId="{BF77A727-A7F6-450E-A8F8-FC1C454CA28D}" type="pres">
      <dgm:prSet presAssocID="{7FF48850-0D38-45C2-AC39-C38B7E1F5E15}" presName="descendantText" presStyleLbl="alignAccFollowNode1" presStyleIdx="5" presStyleCnt="8">
        <dgm:presLayoutVars>
          <dgm:bulletEnabled val="1"/>
        </dgm:presLayoutVars>
      </dgm:prSet>
      <dgm:spPr/>
    </dgm:pt>
    <dgm:pt modelId="{D8648D1A-2995-4D25-B12D-61CF5CF4B8D9}" type="pres">
      <dgm:prSet presAssocID="{B1E98E00-61B5-4170-9CE2-1FAE95EB6804}" presName="sp" presStyleCnt="0"/>
      <dgm:spPr/>
    </dgm:pt>
    <dgm:pt modelId="{66E6F73B-1697-43AC-86C2-1C49DAF74F10}" type="pres">
      <dgm:prSet presAssocID="{2A1BC3A5-3880-4764-B832-FD62B478B4D8}" presName="linNode" presStyleCnt="0"/>
      <dgm:spPr/>
    </dgm:pt>
    <dgm:pt modelId="{596419CE-15A8-4C41-BD34-E1EED97F14A3}" type="pres">
      <dgm:prSet presAssocID="{2A1BC3A5-3880-4764-B832-FD62B478B4D8}" presName="parentText" presStyleLbl="node1" presStyleIdx="6" presStyleCnt="8">
        <dgm:presLayoutVars>
          <dgm:chMax val="1"/>
          <dgm:bulletEnabled val="1"/>
        </dgm:presLayoutVars>
      </dgm:prSet>
      <dgm:spPr/>
    </dgm:pt>
    <dgm:pt modelId="{305CECFD-04FB-4AF6-804B-3B7CF1EBBBD5}" type="pres">
      <dgm:prSet presAssocID="{2A1BC3A5-3880-4764-B832-FD62B478B4D8}" presName="descendantText" presStyleLbl="alignAccFollowNode1" presStyleIdx="6" presStyleCnt="8">
        <dgm:presLayoutVars>
          <dgm:bulletEnabled val="1"/>
        </dgm:presLayoutVars>
      </dgm:prSet>
      <dgm:spPr/>
    </dgm:pt>
    <dgm:pt modelId="{701C3BAF-44D5-447F-BCCB-1107AE7ACBCE}" type="pres">
      <dgm:prSet presAssocID="{8050E7D4-AB23-4E38-B0BF-D653ED8FB1E7}" presName="sp" presStyleCnt="0"/>
      <dgm:spPr/>
    </dgm:pt>
    <dgm:pt modelId="{3D4F23DA-A894-47A3-BE53-7E2A3ED040F2}" type="pres">
      <dgm:prSet presAssocID="{E3728F53-ECAA-4633-8E25-D64286802305}" presName="linNode" presStyleCnt="0"/>
      <dgm:spPr/>
    </dgm:pt>
    <dgm:pt modelId="{4A288D71-3F0A-41AC-AE5C-55FB918D96A0}" type="pres">
      <dgm:prSet presAssocID="{E3728F53-ECAA-4633-8E25-D64286802305}" presName="parentText" presStyleLbl="node1" presStyleIdx="7" presStyleCnt="8">
        <dgm:presLayoutVars>
          <dgm:chMax val="1"/>
          <dgm:bulletEnabled val="1"/>
        </dgm:presLayoutVars>
      </dgm:prSet>
      <dgm:spPr/>
    </dgm:pt>
    <dgm:pt modelId="{C4B29B50-433D-43A7-B178-6739FC1E9D99}" type="pres">
      <dgm:prSet presAssocID="{E3728F53-ECAA-4633-8E25-D64286802305}" presName="descendantText" presStyleLbl="alignAccFollowNode1" presStyleIdx="7" presStyleCnt="8">
        <dgm:presLayoutVars>
          <dgm:bulletEnabled val="1"/>
        </dgm:presLayoutVars>
      </dgm:prSet>
      <dgm:spPr/>
    </dgm:pt>
  </dgm:ptLst>
  <dgm:cxnLst>
    <dgm:cxn modelId="{23823003-216D-4B97-8020-88F15CBE6FB6}" srcId="{4C31CEE2-3412-4BA2-99B8-8A5A8EE6876B}" destId="{C7FB7832-9244-4156-BA1C-2417D020F499}" srcOrd="1" destOrd="0" parTransId="{7B04EF03-4F4A-4AF3-9A7B-B5C4F12379DE}" sibTransId="{C95AAD1A-79C2-4043-A553-813BD5B32A5C}"/>
    <dgm:cxn modelId="{C9405E05-7279-4465-B074-FA701B8DA52A}" srcId="{2A1BC3A5-3880-4764-B832-FD62B478B4D8}" destId="{E409A9C7-7755-410E-B04C-BF57E957A30C}" srcOrd="0" destOrd="0" parTransId="{8DA8E6BC-D59E-463E-A186-9DD65A2D0B20}" sibTransId="{DD9F56F3-D203-442D-9888-4D4F8C76FFA7}"/>
    <dgm:cxn modelId="{19625907-1514-4839-99C1-2BC4CA013E07}" type="presOf" srcId="{7FF48850-0D38-45C2-AC39-C38B7E1F5E15}" destId="{19DA4D9F-BFF3-498E-951A-97F836AF1DD6}" srcOrd="0" destOrd="0" presId="urn:microsoft.com/office/officeart/2005/8/layout/vList5"/>
    <dgm:cxn modelId="{21538108-F41D-46AA-8996-7DE10F6A1014}" type="presOf" srcId="{802EE6E7-7FE8-4399-9D6A-2B3D01313647}" destId="{12C171DD-3E0C-47F5-A0DD-25BA20CC1E8C}" srcOrd="0" destOrd="0" presId="urn:microsoft.com/office/officeart/2005/8/layout/vList5"/>
    <dgm:cxn modelId="{5E47580B-31D9-426A-9E81-27EC64FAEF93}" type="presOf" srcId="{6CC5B417-BF6E-4182-8D61-E3224D156701}" destId="{B76E684C-2DE0-43BE-A5A3-C431B2D59B51}" srcOrd="0" destOrd="0" presId="urn:microsoft.com/office/officeart/2005/8/layout/vList5"/>
    <dgm:cxn modelId="{58A51C13-E050-47B2-A4C9-659971C5E858}" type="presOf" srcId="{83A90028-3A07-46A3-BCB7-9F364F3977F1}" destId="{AE3CE354-B0A0-4F1D-A3B2-6C6C8ECA8830}" srcOrd="0" destOrd="0" presId="urn:microsoft.com/office/officeart/2005/8/layout/vList5"/>
    <dgm:cxn modelId="{F5AB0B14-7AC5-4CFA-9836-9C1F01B773F5}" type="presOf" srcId="{2A1BC3A5-3880-4764-B832-FD62B478B4D8}" destId="{596419CE-15A8-4C41-BD34-E1EED97F14A3}" srcOrd="0" destOrd="0" presId="urn:microsoft.com/office/officeart/2005/8/layout/vList5"/>
    <dgm:cxn modelId="{A7FB4015-8C44-41EC-8A2C-7A399F5C15F1}" srcId="{7FF48850-0D38-45C2-AC39-C38B7E1F5E15}" destId="{8A8D0904-0D52-4CED-9840-A5AC67967A41}" srcOrd="0" destOrd="0" parTransId="{DA6CEF34-7B7D-4F79-A48F-41F451EFE738}" sibTransId="{0BC349ED-C058-4CE6-B701-1483E46AE073}"/>
    <dgm:cxn modelId="{8EF3BF16-21AB-45AF-A1AB-69D76770CAE6}" srcId="{E3728F53-ECAA-4633-8E25-D64286802305}" destId="{87C02989-7A4D-4BE1-B8B5-B715AC9EF534}" srcOrd="0" destOrd="0" parTransId="{6172F865-9B8F-4385-89B2-D8956C8326AF}" sibTransId="{9CB11547-AE6A-4662-8A33-439CF79E0B8C}"/>
    <dgm:cxn modelId="{1EF99418-85A5-4189-956A-CF11BB42F296}" srcId="{4C31CEE2-3412-4BA2-99B8-8A5A8EE6876B}" destId="{E3728F53-ECAA-4633-8E25-D64286802305}" srcOrd="7" destOrd="0" parTransId="{6DB5E1A2-6DEE-4341-AEBE-E38A14C5ACED}" sibTransId="{FC837EE5-0D6D-4BE8-BDF4-0509D2A5DA25}"/>
    <dgm:cxn modelId="{E9BBEF1A-F259-4187-9F74-A8D9F504F7D0}" type="presOf" srcId="{A0205564-694F-40E9-80A3-9F2BBA175DB2}" destId="{F1B0C910-1671-4B7D-B999-20E0C661D933}" srcOrd="0" destOrd="0" presId="urn:microsoft.com/office/officeart/2005/8/layout/vList5"/>
    <dgm:cxn modelId="{A51A432A-1FAB-40CE-A597-2E47A419E62F}" srcId="{4C31CEE2-3412-4BA2-99B8-8A5A8EE6876B}" destId="{CAD871E6-8BB1-4DF4-A2AD-76BD5E71E497}" srcOrd="0" destOrd="0" parTransId="{9276B6B7-6E49-4006-A8F3-3CA8BF03CB67}" sibTransId="{4C9B4A11-39C8-43A3-A033-B33DA64377C7}"/>
    <dgm:cxn modelId="{0C2CE52D-82E1-4A92-B740-40D55072C2F9}" srcId="{4C31CEE2-3412-4BA2-99B8-8A5A8EE6876B}" destId="{2A1BC3A5-3880-4764-B832-FD62B478B4D8}" srcOrd="6" destOrd="0" parTransId="{700541B0-7E8B-4809-8A2D-784970F58D27}" sibTransId="{8050E7D4-AB23-4E38-B0BF-D653ED8FB1E7}"/>
    <dgm:cxn modelId="{1ED37430-EAFD-4469-B473-97F12A5C3F34}" type="presOf" srcId="{87C02989-7A4D-4BE1-B8B5-B715AC9EF534}" destId="{C4B29B50-433D-43A7-B178-6739FC1E9D99}" srcOrd="0" destOrd="0" presId="urn:microsoft.com/office/officeart/2005/8/layout/vList5"/>
    <dgm:cxn modelId="{C6C8F235-CB26-47C2-9360-F1087E4813D5}" srcId="{A0205564-694F-40E9-80A3-9F2BBA175DB2}" destId="{ADDEE75D-180A-4CC6-88F9-1B7E0CA84C4A}" srcOrd="0" destOrd="0" parTransId="{8C2D4CBE-6A77-4237-B56C-100443ED03FF}" sibTransId="{EBE06EDD-FA03-44B2-AE65-3DB3A26DFB5B}"/>
    <dgm:cxn modelId="{D9594E3A-471F-4EB5-923A-85EA80E5CD5F}" type="presOf" srcId="{0DBA7D62-66FE-468E-81F8-08E654C5E4BF}" destId="{8A63A98F-A930-4DCA-BF19-54D97E96F15C}" srcOrd="0" destOrd="0" presId="urn:microsoft.com/office/officeart/2005/8/layout/vList5"/>
    <dgm:cxn modelId="{3DD24B5D-0744-4981-BA21-FF30E5ECB5D0}" type="presOf" srcId="{4C31CEE2-3412-4BA2-99B8-8A5A8EE6876B}" destId="{ACAF455C-5A83-4B0C-A6E5-E2F7001ACD8A}" srcOrd="0" destOrd="0" presId="urn:microsoft.com/office/officeart/2005/8/layout/vList5"/>
    <dgm:cxn modelId="{D7D0A36B-37A9-4553-9D78-E2DB4BD5BC70}" srcId="{802EE6E7-7FE8-4399-9D6A-2B3D01313647}" destId="{D3D1BFA5-81F9-47D8-8C7A-84244C965E58}" srcOrd="0" destOrd="0" parTransId="{A79E3337-3052-44D7-B3EB-902BFD8D0D1F}" sibTransId="{D96F1DE4-5CEB-4668-B21A-3448205D4828}"/>
    <dgm:cxn modelId="{072F926F-3614-4204-B85C-B99F39C0A89C}" srcId="{4C31CEE2-3412-4BA2-99B8-8A5A8EE6876B}" destId="{7FF48850-0D38-45C2-AC39-C38B7E1F5E15}" srcOrd="5" destOrd="0" parTransId="{1079A2C2-FD15-43D4-8647-35467C5F9460}" sibTransId="{B1E98E00-61B5-4170-9CE2-1FAE95EB6804}"/>
    <dgm:cxn modelId="{FF630F53-A917-4253-A1E1-297AD21EAB36}" srcId="{0DBA7D62-66FE-468E-81F8-08E654C5E4BF}" destId="{6CC5B417-BF6E-4182-8D61-E3224D156701}" srcOrd="0" destOrd="0" parTransId="{3B830BDF-F56F-4C39-8528-F51D17AFB7B1}" sibTransId="{52537354-CDE2-4704-A6A7-6833E26E4119}"/>
    <dgm:cxn modelId="{4661BE73-84CE-41DC-A47F-7CA5F8D73A95}" type="presOf" srcId="{ADDEE75D-180A-4CC6-88F9-1B7E0CA84C4A}" destId="{14B5CD19-92F1-4FA7-B0BE-9750C112421C}" srcOrd="0" destOrd="0" presId="urn:microsoft.com/office/officeart/2005/8/layout/vList5"/>
    <dgm:cxn modelId="{33C45874-1109-4BFF-A8A6-E35CA51560ED}" type="presOf" srcId="{E3728F53-ECAA-4633-8E25-D64286802305}" destId="{4A288D71-3F0A-41AC-AE5C-55FB918D96A0}" srcOrd="0" destOrd="0" presId="urn:microsoft.com/office/officeart/2005/8/layout/vList5"/>
    <dgm:cxn modelId="{B909A555-C886-4E5D-AEA3-B496BC00DA04}" srcId="{4C31CEE2-3412-4BA2-99B8-8A5A8EE6876B}" destId="{802EE6E7-7FE8-4399-9D6A-2B3D01313647}" srcOrd="3" destOrd="0" parTransId="{A47A0406-5A26-4DBB-A978-7E870452C1A2}" sibTransId="{5D885038-97B7-42B7-A4C0-561DB4A0446D}"/>
    <dgm:cxn modelId="{5741C67A-C738-46AD-A5EB-077F20AF33A3}" type="presOf" srcId="{E409A9C7-7755-410E-B04C-BF57E957A30C}" destId="{305CECFD-04FB-4AF6-804B-3B7CF1EBBBD5}" srcOrd="0" destOrd="0" presId="urn:microsoft.com/office/officeart/2005/8/layout/vList5"/>
    <dgm:cxn modelId="{64B3887C-DC54-4E55-ACE7-E88494D8509D}" srcId="{4C31CEE2-3412-4BA2-99B8-8A5A8EE6876B}" destId="{A0205564-694F-40E9-80A3-9F2BBA175DB2}" srcOrd="2" destOrd="0" parTransId="{33529C65-7428-422C-B850-8FA565E88BED}" sibTransId="{37792D5F-CBFC-4BBC-A968-FA4E44D83B54}"/>
    <dgm:cxn modelId="{C3296781-F93F-465D-8939-2D9A8B1A86E7}" type="presOf" srcId="{03196D74-5057-4368-941B-2184640BCFB6}" destId="{14B5CD19-92F1-4FA7-B0BE-9750C112421C}" srcOrd="0" destOrd="1" presId="urn:microsoft.com/office/officeart/2005/8/layout/vList5"/>
    <dgm:cxn modelId="{851B988A-2AFC-48EE-9C46-8530E516CD3C}" type="presOf" srcId="{D3D1BFA5-81F9-47D8-8C7A-84244C965E58}" destId="{716BAF5E-272D-4769-911A-CB2AE0F9EDEA}" srcOrd="0" destOrd="0" presId="urn:microsoft.com/office/officeart/2005/8/layout/vList5"/>
    <dgm:cxn modelId="{627CA68A-28AB-44A7-B5BC-31A7D7C857A7}" srcId="{CAD871E6-8BB1-4DF4-A2AD-76BD5E71E497}" destId="{83A90028-3A07-46A3-BCB7-9F364F3977F1}" srcOrd="0" destOrd="0" parTransId="{F4FFCEA7-FB7C-479B-8C7C-6C6153D6234B}" sibTransId="{EE46DA06-CD7C-4AC0-996E-7A4BB401F7A8}"/>
    <dgm:cxn modelId="{79A353B2-115D-49DC-8D30-66975B62E58D}" type="presOf" srcId="{CAD871E6-8BB1-4DF4-A2AD-76BD5E71E497}" destId="{7815D7CF-F148-4056-B244-2879FB22A25D}" srcOrd="0" destOrd="0" presId="urn:microsoft.com/office/officeart/2005/8/layout/vList5"/>
    <dgm:cxn modelId="{0E45D7BC-4FBD-4EB7-8705-CF22B0796E51}" srcId="{C7FB7832-9244-4156-BA1C-2417D020F499}" destId="{C8CBE55D-E2BB-460B-B983-F6D4BBF2F9F3}" srcOrd="0" destOrd="0" parTransId="{DB6F2105-FE45-4D37-94CC-43C4D1C86800}" sibTransId="{B85CCF16-8B56-453F-81CA-AD4A52366AF8}"/>
    <dgm:cxn modelId="{C8E77DDB-EC5B-41E9-A8CF-D86867DAE66C}" type="presOf" srcId="{C8CBE55D-E2BB-460B-B983-F6D4BBF2F9F3}" destId="{217B133A-6514-4012-942F-8AE8FB6578D0}" srcOrd="0" destOrd="0" presId="urn:microsoft.com/office/officeart/2005/8/layout/vList5"/>
    <dgm:cxn modelId="{F60714DD-31E9-42D0-92E2-02C65C0EC4E3}" type="presOf" srcId="{8A8D0904-0D52-4CED-9840-A5AC67967A41}" destId="{BF77A727-A7F6-450E-A8F8-FC1C454CA28D}" srcOrd="0" destOrd="0" presId="urn:microsoft.com/office/officeart/2005/8/layout/vList5"/>
    <dgm:cxn modelId="{052635E3-A43E-4905-B64D-700DB566EFD6}" srcId="{4C31CEE2-3412-4BA2-99B8-8A5A8EE6876B}" destId="{0DBA7D62-66FE-468E-81F8-08E654C5E4BF}" srcOrd="4" destOrd="0" parTransId="{B22DCC03-01CE-4DF3-8108-0C6908B513DA}" sibTransId="{DE0EA269-85BF-49FA-AA5F-CAE533100313}"/>
    <dgm:cxn modelId="{468FCBEC-4DAE-48F6-9867-572D8AFA41AB}" srcId="{A0205564-694F-40E9-80A3-9F2BBA175DB2}" destId="{03196D74-5057-4368-941B-2184640BCFB6}" srcOrd="1" destOrd="0" parTransId="{12832037-CCA4-4E88-957F-EE510D2F4B77}" sibTransId="{4CA23D0A-1F02-438E-95A7-2B26249ABA2F}"/>
    <dgm:cxn modelId="{6BF8FBF9-2E8E-42BC-BFFF-CFEFB104627A}" type="presOf" srcId="{C7FB7832-9244-4156-BA1C-2417D020F499}" destId="{701594A6-B889-449A-9AE5-D34D75A973E5}" srcOrd="0" destOrd="0" presId="urn:microsoft.com/office/officeart/2005/8/layout/vList5"/>
    <dgm:cxn modelId="{A581FC3F-707D-413D-B0D5-EF62048DEC6A}" type="presParOf" srcId="{ACAF455C-5A83-4B0C-A6E5-E2F7001ACD8A}" destId="{1CA0E51E-E53E-4C5A-AB09-225773948B0F}" srcOrd="0" destOrd="0" presId="urn:microsoft.com/office/officeart/2005/8/layout/vList5"/>
    <dgm:cxn modelId="{FC7B2BC6-B756-4D52-B5A8-FA784637CB96}" type="presParOf" srcId="{1CA0E51E-E53E-4C5A-AB09-225773948B0F}" destId="{7815D7CF-F148-4056-B244-2879FB22A25D}" srcOrd="0" destOrd="0" presId="urn:microsoft.com/office/officeart/2005/8/layout/vList5"/>
    <dgm:cxn modelId="{408B22FD-BEC2-4884-9456-AC562A670EA5}" type="presParOf" srcId="{1CA0E51E-E53E-4C5A-AB09-225773948B0F}" destId="{AE3CE354-B0A0-4F1D-A3B2-6C6C8ECA8830}" srcOrd="1" destOrd="0" presId="urn:microsoft.com/office/officeart/2005/8/layout/vList5"/>
    <dgm:cxn modelId="{14C360C6-EE8B-4D45-ADB5-5D92F98373EB}" type="presParOf" srcId="{ACAF455C-5A83-4B0C-A6E5-E2F7001ACD8A}" destId="{E6E4369F-AF36-45AD-AB9F-371986B665ED}" srcOrd="1" destOrd="0" presId="urn:microsoft.com/office/officeart/2005/8/layout/vList5"/>
    <dgm:cxn modelId="{014897F9-D3AE-45A1-8C74-903A5ECD6CDB}" type="presParOf" srcId="{ACAF455C-5A83-4B0C-A6E5-E2F7001ACD8A}" destId="{8CC69E16-BF82-468B-A632-0670C8C5A956}" srcOrd="2" destOrd="0" presId="urn:microsoft.com/office/officeart/2005/8/layout/vList5"/>
    <dgm:cxn modelId="{A2C21063-1843-40F1-BE0F-FA0BFE2599E4}" type="presParOf" srcId="{8CC69E16-BF82-468B-A632-0670C8C5A956}" destId="{701594A6-B889-449A-9AE5-D34D75A973E5}" srcOrd="0" destOrd="0" presId="urn:microsoft.com/office/officeart/2005/8/layout/vList5"/>
    <dgm:cxn modelId="{92D5E867-C7AE-4FC4-A5D2-2324929BF94B}" type="presParOf" srcId="{8CC69E16-BF82-468B-A632-0670C8C5A956}" destId="{217B133A-6514-4012-942F-8AE8FB6578D0}" srcOrd="1" destOrd="0" presId="urn:microsoft.com/office/officeart/2005/8/layout/vList5"/>
    <dgm:cxn modelId="{F886CD36-7C7D-441B-BEB1-5546B4901E8E}" type="presParOf" srcId="{ACAF455C-5A83-4B0C-A6E5-E2F7001ACD8A}" destId="{D73FF3D6-FCC6-4F2D-9BA1-BDCC241F091C}" srcOrd="3" destOrd="0" presId="urn:microsoft.com/office/officeart/2005/8/layout/vList5"/>
    <dgm:cxn modelId="{DC997051-081D-46E6-B375-9C29CE4619E2}" type="presParOf" srcId="{ACAF455C-5A83-4B0C-A6E5-E2F7001ACD8A}" destId="{90759D79-BD3F-41E4-B20B-2F92CD0E2135}" srcOrd="4" destOrd="0" presId="urn:microsoft.com/office/officeart/2005/8/layout/vList5"/>
    <dgm:cxn modelId="{509FA355-DB12-4269-8AAD-C1E11106F348}" type="presParOf" srcId="{90759D79-BD3F-41E4-B20B-2F92CD0E2135}" destId="{F1B0C910-1671-4B7D-B999-20E0C661D933}" srcOrd="0" destOrd="0" presId="urn:microsoft.com/office/officeart/2005/8/layout/vList5"/>
    <dgm:cxn modelId="{222386A8-BC09-465A-8E4D-F3D746265ACF}" type="presParOf" srcId="{90759D79-BD3F-41E4-B20B-2F92CD0E2135}" destId="{14B5CD19-92F1-4FA7-B0BE-9750C112421C}" srcOrd="1" destOrd="0" presId="urn:microsoft.com/office/officeart/2005/8/layout/vList5"/>
    <dgm:cxn modelId="{3512AD73-1663-410D-B47C-B29EEEDE9E31}" type="presParOf" srcId="{ACAF455C-5A83-4B0C-A6E5-E2F7001ACD8A}" destId="{B9619B40-9B4A-403A-BEEE-6FEB4769EBC0}" srcOrd="5" destOrd="0" presId="urn:microsoft.com/office/officeart/2005/8/layout/vList5"/>
    <dgm:cxn modelId="{F39A68C3-0CED-4A92-9119-3BAB3BE3238F}" type="presParOf" srcId="{ACAF455C-5A83-4B0C-A6E5-E2F7001ACD8A}" destId="{CB4B7833-F348-4468-A359-5ED17CDFF9B8}" srcOrd="6" destOrd="0" presId="urn:microsoft.com/office/officeart/2005/8/layout/vList5"/>
    <dgm:cxn modelId="{8ACAE0F4-CC9C-4B52-99D9-B34AEF3EB09B}" type="presParOf" srcId="{CB4B7833-F348-4468-A359-5ED17CDFF9B8}" destId="{12C171DD-3E0C-47F5-A0DD-25BA20CC1E8C}" srcOrd="0" destOrd="0" presId="urn:microsoft.com/office/officeart/2005/8/layout/vList5"/>
    <dgm:cxn modelId="{07739069-ABCC-4AA6-BF27-AA847299C149}" type="presParOf" srcId="{CB4B7833-F348-4468-A359-5ED17CDFF9B8}" destId="{716BAF5E-272D-4769-911A-CB2AE0F9EDEA}" srcOrd="1" destOrd="0" presId="urn:microsoft.com/office/officeart/2005/8/layout/vList5"/>
    <dgm:cxn modelId="{20065AD3-7EF3-417B-93B0-A6535F373065}" type="presParOf" srcId="{ACAF455C-5A83-4B0C-A6E5-E2F7001ACD8A}" destId="{97FB09EE-4320-4A90-B2AB-651E544AAC10}" srcOrd="7" destOrd="0" presId="urn:microsoft.com/office/officeart/2005/8/layout/vList5"/>
    <dgm:cxn modelId="{13A89074-3AAD-44D5-B882-CB30D9384020}" type="presParOf" srcId="{ACAF455C-5A83-4B0C-A6E5-E2F7001ACD8A}" destId="{20E2C1F8-F7D7-4556-A00E-74C83C770DC4}" srcOrd="8" destOrd="0" presId="urn:microsoft.com/office/officeart/2005/8/layout/vList5"/>
    <dgm:cxn modelId="{B8AB2CE5-EB9A-4F18-907F-A13C6D3BF77E}" type="presParOf" srcId="{20E2C1F8-F7D7-4556-A00E-74C83C770DC4}" destId="{8A63A98F-A930-4DCA-BF19-54D97E96F15C}" srcOrd="0" destOrd="0" presId="urn:microsoft.com/office/officeart/2005/8/layout/vList5"/>
    <dgm:cxn modelId="{38F41CCB-548B-4E85-8533-C313C346A1A9}" type="presParOf" srcId="{20E2C1F8-F7D7-4556-A00E-74C83C770DC4}" destId="{B76E684C-2DE0-43BE-A5A3-C431B2D59B51}" srcOrd="1" destOrd="0" presId="urn:microsoft.com/office/officeart/2005/8/layout/vList5"/>
    <dgm:cxn modelId="{543F39CE-AD63-4D8A-A4A7-D9B0051B5CDC}" type="presParOf" srcId="{ACAF455C-5A83-4B0C-A6E5-E2F7001ACD8A}" destId="{3BC2F230-0016-4790-8ACE-52C28E8ADEF1}" srcOrd="9" destOrd="0" presId="urn:microsoft.com/office/officeart/2005/8/layout/vList5"/>
    <dgm:cxn modelId="{059155F8-EF2C-42C2-9995-AA1144483701}" type="presParOf" srcId="{ACAF455C-5A83-4B0C-A6E5-E2F7001ACD8A}" destId="{71C4EF2B-0EF8-46C8-94DF-5831FEAA22F4}" srcOrd="10" destOrd="0" presId="urn:microsoft.com/office/officeart/2005/8/layout/vList5"/>
    <dgm:cxn modelId="{714D7842-CD40-4678-B8C3-7CE956DD1E0C}" type="presParOf" srcId="{71C4EF2B-0EF8-46C8-94DF-5831FEAA22F4}" destId="{19DA4D9F-BFF3-498E-951A-97F836AF1DD6}" srcOrd="0" destOrd="0" presId="urn:microsoft.com/office/officeart/2005/8/layout/vList5"/>
    <dgm:cxn modelId="{069C8104-8705-4D13-B846-731A2F731077}" type="presParOf" srcId="{71C4EF2B-0EF8-46C8-94DF-5831FEAA22F4}" destId="{BF77A727-A7F6-450E-A8F8-FC1C454CA28D}" srcOrd="1" destOrd="0" presId="urn:microsoft.com/office/officeart/2005/8/layout/vList5"/>
    <dgm:cxn modelId="{CA0B4AF5-F5A8-41A7-AFD9-6D09A6AD7D38}" type="presParOf" srcId="{ACAF455C-5A83-4B0C-A6E5-E2F7001ACD8A}" destId="{D8648D1A-2995-4D25-B12D-61CF5CF4B8D9}" srcOrd="11" destOrd="0" presId="urn:microsoft.com/office/officeart/2005/8/layout/vList5"/>
    <dgm:cxn modelId="{E227D787-F555-468C-9156-EA1823E68101}" type="presParOf" srcId="{ACAF455C-5A83-4B0C-A6E5-E2F7001ACD8A}" destId="{66E6F73B-1697-43AC-86C2-1C49DAF74F10}" srcOrd="12" destOrd="0" presId="urn:microsoft.com/office/officeart/2005/8/layout/vList5"/>
    <dgm:cxn modelId="{3EADE235-1091-4C6F-AED5-D4E8B4E9C792}" type="presParOf" srcId="{66E6F73B-1697-43AC-86C2-1C49DAF74F10}" destId="{596419CE-15A8-4C41-BD34-E1EED97F14A3}" srcOrd="0" destOrd="0" presId="urn:microsoft.com/office/officeart/2005/8/layout/vList5"/>
    <dgm:cxn modelId="{D1E94134-6358-417D-BBE9-FC461FB19443}" type="presParOf" srcId="{66E6F73B-1697-43AC-86C2-1C49DAF74F10}" destId="{305CECFD-04FB-4AF6-804B-3B7CF1EBBBD5}" srcOrd="1" destOrd="0" presId="urn:microsoft.com/office/officeart/2005/8/layout/vList5"/>
    <dgm:cxn modelId="{F283AB29-E481-422B-8DEC-0AB06F352E62}" type="presParOf" srcId="{ACAF455C-5A83-4B0C-A6E5-E2F7001ACD8A}" destId="{701C3BAF-44D5-447F-BCCB-1107AE7ACBCE}" srcOrd="13" destOrd="0" presId="urn:microsoft.com/office/officeart/2005/8/layout/vList5"/>
    <dgm:cxn modelId="{07D545BF-8444-4CD9-8C6E-9748EB0FEE79}" type="presParOf" srcId="{ACAF455C-5A83-4B0C-A6E5-E2F7001ACD8A}" destId="{3D4F23DA-A894-47A3-BE53-7E2A3ED040F2}" srcOrd="14" destOrd="0" presId="urn:microsoft.com/office/officeart/2005/8/layout/vList5"/>
    <dgm:cxn modelId="{33BEE79D-1898-43EC-89DA-ED65DEEA8219}" type="presParOf" srcId="{3D4F23DA-A894-47A3-BE53-7E2A3ED040F2}" destId="{4A288D71-3F0A-41AC-AE5C-55FB918D96A0}" srcOrd="0" destOrd="0" presId="urn:microsoft.com/office/officeart/2005/8/layout/vList5"/>
    <dgm:cxn modelId="{97263291-DCFC-474C-9A28-43E2CD092E05}" type="presParOf" srcId="{3D4F23DA-A894-47A3-BE53-7E2A3ED040F2}" destId="{C4B29B50-433D-43A7-B178-6739FC1E9D9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84.xml><?xml version="1.0" encoding="utf-8"?>
<dgm:dataModel xmlns:dgm="http://schemas.openxmlformats.org/drawingml/2006/diagram" xmlns:a="http://schemas.openxmlformats.org/drawingml/2006/main">
  <dgm:ptLst>
    <dgm:pt modelId="{63A8A9B7-2451-413E-91A1-322A54A7DA4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8EF1A4E3-ED25-47F9-BCFE-93B1B6714FC3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100" baseline="0" dirty="0"/>
          </a:br>
          <a:r>
            <a:rPr lang="en-US" sz="2400" baseline="0" dirty="0"/>
            <a:t>Department Transfer</a:t>
          </a:r>
          <a:endParaRPr lang="en-US" sz="2400" dirty="0"/>
        </a:p>
      </dgm:t>
    </dgm:pt>
    <dgm:pt modelId="{2B5723CD-A552-4E51-8031-074D79855D94}" type="parTrans" cxnId="{36ADDC9C-A111-46D9-9C54-42AA03E89947}">
      <dgm:prSet/>
      <dgm:spPr/>
      <dgm:t>
        <a:bodyPr/>
        <a:lstStyle/>
        <a:p>
          <a:endParaRPr lang="en-US"/>
        </a:p>
      </dgm:t>
    </dgm:pt>
    <dgm:pt modelId="{11F5A744-B394-4BE2-978B-08E568C0967F}" type="sibTrans" cxnId="{36ADDC9C-A111-46D9-9C54-42AA03E89947}">
      <dgm:prSet/>
      <dgm:spPr/>
      <dgm:t>
        <a:bodyPr/>
        <a:lstStyle/>
        <a:p>
          <a:endParaRPr lang="en-US"/>
        </a:p>
      </dgm:t>
    </dgm:pt>
    <dgm:pt modelId="{BC0336B4-8396-4A55-A553-A1E7E9923D90}" type="pres">
      <dgm:prSet presAssocID="{63A8A9B7-2451-413E-91A1-322A54A7DA4F}" presName="linear" presStyleCnt="0">
        <dgm:presLayoutVars>
          <dgm:animLvl val="lvl"/>
          <dgm:resizeHandles val="exact"/>
        </dgm:presLayoutVars>
      </dgm:prSet>
      <dgm:spPr/>
    </dgm:pt>
    <dgm:pt modelId="{104F1E7B-088A-4CC6-91CE-1BFD75F145B8}" type="pres">
      <dgm:prSet presAssocID="{8EF1A4E3-ED25-47F9-BCFE-93B1B6714FC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866E73B-6453-46E3-BBFA-8DCC9708C951}" type="presOf" srcId="{63A8A9B7-2451-413E-91A1-322A54A7DA4F}" destId="{BC0336B4-8396-4A55-A553-A1E7E9923D90}" srcOrd="0" destOrd="0" presId="urn:microsoft.com/office/officeart/2005/8/layout/vList2"/>
    <dgm:cxn modelId="{36ADDC9C-A111-46D9-9C54-42AA03E89947}" srcId="{63A8A9B7-2451-413E-91A1-322A54A7DA4F}" destId="{8EF1A4E3-ED25-47F9-BCFE-93B1B6714FC3}" srcOrd="0" destOrd="0" parTransId="{2B5723CD-A552-4E51-8031-074D79855D94}" sibTransId="{11F5A744-B394-4BE2-978B-08E568C0967F}"/>
    <dgm:cxn modelId="{F2A303C4-1E12-4711-9AEB-917131B7F9A6}" type="presOf" srcId="{8EF1A4E3-ED25-47F9-BCFE-93B1B6714FC3}" destId="{104F1E7B-088A-4CC6-91CE-1BFD75F145B8}" srcOrd="0" destOrd="0" presId="urn:microsoft.com/office/officeart/2005/8/layout/vList2"/>
    <dgm:cxn modelId="{787E2368-7ED1-45EA-B52F-79B309261688}" type="presParOf" srcId="{BC0336B4-8396-4A55-A553-A1E7E9923D90}" destId="{104F1E7B-088A-4CC6-91CE-1BFD75F145B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85.xml><?xml version="1.0" encoding="utf-8"?>
<dgm:dataModel xmlns:dgm="http://schemas.openxmlformats.org/drawingml/2006/diagram" xmlns:a="http://schemas.openxmlformats.org/drawingml/2006/main">
  <dgm:ptLst>
    <dgm:pt modelId="{E714FF31-FE28-460E-8D7F-BDAC028A8491}" type="doc">
      <dgm:prSet loTypeId="urn:microsoft.com/office/officeart/2005/8/layout/hProcess9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4F8E227-A53D-4DFC-895C-13BD0CD75A2B}">
      <dgm:prSet custT="1"/>
      <dgm:spPr/>
      <dgm:t>
        <a:bodyPr/>
        <a:lstStyle/>
        <a:p>
          <a:r>
            <a:rPr lang="en-US" sz="1600" dirty="0"/>
            <a:t>When a current Stanford postdoc ends a postdoc appointment in one department and will be appointed as a POSTDOC in another Stanford department</a:t>
          </a:r>
        </a:p>
      </dgm:t>
    </dgm:pt>
    <dgm:pt modelId="{7F83A2CE-7BD2-4BCB-A0A9-4314045446F9}" type="parTrans" cxnId="{B6FA27A9-CCF3-4A0B-8289-6F6F553004E5}">
      <dgm:prSet/>
      <dgm:spPr/>
      <dgm:t>
        <a:bodyPr/>
        <a:lstStyle/>
        <a:p>
          <a:endParaRPr lang="en-US"/>
        </a:p>
      </dgm:t>
    </dgm:pt>
    <dgm:pt modelId="{D5C8AD02-2940-42EE-9038-D41B3EFB4143}" type="sibTrans" cxnId="{B6FA27A9-CCF3-4A0B-8289-6F6F553004E5}">
      <dgm:prSet/>
      <dgm:spPr/>
      <dgm:t>
        <a:bodyPr/>
        <a:lstStyle/>
        <a:p>
          <a:endParaRPr lang="en-US"/>
        </a:p>
      </dgm:t>
    </dgm:pt>
    <dgm:pt modelId="{1E02285F-5190-4F41-806D-FBB46C7C474A}">
      <dgm:prSet custT="1"/>
      <dgm:spPr/>
      <dgm:t>
        <a:bodyPr/>
        <a:lstStyle/>
        <a:p>
          <a:r>
            <a:rPr lang="en-US" sz="1400" b="1" dirty="0"/>
            <a:t>IMPORTANT: Terminating and appointing departments must coordinate the transfer to ensure continuation of pay, benefits, ID Card privileges, and visa compliance (for international postdocs); i.e., no gap between termination and new appointment start date</a:t>
          </a:r>
          <a:endParaRPr lang="en-US" sz="1400" dirty="0"/>
        </a:p>
      </dgm:t>
    </dgm:pt>
    <dgm:pt modelId="{9DC80026-A420-4E30-A900-FE020CDF6590}" type="parTrans" cxnId="{DFE24CB9-17DD-4DBF-928C-56E3581A3123}">
      <dgm:prSet/>
      <dgm:spPr/>
      <dgm:t>
        <a:bodyPr/>
        <a:lstStyle/>
        <a:p>
          <a:endParaRPr lang="en-US"/>
        </a:p>
      </dgm:t>
    </dgm:pt>
    <dgm:pt modelId="{1A84AB49-1514-43E4-9084-D961575E3D84}" type="sibTrans" cxnId="{DFE24CB9-17DD-4DBF-928C-56E3581A3123}">
      <dgm:prSet/>
      <dgm:spPr/>
      <dgm:t>
        <a:bodyPr/>
        <a:lstStyle/>
        <a:p>
          <a:endParaRPr lang="en-US"/>
        </a:p>
      </dgm:t>
    </dgm:pt>
    <dgm:pt modelId="{62BFA1DF-E494-4A4D-A2F4-4C002C8D0C28}">
      <dgm:prSet custT="1"/>
      <dgm:spPr/>
      <dgm:t>
        <a:bodyPr/>
        <a:lstStyle/>
        <a:p>
          <a:r>
            <a:rPr lang="en-US" sz="1600" b="1" dirty="0"/>
            <a:t>The current department submits a Termination form</a:t>
          </a:r>
          <a:endParaRPr lang="en-US" sz="1600" dirty="0"/>
        </a:p>
      </dgm:t>
    </dgm:pt>
    <dgm:pt modelId="{B5CBD89F-DD76-4421-9458-2E9583454671}" type="parTrans" cxnId="{6503281B-5FD9-445E-B86E-69A303ED881C}">
      <dgm:prSet/>
      <dgm:spPr/>
      <dgm:t>
        <a:bodyPr/>
        <a:lstStyle/>
        <a:p>
          <a:endParaRPr lang="en-US"/>
        </a:p>
      </dgm:t>
    </dgm:pt>
    <dgm:pt modelId="{DA03F8FB-99C6-45A0-A49F-44366E95E8F5}" type="sibTrans" cxnId="{6503281B-5FD9-445E-B86E-69A303ED881C}">
      <dgm:prSet/>
      <dgm:spPr/>
      <dgm:t>
        <a:bodyPr/>
        <a:lstStyle/>
        <a:p>
          <a:endParaRPr lang="en-US"/>
        </a:p>
      </dgm:t>
    </dgm:pt>
    <dgm:pt modelId="{9E256024-9279-43DB-B1B2-070378009732}">
      <dgm:prSet custT="1"/>
      <dgm:spPr/>
      <dgm:t>
        <a:bodyPr/>
        <a:lstStyle/>
        <a:p>
          <a:r>
            <a:rPr lang="en-US" sz="1600" dirty="0"/>
            <a:t>Action Reason is “Departmental Transfer”</a:t>
          </a:r>
        </a:p>
      </dgm:t>
    </dgm:pt>
    <dgm:pt modelId="{C1033517-EAAE-4956-AAF4-B8D75F984BED}" type="parTrans" cxnId="{1305D475-802A-473E-BFB0-0D6C41B9810D}">
      <dgm:prSet/>
      <dgm:spPr/>
      <dgm:t>
        <a:bodyPr/>
        <a:lstStyle/>
        <a:p>
          <a:endParaRPr lang="en-US"/>
        </a:p>
      </dgm:t>
    </dgm:pt>
    <dgm:pt modelId="{3A10550B-9CBB-4DE7-A3A4-272C75F19785}" type="sibTrans" cxnId="{1305D475-802A-473E-BFB0-0D6C41B9810D}">
      <dgm:prSet/>
      <dgm:spPr/>
      <dgm:t>
        <a:bodyPr/>
        <a:lstStyle/>
        <a:p>
          <a:endParaRPr lang="en-US"/>
        </a:p>
      </dgm:t>
    </dgm:pt>
    <dgm:pt modelId="{2FDD0DDA-3FC1-4C86-B1AA-02AE97A07432}">
      <dgm:prSet custT="1"/>
      <dgm:spPr/>
      <dgm:t>
        <a:bodyPr/>
        <a:lstStyle/>
        <a:p>
          <a:r>
            <a:rPr lang="en-US" sz="1600" b="1" dirty="0"/>
            <a:t>The new department submits a new Recommendation form</a:t>
          </a:r>
          <a:endParaRPr lang="en-US" sz="1600" dirty="0"/>
        </a:p>
      </dgm:t>
    </dgm:pt>
    <dgm:pt modelId="{D5874344-E766-4D4F-8EFF-46FDC6B4F672}" type="parTrans" cxnId="{ECC400B1-4012-43F7-BD37-14E2A6BAFC99}">
      <dgm:prSet/>
      <dgm:spPr/>
      <dgm:t>
        <a:bodyPr/>
        <a:lstStyle/>
        <a:p>
          <a:endParaRPr lang="en-US"/>
        </a:p>
      </dgm:t>
    </dgm:pt>
    <dgm:pt modelId="{592EFC60-105B-41BB-9BFB-E230EBB63F00}" type="sibTrans" cxnId="{ECC400B1-4012-43F7-BD37-14E2A6BAFC99}">
      <dgm:prSet/>
      <dgm:spPr/>
      <dgm:t>
        <a:bodyPr/>
        <a:lstStyle/>
        <a:p>
          <a:endParaRPr lang="en-US"/>
        </a:p>
      </dgm:t>
    </dgm:pt>
    <dgm:pt modelId="{717127CB-8028-47A0-9E93-F690D9C175A6}">
      <dgm:prSet custT="1"/>
      <dgm:spPr/>
      <dgm:t>
        <a:bodyPr/>
        <a:lstStyle/>
        <a:p>
          <a:r>
            <a:rPr lang="en-US" sz="1600" dirty="0"/>
            <a:t>Admin will need the Termination form transaction ID number to begin</a:t>
          </a:r>
        </a:p>
      </dgm:t>
    </dgm:pt>
    <dgm:pt modelId="{0D3CDB23-E2DB-47C1-BF41-A9946B370AA1}" type="parTrans" cxnId="{0BA50D62-AC1F-4EAA-9207-9DC55ABD5A9A}">
      <dgm:prSet/>
      <dgm:spPr/>
      <dgm:t>
        <a:bodyPr/>
        <a:lstStyle/>
        <a:p>
          <a:endParaRPr lang="en-US"/>
        </a:p>
      </dgm:t>
    </dgm:pt>
    <dgm:pt modelId="{85C93056-B5A6-4126-8CB9-1C3F18B50674}" type="sibTrans" cxnId="{0BA50D62-AC1F-4EAA-9207-9DC55ABD5A9A}">
      <dgm:prSet/>
      <dgm:spPr/>
      <dgm:t>
        <a:bodyPr/>
        <a:lstStyle/>
        <a:p>
          <a:endParaRPr lang="en-US"/>
        </a:p>
      </dgm:t>
    </dgm:pt>
    <dgm:pt modelId="{575AFBF2-9E63-4B38-A1A5-3FEFFECAC67B}" type="pres">
      <dgm:prSet presAssocID="{E714FF31-FE28-460E-8D7F-BDAC028A8491}" presName="CompostProcess" presStyleCnt="0">
        <dgm:presLayoutVars>
          <dgm:dir/>
          <dgm:resizeHandles val="exact"/>
        </dgm:presLayoutVars>
      </dgm:prSet>
      <dgm:spPr/>
    </dgm:pt>
    <dgm:pt modelId="{DC93D8C3-92EC-4114-9294-45087A73B920}" type="pres">
      <dgm:prSet presAssocID="{E714FF31-FE28-460E-8D7F-BDAC028A8491}" presName="arrow" presStyleLbl="bgShp" presStyleIdx="0" presStyleCnt="1"/>
      <dgm:spPr/>
    </dgm:pt>
    <dgm:pt modelId="{C6C6076D-983B-4FE3-8880-71A09216517B}" type="pres">
      <dgm:prSet presAssocID="{E714FF31-FE28-460E-8D7F-BDAC028A8491}" presName="linearProcess" presStyleCnt="0"/>
      <dgm:spPr/>
    </dgm:pt>
    <dgm:pt modelId="{4DB2F6FA-4059-4434-B435-943BA48E66FA}" type="pres">
      <dgm:prSet presAssocID="{54F8E227-A53D-4DFC-895C-13BD0CD75A2B}" presName="textNode" presStyleLbl="node1" presStyleIdx="0" presStyleCnt="4" custScaleY="117542">
        <dgm:presLayoutVars>
          <dgm:bulletEnabled val="1"/>
        </dgm:presLayoutVars>
      </dgm:prSet>
      <dgm:spPr/>
    </dgm:pt>
    <dgm:pt modelId="{876B3ECB-A8BF-42B9-A30B-B2A98D49FE71}" type="pres">
      <dgm:prSet presAssocID="{D5C8AD02-2940-42EE-9038-D41B3EFB4143}" presName="sibTrans" presStyleCnt="0"/>
      <dgm:spPr/>
    </dgm:pt>
    <dgm:pt modelId="{9F0D6FBD-BA81-4A8F-A350-A9F957B94904}" type="pres">
      <dgm:prSet presAssocID="{1E02285F-5190-4F41-806D-FBB46C7C474A}" presName="textNode" presStyleLbl="node1" presStyleIdx="1" presStyleCnt="4" custScaleY="160285">
        <dgm:presLayoutVars>
          <dgm:bulletEnabled val="1"/>
        </dgm:presLayoutVars>
      </dgm:prSet>
      <dgm:spPr/>
    </dgm:pt>
    <dgm:pt modelId="{07A58CC9-0A4F-4589-85D3-135E4A5F3DC6}" type="pres">
      <dgm:prSet presAssocID="{1A84AB49-1514-43E4-9084-D961575E3D84}" presName="sibTrans" presStyleCnt="0"/>
      <dgm:spPr/>
    </dgm:pt>
    <dgm:pt modelId="{A82874FB-6F97-4E8F-8A43-90E9C02F51B6}" type="pres">
      <dgm:prSet presAssocID="{62BFA1DF-E494-4A4D-A2F4-4C002C8D0C28}" presName="textNode" presStyleLbl="node1" presStyleIdx="2" presStyleCnt="4" custScaleY="117542">
        <dgm:presLayoutVars>
          <dgm:bulletEnabled val="1"/>
        </dgm:presLayoutVars>
      </dgm:prSet>
      <dgm:spPr/>
    </dgm:pt>
    <dgm:pt modelId="{C330DB53-CFCA-4563-9837-4CDA69A740E6}" type="pres">
      <dgm:prSet presAssocID="{DA03F8FB-99C6-45A0-A49F-44366E95E8F5}" presName="sibTrans" presStyleCnt="0"/>
      <dgm:spPr/>
    </dgm:pt>
    <dgm:pt modelId="{1FA98156-ECD4-47A3-8EE6-AE260EB9236A}" type="pres">
      <dgm:prSet presAssocID="{2FDD0DDA-3FC1-4C86-B1AA-02AE97A07432}" presName="textNode" presStyleLbl="node1" presStyleIdx="3" presStyleCnt="4" custScaleY="160285">
        <dgm:presLayoutVars>
          <dgm:bulletEnabled val="1"/>
        </dgm:presLayoutVars>
      </dgm:prSet>
      <dgm:spPr/>
    </dgm:pt>
  </dgm:ptLst>
  <dgm:cxnLst>
    <dgm:cxn modelId="{6503281B-5FD9-445E-B86E-69A303ED881C}" srcId="{E714FF31-FE28-460E-8D7F-BDAC028A8491}" destId="{62BFA1DF-E494-4A4D-A2F4-4C002C8D0C28}" srcOrd="2" destOrd="0" parTransId="{B5CBD89F-DD76-4421-9458-2E9583454671}" sibTransId="{DA03F8FB-99C6-45A0-A49F-44366E95E8F5}"/>
    <dgm:cxn modelId="{D5845A22-7D53-4C6F-8CCB-E039449D7A7D}" type="presOf" srcId="{E714FF31-FE28-460E-8D7F-BDAC028A8491}" destId="{575AFBF2-9E63-4B38-A1A5-3FEFFECAC67B}" srcOrd="0" destOrd="0" presId="urn:microsoft.com/office/officeart/2005/8/layout/hProcess9"/>
    <dgm:cxn modelId="{80B48C38-B7D1-4201-9D2E-B44AFD2B1DB3}" type="presOf" srcId="{1E02285F-5190-4F41-806D-FBB46C7C474A}" destId="{9F0D6FBD-BA81-4A8F-A350-A9F957B94904}" srcOrd="0" destOrd="0" presId="urn:microsoft.com/office/officeart/2005/8/layout/hProcess9"/>
    <dgm:cxn modelId="{0BA50D62-AC1F-4EAA-9207-9DC55ABD5A9A}" srcId="{2FDD0DDA-3FC1-4C86-B1AA-02AE97A07432}" destId="{717127CB-8028-47A0-9E93-F690D9C175A6}" srcOrd="0" destOrd="0" parTransId="{0D3CDB23-E2DB-47C1-BF41-A9946B370AA1}" sibTransId="{85C93056-B5A6-4126-8CB9-1C3F18B50674}"/>
    <dgm:cxn modelId="{50753371-70EF-4940-A602-732A7340F77F}" type="presOf" srcId="{2FDD0DDA-3FC1-4C86-B1AA-02AE97A07432}" destId="{1FA98156-ECD4-47A3-8EE6-AE260EB9236A}" srcOrd="0" destOrd="0" presId="urn:microsoft.com/office/officeart/2005/8/layout/hProcess9"/>
    <dgm:cxn modelId="{BDE03472-7348-4D58-AFA5-0CDBCC04F21F}" type="presOf" srcId="{62BFA1DF-E494-4A4D-A2F4-4C002C8D0C28}" destId="{A82874FB-6F97-4E8F-8A43-90E9C02F51B6}" srcOrd="0" destOrd="0" presId="urn:microsoft.com/office/officeart/2005/8/layout/hProcess9"/>
    <dgm:cxn modelId="{1305D475-802A-473E-BFB0-0D6C41B9810D}" srcId="{62BFA1DF-E494-4A4D-A2F4-4C002C8D0C28}" destId="{9E256024-9279-43DB-B1B2-070378009732}" srcOrd="0" destOrd="0" parTransId="{C1033517-EAAE-4956-AAF4-B8D75F984BED}" sibTransId="{3A10550B-9CBB-4DE7-A3A4-272C75F19785}"/>
    <dgm:cxn modelId="{C6867596-6AF4-4E6D-96EE-C353B3FB2A40}" type="presOf" srcId="{54F8E227-A53D-4DFC-895C-13BD0CD75A2B}" destId="{4DB2F6FA-4059-4434-B435-943BA48E66FA}" srcOrd="0" destOrd="0" presId="urn:microsoft.com/office/officeart/2005/8/layout/hProcess9"/>
    <dgm:cxn modelId="{B6FA27A9-CCF3-4A0B-8289-6F6F553004E5}" srcId="{E714FF31-FE28-460E-8D7F-BDAC028A8491}" destId="{54F8E227-A53D-4DFC-895C-13BD0CD75A2B}" srcOrd="0" destOrd="0" parTransId="{7F83A2CE-7BD2-4BCB-A0A9-4314045446F9}" sibTransId="{D5C8AD02-2940-42EE-9038-D41B3EFB4143}"/>
    <dgm:cxn modelId="{ECC400B1-4012-43F7-BD37-14E2A6BAFC99}" srcId="{E714FF31-FE28-460E-8D7F-BDAC028A8491}" destId="{2FDD0DDA-3FC1-4C86-B1AA-02AE97A07432}" srcOrd="3" destOrd="0" parTransId="{D5874344-E766-4D4F-8EFF-46FDC6B4F672}" sibTransId="{592EFC60-105B-41BB-9BFB-E230EBB63F00}"/>
    <dgm:cxn modelId="{DFE24CB9-17DD-4DBF-928C-56E3581A3123}" srcId="{E714FF31-FE28-460E-8D7F-BDAC028A8491}" destId="{1E02285F-5190-4F41-806D-FBB46C7C474A}" srcOrd="1" destOrd="0" parTransId="{9DC80026-A420-4E30-A900-FE020CDF6590}" sibTransId="{1A84AB49-1514-43E4-9084-D961575E3D84}"/>
    <dgm:cxn modelId="{9FFD3ADF-3896-4168-AE3F-7D65264355BB}" type="presOf" srcId="{9E256024-9279-43DB-B1B2-070378009732}" destId="{A82874FB-6F97-4E8F-8A43-90E9C02F51B6}" srcOrd="0" destOrd="1" presId="urn:microsoft.com/office/officeart/2005/8/layout/hProcess9"/>
    <dgm:cxn modelId="{3F205FFA-4640-47B8-B692-0514DAF300C0}" type="presOf" srcId="{717127CB-8028-47A0-9E93-F690D9C175A6}" destId="{1FA98156-ECD4-47A3-8EE6-AE260EB9236A}" srcOrd="0" destOrd="1" presId="urn:microsoft.com/office/officeart/2005/8/layout/hProcess9"/>
    <dgm:cxn modelId="{F5759028-6159-4939-A8DE-718878DBCEA8}" type="presParOf" srcId="{575AFBF2-9E63-4B38-A1A5-3FEFFECAC67B}" destId="{DC93D8C3-92EC-4114-9294-45087A73B920}" srcOrd="0" destOrd="0" presId="urn:microsoft.com/office/officeart/2005/8/layout/hProcess9"/>
    <dgm:cxn modelId="{0D442B49-D563-4C50-9E8F-97602A74F3EC}" type="presParOf" srcId="{575AFBF2-9E63-4B38-A1A5-3FEFFECAC67B}" destId="{C6C6076D-983B-4FE3-8880-71A09216517B}" srcOrd="1" destOrd="0" presId="urn:microsoft.com/office/officeart/2005/8/layout/hProcess9"/>
    <dgm:cxn modelId="{7AB7FA85-9957-4449-9562-E0652A3BE012}" type="presParOf" srcId="{C6C6076D-983B-4FE3-8880-71A09216517B}" destId="{4DB2F6FA-4059-4434-B435-943BA48E66FA}" srcOrd="0" destOrd="0" presId="urn:microsoft.com/office/officeart/2005/8/layout/hProcess9"/>
    <dgm:cxn modelId="{A441222D-500F-433C-A61A-7B6879169459}" type="presParOf" srcId="{C6C6076D-983B-4FE3-8880-71A09216517B}" destId="{876B3ECB-A8BF-42B9-A30B-B2A98D49FE71}" srcOrd="1" destOrd="0" presId="urn:microsoft.com/office/officeart/2005/8/layout/hProcess9"/>
    <dgm:cxn modelId="{318C2F3F-1206-4B4C-9B69-79EF9AD5AB5E}" type="presParOf" srcId="{C6C6076D-983B-4FE3-8880-71A09216517B}" destId="{9F0D6FBD-BA81-4A8F-A350-A9F957B94904}" srcOrd="2" destOrd="0" presId="urn:microsoft.com/office/officeart/2005/8/layout/hProcess9"/>
    <dgm:cxn modelId="{634EE56A-CC79-4207-BC50-EC3B22F76A74}" type="presParOf" srcId="{C6C6076D-983B-4FE3-8880-71A09216517B}" destId="{07A58CC9-0A4F-4589-85D3-135E4A5F3DC6}" srcOrd="3" destOrd="0" presId="urn:microsoft.com/office/officeart/2005/8/layout/hProcess9"/>
    <dgm:cxn modelId="{A3828C0B-E241-4F18-A7AB-23E74E75E58B}" type="presParOf" srcId="{C6C6076D-983B-4FE3-8880-71A09216517B}" destId="{A82874FB-6F97-4E8F-8A43-90E9C02F51B6}" srcOrd="4" destOrd="0" presId="urn:microsoft.com/office/officeart/2005/8/layout/hProcess9"/>
    <dgm:cxn modelId="{AAAFFCC9-4D26-4426-ACE5-3D7CCD71F77D}" type="presParOf" srcId="{C6C6076D-983B-4FE3-8880-71A09216517B}" destId="{C330DB53-CFCA-4563-9837-4CDA69A740E6}" srcOrd="5" destOrd="0" presId="urn:microsoft.com/office/officeart/2005/8/layout/hProcess9"/>
    <dgm:cxn modelId="{60474E6A-01EA-460C-9882-CCF300B94EBD}" type="presParOf" srcId="{C6C6076D-983B-4FE3-8880-71A09216517B}" destId="{1FA98156-ECD4-47A3-8EE6-AE260EB9236A}" srcOrd="6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86.xml><?xml version="1.0" encoding="utf-8"?>
<dgm:dataModel xmlns:dgm="http://schemas.openxmlformats.org/drawingml/2006/diagram" xmlns:a="http://schemas.openxmlformats.org/drawingml/2006/main">
  <dgm:ptLst>
    <dgm:pt modelId="{C1AABF63-B162-4265-B447-6453E3DE6AB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718263D-FF9A-4786-B9F1-A1FB06386BB1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https://postdocs.stanford.edu/postdoctoral-administrators/how-quick-links/transfer-another-stanford-department</a:t>
          </a:r>
          <a:endParaRPr lang="en-US" sz="1200" dirty="0">
            <a:solidFill>
              <a:srgbClr val="92D050"/>
            </a:solidFill>
          </a:endParaRPr>
        </a:p>
      </dgm:t>
    </dgm:pt>
    <dgm:pt modelId="{A6EFD9F7-4F0E-4131-BEE0-A05F24C6FFD1}" type="parTrans" cxnId="{1A199EFF-210E-4CEE-8FFF-5A58EB7D2C43}">
      <dgm:prSet/>
      <dgm:spPr/>
      <dgm:t>
        <a:bodyPr/>
        <a:lstStyle/>
        <a:p>
          <a:endParaRPr lang="en-US"/>
        </a:p>
      </dgm:t>
    </dgm:pt>
    <dgm:pt modelId="{5BD40AC4-BA4E-4F7F-AD2E-E8AFC54F5E00}" type="sibTrans" cxnId="{1A199EFF-210E-4CEE-8FFF-5A58EB7D2C43}">
      <dgm:prSet/>
      <dgm:spPr/>
      <dgm:t>
        <a:bodyPr/>
        <a:lstStyle/>
        <a:p>
          <a:endParaRPr lang="en-US"/>
        </a:p>
      </dgm:t>
    </dgm:pt>
    <dgm:pt modelId="{6AC2440E-63D2-4766-8536-3245E5205FCE}" type="pres">
      <dgm:prSet presAssocID="{C1AABF63-B162-4265-B447-6453E3DE6ABB}" presName="linear" presStyleCnt="0">
        <dgm:presLayoutVars>
          <dgm:animLvl val="lvl"/>
          <dgm:resizeHandles val="exact"/>
        </dgm:presLayoutVars>
      </dgm:prSet>
      <dgm:spPr/>
    </dgm:pt>
    <dgm:pt modelId="{2EE40489-204D-442D-9FEE-85368E943965}" type="pres">
      <dgm:prSet presAssocID="{4718263D-FF9A-4786-B9F1-A1FB06386BB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687FC76-A4E6-4B68-ACD3-BAAA13171917}" type="presOf" srcId="{C1AABF63-B162-4265-B447-6453E3DE6ABB}" destId="{6AC2440E-63D2-4766-8536-3245E5205FCE}" srcOrd="0" destOrd="0" presId="urn:microsoft.com/office/officeart/2005/8/layout/vList2"/>
    <dgm:cxn modelId="{F15C34F5-2AC1-4E30-A11D-6DE9ABD9AB5B}" type="presOf" srcId="{4718263D-FF9A-4786-B9F1-A1FB06386BB1}" destId="{2EE40489-204D-442D-9FEE-85368E943965}" srcOrd="0" destOrd="0" presId="urn:microsoft.com/office/officeart/2005/8/layout/vList2"/>
    <dgm:cxn modelId="{1A199EFF-210E-4CEE-8FFF-5A58EB7D2C43}" srcId="{C1AABF63-B162-4265-B447-6453E3DE6ABB}" destId="{4718263D-FF9A-4786-B9F1-A1FB06386BB1}" srcOrd="0" destOrd="0" parTransId="{A6EFD9F7-4F0E-4131-BEE0-A05F24C6FFD1}" sibTransId="{5BD40AC4-BA4E-4F7F-AD2E-E8AFC54F5E00}"/>
    <dgm:cxn modelId="{FDD01E74-97FA-4908-9B83-06F75FE2EBC4}" type="presParOf" srcId="{6AC2440E-63D2-4766-8536-3245E5205FCE}" destId="{2EE40489-204D-442D-9FEE-85368E94396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87.xml><?xml version="1.0" encoding="utf-8"?>
<dgm:dataModel xmlns:dgm="http://schemas.openxmlformats.org/drawingml/2006/diagram" xmlns:a="http://schemas.openxmlformats.org/drawingml/2006/main">
  <dgm:ptLst>
    <dgm:pt modelId="{FAC1D9E2-93BE-48EC-A9F0-61DF779648B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2462821-97F9-47C0-9188-E243F24BE8F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200" baseline="0" dirty="0"/>
          </a:br>
          <a:r>
            <a:rPr lang="en-US" sz="2400" baseline="0" dirty="0"/>
            <a:t>Forwarding Info for Official Stanford Communications Box</a:t>
          </a:r>
          <a:endParaRPr lang="en-US" sz="2400" dirty="0"/>
        </a:p>
      </dgm:t>
    </dgm:pt>
    <dgm:pt modelId="{49DBCC78-1BFD-485A-86A6-D5DF2FBD0BA1}" type="parTrans" cxnId="{146D76BC-8481-4005-BAE8-B06AA88B5D7A}">
      <dgm:prSet/>
      <dgm:spPr/>
      <dgm:t>
        <a:bodyPr/>
        <a:lstStyle/>
        <a:p>
          <a:endParaRPr lang="en-US"/>
        </a:p>
      </dgm:t>
    </dgm:pt>
    <dgm:pt modelId="{C9BC65F2-D5D6-41AC-BF90-5A9B0B88BF06}" type="sibTrans" cxnId="{146D76BC-8481-4005-BAE8-B06AA88B5D7A}">
      <dgm:prSet/>
      <dgm:spPr/>
      <dgm:t>
        <a:bodyPr/>
        <a:lstStyle/>
        <a:p>
          <a:endParaRPr lang="en-US"/>
        </a:p>
      </dgm:t>
    </dgm:pt>
    <dgm:pt modelId="{6D4F7A18-CF9D-47F6-A409-63D5B7392E6B}" type="pres">
      <dgm:prSet presAssocID="{FAC1D9E2-93BE-48EC-A9F0-61DF779648BF}" presName="linear" presStyleCnt="0">
        <dgm:presLayoutVars>
          <dgm:animLvl val="lvl"/>
          <dgm:resizeHandles val="exact"/>
        </dgm:presLayoutVars>
      </dgm:prSet>
      <dgm:spPr/>
    </dgm:pt>
    <dgm:pt modelId="{FE2D4896-0133-4EB7-B473-0EC4A72D19C9}" type="pres">
      <dgm:prSet presAssocID="{E2462821-97F9-47C0-9188-E243F24BE8F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6DC6582C-3B93-4063-AFA0-5300D581F43A}" type="presOf" srcId="{FAC1D9E2-93BE-48EC-A9F0-61DF779648BF}" destId="{6D4F7A18-CF9D-47F6-A409-63D5B7392E6B}" srcOrd="0" destOrd="0" presId="urn:microsoft.com/office/officeart/2005/8/layout/vList2"/>
    <dgm:cxn modelId="{803C3E4F-D0BC-4443-92A3-518FC2DFE3A8}" type="presOf" srcId="{E2462821-97F9-47C0-9188-E243F24BE8F3}" destId="{FE2D4896-0133-4EB7-B473-0EC4A72D19C9}" srcOrd="0" destOrd="0" presId="urn:microsoft.com/office/officeart/2005/8/layout/vList2"/>
    <dgm:cxn modelId="{146D76BC-8481-4005-BAE8-B06AA88B5D7A}" srcId="{FAC1D9E2-93BE-48EC-A9F0-61DF779648BF}" destId="{E2462821-97F9-47C0-9188-E243F24BE8F3}" srcOrd="0" destOrd="0" parTransId="{49DBCC78-1BFD-485A-86A6-D5DF2FBD0BA1}" sibTransId="{C9BC65F2-D5D6-41AC-BF90-5A9B0B88BF06}"/>
    <dgm:cxn modelId="{4DABCDB3-D74F-46BE-BD14-994611F63ECB}" type="presParOf" srcId="{6D4F7A18-CF9D-47F6-A409-63D5B7392E6B}" destId="{FE2D4896-0133-4EB7-B473-0EC4A72D19C9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88.xml><?xml version="1.0" encoding="utf-8"?>
<dgm:dataModel xmlns:dgm="http://schemas.openxmlformats.org/drawingml/2006/diagram" xmlns:a="http://schemas.openxmlformats.org/drawingml/2006/main">
  <dgm:ptLst>
    <dgm:pt modelId="{1E40C0F1-EE15-4B4D-ACB7-124D284F89B3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785F9EA-8C65-44CA-B97B-72C8BF89D345}">
      <dgm:prSet custT="1"/>
      <dgm:spPr/>
      <dgm:t>
        <a:bodyPr/>
        <a:lstStyle/>
        <a:p>
          <a:r>
            <a:rPr lang="en-US" sz="1600" dirty="0"/>
            <a:t>Stanford may need to send official communications to former postdocs</a:t>
          </a:r>
        </a:p>
      </dgm:t>
    </dgm:pt>
    <dgm:pt modelId="{628FD835-B68D-4A9F-8432-61CD2169FC33}" type="parTrans" cxnId="{CA913CE7-FB04-481E-BADB-C7B7699EBA94}">
      <dgm:prSet/>
      <dgm:spPr/>
      <dgm:t>
        <a:bodyPr/>
        <a:lstStyle/>
        <a:p>
          <a:endParaRPr lang="en-US"/>
        </a:p>
      </dgm:t>
    </dgm:pt>
    <dgm:pt modelId="{F2AC972A-8368-46EE-921A-EA17BC1B392B}" type="sibTrans" cxnId="{CA913CE7-FB04-481E-BADB-C7B7699EBA94}">
      <dgm:prSet/>
      <dgm:spPr/>
      <dgm:t>
        <a:bodyPr/>
        <a:lstStyle/>
        <a:p>
          <a:endParaRPr lang="en-US"/>
        </a:p>
      </dgm:t>
    </dgm:pt>
    <dgm:pt modelId="{611C2394-5329-49B4-AB71-E74544257B51}">
      <dgm:prSet custT="1"/>
      <dgm:spPr/>
      <dgm:t>
        <a:bodyPr/>
        <a:lstStyle/>
        <a:p>
          <a:r>
            <a:rPr lang="en-US" sz="1600" dirty="0"/>
            <a:t>It is important to obtain a forwarding mail address and email address</a:t>
          </a:r>
        </a:p>
      </dgm:t>
    </dgm:pt>
    <dgm:pt modelId="{3BAEFB42-3743-4248-A06D-BE03BB72A6C4}" type="parTrans" cxnId="{66B3FB0D-5755-425A-84DD-1F88711FFA52}">
      <dgm:prSet/>
      <dgm:spPr/>
      <dgm:t>
        <a:bodyPr/>
        <a:lstStyle/>
        <a:p>
          <a:endParaRPr lang="en-US"/>
        </a:p>
      </dgm:t>
    </dgm:pt>
    <dgm:pt modelId="{8E1385E8-0EAE-4109-9AD9-AAC6A919B3B7}" type="sibTrans" cxnId="{66B3FB0D-5755-425A-84DD-1F88711FFA52}">
      <dgm:prSet/>
      <dgm:spPr/>
      <dgm:t>
        <a:bodyPr/>
        <a:lstStyle/>
        <a:p>
          <a:endParaRPr lang="en-US"/>
        </a:p>
      </dgm:t>
    </dgm:pt>
    <dgm:pt modelId="{71ABFD26-A5AE-43E4-AEE8-C66C42B1A14B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D08005DD-8FCD-4985-A89A-D2CAFB171A42}" type="parTrans" cxnId="{9ACE6403-1CF9-40B4-BAD7-F20FBBD36203}">
      <dgm:prSet/>
      <dgm:spPr/>
      <dgm:t>
        <a:bodyPr/>
        <a:lstStyle/>
        <a:p>
          <a:endParaRPr lang="en-US"/>
        </a:p>
      </dgm:t>
    </dgm:pt>
    <dgm:pt modelId="{17E010B9-2308-46FC-9A4D-CC3EE1A04995}" type="sibTrans" cxnId="{9ACE6403-1CF9-40B4-BAD7-F20FBBD36203}">
      <dgm:prSet/>
      <dgm:spPr/>
      <dgm:t>
        <a:bodyPr/>
        <a:lstStyle/>
        <a:p>
          <a:endParaRPr lang="en-US"/>
        </a:p>
      </dgm:t>
    </dgm:pt>
    <dgm:pt modelId="{F558AA69-D73B-44E7-AA4F-6A9EF3476091}">
      <dgm:prSet/>
      <dgm:spPr/>
      <dgm:t>
        <a:bodyPr/>
        <a:lstStyle/>
        <a:p>
          <a:r>
            <a:rPr lang="en-US" dirty="0">
              <a:solidFill>
                <a:srgbClr val="5BA418"/>
              </a:solidFill>
            </a:rPr>
            <a:t>Enter Robin’s forwarding address:</a:t>
          </a:r>
        </a:p>
      </dgm:t>
    </dgm:pt>
    <dgm:pt modelId="{7624C2BD-CFFD-4E07-99A7-6B055A2B8B23}" type="parTrans" cxnId="{4B32714E-73A3-452F-85E9-AC556073CCD9}">
      <dgm:prSet/>
      <dgm:spPr/>
      <dgm:t>
        <a:bodyPr/>
        <a:lstStyle/>
        <a:p>
          <a:endParaRPr lang="en-US"/>
        </a:p>
      </dgm:t>
    </dgm:pt>
    <dgm:pt modelId="{848B8797-03F7-4A85-B3CB-E50126EA30E9}" type="sibTrans" cxnId="{4B32714E-73A3-452F-85E9-AC556073CCD9}">
      <dgm:prSet/>
      <dgm:spPr/>
      <dgm:t>
        <a:bodyPr/>
        <a:lstStyle/>
        <a:p>
          <a:endParaRPr lang="en-US"/>
        </a:p>
      </dgm:t>
    </dgm:pt>
    <dgm:pt modelId="{BCCE5256-EB6A-4D7F-A5E5-DED0EF2F55CE}">
      <dgm:prSet/>
      <dgm:spPr/>
      <dgm:t>
        <a:bodyPr/>
        <a:lstStyle/>
        <a:p>
          <a:r>
            <a:rPr lang="en-US" dirty="0">
              <a:solidFill>
                <a:srgbClr val="5BA418"/>
              </a:solidFill>
            </a:rPr>
            <a:t>4321 Walnut Street, West Lafayette, IN 44444, as of 12/01/2028</a:t>
          </a:r>
        </a:p>
      </dgm:t>
    </dgm:pt>
    <dgm:pt modelId="{DB28D11F-5CA7-43C6-837B-F9CE74D6E378}" type="parTrans" cxnId="{6908A017-E3F2-4EA8-AC02-2C7045804C3C}">
      <dgm:prSet/>
      <dgm:spPr/>
      <dgm:t>
        <a:bodyPr/>
        <a:lstStyle/>
        <a:p>
          <a:endParaRPr lang="en-US"/>
        </a:p>
      </dgm:t>
    </dgm:pt>
    <dgm:pt modelId="{93C142FE-E162-4083-971B-1E854F0999C7}" type="sibTrans" cxnId="{6908A017-E3F2-4EA8-AC02-2C7045804C3C}">
      <dgm:prSet/>
      <dgm:spPr/>
      <dgm:t>
        <a:bodyPr/>
        <a:lstStyle/>
        <a:p>
          <a:endParaRPr lang="en-US"/>
        </a:p>
      </dgm:t>
    </dgm:pt>
    <dgm:pt modelId="{5B97341F-C924-4CDF-8B35-B27FE0D58C78}">
      <dgm:prSet/>
      <dgm:spPr/>
      <dgm:t>
        <a:bodyPr/>
        <a:lstStyle/>
        <a:p>
          <a:r>
            <a:rPr lang="en-US" dirty="0">
              <a:solidFill>
                <a:srgbClr val="5BA418"/>
              </a:solidFill>
            </a:rPr>
            <a:t>Enter Robin’s non-Stanford email address: robinhpurdue@gmail.com </a:t>
          </a:r>
        </a:p>
      </dgm:t>
    </dgm:pt>
    <dgm:pt modelId="{13C7C938-BC0A-49E8-901F-46DFF73958BF}" type="parTrans" cxnId="{663FDA1A-41E2-4B8F-9F0D-8A24B1C3E26A}">
      <dgm:prSet/>
      <dgm:spPr/>
      <dgm:t>
        <a:bodyPr/>
        <a:lstStyle/>
        <a:p>
          <a:endParaRPr lang="en-US"/>
        </a:p>
      </dgm:t>
    </dgm:pt>
    <dgm:pt modelId="{94003B8C-3B28-4240-ACCC-97954CFCE4D1}" type="sibTrans" cxnId="{663FDA1A-41E2-4B8F-9F0D-8A24B1C3E26A}">
      <dgm:prSet/>
      <dgm:spPr/>
      <dgm:t>
        <a:bodyPr/>
        <a:lstStyle/>
        <a:p>
          <a:endParaRPr lang="en-US"/>
        </a:p>
      </dgm:t>
    </dgm:pt>
    <dgm:pt modelId="{5DF9D8B9-A1D9-455A-B275-7AF494E7E08B}" type="pres">
      <dgm:prSet presAssocID="{1E40C0F1-EE15-4B4D-ACB7-124D284F89B3}" presName="linear" presStyleCnt="0">
        <dgm:presLayoutVars>
          <dgm:dir/>
          <dgm:animLvl val="lvl"/>
          <dgm:resizeHandles val="exact"/>
        </dgm:presLayoutVars>
      </dgm:prSet>
      <dgm:spPr/>
    </dgm:pt>
    <dgm:pt modelId="{1570DCB8-FB46-49DD-8495-054F6637C7CD}" type="pres">
      <dgm:prSet presAssocID="{B785F9EA-8C65-44CA-B97B-72C8BF89D345}" presName="parentLin" presStyleCnt="0"/>
      <dgm:spPr/>
    </dgm:pt>
    <dgm:pt modelId="{C7B6B1DF-A0B1-4D01-AC32-CC736F4DA68C}" type="pres">
      <dgm:prSet presAssocID="{B785F9EA-8C65-44CA-B97B-72C8BF89D345}" presName="parentLeftMargin" presStyleLbl="node1" presStyleIdx="0" presStyleCnt="3"/>
      <dgm:spPr/>
    </dgm:pt>
    <dgm:pt modelId="{2E79F5A9-1291-4BD8-8B5F-8BD002727FCE}" type="pres">
      <dgm:prSet presAssocID="{B785F9EA-8C65-44CA-B97B-72C8BF89D345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2A13DEDF-463C-420C-B179-E4F534859570}" type="pres">
      <dgm:prSet presAssocID="{B785F9EA-8C65-44CA-B97B-72C8BF89D345}" presName="negativeSpace" presStyleCnt="0"/>
      <dgm:spPr/>
    </dgm:pt>
    <dgm:pt modelId="{27CBF2C2-06A7-4128-A995-CC9B371A6E64}" type="pres">
      <dgm:prSet presAssocID="{B785F9EA-8C65-44CA-B97B-72C8BF89D345}" presName="childText" presStyleLbl="conFgAcc1" presStyleIdx="0" presStyleCnt="3">
        <dgm:presLayoutVars>
          <dgm:bulletEnabled val="1"/>
        </dgm:presLayoutVars>
      </dgm:prSet>
      <dgm:spPr/>
    </dgm:pt>
    <dgm:pt modelId="{D1E1C1EF-0301-4C7F-8BF2-FBD8398B8B3A}" type="pres">
      <dgm:prSet presAssocID="{F2AC972A-8368-46EE-921A-EA17BC1B392B}" presName="spaceBetweenRectangles" presStyleCnt="0"/>
      <dgm:spPr/>
    </dgm:pt>
    <dgm:pt modelId="{32CABE95-2F7A-4F3A-B101-E72C0D822755}" type="pres">
      <dgm:prSet presAssocID="{611C2394-5329-49B4-AB71-E74544257B51}" presName="parentLin" presStyleCnt="0"/>
      <dgm:spPr/>
    </dgm:pt>
    <dgm:pt modelId="{EEBE1FD5-EADB-47A3-8B45-4C759696ECE7}" type="pres">
      <dgm:prSet presAssocID="{611C2394-5329-49B4-AB71-E74544257B51}" presName="parentLeftMargin" presStyleLbl="node1" presStyleIdx="0" presStyleCnt="3"/>
      <dgm:spPr/>
    </dgm:pt>
    <dgm:pt modelId="{8C2D3F46-5F66-4559-8162-A074F4B1A3D7}" type="pres">
      <dgm:prSet presAssocID="{611C2394-5329-49B4-AB71-E74544257B51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EE374EC-8730-4B55-923B-F0740404DDF7}" type="pres">
      <dgm:prSet presAssocID="{611C2394-5329-49B4-AB71-E74544257B51}" presName="negativeSpace" presStyleCnt="0"/>
      <dgm:spPr/>
    </dgm:pt>
    <dgm:pt modelId="{B8E01FDD-965F-4FDA-8477-57D992BBB0C8}" type="pres">
      <dgm:prSet presAssocID="{611C2394-5329-49B4-AB71-E74544257B51}" presName="childText" presStyleLbl="conFgAcc1" presStyleIdx="1" presStyleCnt="3">
        <dgm:presLayoutVars>
          <dgm:bulletEnabled val="1"/>
        </dgm:presLayoutVars>
      </dgm:prSet>
      <dgm:spPr/>
    </dgm:pt>
    <dgm:pt modelId="{B1FF5244-5386-469A-96A7-A0CA69285FEA}" type="pres">
      <dgm:prSet presAssocID="{8E1385E8-0EAE-4109-9AD9-AAC6A919B3B7}" presName="spaceBetweenRectangles" presStyleCnt="0"/>
      <dgm:spPr/>
    </dgm:pt>
    <dgm:pt modelId="{B8E63169-7976-483F-A4F1-48F82FC75475}" type="pres">
      <dgm:prSet presAssocID="{71ABFD26-A5AE-43E4-AEE8-C66C42B1A14B}" presName="parentLin" presStyleCnt="0"/>
      <dgm:spPr/>
    </dgm:pt>
    <dgm:pt modelId="{53B8217B-780B-4DD2-95C9-4AF645B09FB1}" type="pres">
      <dgm:prSet presAssocID="{71ABFD26-A5AE-43E4-AEE8-C66C42B1A14B}" presName="parentLeftMargin" presStyleLbl="node1" presStyleIdx="1" presStyleCnt="3"/>
      <dgm:spPr/>
    </dgm:pt>
    <dgm:pt modelId="{F66DBA5F-F10E-4195-B7E8-1661343C667E}" type="pres">
      <dgm:prSet presAssocID="{71ABFD26-A5AE-43E4-AEE8-C66C42B1A14B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3857F254-B97A-42C1-B8A0-6A304136A5D2}" type="pres">
      <dgm:prSet presAssocID="{71ABFD26-A5AE-43E4-AEE8-C66C42B1A14B}" presName="negativeSpace" presStyleCnt="0"/>
      <dgm:spPr/>
    </dgm:pt>
    <dgm:pt modelId="{828C5537-B436-43A7-B596-E8B06AE7C973}" type="pres">
      <dgm:prSet presAssocID="{71ABFD26-A5AE-43E4-AEE8-C66C42B1A14B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9ACE6403-1CF9-40B4-BAD7-F20FBBD36203}" srcId="{1E40C0F1-EE15-4B4D-ACB7-124D284F89B3}" destId="{71ABFD26-A5AE-43E4-AEE8-C66C42B1A14B}" srcOrd="2" destOrd="0" parTransId="{D08005DD-8FCD-4985-A89A-D2CAFB171A42}" sibTransId="{17E010B9-2308-46FC-9A4D-CC3EE1A04995}"/>
    <dgm:cxn modelId="{06B81508-C639-4386-99BB-7E92B094FBE8}" type="presOf" srcId="{5B97341F-C924-4CDF-8B35-B27FE0D58C78}" destId="{828C5537-B436-43A7-B596-E8B06AE7C973}" srcOrd="0" destOrd="2" presId="urn:microsoft.com/office/officeart/2005/8/layout/list1"/>
    <dgm:cxn modelId="{68507D09-1706-4822-9B7C-0C680C434B9B}" type="presOf" srcId="{F558AA69-D73B-44E7-AA4F-6A9EF3476091}" destId="{828C5537-B436-43A7-B596-E8B06AE7C973}" srcOrd="0" destOrd="0" presId="urn:microsoft.com/office/officeart/2005/8/layout/list1"/>
    <dgm:cxn modelId="{66B3FB0D-5755-425A-84DD-1F88711FFA52}" srcId="{1E40C0F1-EE15-4B4D-ACB7-124D284F89B3}" destId="{611C2394-5329-49B4-AB71-E74544257B51}" srcOrd="1" destOrd="0" parTransId="{3BAEFB42-3743-4248-A06D-BE03BB72A6C4}" sibTransId="{8E1385E8-0EAE-4109-9AD9-AAC6A919B3B7}"/>
    <dgm:cxn modelId="{6908A017-E3F2-4EA8-AC02-2C7045804C3C}" srcId="{F558AA69-D73B-44E7-AA4F-6A9EF3476091}" destId="{BCCE5256-EB6A-4D7F-A5E5-DED0EF2F55CE}" srcOrd="0" destOrd="0" parTransId="{DB28D11F-5CA7-43C6-837B-F9CE74D6E378}" sibTransId="{93C142FE-E162-4083-971B-1E854F0999C7}"/>
    <dgm:cxn modelId="{663FDA1A-41E2-4B8F-9F0D-8A24B1C3E26A}" srcId="{71ABFD26-A5AE-43E4-AEE8-C66C42B1A14B}" destId="{5B97341F-C924-4CDF-8B35-B27FE0D58C78}" srcOrd="1" destOrd="0" parTransId="{13C7C938-BC0A-49E8-901F-46DFF73958BF}" sibTransId="{94003B8C-3B28-4240-ACCC-97954CFCE4D1}"/>
    <dgm:cxn modelId="{54BAFF25-3F7C-4859-AA30-654F0393B297}" type="presOf" srcId="{BCCE5256-EB6A-4D7F-A5E5-DED0EF2F55CE}" destId="{828C5537-B436-43A7-B596-E8B06AE7C973}" srcOrd="0" destOrd="1" presId="urn:microsoft.com/office/officeart/2005/8/layout/list1"/>
    <dgm:cxn modelId="{4B32714E-73A3-452F-85E9-AC556073CCD9}" srcId="{71ABFD26-A5AE-43E4-AEE8-C66C42B1A14B}" destId="{F558AA69-D73B-44E7-AA4F-6A9EF3476091}" srcOrd="0" destOrd="0" parTransId="{7624C2BD-CFFD-4E07-99A7-6B055A2B8B23}" sibTransId="{848B8797-03F7-4A85-B3CB-E50126EA30E9}"/>
    <dgm:cxn modelId="{5A9E7451-FE11-4344-A63F-1DC60BF4F357}" type="presOf" srcId="{B785F9EA-8C65-44CA-B97B-72C8BF89D345}" destId="{2E79F5A9-1291-4BD8-8B5F-8BD002727FCE}" srcOrd="1" destOrd="0" presId="urn:microsoft.com/office/officeart/2005/8/layout/list1"/>
    <dgm:cxn modelId="{26C90981-832A-482D-90E1-2768D1371477}" type="presOf" srcId="{1E40C0F1-EE15-4B4D-ACB7-124D284F89B3}" destId="{5DF9D8B9-A1D9-455A-B275-7AF494E7E08B}" srcOrd="0" destOrd="0" presId="urn:microsoft.com/office/officeart/2005/8/layout/list1"/>
    <dgm:cxn modelId="{4EA603BF-3D7B-4F86-8950-3EF77BA7B684}" type="presOf" srcId="{71ABFD26-A5AE-43E4-AEE8-C66C42B1A14B}" destId="{53B8217B-780B-4DD2-95C9-4AF645B09FB1}" srcOrd="0" destOrd="0" presId="urn:microsoft.com/office/officeart/2005/8/layout/list1"/>
    <dgm:cxn modelId="{187993C4-ED9A-4AA8-A522-7FFF3D00C530}" type="presOf" srcId="{B785F9EA-8C65-44CA-B97B-72C8BF89D345}" destId="{C7B6B1DF-A0B1-4D01-AC32-CC736F4DA68C}" srcOrd="0" destOrd="0" presId="urn:microsoft.com/office/officeart/2005/8/layout/list1"/>
    <dgm:cxn modelId="{088EBEDD-2A63-4768-A010-A42A2386F0B6}" type="presOf" srcId="{611C2394-5329-49B4-AB71-E74544257B51}" destId="{EEBE1FD5-EADB-47A3-8B45-4C759696ECE7}" srcOrd="0" destOrd="0" presId="urn:microsoft.com/office/officeart/2005/8/layout/list1"/>
    <dgm:cxn modelId="{C10C0AE1-CC63-4FC9-9846-CE8CC4113FED}" type="presOf" srcId="{611C2394-5329-49B4-AB71-E74544257B51}" destId="{8C2D3F46-5F66-4559-8162-A074F4B1A3D7}" srcOrd="1" destOrd="0" presId="urn:microsoft.com/office/officeart/2005/8/layout/list1"/>
    <dgm:cxn modelId="{CA913CE7-FB04-481E-BADB-C7B7699EBA94}" srcId="{1E40C0F1-EE15-4B4D-ACB7-124D284F89B3}" destId="{B785F9EA-8C65-44CA-B97B-72C8BF89D345}" srcOrd="0" destOrd="0" parTransId="{628FD835-B68D-4A9F-8432-61CD2169FC33}" sibTransId="{F2AC972A-8368-46EE-921A-EA17BC1B392B}"/>
    <dgm:cxn modelId="{C9A32EFA-7C2A-4CB5-A97F-27932FBF48B1}" type="presOf" srcId="{71ABFD26-A5AE-43E4-AEE8-C66C42B1A14B}" destId="{F66DBA5F-F10E-4195-B7E8-1661343C667E}" srcOrd="1" destOrd="0" presId="urn:microsoft.com/office/officeart/2005/8/layout/list1"/>
    <dgm:cxn modelId="{A9F79DA7-2672-4AEE-84C2-25F08B7D3687}" type="presParOf" srcId="{5DF9D8B9-A1D9-455A-B275-7AF494E7E08B}" destId="{1570DCB8-FB46-49DD-8495-054F6637C7CD}" srcOrd="0" destOrd="0" presId="urn:microsoft.com/office/officeart/2005/8/layout/list1"/>
    <dgm:cxn modelId="{5E33BE70-C65E-4127-8D63-9BE681DD3762}" type="presParOf" srcId="{1570DCB8-FB46-49DD-8495-054F6637C7CD}" destId="{C7B6B1DF-A0B1-4D01-AC32-CC736F4DA68C}" srcOrd="0" destOrd="0" presId="urn:microsoft.com/office/officeart/2005/8/layout/list1"/>
    <dgm:cxn modelId="{402719BC-6AF0-40A1-A471-7DDE128306A5}" type="presParOf" srcId="{1570DCB8-FB46-49DD-8495-054F6637C7CD}" destId="{2E79F5A9-1291-4BD8-8B5F-8BD002727FCE}" srcOrd="1" destOrd="0" presId="urn:microsoft.com/office/officeart/2005/8/layout/list1"/>
    <dgm:cxn modelId="{94AACF5A-7D0B-4547-BDC0-22EDC9D2DBC8}" type="presParOf" srcId="{5DF9D8B9-A1D9-455A-B275-7AF494E7E08B}" destId="{2A13DEDF-463C-420C-B179-E4F534859570}" srcOrd="1" destOrd="0" presId="urn:microsoft.com/office/officeart/2005/8/layout/list1"/>
    <dgm:cxn modelId="{C7485219-AE5F-4757-AF25-7AAA25CC98B0}" type="presParOf" srcId="{5DF9D8B9-A1D9-455A-B275-7AF494E7E08B}" destId="{27CBF2C2-06A7-4128-A995-CC9B371A6E64}" srcOrd="2" destOrd="0" presId="urn:microsoft.com/office/officeart/2005/8/layout/list1"/>
    <dgm:cxn modelId="{C43F2CCE-44CD-4277-B8B6-B96486B04175}" type="presParOf" srcId="{5DF9D8B9-A1D9-455A-B275-7AF494E7E08B}" destId="{D1E1C1EF-0301-4C7F-8BF2-FBD8398B8B3A}" srcOrd="3" destOrd="0" presId="urn:microsoft.com/office/officeart/2005/8/layout/list1"/>
    <dgm:cxn modelId="{AD7995ED-3643-4E65-A42F-60B6A62B4FEC}" type="presParOf" srcId="{5DF9D8B9-A1D9-455A-B275-7AF494E7E08B}" destId="{32CABE95-2F7A-4F3A-B101-E72C0D822755}" srcOrd="4" destOrd="0" presId="urn:microsoft.com/office/officeart/2005/8/layout/list1"/>
    <dgm:cxn modelId="{66ACEC62-C26F-4B2C-A501-587D2B3613C5}" type="presParOf" srcId="{32CABE95-2F7A-4F3A-B101-E72C0D822755}" destId="{EEBE1FD5-EADB-47A3-8B45-4C759696ECE7}" srcOrd="0" destOrd="0" presId="urn:microsoft.com/office/officeart/2005/8/layout/list1"/>
    <dgm:cxn modelId="{0AF2AF8A-D18A-4BD9-8179-DBF3A98D7688}" type="presParOf" srcId="{32CABE95-2F7A-4F3A-B101-E72C0D822755}" destId="{8C2D3F46-5F66-4559-8162-A074F4B1A3D7}" srcOrd="1" destOrd="0" presId="urn:microsoft.com/office/officeart/2005/8/layout/list1"/>
    <dgm:cxn modelId="{1288D771-0CE4-43DB-8506-C798E3C3FCD4}" type="presParOf" srcId="{5DF9D8B9-A1D9-455A-B275-7AF494E7E08B}" destId="{2EE374EC-8730-4B55-923B-F0740404DDF7}" srcOrd="5" destOrd="0" presId="urn:microsoft.com/office/officeart/2005/8/layout/list1"/>
    <dgm:cxn modelId="{99999BFE-B8D9-4A51-BB3C-0320EB625312}" type="presParOf" srcId="{5DF9D8B9-A1D9-455A-B275-7AF494E7E08B}" destId="{B8E01FDD-965F-4FDA-8477-57D992BBB0C8}" srcOrd="6" destOrd="0" presId="urn:microsoft.com/office/officeart/2005/8/layout/list1"/>
    <dgm:cxn modelId="{7FDA5B4B-FDCB-4D2C-98B5-7B9C71522FD0}" type="presParOf" srcId="{5DF9D8B9-A1D9-455A-B275-7AF494E7E08B}" destId="{B1FF5244-5386-469A-96A7-A0CA69285FEA}" srcOrd="7" destOrd="0" presId="urn:microsoft.com/office/officeart/2005/8/layout/list1"/>
    <dgm:cxn modelId="{5D097DD6-BF3B-48D5-9B1D-CFFDC2E783DE}" type="presParOf" srcId="{5DF9D8B9-A1D9-455A-B275-7AF494E7E08B}" destId="{B8E63169-7976-483F-A4F1-48F82FC75475}" srcOrd="8" destOrd="0" presId="urn:microsoft.com/office/officeart/2005/8/layout/list1"/>
    <dgm:cxn modelId="{76C1F758-CAA1-4749-9DC9-94F365D2FAB9}" type="presParOf" srcId="{B8E63169-7976-483F-A4F1-48F82FC75475}" destId="{53B8217B-780B-4DD2-95C9-4AF645B09FB1}" srcOrd="0" destOrd="0" presId="urn:microsoft.com/office/officeart/2005/8/layout/list1"/>
    <dgm:cxn modelId="{D5E82E9B-5AD8-4707-BF66-EA63E208C216}" type="presParOf" srcId="{B8E63169-7976-483F-A4F1-48F82FC75475}" destId="{F66DBA5F-F10E-4195-B7E8-1661343C667E}" srcOrd="1" destOrd="0" presId="urn:microsoft.com/office/officeart/2005/8/layout/list1"/>
    <dgm:cxn modelId="{C41E2595-DCE4-42FD-AC2E-3DEB732DA37F}" type="presParOf" srcId="{5DF9D8B9-A1D9-455A-B275-7AF494E7E08B}" destId="{3857F254-B97A-42C1-B8A0-6A304136A5D2}" srcOrd="9" destOrd="0" presId="urn:microsoft.com/office/officeart/2005/8/layout/list1"/>
    <dgm:cxn modelId="{7B6C249E-D6FF-4E45-AE18-6141343080AE}" type="presParOf" srcId="{5DF9D8B9-A1D9-455A-B275-7AF494E7E08B}" destId="{828C5537-B436-43A7-B596-E8B06AE7C973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89.xml><?xml version="1.0" encoding="utf-8"?>
<dgm:dataModel xmlns:dgm="http://schemas.openxmlformats.org/drawingml/2006/diagram" xmlns:a="http://schemas.openxmlformats.org/drawingml/2006/main">
  <dgm:ptLst>
    <dgm:pt modelId="{E42FA36C-905B-4376-BB58-6EED713CBE2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C613976-8243-4774-8A38-A6ED83D20C8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Professional Information Box</a:t>
          </a:r>
          <a:endParaRPr lang="en-US" sz="2400" dirty="0"/>
        </a:p>
      </dgm:t>
    </dgm:pt>
    <dgm:pt modelId="{1079CF1D-5AC5-48EC-9FBB-4DB070F51E37}" type="parTrans" cxnId="{4CB8F16E-C776-40C5-9C96-9BBBC359C2F3}">
      <dgm:prSet/>
      <dgm:spPr/>
      <dgm:t>
        <a:bodyPr/>
        <a:lstStyle/>
        <a:p>
          <a:endParaRPr lang="en-US"/>
        </a:p>
      </dgm:t>
    </dgm:pt>
    <dgm:pt modelId="{D65032F3-8BE3-4894-B89B-42358503DF19}" type="sibTrans" cxnId="{4CB8F16E-C776-40C5-9C96-9BBBC359C2F3}">
      <dgm:prSet/>
      <dgm:spPr/>
      <dgm:t>
        <a:bodyPr/>
        <a:lstStyle/>
        <a:p>
          <a:endParaRPr lang="en-US"/>
        </a:p>
      </dgm:t>
    </dgm:pt>
    <dgm:pt modelId="{FA7134FC-A2EA-4558-BD4D-AE34872ACFFD}" type="pres">
      <dgm:prSet presAssocID="{E42FA36C-905B-4376-BB58-6EED713CBE29}" presName="linear" presStyleCnt="0">
        <dgm:presLayoutVars>
          <dgm:animLvl val="lvl"/>
          <dgm:resizeHandles val="exact"/>
        </dgm:presLayoutVars>
      </dgm:prSet>
      <dgm:spPr/>
    </dgm:pt>
    <dgm:pt modelId="{B64DEF59-05EA-45F0-A148-4C45CBA7BC0F}" type="pres">
      <dgm:prSet presAssocID="{7C613976-8243-4774-8A38-A6ED83D20C8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57C4793C-16B3-4FB8-B5FB-343DED85EBCD}" type="presOf" srcId="{E42FA36C-905B-4376-BB58-6EED713CBE29}" destId="{FA7134FC-A2EA-4558-BD4D-AE34872ACFFD}" srcOrd="0" destOrd="0" presId="urn:microsoft.com/office/officeart/2005/8/layout/vList2"/>
    <dgm:cxn modelId="{4CB8F16E-C776-40C5-9C96-9BBBC359C2F3}" srcId="{E42FA36C-905B-4376-BB58-6EED713CBE29}" destId="{7C613976-8243-4774-8A38-A6ED83D20C83}" srcOrd="0" destOrd="0" parTransId="{1079CF1D-5AC5-48EC-9FBB-4DB070F51E37}" sibTransId="{D65032F3-8BE3-4894-B89B-42358503DF19}"/>
    <dgm:cxn modelId="{2ABFBC76-CD0E-45B5-938B-8124970D5FD0}" type="presOf" srcId="{7C613976-8243-4774-8A38-A6ED83D20C83}" destId="{B64DEF59-05EA-45F0-A148-4C45CBA7BC0F}" srcOrd="0" destOrd="0" presId="urn:microsoft.com/office/officeart/2005/8/layout/vList2"/>
    <dgm:cxn modelId="{8BB9388D-1D7F-4606-8440-BEC8B46B08B5}" type="presParOf" srcId="{FA7134FC-A2EA-4558-BD4D-AE34872ACFFD}" destId="{B64DEF59-05EA-45F0-A148-4C45CBA7BC0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9.xml><?xml version="1.0" encoding="utf-8"?>
<dgm:dataModel xmlns:dgm="http://schemas.openxmlformats.org/drawingml/2006/diagram" xmlns:a="http://schemas.openxmlformats.org/drawingml/2006/main">
  <dgm:ptLst>
    <dgm:pt modelId="{5148D4C3-E014-472E-B500-48CA31441ECD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A13A419-9ED3-458A-A77B-F73E3F3F4400}">
      <dgm:prSet/>
      <dgm:spPr/>
      <dgm:t>
        <a:bodyPr/>
        <a:lstStyle/>
        <a:p>
          <a:r>
            <a:rPr lang="en-US" b="1" dirty="0"/>
            <a:t>Tenure Line Faculty (UTL)</a:t>
          </a:r>
          <a:endParaRPr lang="en-US" dirty="0"/>
        </a:p>
      </dgm:t>
    </dgm:pt>
    <dgm:pt modelId="{C4A7807F-5A9D-4023-94AB-F9FB58BB7B4F}" type="parTrans" cxnId="{5C6D25FE-8BE5-47A3-8DC3-883001623912}">
      <dgm:prSet/>
      <dgm:spPr/>
      <dgm:t>
        <a:bodyPr/>
        <a:lstStyle/>
        <a:p>
          <a:endParaRPr lang="en-US"/>
        </a:p>
      </dgm:t>
    </dgm:pt>
    <dgm:pt modelId="{BA46F82C-1F23-4811-80BD-5B33F22CE418}" type="sibTrans" cxnId="{5C6D25FE-8BE5-47A3-8DC3-883001623912}">
      <dgm:prSet/>
      <dgm:spPr/>
      <dgm:t>
        <a:bodyPr/>
        <a:lstStyle/>
        <a:p>
          <a:endParaRPr lang="en-US"/>
        </a:p>
      </dgm:t>
    </dgm:pt>
    <dgm:pt modelId="{4DF0B7B2-F7D9-46D8-BF77-6E48D2925FAE}">
      <dgm:prSet custT="1"/>
      <dgm:spPr/>
      <dgm:t>
        <a:bodyPr/>
        <a:lstStyle/>
        <a:p>
          <a:r>
            <a:rPr lang="en-US" sz="2000" dirty="0">
              <a:solidFill>
                <a:schemeClr val="accent2"/>
              </a:solidFill>
            </a:rPr>
            <a:t>Assistant Professor</a:t>
          </a:r>
        </a:p>
      </dgm:t>
    </dgm:pt>
    <dgm:pt modelId="{17BCFC6A-E2C1-4523-87BB-5284A1D8FA25}" type="parTrans" cxnId="{89C42E14-6792-435C-93A0-8CB5F01B3C86}">
      <dgm:prSet/>
      <dgm:spPr/>
      <dgm:t>
        <a:bodyPr/>
        <a:lstStyle/>
        <a:p>
          <a:endParaRPr lang="en-US"/>
        </a:p>
      </dgm:t>
    </dgm:pt>
    <dgm:pt modelId="{BC3EEF8A-5B30-4A94-877A-7EFBF23F8EFF}" type="sibTrans" cxnId="{89C42E14-6792-435C-93A0-8CB5F01B3C86}">
      <dgm:prSet/>
      <dgm:spPr/>
      <dgm:t>
        <a:bodyPr/>
        <a:lstStyle/>
        <a:p>
          <a:endParaRPr lang="en-US"/>
        </a:p>
      </dgm:t>
    </dgm:pt>
    <dgm:pt modelId="{2F219D56-46CC-46A7-A05F-8766A81A987C}">
      <dgm:prSet custT="1"/>
      <dgm:spPr/>
      <dgm:t>
        <a:bodyPr/>
        <a:lstStyle/>
        <a:p>
          <a:r>
            <a:rPr lang="en-US" sz="2000" dirty="0">
              <a:solidFill>
                <a:schemeClr val="accent2"/>
              </a:solidFill>
            </a:rPr>
            <a:t>Associate Professor</a:t>
          </a:r>
        </a:p>
      </dgm:t>
    </dgm:pt>
    <dgm:pt modelId="{71D72150-64B3-4838-BB0E-7084C8F08CC7}" type="parTrans" cxnId="{41E97D99-84A8-4358-A7E9-CB172C912D3C}">
      <dgm:prSet/>
      <dgm:spPr/>
      <dgm:t>
        <a:bodyPr/>
        <a:lstStyle/>
        <a:p>
          <a:endParaRPr lang="en-US"/>
        </a:p>
      </dgm:t>
    </dgm:pt>
    <dgm:pt modelId="{1DD5F0A7-93B2-43F7-A8A9-A97B74780554}" type="sibTrans" cxnId="{41E97D99-84A8-4358-A7E9-CB172C912D3C}">
      <dgm:prSet/>
      <dgm:spPr/>
      <dgm:t>
        <a:bodyPr/>
        <a:lstStyle/>
        <a:p>
          <a:endParaRPr lang="en-US"/>
        </a:p>
      </dgm:t>
    </dgm:pt>
    <dgm:pt modelId="{75F8EB10-8E68-45E8-9AA6-DCCEF4E48FD4}">
      <dgm:prSet custT="1"/>
      <dgm:spPr/>
      <dgm:t>
        <a:bodyPr/>
        <a:lstStyle/>
        <a:p>
          <a:r>
            <a:rPr lang="en-US" sz="2000" dirty="0">
              <a:solidFill>
                <a:schemeClr val="accent2"/>
              </a:solidFill>
            </a:rPr>
            <a:t>Professor</a:t>
          </a:r>
        </a:p>
      </dgm:t>
    </dgm:pt>
    <dgm:pt modelId="{888C9E12-22B1-4C1E-A3B7-20B8B1F51C8A}" type="parTrans" cxnId="{0258E1ED-9E70-460E-AD80-562790D67F2A}">
      <dgm:prSet/>
      <dgm:spPr/>
      <dgm:t>
        <a:bodyPr/>
        <a:lstStyle/>
        <a:p>
          <a:endParaRPr lang="en-US"/>
        </a:p>
      </dgm:t>
    </dgm:pt>
    <dgm:pt modelId="{9AEFC7A3-E4D9-4790-B461-110C19C0224E}" type="sibTrans" cxnId="{0258E1ED-9E70-460E-AD80-562790D67F2A}">
      <dgm:prSet/>
      <dgm:spPr/>
      <dgm:t>
        <a:bodyPr/>
        <a:lstStyle/>
        <a:p>
          <a:endParaRPr lang="en-US"/>
        </a:p>
      </dgm:t>
    </dgm:pt>
    <dgm:pt modelId="{3CC29837-F1AD-4AA0-8751-5B8FC4BDE629}">
      <dgm:prSet/>
      <dgm:spPr/>
      <dgm:t>
        <a:bodyPr/>
        <a:lstStyle/>
        <a:p>
          <a:r>
            <a:rPr lang="en-US" b="1"/>
            <a:t>Non-Tenure Line Faculty (NTL)</a:t>
          </a:r>
          <a:endParaRPr lang="en-US"/>
        </a:p>
      </dgm:t>
    </dgm:pt>
    <dgm:pt modelId="{896DFD8A-7225-4197-99B9-99689E6C152C}" type="parTrans" cxnId="{C61A9C2E-9EE9-4A9A-9351-D06E275B3A20}">
      <dgm:prSet/>
      <dgm:spPr/>
      <dgm:t>
        <a:bodyPr/>
        <a:lstStyle/>
        <a:p>
          <a:endParaRPr lang="en-US"/>
        </a:p>
      </dgm:t>
    </dgm:pt>
    <dgm:pt modelId="{2AF8A8EE-8DF6-4892-99BE-CEECAB4519C2}" type="sibTrans" cxnId="{C61A9C2E-9EE9-4A9A-9351-D06E275B3A20}">
      <dgm:prSet/>
      <dgm:spPr/>
      <dgm:t>
        <a:bodyPr/>
        <a:lstStyle/>
        <a:p>
          <a:endParaRPr lang="en-US"/>
        </a:p>
      </dgm:t>
    </dgm:pt>
    <dgm:pt modelId="{8FD083C8-2157-413B-9C01-5A5279D26B3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Assistant Professor (Research)</a:t>
          </a:r>
        </a:p>
      </dgm:t>
    </dgm:pt>
    <dgm:pt modelId="{EE3364F7-033E-4D98-9DF5-8547D725CAE1}" type="parTrans" cxnId="{76B2A8E7-C810-40E0-9C1B-FEC8BC077EDA}">
      <dgm:prSet/>
      <dgm:spPr/>
      <dgm:t>
        <a:bodyPr/>
        <a:lstStyle/>
        <a:p>
          <a:endParaRPr lang="en-US"/>
        </a:p>
      </dgm:t>
    </dgm:pt>
    <dgm:pt modelId="{4336184A-0328-468F-8146-1E1D267E21B3}" type="sibTrans" cxnId="{76B2A8E7-C810-40E0-9C1B-FEC8BC077EDA}">
      <dgm:prSet/>
      <dgm:spPr/>
      <dgm:t>
        <a:bodyPr/>
        <a:lstStyle/>
        <a:p>
          <a:endParaRPr lang="en-US"/>
        </a:p>
      </dgm:t>
    </dgm:pt>
    <dgm:pt modelId="{8E19A2B1-436C-40E0-B1B6-80614056FD0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Associate Professor (Performance, Teaching, Research)</a:t>
          </a:r>
        </a:p>
      </dgm:t>
    </dgm:pt>
    <dgm:pt modelId="{6F8F5FA9-6E7D-4DDF-8E9F-C62D0E0BF0EA}" type="parTrans" cxnId="{87D084B7-40D5-4B67-A80C-3EC42586F7D5}">
      <dgm:prSet/>
      <dgm:spPr/>
      <dgm:t>
        <a:bodyPr/>
        <a:lstStyle/>
        <a:p>
          <a:endParaRPr lang="en-US"/>
        </a:p>
      </dgm:t>
    </dgm:pt>
    <dgm:pt modelId="{03B4BE2F-8464-434B-A712-B396C03295AE}" type="sibTrans" cxnId="{87D084B7-40D5-4B67-A80C-3EC42586F7D5}">
      <dgm:prSet/>
      <dgm:spPr/>
      <dgm:t>
        <a:bodyPr/>
        <a:lstStyle/>
        <a:p>
          <a:endParaRPr lang="en-US"/>
        </a:p>
      </dgm:t>
    </dgm:pt>
    <dgm:pt modelId="{E9AED251-8822-4253-8A08-9E038F6743F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Professor (Applied Research, Clinical, Performance, Teaching, Research)</a:t>
          </a:r>
        </a:p>
      </dgm:t>
    </dgm:pt>
    <dgm:pt modelId="{77DEF974-8DF1-4E30-956A-69476A071ED5}" type="parTrans" cxnId="{026B0A79-B8B4-4513-909C-E6A074C0AAAF}">
      <dgm:prSet/>
      <dgm:spPr/>
      <dgm:t>
        <a:bodyPr/>
        <a:lstStyle/>
        <a:p>
          <a:endParaRPr lang="en-US"/>
        </a:p>
      </dgm:t>
    </dgm:pt>
    <dgm:pt modelId="{154EA317-AF5E-482C-AFCF-5050ACD344A5}" type="sibTrans" cxnId="{026B0A79-B8B4-4513-909C-E6A074C0AAAF}">
      <dgm:prSet/>
      <dgm:spPr/>
      <dgm:t>
        <a:bodyPr/>
        <a:lstStyle/>
        <a:p>
          <a:endParaRPr lang="en-US"/>
        </a:p>
      </dgm:t>
    </dgm:pt>
    <dgm:pt modelId="{598C4795-8A3B-4955-8A47-ADEB2C7DE023}" type="pres">
      <dgm:prSet presAssocID="{5148D4C3-E014-472E-B500-48CA31441ECD}" presName="Name0" presStyleCnt="0">
        <dgm:presLayoutVars>
          <dgm:dir/>
          <dgm:animLvl val="lvl"/>
          <dgm:resizeHandles val="exact"/>
        </dgm:presLayoutVars>
      </dgm:prSet>
      <dgm:spPr/>
    </dgm:pt>
    <dgm:pt modelId="{B183515E-9A05-4AFE-8963-41838EC478F2}" type="pres">
      <dgm:prSet presAssocID="{4A13A419-9ED3-458A-A77B-F73E3F3F4400}" presName="linNode" presStyleCnt="0"/>
      <dgm:spPr/>
    </dgm:pt>
    <dgm:pt modelId="{5A366C6C-D107-4779-86D6-D369B147FCBB}" type="pres">
      <dgm:prSet presAssocID="{4A13A419-9ED3-458A-A77B-F73E3F3F4400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B315898D-450E-4D0F-8F8B-13A69D8C9DFF}" type="pres">
      <dgm:prSet presAssocID="{4A13A419-9ED3-458A-A77B-F73E3F3F4400}" presName="descendantText" presStyleLbl="alignAccFollowNode1" presStyleIdx="0" presStyleCnt="2">
        <dgm:presLayoutVars>
          <dgm:bulletEnabled val="1"/>
        </dgm:presLayoutVars>
      </dgm:prSet>
      <dgm:spPr/>
    </dgm:pt>
    <dgm:pt modelId="{FC2B90C8-2930-485C-9467-705688394A3F}" type="pres">
      <dgm:prSet presAssocID="{BA46F82C-1F23-4811-80BD-5B33F22CE418}" presName="sp" presStyleCnt="0"/>
      <dgm:spPr/>
    </dgm:pt>
    <dgm:pt modelId="{D34140FE-2839-4D73-9097-40B232227A94}" type="pres">
      <dgm:prSet presAssocID="{3CC29837-F1AD-4AA0-8751-5B8FC4BDE629}" presName="linNode" presStyleCnt="0"/>
      <dgm:spPr/>
    </dgm:pt>
    <dgm:pt modelId="{AC615F5D-E1D6-495D-A634-226A768C32C2}" type="pres">
      <dgm:prSet presAssocID="{3CC29837-F1AD-4AA0-8751-5B8FC4BDE629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0AD7A28F-9A46-42DA-88F1-253EF834C9C0}" type="pres">
      <dgm:prSet presAssocID="{3CC29837-F1AD-4AA0-8751-5B8FC4BDE629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89C42E14-6792-435C-93A0-8CB5F01B3C86}" srcId="{4A13A419-9ED3-458A-A77B-F73E3F3F4400}" destId="{4DF0B7B2-F7D9-46D8-BF77-6E48D2925FAE}" srcOrd="0" destOrd="0" parTransId="{17BCFC6A-E2C1-4523-87BB-5284A1D8FA25}" sibTransId="{BC3EEF8A-5B30-4A94-877A-7EFBF23F8EFF}"/>
    <dgm:cxn modelId="{5BDD0525-A0E2-4883-B9CA-3058588A6AB3}" type="presOf" srcId="{E9AED251-8822-4253-8A08-9E038F6743F5}" destId="{0AD7A28F-9A46-42DA-88F1-253EF834C9C0}" srcOrd="0" destOrd="2" presId="urn:microsoft.com/office/officeart/2005/8/layout/vList5"/>
    <dgm:cxn modelId="{C61A9C2E-9EE9-4A9A-9351-D06E275B3A20}" srcId="{5148D4C3-E014-472E-B500-48CA31441ECD}" destId="{3CC29837-F1AD-4AA0-8751-5B8FC4BDE629}" srcOrd="1" destOrd="0" parTransId="{896DFD8A-7225-4197-99B9-99689E6C152C}" sibTransId="{2AF8A8EE-8DF6-4892-99BE-CEECAB4519C2}"/>
    <dgm:cxn modelId="{26B46268-764E-4538-A923-7F3BDDCD6781}" type="presOf" srcId="{3CC29837-F1AD-4AA0-8751-5B8FC4BDE629}" destId="{AC615F5D-E1D6-495D-A634-226A768C32C2}" srcOrd="0" destOrd="0" presId="urn:microsoft.com/office/officeart/2005/8/layout/vList5"/>
    <dgm:cxn modelId="{1B5F4E4F-48AF-4991-BB3B-18C6278037E0}" type="presOf" srcId="{4DF0B7B2-F7D9-46D8-BF77-6E48D2925FAE}" destId="{B315898D-450E-4D0F-8F8B-13A69D8C9DFF}" srcOrd="0" destOrd="0" presId="urn:microsoft.com/office/officeart/2005/8/layout/vList5"/>
    <dgm:cxn modelId="{75D52C74-4396-452D-BA59-9C59B60611E0}" type="presOf" srcId="{5148D4C3-E014-472E-B500-48CA31441ECD}" destId="{598C4795-8A3B-4955-8A47-ADEB2C7DE023}" srcOrd="0" destOrd="0" presId="urn:microsoft.com/office/officeart/2005/8/layout/vList5"/>
    <dgm:cxn modelId="{026B0A79-B8B4-4513-909C-E6A074C0AAAF}" srcId="{3CC29837-F1AD-4AA0-8751-5B8FC4BDE629}" destId="{E9AED251-8822-4253-8A08-9E038F6743F5}" srcOrd="2" destOrd="0" parTransId="{77DEF974-8DF1-4E30-956A-69476A071ED5}" sibTransId="{154EA317-AF5E-482C-AFCF-5050ACD344A5}"/>
    <dgm:cxn modelId="{41E97D99-84A8-4358-A7E9-CB172C912D3C}" srcId="{4A13A419-9ED3-458A-A77B-F73E3F3F4400}" destId="{2F219D56-46CC-46A7-A05F-8766A81A987C}" srcOrd="1" destOrd="0" parTransId="{71D72150-64B3-4838-BB0E-7084C8F08CC7}" sibTransId="{1DD5F0A7-93B2-43F7-A8A9-A97B74780554}"/>
    <dgm:cxn modelId="{9CE5F5AE-2F92-49A4-8809-B253AEF28798}" type="presOf" srcId="{2F219D56-46CC-46A7-A05F-8766A81A987C}" destId="{B315898D-450E-4D0F-8F8B-13A69D8C9DFF}" srcOrd="0" destOrd="1" presId="urn:microsoft.com/office/officeart/2005/8/layout/vList5"/>
    <dgm:cxn modelId="{E53428AF-8BDF-4D16-96AC-964423D440B6}" type="presOf" srcId="{4A13A419-9ED3-458A-A77B-F73E3F3F4400}" destId="{5A366C6C-D107-4779-86D6-D369B147FCBB}" srcOrd="0" destOrd="0" presId="urn:microsoft.com/office/officeart/2005/8/layout/vList5"/>
    <dgm:cxn modelId="{87D084B7-40D5-4B67-A80C-3EC42586F7D5}" srcId="{3CC29837-F1AD-4AA0-8751-5B8FC4BDE629}" destId="{8E19A2B1-436C-40E0-B1B6-80614056FD0F}" srcOrd="1" destOrd="0" parTransId="{6F8F5FA9-6E7D-4DDF-8E9F-C62D0E0BF0EA}" sibTransId="{03B4BE2F-8464-434B-A712-B396C03295AE}"/>
    <dgm:cxn modelId="{B385C4BA-16AA-4171-8A85-6CCD4810A6CB}" type="presOf" srcId="{8E19A2B1-436C-40E0-B1B6-80614056FD0F}" destId="{0AD7A28F-9A46-42DA-88F1-253EF834C9C0}" srcOrd="0" destOrd="1" presId="urn:microsoft.com/office/officeart/2005/8/layout/vList5"/>
    <dgm:cxn modelId="{51E47DD7-4F25-4C04-8159-20326B61FAF9}" type="presOf" srcId="{8FD083C8-2157-413B-9C01-5A5279D26B3F}" destId="{0AD7A28F-9A46-42DA-88F1-253EF834C9C0}" srcOrd="0" destOrd="0" presId="urn:microsoft.com/office/officeart/2005/8/layout/vList5"/>
    <dgm:cxn modelId="{60AB0CDF-34D5-4FB8-9C3F-3E561EF42C7B}" type="presOf" srcId="{75F8EB10-8E68-45E8-9AA6-DCCEF4E48FD4}" destId="{B315898D-450E-4D0F-8F8B-13A69D8C9DFF}" srcOrd="0" destOrd="2" presId="urn:microsoft.com/office/officeart/2005/8/layout/vList5"/>
    <dgm:cxn modelId="{76B2A8E7-C810-40E0-9C1B-FEC8BC077EDA}" srcId="{3CC29837-F1AD-4AA0-8751-5B8FC4BDE629}" destId="{8FD083C8-2157-413B-9C01-5A5279D26B3F}" srcOrd="0" destOrd="0" parTransId="{EE3364F7-033E-4D98-9DF5-8547D725CAE1}" sibTransId="{4336184A-0328-468F-8146-1E1D267E21B3}"/>
    <dgm:cxn modelId="{0258E1ED-9E70-460E-AD80-562790D67F2A}" srcId="{4A13A419-9ED3-458A-A77B-F73E3F3F4400}" destId="{75F8EB10-8E68-45E8-9AA6-DCCEF4E48FD4}" srcOrd="2" destOrd="0" parTransId="{888C9E12-22B1-4C1E-A3B7-20B8B1F51C8A}" sibTransId="{9AEFC7A3-E4D9-4790-B461-110C19C0224E}"/>
    <dgm:cxn modelId="{5C6D25FE-8BE5-47A3-8DC3-883001623912}" srcId="{5148D4C3-E014-472E-B500-48CA31441ECD}" destId="{4A13A419-9ED3-458A-A77B-F73E3F3F4400}" srcOrd="0" destOrd="0" parTransId="{C4A7807F-5A9D-4023-94AB-F9FB58BB7B4F}" sibTransId="{BA46F82C-1F23-4811-80BD-5B33F22CE418}"/>
    <dgm:cxn modelId="{ED946989-A18A-4C59-A175-C5889BE48C3A}" type="presParOf" srcId="{598C4795-8A3B-4955-8A47-ADEB2C7DE023}" destId="{B183515E-9A05-4AFE-8963-41838EC478F2}" srcOrd="0" destOrd="0" presId="urn:microsoft.com/office/officeart/2005/8/layout/vList5"/>
    <dgm:cxn modelId="{12954FB6-1ACC-49BD-9A0B-0B0FA07D91C1}" type="presParOf" srcId="{B183515E-9A05-4AFE-8963-41838EC478F2}" destId="{5A366C6C-D107-4779-86D6-D369B147FCBB}" srcOrd="0" destOrd="0" presId="urn:microsoft.com/office/officeart/2005/8/layout/vList5"/>
    <dgm:cxn modelId="{C2FC71BE-8744-445F-82F1-19550F0D91AD}" type="presParOf" srcId="{B183515E-9A05-4AFE-8963-41838EC478F2}" destId="{B315898D-450E-4D0F-8F8B-13A69D8C9DFF}" srcOrd="1" destOrd="0" presId="urn:microsoft.com/office/officeart/2005/8/layout/vList5"/>
    <dgm:cxn modelId="{FC5A550E-0DD2-4949-A2BC-7CF6884203A5}" type="presParOf" srcId="{598C4795-8A3B-4955-8A47-ADEB2C7DE023}" destId="{FC2B90C8-2930-485C-9467-705688394A3F}" srcOrd="1" destOrd="0" presId="urn:microsoft.com/office/officeart/2005/8/layout/vList5"/>
    <dgm:cxn modelId="{7F25C1DB-6D66-47BA-B899-6D86BB06BB8A}" type="presParOf" srcId="{598C4795-8A3B-4955-8A47-ADEB2C7DE023}" destId="{D34140FE-2839-4D73-9097-40B232227A94}" srcOrd="2" destOrd="0" presId="urn:microsoft.com/office/officeart/2005/8/layout/vList5"/>
    <dgm:cxn modelId="{F8CAD5A2-8D66-43A3-8B16-99C14D7C0FB7}" type="presParOf" srcId="{D34140FE-2839-4D73-9097-40B232227A94}" destId="{AC615F5D-E1D6-495D-A634-226A768C32C2}" srcOrd="0" destOrd="0" presId="urn:microsoft.com/office/officeart/2005/8/layout/vList5"/>
    <dgm:cxn modelId="{73CD2BEC-D603-426D-914F-C5840BC1AC2B}" type="presParOf" srcId="{D34140FE-2839-4D73-9097-40B232227A94}" destId="{0AD7A28F-9A46-42DA-88F1-253EF834C9C0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90.xml><?xml version="1.0" encoding="utf-8"?>
<dgm:dataModel xmlns:dgm="http://schemas.openxmlformats.org/drawingml/2006/diagram" xmlns:a="http://schemas.openxmlformats.org/drawingml/2006/main">
  <dgm:ptLst>
    <dgm:pt modelId="{6B593AD4-1DA2-4D2E-BF35-6B2891B37B1E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65AA5AD-3EA5-4E7C-903E-08019C68B7A7}">
      <dgm:prSet custT="1"/>
      <dgm:spPr/>
      <dgm:t>
        <a:bodyPr/>
        <a:lstStyle/>
        <a:p>
          <a:pPr algn="ctr"/>
          <a:r>
            <a:rPr lang="en-US" sz="1800" b="1" dirty="0"/>
            <a:t>OPA tracks postdoctoral outcome data</a:t>
          </a:r>
        </a:p>
      </dgm:t>
    </dgm:pt>
    <dgm:pt modelId="{ECE154B1-9D06-4940-8B42-BF8DD515338C}" type="parTrans" cxnId="{FA034789-0EB6-4035-A7C5-54DF002EA502}">
      <dgm:prSet/>
      <dgm:spPr/>
      <dgm:t>
        <a:bodyPr/>
        <a:lstStyle/>
        <a:p>
          <a:endParaRPr lang="en-US"/>
        </a:p>
      </dgm:t>
    </dgm:pt>
    <dgm:pt modelId="{DDFCD727-4514-4A5E-ACAA-1C52D3701FBF}" type="sibTrans" cxnId="{FA034789-0EB6-4035-A7C5-54DF002EA502}">
      <dgm:prSet/>
      <dgm:spPr/>
      <dgm:t>
        <a:bodyPr/>
        <a:lstStyle/>
        <a:p>
          <a:endParaRPr lang="en-US"/>
        </a:p>
      </dgm:t>
    </dgm:pt>
    <dgm:pt modelId="{611C58E6-CA9C-4A09-B1CC-B1F812080327}">
      <dgm:prSet custT="1"/>
      <dgm:spPr/>
      <dgm:t>
        <a:bodyPr/>
        <a:lstStyle/>
        <a:p>
          <a:pPr algn="ctr"/>
          <a:r>
            <a:rPr lang="en-US" sz="1800" b="1" dirty="0"/>
            <a:t>It is important to get new position information</a:t>
          </a:r>
        </a:p>
      </dgm:t>
    </dgm:pt>
    <dgm:pt modelId="{05986101-08D4-495E-8DE1-1DE80CDABB1C}" type="parTrans" cxnId="{9489BC1C-B116-469E-A8C8-21B24C7FADF9}">
      <dgm:prSet/>
      <dgm:spPr/>
      <dgm:t>
        <a:bodyPr/>
        <a:lstStyle/>
        <a:p>
          <a:endParaRPr lang="en-US"/>
        </a:p>
      </dgm:t>
    </dgm:pt>
    <dgm:pt modelId="{E5F02F08-D77E-4A0F-B7C5-DCA9E4961791}" type="sibTrans" cxnId="{9489BC1C-B116-469E-A8C8-21B24C7FADF9}">
      <dgm:prSet/>
      <dgm:spPr/>
      <dgm:t>
        <a:bodyPr/>
        <a:lstStyle/>
        <a:p>
          <a:endParaRPr lang="en-US"/>
        </a:p>
      </dgm:t>
    </dgm:pt>
    <dgm:pt modelId="{8FEC38C0-268F-468A-835C-89AD5F0C04B7}">
      <dgm:prSet custT="1"/>
      <dgm:spPr/>
      <dgm:t>
        <a:bodyPr/>
        <a:lstStyle/>
        <a:p>
          <a:pPr algn="ctr"/>
          <a:r>
            <a:rPr lang="en-US" sz="1400" b="1" dirty="0"/>
            <a:t>Enter the Postdoc’s New Position Title, Type of Position, and the Institution or Company</a:t>
          </a:r>
        </a:p>
      </dgm:t>
    </dgm:pt>
    <dgm:pt modelId="{157DC887-1020-4395-9466-28CBA6F74A83}" type="parTrans" cxnId="{F8C8BA7E-DB96-4CFE-9791-75D9284FEF7F}">
      <dgm:prSet/>
      <dgm:spPr/>
      <dgm:t>
        <a:bodyPr/>
        <a:lstStyle/>
        <a:p>
          <a:endParaRPr lang="en-US"/>
        </a:p>
      </dgm:t>
    </dgm:pt>
    <dgm:pt modelId="{FA3BB991-187A-4B54-8483-99CA0F83E3C6}" type="sibTrans" cxnId="{F8C8BA7E-DB96-4CFE-9791-75D9284FEF7F}">
      <dgm:prSet/>
      <dgm:spPr/>
      <dgm:t>
        <a:bodyPr/>
        <a:lstStyle/>
        <a:p>
          <a:endParaRPr lang="en-US"/>
        </a:p>
      </dgm:t>
    </dgm:pt>
    <dgm:pt modelId="{F47F4D6A-9A4D-4732-B400-39F380EE1C5A}">
      <dgm:prSet custT="1"/>
      <dgm:spPr/>
      <dgm:t>
        <a:bodyPr/>
        <a:lstStyle/>
        <a:p>
          <a:r>
            <a:rPr lang="en-US" sz="1800" b="1" i="1" dirty="0"/>
            <a:t>Real World Training Scenario</a:t>
          </a:r>
          <a:endParaRPr lang="en-US" sz="1800" dirty="0"/>
        </a:p>
      </dgm:t>
    </dgm:pt>
    <dgm:pt modelId="{F6463324-2184-47A2-8207-F1A9937BF7F2}" type="parTrans" cxnId="{156B8E85-089C-4D5E-92AD-150CEEEB11C4}">
      <dgm:prSet/>
      <dgm:spPr/>
      <dgm:t>
        <a:bodyPr/>
        <a:lstStyle/>
        <a:p>
          <a:endParaRPr lang="en-US"/>
        </a:p>
      </dgm:t>
    </dgm:pt>
    <dgm:pt modelId="{BB5BAA47-3162-4BCF-ADB7-8CC6850604BD}" type="sibTrans" cxnId="{156B8E85-089C-4D5E-92AD-150CEEEB11C4}">
      <dgm:prSet/>
      <dgm:spPr/>
      <dgm:t>
        <a:bodyPr/>
        <a:lstStyle/>
        <a:p>
          <a:endParaRPr lang="en-US"/>
        </a:p>
      </dgm:t>
    </dgm:pt>
    <dgm:pt modelId="{BF223D1A-3100-4B37-9846-B0E55934CB3E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Enter Robin’s New Position Title: </a:t>
          </a:r>
          <a:r>
            <a:rPr lang="en-US" dirty="0">
              <a:solidFill>
                <a:schemeClr val="accent5"/>
              </a:solidFill>
            </a:rPr>
            <a:t>Assistant Professor</a:t>
          </a:r>
        </a:p>
      </dgm:t>
    </dgm:pt>
    <dgm:pt modelId="{BC9A527C-BC4B-4623-A6EC-4258EE80C003}" type="parTrans" cxnId="{08B3DC80-B3A7-438A-B3CE-4F0FF23A20E1}">
      <dgm:prSet/>
      <dgm:spPr/>
      <dgm:t>
        <a:bodyPr/>
        <a:lstStyle/>
        <a:p>
          <a:endParaRPr lang="en-US"/>
        </a:p>
      </dgm:t>
    </dgm:pt>
    <dgm:pt modelId="{9A04965D-1410-40C2-A2F0-579C2E34771E}" type="sibTrans" cxnId="{08B3DC80-B3A7-438A-B3CE-4F0FF23A20E1}">
      <dgm:prSet/>
      <dgm:spPr/>
      <dgm:t>
        <a:bodyPr/>
        <a:lstStyle/>
        <a:p>
          <a:endParaRPr lang="en-US"/>
        </a:p>
      </dgm:t>
    </dgm:pt>
    <dgm:pt modelId="{E2A836CD-2E2E-491B-AA9D-6E32F48D74D3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Type of Position: </a:t>
          </a:r>
          <a:r>
            <a:rPr lang="en-US" dirty="0">
              <a:solidFill>
                <a:schemeClr val="accent5"/>
              </a:solidFill>
            </a:rPr>
            <a:t>click the magnifying glass to Look Up and select: 001 Academic Faculty Position</a:t>
          </a:r>
        </a:p>
      </dgm:t>
    </dgm:pt>
    <dgm:pt modelId="{F7D78E3B-C9E6-4726-8FC7-BF632B692A8F}" type="parTrans" cxnId="{FEE58B4F-3F18-49BC-B850-5176B361DC59}">
      <dgm:prSet/>
      <dgm:spPr/>
      <dgm:t>
        <a:bodyPr/>
        <a:lstStyle/>
        <a:p>
          <a:endParaRPr lang="en-US"/>
        </a:p>
      </dgm:t>
    </dgm:pt>
    <dgm:pt modelId="{AAEDFB22-7E0C-44E3-829B-5889CA6BAFAB}" type="sibTrans" cxnId="{FEE58B4F-3F18-49BC-B850-5176B361DC59}">
      <dgm:prSet/>
      <dgm:spPr/>
      <dgm:t>
        <a:bodyPr/>
        <a:lstStyle/>
        <a:p>
          <a:endParaRPr lang="en-US"/>
        </a:p>
      </dgm:t>
    </dgm:pt>
    <dgm:pt modelId="{6B0495B3-C167-4C14-B954-920C47488228}">
      <dgm:prSet/>
      <dgm:spPr/>
      <dgm:t>
        <a:bodyPr/>
        <a:lstStyle/>
        <a:p>
          <a:r>
            <a:rPr lang="en-US" b="1" dirty="0">
              <a:solidFill>
                <a:schemeClr val="accent5"/>
              </a:solidFill>
            </a:rPr>
            <a:t>Enter Robin’s New Institution: </a:t>
          </a:r>
          <a:r>
            <a:rPr lang="en-US" dirty="0">
              <a:solidFill>
                <a:schemeClr val="accent5"/>
              </a:solidFill>
            </a:rPr>
            <a:t>Purdue University</a:t>
          </a:r>
        </a:p>
      </dgm:t>
    </dgm:pt>
    <dgm:pt modelId="{246CBB63-B0E3-4B1E-A238-A0DD535A972C}" type="parTrans" cxnId="{305B6D74-CD4B-4299-AA6E-D9097464124E}">
      <dgm:prSet/>
      <dgm:spPr/>
      <dgm:t>
        <a:bodyPr/>
        <a:lstStyle/>
        <a:p>
          <a:endParaRPr lang="en-US"/>
        </a:p>
      </dgm:t>
    </dgm:pt>
    <dgm:pt modelId="{9FC830B4-5C29-4673-8996-66D439D4AD8E}" type="sibTrans" cxnId="{305B6D74-CD4B-4299-AA6E-D9097464124E}">
      <dgm:prSet/>
      <dgm:spPr/>
      <dgm:t>
        <a:bodyPr/>
        <a:lstStyle/>
        <a:p>
          <a:endParaRPr lang="en-US"/>
        </a:p>
      </dgm:t>
    </dgm:pt>
    <dgm:pt modelId="{65D6E9DF-3C9D-4B12-9322-83DB28574574}" type="pres">
      <dgm:prSet presAssocID="{6B593AD4-1DA2-4D2E-BF35-6B2891B37B1E}" presName="linear" presStyleCnt="0">
        <dgm:presLayoutVars>
          <dgm:dir/>
          <dgm:animLvl val="lvl"/>
          <dgm:resizeHandles val="exact"/>
        </dgm:presLayoutVars>
      </dgm:prSet>
      <dgm:spPr/>
    </dgm:pt>
    <dgm:pt modelId="{C2921146-E363-48E6-A644-5FB0EDC38A36}" type="pres">
      <dgm:prSet presAssocID="{765AA5AD-3EA5-4E7C-903E-08019C68B7A7}" presName="parentLin" presStyleCnt="0"/>
      <dgm:spPr/>
    </dgm:pt>
    <dgm:pt modelId="{AEB9AA52-E784-421C-93CB-623F85BC81F6}" type="pres">
      <dgm:prSet presAssocID="{765AA5AD-3EA5-4E7C-903E-08019C68B7A7}" presName="parentLeftMargin" presStyleLbl="node1" presStyleIdx="0" presStyleCnt="4"/>
      <dgm:spPr/>
    </dgm:pt>
    <dgm:pt modelId="{FD8C0839-FF18-4CF1-8098-B49FC24852F5}" type="pres">
      <dgm:prSet presAssocID="{765AA5AD-3EA5-4E7C-903E-08019C68B7A7}" presName="parentText" presStyleLbl="node1" presStyleIdx="0" presStyleCnt="4" custScaleY="144553">
        <dgm:presLayoutVars>
          <dgm:chMax val="0"/>
          <dgm:bulletEnabled val="1"/>
        </dgm:presLayoutVars>
      </dgm:prSet>
      <dgm:spPr/>
    </dgm:pt>
    <dgm:pt modelId="{45A75784-9C1D-4B57-A59B-C081DE8CFAD9}" type="pres">
      <dgm:prSet presAssocID="{765AA5AD-3EA5-4E7C-903E-08019C68B7A7}" presName="negativeSpace" presStyleCnt="0"/>
      <dgm:spPr/>
    </dgm:pt>
    <dgm:pt modelId="{4861EB6C-4543-4B4B-8F60-7B542AD4D705}" type="pres">
      <dgm:prSet presAssocID="{765AA5AD-3EA5-4E7C-903E-08019C68B7A7}" presName="childText" presStyleLbl="conFgAcc1" presStyleIdx="0" presStyleCnt="4">
        <dgm:presLayoutVars>
          <dgm:bulletEnabled val="1"/>
        </dgm:presLayoutVars>
      </dgm:prSet>
      <dgm:spPr/>
    </dgm:pt>
    <dgm:pt modelId="{358AF5D1-FADC-4503-BF14-52AC7AC8333F}" type="pres">
      <dgm:prSet presAssocID="{DDFCD727-4514-4A5E-ACAA-1C52D3701FBF}" presName="spaceBetweenRectangles" presStyleCnt="0"/>
      <dgm:spPr/>
    </dgm:pt>
    <dgm:pt modelId="{AA98D1E9-BC85-4885-94FE-FDBD1F8B33A6}" type="pres">
      <dgm:prSet presAssocID="{611C58E6-CA9C-4A09-B1CC-B1F812080327}" presName="parentLin" presStyleCnt="0"/>
      <dgm:spPr/>
    </dgm:pt>
    <dgm:pt modelId="{C36E6191-F9C9-431E-BE83-65FD16E7F7A7}" type="pres">
      <dgm:prSet presAssocID="{611C58E6-CA9C-4A09-B1CC-B1F812080327}" presName="parentLeftMargin" presStyleLbl="node1" presStyleIdx="0" presStyleCnt="4"/>
      <dgm:spPr/>
    </dgm:pt>
    <dgm:pt modelId="{E6B9290F-1669-4960-ACEB-B09AA736CA52}" type="pres">
      <dgm:prSet presAssocID="{611C58E6-CA9C-4A09-B1CC-B1F812080327}" presName="parentText" presStyleLbl="node1" presStyleIdx="1" presStyleCnt="4" custScaleY="144553">
        <dgm:presLayoutVars>
          <dgm:chMax val="0"/>
          <dgm:bulletEnabled val="1"/>
        </dgm:presLayoutVars>
      </dgm:prSet>
      <dgm:spPr/>
    </dgm:pt>
    <dgm:pt modelId="{24AD8685-F7CB-4827-B9EC-B5613576DD2F}" type="pres">
      <dgm:prSet presAssocID="{611C58E6-CA9C-4A09-B1CC-B1F812080327}" presName="negativeSpace" presStyleCnt="0"/>
      <dgm:spPr/>
    </dgm:pt>
    <dgm:pt modelId="{64F495FF-2503-4FC2-A55B-FE96ED6F1C53}" type="pres">
      <dgm:prSet presAssocID="{611C58E6-CA9C-4A09-B1CC-B1F812080327}" presName="childText" presStyleLbl="conFgAcc1" presStyleIdx="1" presStyleCnt="4">
        <dgm:presLayoutVars>
          <dgm:bulletEnabled val="1"/>
        </dgm:presLayoutVars>
      </dgm:prSet>
      <dgm:spPr/>
    </dgm:pt>
    <dgm:pt modelId="{D4CCA847-5848-432E-AEE4-A2D1782EC185}" type="pres">
      <dgm:prSet presAssocID="{E5F02F08-D77E-4A0F-B7C5-DCA9E4961791}" presName="spaceBetweenRectangles" presStyleCnt="0"/>
      <dgm:spPr/>
    </dgm:pt>
    <dgm:pt modelId="{79185695-CE8E-4B25-9A30-D9207A3FAAE6}" type="pres">
      <dgm:prSet presAssocID="{8FEC38C0-268F-468A-835C-89AD5F0C04B7}" presName="parentLin" presStyleCnt="0"/>
      <dgm:spPr/>
    </dgm:pt>
    <dgm:pt modelId="{E34157A4-40F1-4FB4-ABAA-436B29477257}" type="pres">
      <dgm:prSet presAssocID="{8FEC38C0-268F-468A-835C-89AD5F0C04B7}" presName="parentLeftMargin" presStyleLbl="node1" presStyleIdx="1" presStyleCnt="4"/>
      <dgm:spPr/>
    </dgm:pt>
    <dgm:pt modelId="{4C42ABC7-818A-4B98-8F81-E2911D4C3668}" type="pres">
      <dgm:prSet presAssocID="{8FEC38C0-268F-468A-835C-89AD5F0C04B7}" presName="parentText" presStyleLbl="node1" presStyleIdx="2" presStyleCnt="4" custScaleY="154878">
        <dgm:presLayoutVars>
          <dgm:chMax val="0"/>
          <dgm:bulletEnabled val="1"/>
        </dgm:presLayoutVars>
      </dgm:prSet>
      <dgm:spPr/>
    </dgm:pt>
    <dgm:pt modelId="{7E221E66-BC7E-4722-94B5-AEECB5A1C26D}" type="pres">
      <dgm:prSet presAssocID="{8FEC38C0-268F-468A-835C-89AD5F0C04B7}" presName="negativeSpace" presStyleCnt="0"/>
      <dgm:spPr/>
    </dgm:pt>
    <dgm:pt modelId="{431B5A27-97A5-4CE6-87A2-107DB15208B3}" type="pres">
      <dgm:prSet presAssocID="{8FEC38C0-268F-468A-835C-89AD5F0C04B7}" presName="childText" presStyleLbl="conFgAcc1" presStyleIdx="2" presStyleCnt="4">
        <dgm:presLayoutVars>
          <dgm:bulletEnabled val="1"/>
        </dgm:presLayoutVars>
      </dgm:prSet>
      <dgm:spPr/>
    </dgm:pt>
    <dgm:pt modelId="{EA7DC093-9D72-4307-89C1-B7D39E8C9312}" type="pres">
      <dgm:prSet presAssocID="{FA3BB991-187A-4B54-8483-99CA0F83E3C6}" presName="spaceBetweenRectangles" presStyleCnt="0"/>
      <dgm:spPr/>
    </dgm:pt>
    <dgm:pt modelId="{D1C41FEA-D2CF-48C8-9457-13CB2452BF05}" type="pres">
      <dgm:prSet presAssocID="{F47F4D6A-9A4D-4732-B400-39F380EE1C5A}" presName="parentLin" presStyleCnt="0"/>
      <dgm:spPr/>
    </dgm:pt>
    <dgm:pt modelId="{674BC330-3734-4F3A-B633-FBD7C7872618}" type="pres">
      <dgm:prSet presAssocID="{F47F4D6A-9A4D-4732-B400-39F380EE1C5A}" presName="parentLeftMargin" presStyleLbl="node1" presStyleIdx="2" presStyleCnt="4"/>
      <dgm:spPr/>
    </dgm:pt>
    <dgm:pt modelId="{739C0D64-B425-4DB5-ABE4-59ED3CC6D784}" type="pres">
      <dgm:prSet presAssocID="{F47F4D6A-9A4D-4732-B400-39F380EE1C5A}" presName="parentText" presStyleLbl="node1" presStyleIdx="3" presStyleCnt="4">
        <dgm:presLayoutVars>
          <dgm:chMax val="0"/>
          <dgm:bulletEnabled val="1"/>
        </dgm:presLayoutVars>
      </dgm:prSet>
      <dgm:spPr/>
    </dgm:pt>
    <dgm:pt modelId="{75AE8A40-A878-442B-B313-216B88A128F2}" type="pres">
      <dgm:prSet presAssocID="{F47F4D6A-9A4D-4732-B400-39F380EE1C5A}" presName="negativeSpace" presStyleCnt="0"/>
      <dgm:spPr/>
    </dgm:pt>
    <dgm:pt modelId="{E9ACF667-169B-4543-9494-E285021FFDC1}" type="pres">
      <dgm:prSet presAssocID="{F47F4D6A-9A4D-4732-B400-39F380EE1C5A}" presName="childText" presStyleLbl="conFgAcc1" presStyleIdx="3" presStyleCnt="4">
        <dgm:presLayoutVars>
          <dgm:bulletEnabled val="1"/>
        </dgm:presLayoutVars>
      </dgm:prSet>
      <dgm:spPr/>
    </dgm:pt>
  </dgm:ptLst>
  <dgm:cxnLst>
    <dgm:cxn modelId="{CD081017-847B-4985-B065-10DD4658E0AD}" type="presOf" srcId="{F47F4D6A-9A4D-4732-B400-39F380EE1C5A}" destId="{674BC330-3734-4F3A-B633-FBD7C7872618}" srcOrd="0" destOrd="0" presId="urn:microsoft.com/office/officeart/2005/8/layout/list1"/>
    <dgm:cxn modelId="{9489BC1C-B116-469E-A8C8-21B24C7FADF9}" srcId="{6B593AD4-1DA2-4D2E-BF35-6B2891B37B1E}" destId="{611C58E6-CA9C-4A09-B1CC-B1F812080327}" srcOrd="1" destOrd="0" parTransId="{05986101-08D4-495E-8DE1-1DE80CDABB1C}" sibTransId="{E5F02F08-D77E-4A0F-B7C5-DCA9E4961791}"/>
    <dgm:cxn modelId="{3CCE8122-A029-4C89-B751-ED504A2FC532}" type="presOf" srcId="{611C58E6-CA9C-4A09-B1CC-B1F812080327}" destId="{E6B9290F-1669-4960-ACEB-B09AA736CA52}" srcOrd="1" destOrd="0" presId="urn:microsoft.com/office/officeart/2005/8/layout/list1"/>
    <dgm:cxn modelId="{80D7945C-A5FC-47FC-A682-0B6F4F594FA9}" type="presOf" srcId="{6B593AD4-1DA2-4D2E-BF35-6B2891B37B1E}" destId="{65D6E9DF-3C9D-4B12-9322-83DB28574574}" srcOrd="0" destOrd="0" presId="urn:microsoft.com/office/officeart/2005/8/layout/list1"/>
    <dgm:cxn modelId="{2937205F-7C2E-4967-89C6-CE4A7F14D787}" type="presOf" srcId="{765AA5AD-3EA5-4E7C-903E-08019C68B7A7}" destId="{AEB9AA52-E784-421C-93CB-623F85BC81F6}" srcOrd="0" destOrd="0" presId="urn:microsoft.com/office/officeart/2005/8/layout/list1"/>
    <dgm:cxn modelId="{16E51B41-04E2-4CA5-B553-F1A533EEB070}" type="presOf" srcId="{765AA5AD-3EA5-4E7C-903E-08019C68B7A7}" destId="{FD8C0839-FF18-4CF1-8098-B49FC24852F5}" srcOrd="1" destOrd="0" presId="urn:microsoft.com/office/officeart/2005/8/layout/list1"/>
    <dgm:cxn modelId="{D7C46A41-3371-4A3F-9268-51F68E680793}" type="presOf" srcId="{E2A836CD-2E2E-491B-AA9D-6E32F48D74D3}" destId="{E9ACF667-169B-4543-9494-E285021FFDC1}" srcOrd="0" destOrd="1" presId="urn:microsoft.com/office/officeart/2005/8/layout/list1"/>
    <dgm:cxn modelId="{4C521543-885F-49BC-AF3C-8C63DC6E1A46}" type="presOf" srcId="{8FEC38C0-268F-468A-835C-89AD5F0C04B7}" destId="{E34157A4-40F1-4FB4-ABAA-436B29477257}" srcOrd="0" destOrd="0" presId="urn:microsoft.com/office/officeart/2005/8/layout/list1"/>
    <dgm:cxn modelId="{FEE58B4F-3F18-49BC-B850-5176B361DC59}" srcId="{F47F4D6A-9A4D-4732-B400-39F380EE1C5A}" destId="{E2A836CD-2E2E-491B-AA9D-6E32F48D74D3}" srcOrd="1" destOrd="0" parTransId="{F7D78E3B-C9E6-4726-8FC7-BF632B692A8F}" sibTransId="{AAEDFB22-7E0C-44E3-829B-5889CA6BAFAB}"/>
    <dgm:cxn modelId="{305B6D74-CD4B-4299-AA6E-D9097464124E}" srcId="{F47F4D6A-9A4D-4732-B400-39F380EE1C5A}" destId="{6B0495B3-C167-4C14-B954-920C47488228}" srcOrd="2" destOrd="0" parTransId="{246CBB63-B0E3-4B1E-A238-A0DD535A972C}" sibTransId="{9FC830B4-5C29-4673-8996-66D439D4AD8E}"/>
    <dgm:cxn modelId="{2AD47D75-86C4-4E06-B8B6-940D5F197D21}" type="presOf" srcId="{8FEC38C0-268F-468A-835C-89AD5F0C04B7}" destId="{4C42ABC7-818A-4B98-8F81-E2911D4C3668}" srcOrd="1" destOrd="0" presId="urn:microsoft.com/office/officeart/2005/8/layout/list1"/>
    <dgm:cxn modelId="{0A04637A-2FF4-4AC6-9098-157445FEFB7A}" type="presOf" srcId="{6B0495B3-C167-4C14-B954-920C47488228}" destId="{E9ACF667-169B-4543-9494-E285021FFDC1}" srcOrd="0" destOrd="2" presId="urn:microsoft.com/office/officeart/2005/8/layout/list1"/>
    <dgm:cxn modelId="{F8C8BA7E-DB96-4CFE-9791-75D9284FEF7F}" srcId="{6B593AD4-1DA2-4D2E-BF35-6B2891B37B1E}" destId="{8FEC38C0-268F-468A-835C-89AD5F0C04B7}" srcOrd="2" destOrd="0" parTransId="{157DC887-1020-4395-9466-28CBA6F74A83}" sibTransId="{FA3BB991-187A-4B54-8483-99CA0F83E3C6}"/>
    <dgm:cxn modelId="{08B3DC80-B3A7-438A-B3CE-4F0FF23A20E1}" srcId="{F47F4D6A-9A4D-4732-B400-39F380EE1C5A}" destId="{BF223D1A-3100-4B37-9846-B0E55934CB3E}" srcOrd="0" destOrd="0" parTransId="{BC9A527C-BC4B-4623-A6EC-4258EE80C003}" sibTransId="{9A04965D-1410-40C2-A2F0-579C2E34771E}"/>
    <dgm:cxn modelId="{156B8E85-089C-4D5E-92AD-150CEEEB11C4}" srcId="{6B593AD4-1DA2-4D2E-BF35-6B2891B37B1E}" destId="{F47F4D6A-9A4D-4732-B400-39F380EE1C5A}" srcOrd="3" destOrd="0" parTransId="{F6463324-2184-47A2-8207-F1A9937BF7F2}" sibTransId="{BB5BAA47-3162-4BCF-ADB7-8CC6850604BD}"/>
    <dgm:cxn modelId="{FA034789-0EB6-4035-A7C5-54DF002EA502}" srcId="{6B593AD4-1DA2-4D2E-BF35-6B2891B37B1E}" destId="{765AA5AD-3EA5-4E7C-903E-08019C68B7A7}" srcOrd="0" destOrd="0" parTransId="{ECE154B1-9D06-4940-8B42-BF8DD515338C}" sibTransId="{DDFCD727-4514-4A5E-ACAA-1C52D3701FBF}"/>
    <dgm:cxn modelId="{1B9261AF-7674-444F-98DE-EA5C05BAF329}" type="presOf" srcId="{BF223D1A-3100-4B37-9846-B0E55934CB3E}" destId="{E9ACF667-169B-4543-9494-E285021FFDC1}" srcOrd="0" destOrd="0" presId="urn:microsoft.com/office/officeart/2005/8/layout/list1"/>
    <dgm:cxn modelId="{089FB3CD-87C1-444B-9EC6-F709AFD54469}" type="presOf" srcId="{F47F4D6A-9A4D-4732-B400-39F380EE1C5A}" destId="{739C0D64-B425-4DB5-ABE4-59ED3CC6D784}" srcOrd="1" destOrd="0" presId="urn:microsoft.com/office/officeart/2005/8/layout/list1"/>
    <dgm:cxn modelId="{B44EAFD0-1690-4E45-B501-83BA0AE90987}" type="presOf" srcId="{611C58E6-CA9C-4A09-B1CC-B1F812080327}" destId="{C36E6191-F9C9-431E-BE83-65FD16E7F7A7}" srcOrd="0" destOrd="0" presId="urn:microsoft.com/office/officeart/2005/8/layout/list1"/>
    <dgm:cxn modelId="{2721E848-63E3-4DD7-A615-7FDB9999834B}" type="presParOf" srcId="{65D6E9DF-3C9D-4B12-9322-83DB28574574}" destId="{C2921146-E363-48E6-A644-5FB0EDC38A36}" srcOrd="0" destOrd="0" presId="urn:microsoft.com/office/officeart/2005/8/layout/list1"/>
    <dgm:cxn modelId="{E802A42F-7DD6-4CDE-A568-9F8DB5EDB36C}" type="presParOf" srcId="{C2921146-E363-48E6-A644-5FB0EDC38A36}" destId="{AEB9AA52-E784-421C-93CB-623F85BC81F6}" srcOrd="0" destOrd="0" presId="urn:microsoft.com/office/officeart/2005/8/layout/list1"/>
    <dgm:cxn modelId="{4CDC0B66-0B24-42EC-A3E6-82BB32A54E21}" type="presParOf" srcId="{C2921146-E363-48E6-A644-5FB0EDC38A36}" destId="{FD8C0839-FF18-4CF1-8098-B49FC24852F5}" srcOrd="1" destOrd="0" presId="urn:microsoft.com/office/officeart/2005/8/layout/list1"/>
    <dgm:cxn modelId="{C54AFC16-8F0B-44E3-9E9E-F95907BEFD0F}" type="presParOf" srcId="{65D6E9DF-3C9D-4B12-9322-83DB28574574}" destId="{45A75784-9C1D-4B57-A59B-C081DE8CFAD9}" srcOrd="1" destOrd="0" presId="urn:microsoft.com/office/officeart/2005/8/layout/list1"/>
    <dgm:cxn modelId="{D8ADCD51-F794-4815-B55F-B11C48E509BF}" type="presParOf" srcId="{65D6E9DF-3C9D-4B12-9322-83DB28574574}" destId="{4861EB6C-4543-4B4B-8F60-7B542AD4D705}" srcOrd="2" destOrd="0" presId="urn:microsoft.com/office/officeart/2005/8/layout/list1"/>
    <dgm:cxn modelId="{A7619D2C-804E-469E-8E7A-A54AD20BD9F0}" type="presParOf" srcId="{65D6E9DF-3C9D-4B12-9322-83DB28574574}" destId="{358AF5D1-FADC-4503-BF14-52AC7AC8333F}" srcOrd="3" destOrd="0" presId="urn:microsoft.com/office/officeart/2005/8/layout/list1"/>
    <dgm:cxn modelId="{33AEE3AD-D219-48BB-BE43-E79ED86F9F84}" type="presParOf" srcId="{65D6E9DF-3C9D-4B12-9322-83DB28574574}" destId="{AA98D1E9-BC85-4885-94FE-FDBD1F8B33A6}" srcOrd="4" destOrd="0" presId="urn:microsoft.com/office/officeart/2005/8/layout/list1"/>
    <dgm:cxn modelId="{1189BF38-DF13-4DF4-8134-66E592A3E816}" type="presParOf" srcId="{AA98D1E9-BC85-4885-94FE-FDBD1F8B33A6}" destId="{C36E6191-F9C9-431E-BE83-65FD16E7F7A7}" srcOrd="0" destOrd="0" presId="urn:microsoft.com/office/officeart/2005/8/layout/list1"/>
    <dgm:cxn modelId="{08609851-4D24-470B-A510-B175D1B98131}" type="presParOf" srcId="{AA98D1E9-BC85-4885-94FE-FDBD1F8B33A6}" destId="{E6B9290F-1669-4960-ACEB-B09AA736CA52}" srcOrd="1" destOrd="0" presId="urn:microsoft.com/office/officeart/2005/8/layout/list1"/>
    <dgm:cxn modelId="{248617D8-0A38-4A52-8FBD-9E157B76BE7C}" type="presParOf" srcId="{65D6E9DF-3C9D-4B12-9322-83DB28574574}" destId="{24AD8685-F7CB-4827-B9EC-B5613576DD2F}" srcOrd="5" destOrd="0" presId="urn:microsoft.com/office/officeart/2005/8/layout/list1"/>
    <dgm:cxn modelId="{78E86794-9685-49B1-BA73-F89DAD8E32FE}" type="presParOf" srcId="{65D6E9DF-3C9D-4B12-9322-83DB28574574}" destId="{64F495FF-2503-4FC2-A55B-FE96ED6F1C53}" srcOrd="6" destOrd="0" presId="urn:microsoft.com/office/officeart/2005/8/layout/list1"/>
    <dgm:cxn modelId="{7FAA10D2-9DC0-4752-9EE9-A3A87957C7A6}" type="presParOf" srcId="{65D6E9DF-3C9D-4B12-9322-83DB28574574}" destId="{D4CCA847-5848-432E-AEE4-A2D1782EC185}" srcOrd="7" destOrd="0" presId="urn:microsoft.com/office/officeart/2005/8/layout/list1"/>
    <dgm:cxn modelId="{5E8983DA-964F-4AA8-AA64-25701DB49167}" type="presParOf" srcId="{65D6E9DF-3C9D-4B12-9322-83DB28574574}" destId="{79185695-CE8E-4B25-9A30-D9207A3FAAE6}" srcOrd="8" destOrd="0" presId="urn:microsoft.com/office/officeart/2005/8/layout/list1"/>
    <dgm:cxn modelId="{68175D5C-97DD-444D-AE62-5267E3494569}" type="presParOf" srcId="{79185695-CE8E-4B25-9A30-D9207A3FAAE6}" destId="{E34157A4-40F1-4FB4-ABAA-436B29477257}" srcOrd="0" destOrd="0" presId="urn:microsoft.com/office/officeart/2005/8/layout/list1"/>
    <dgm:cxn modelId="{EA12A7AC-2620-4A01-A371-74F139E41298}" type="presParOf" srcId="{79185695-CE8E-4B25-9A30-D9207A3FAAE6}" destId="{4C42ABC7-818A-4B98-8F81-E2911D4C3668}" srcOrd="1" destOrd="0" presId="urn:microsoft.com/office/officeart/2005/8/layout/list1"/>
    <dgm:cxn modelId="{61171A62-0971-44D3-A286-524E377DC1FC}" type="presParOf" srcId="{65D6E9DF-3C9D-4B12-9322-83DB28574574}" destId="{7E221E66-BC7E-4722-94B5-AEECB5A1C26D}" srcOrd="9" destOrd="0" presId="urn:microsoft.com/office/officeart/2005/8/layout/list1"/>
    <dgm:cxn modelId="{8EB014FF-E8D5-424E-9DC4-1C3A6793C91E}" type="presParOf" srcId="{65D6E9DF-3C9D-4B12-9322-83DB28574574}" destId="{431B5A27-97A5-4CE6-87A2-107DB15208B3}" srcOrd="10" destOrd="0" presId="urn:microsoft.com/office/officeart/2005/8/layout/list1"/>
    <dgm:cxn modelId="{CFB94ADB-1942-4475-A5E3-6739FB629572}" type="presParOf" srcId="{65D6E9DF-3C9D-4B12-9322-83DB28574574}" destId="{EA7DC093-9D72-4307-89C1-B7D39E8C9312}" srcOrd="11" destOrd="0" presId="urn:microsoft.com/office/officeart/2005/8/layout/list1"/>
    <dgm:cxn modelId="{E9341EB0-30E0-4C72-8FF8-773D7B26A660}" type="presParOf" srcId="{65D6E9DF-3C9D-4B12-9322-83DB28574574}" destId="{D1C41FEA-D2CF-48C8-9457-13CB2452BF05}" srcOrd="12" destOrd="0" presId="urn:microsoft.com/office/officeart/2005/8/layout/list1"/>
    <dgm:cxn modelId="{C12906F8-5FF3-45EB-83D1-1EB16FA6DCC2}" type="presParOf" srcId="{D1C41FEA-D2CF-48C8-9457-13CB2452BF05}" destId="{674BC330-3734-4F3A-B633-FBD7C7872618}" srcOrd="0" destOrd="0" presId="urn:microsoft.com/office/officeart/2005/8/layout/list1"/>
    <dgm:cxn modelId="{5E692CF7-3CF7-446D-9132-94BAC9880691}" type="presParOf" srcId="{D1C41FEA-D2CF-48C8-9457-13CB2452BF05}" destId="{739C0D64-B425-4DB5-ABE4-59ED3CC6D784}" srcOrd="1" destOrd="0" presId="urn:microsoft.com/office/officeart/2005/8/layout/list1"/>
    <dgm:cxn modelId="{9769E209-1B47-4D37-AC05-97A3118FC94B}" type="presParOf" srcId="{65D6E9DF-3C9D-4B12-9322-83DB28574574}" destId="{75AE8A40-A878-442B-B313-216B88A128F2}" srcOrd="13" destOrd="0" presId="urn:microsoft.com/office/officeart/2005/8/layout/list1"/>
    <dgm:cxn modelId="{D52E5D2E-1945-4E2B-B829-73E5809920BF}" type="presParOf" srcId="{65D6E9DF-3C9D-4B12-9322-83DB28574574}" destId="{E9ACF667-169B-4543-9494-E285021FFDC1}" srcOrd="14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91.xml><?xml version="1.0" encoding="utf-8"?>
<dgm:dataModel xmlns:dgm="http://schemas.openxmlformats.org/drawingml/2006/diagram" xmlns:a="http://schemas.openxmlformats.org/drawingml/2006/main">
  <dgm:ptLst>
    <dgm:pt modelId="{20B759AA-681A-4EA7-8158-9541CF93EE8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297BEBF-FAA0-4459-AB05-077B250D8E5C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aseline="0" dirty="0"/>
          </a:br>
          <a:r>
            <a:rPr lang="en-US" sz="2400" baseline="0" dirty="0"/>
            <a:t>Admin Information Box</a:t>
          </a:r>
          <a:endParaRPr lang="en-US" sz="2400" dirty="0"/>
        </a:p>
      </dgm:t>
    </dgm:pt>
    <dgm:pt modelId="{B715725F-0E3E-4225-A444-5D07C954C2D9}" type="parTrans" cxnId="{BC9DA0D4-0EE3-4959-B857-F98090664C6A}">
      <dgm:prSet/>
      <dgm:spPr/>
      <dgm:t>
        <a:bodyPr/>
        <a:lstStyle/>
        <a:p>
          <a:endParaRPr lang="en-US"/>
        </a:p>
      </dgm:t>
    </dgm:pt>
    <dgm:pt modelId="{AAB88604-5C96-4B49-BA11-019F568A345B}" type="sibTrans" cxnId="{BC9DA0D4-0EE3-4959-B857-F98090664C6A}">
      <dgm:prSet/>
      <dgm:spPr/>
      <dgm:t>
        <a:bodyPr/>
        <a:lstStyle/>
        <a:p>
          <a:endParaRPr lang="en-US"/>
        </a:p>
      </dgm:t>
    </dgm:pt>
    <dgm:pt modelId="{BEFF0A7E-4BEC-48F3-8C73-3B77562553A0}" type="pres">
      <dgm:prSet presAssocID="{20B759AA-681A-4EA7-8158-9541CF93EE8F}" presName="linear" presStyleCnt="0">
        <dgm:presLayoutVars>
          <dgm:animLvl val="lvl"/>
          <dgm:resizeHandles val="exact"/>
        </dgm:presLayoutVars>
      </dgm:prSet>
      <dgm:spPr/>
    </dgm:pt>
    <dgm:pt modelId="{D45187F9-E4FA-48CA-B786-78A556F4E6DF}" type="pres">
      <dgm:prSet presAssocID="{B297BEBF-FAA0-4459-AB05-077B250D8E5C}" presName="parentText" presStyleLbl="node1" presStyleIdx="0" presStyleCnt="1" custScaleY="209319">
        <dgm:presLayoutVars>
          <dgm:chMax val="0"/>
          <dgm:bulletEnabled val="1"/>
        </dgm:presLayoutVars>
      </dgm:prSet>
      <dgm:spPr/>
    </dgm:pt>
  </dgm:ptLst>
  <dgm:cxnLst>
    <dgm:cxn modelId="{1DBF0844-8045-4819-A89F-6F373A7F5661}" type="presOf" srcId="{B297BEBF-FAA0-4459-AB05-077B250D8E5C}" destId="{D45187F9-E4FA-48CA-B786-78A556F4E6DF}" srcOrd="0" destOrd="0" presId="urn:microsoft.com/office/officeart/2005/8/layout/vList2"/>
    <dgm:cxn modelId="{B329C1A4-EE22-45E1-9FC3-F608FC8FEDF4}" type="presOf" srcId="{20B759AA-681A-4EA7-8158-9541CF93EE8F}" destId="{BEFF0A7E-4BEC-48F3-8C73-3B77562553A0}" srcOrd="0" destOrd="0" presId="urn:microsoft.com/office/officeart/2005/8/layout/vList2"/>
    <dgm:cxn modelId="{BC9DA0D4-0EE3-4959-B857-F98090664C6A}" srcId="{20B759AA-681A-4EA7-8158-9541CF93EE8F}" destId="{B297BEBF-FAA0-4459-AB05-077B250D8E5C}" srcOrd="0" destOrd="0" parTransId="{B715725F-0E3E-4225-A444-5D07C954C2D9}" sibTransId="{AAB88604-5C96-4B49-BA11-019F568A345B}"/>
    <dgm:cxn modelId="{5CB60B6E-3767-4327-8C9F-BA94644C0C5E}" type="presParOf" srcId="{BEFF0A7E-4BEC-48F3-8C73-3B77562553A0}" destId="{D45187F9-E4FA-48CA-B786-78A556F4E6D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92.xml><?xml version="1.0" encoding="utf-8"?>
<dgm:dataModel xmlns:dgm="http://schemas.openxmlformats.org/drawingml/2006/diagram" xmlns:a="http://schemas.openxmlformats.org/drawingml/2006/main">
  <dgm:ptLst>
    <dgm:pt modelId="{358045B2-D19A-435E-BDA2-2A31B727FACF}" type="doc">
      <dgm:prSet loTypeId="urn:microsoft.com/office/officeart/2005/8/layout/hierarchy3" loCatId="hierarchy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BF93DF20-F4B5-4E31-82B7-481DA4DE85A4}">
      <dgm:prSet/>
      <dgm:spPr/>
      <dgm:t>
        <a:bodyPr/>
        <a:lstStyle/>
        <a:p>
          <a:r>
            <a:rPr lang="en-US" b="1" dirty="0"/>
            <a:t>Postdoc Admin must click the checkbox “I understand that” </a:t>
          </a:r>
          <a:r>
            <a:rPr lang="en-US" dirty="0"/>
            <a:t>to acknowledge completion of the additional steps required for appointment termination</a:t>
          </a:r>
        </a:p>
      </dgm:t>
    </dgm:pt>
    <dgm:pt modelId="{12634EDF-6964-43F2-A42E-CDBE2915F8E3}" type="parTrans" cxnId="{001976DA-2D64-4B1E-B073-79CF6C7E6EAE}">
      <dgm:prSet/>
      <dgm:spPr/>
      <dgm:t>
        <a:bodyPr/>
        <a:lstStyle/>
        <a:p>
          <a:endParaRPr lang="en-US"/>
        </a:p>
      </dgm:t>
    </dgm:pt>
    <dgm:pt modelId="{5E9A257E-7102-4FC1-B6A8-FD1F48130BB9}" type="sibTrans" cxnId="{001976DA-2D64-4B1E-B073-79CF6C7E6EAE}">
      <dgm:prSet/>
      <dgm:spPr/>
      <dgm:t>
        <a:bodyPr/>
        <a:lstStyle/>
        <a:p>
          <a:endParaRPr lang="en-US"/>
        </a:p>
      </dgm:t>
    </dgm:pt>
    <dgm:pt modelId="{CBEFEEE2-28BD-46BA-BCF8-8EF36E219456}">
      <dgm:prSet custT="1"/>
      <dgm:spPr/>
      <dgm:t>
        <a:bodyPr/>
        <a:lstStyle/>
        <a:p>
          <a:r>
            <a:rPr lang="en-US" sz="1600" dirty="0"/>
            <a:t>Action Buttons</a:t>
          </a:r>
        </a:p>
      </dgm:t>
    </dgm:pt>
    <dgm:pt modelId="{24CA2818-767A-46D8-8A80-BD79FB306846}" type="parTrans" cxnId="{A7020CA5-3002-42A3-99CD-B4E5A62A7AE5}">
      <dgm:prSet/>
      <dgm:spPr/>
      <dgm:t>
        <a:bodyPr/>
        <a:lstStyle/>
        <a:p>
          <a:endParaRPr lang="en-US"/>
        </a:p>
      </dgm:t>
    </dgm:pt>
    <dgm:pt modelId="{FCA1059E-CD4C-4349-A158-CD3064BFDB7F}" type="sibTrans" cxnId="{A7020CA5-3002-42A3-99CD-B4E5A62A7AE5}">
      <dgm:prSet/>
      <dgm:spPr/>
      <dgm:t>
        <a:bodyPr/>
        <a:lstStyle/>
        <a:p>
          <a:endParaRPr lang="en-US"/>
        </a:p>
      </dgm:t>
    </dgm:pt>
    <dgm:pt modelId="{1E65872E-AAE8-44D8-B5D5-96333D72A18B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Save</a:t>
          </a:r>
          <a:r>
            <a:rPr lang="en-US" dirty="0">
              <a:solidFill>
                <a:schemeClr val="accent4"/>
              </a:solidFill>
            </a:rPr>
            <a:t> –          saves data entered in form</a:t>
          </a:r>
        </a:p>
      </dgm:t>
    </dgm:pt>
    <dgm:pt modelId="{D06398BA-26CD-4CAE-B781-ED58A23CAC8F}" type="parTrans" cxnId="{E4AA1F12-8B3C-46FE-9C18-418C2A95F258}">
      <dgm:prSet/>
      <dgm:spPr/>
      <dgm:t>
        <a:bodyPr/>
        <a:lstStyle/>
        <a:p>
          <a:endParaRPr lang="en-US"/>
        </a:p>
      </dgm:t>
    </dgm:pt>
    <dgm:pt modelId="{08BE20D3-AFC3-463A-8784-5265680EAC77}" type="sibTrans" cxnId="{E4AA1F12-8B3C-46FE-9C18-418C2A95F258}">
      <dgm:prSet/>
      <dgm:spPr/>
      <dgm:t>
        <a:bodyPr/>
        <a:lstStyle/>
        <a:p>
          <a:endParaRPr lang="en-US"/>
        </a:p>
      </dgm:t>
    </dgm:pt>
    <dgm:pt modelId="{F753A528-0039-4C7F-9FA4-EFDDB4E82399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Submit</a:t>
          </a:r>
          <a:r>
            <a:rPr lang="en-US" dirty="0">
              <a:solidFill>
                <a:schemeClr val="accent4"/>
              </a:solidFill>
            </a:rPr>
            <a:t> – submits form to workflow</a:t>
          </a:r>
        </a:p>
      </dgm:t>
    </dgm:pt>
    <dgm:pt modelId="{ABBED609-1A62-4D0F-9959-EE5CFF2604BB}" type="parTrans" cxnId="{01F453F1-C500-48AE-96DE-AACF0B730E6F}">
      <dgm:prSet/>
      <dgm:spPr/>
      <dgm:t>
        <a:bodyPr/>
        <a:lstStyle/>
        <a:p>
          <a:endParaRPr lang="en-US"/>
        </a:p>
      </dgm:t>
    </dgm:pt>
    <dgm:pt modelId="{548B4CBC-D561-41B7-8B9B-B942E7E55709}" type="sibTrans" cxnId="{01F453F1-C500-48AE-96DE-AACF0B730E6F}">
      <dgm:prSet/>
      <dgm:spPr/>
      <dgm:t>
        <a:bodyPr/>
        <a:lstStyle/>
        <a:p>
          <a:endParaRPr lang="en-US"/>
        </a:p>
      </dgm:t>
    </dgm:pt>
    <dgm:pt modelId="{D9EB684B-12F6-4597-901A-C8E0AC24F1B4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Back</a:t>
          </a:r>
          <a:r>
            <a:rPr lang="en-US" dirty="0">
              <a:solidFill>
                <a:schemeClr val="accent4"/>
              </a:solidFill>
            </a:rPr>
            <a:t> –     returns to previous screen</a:t>
          </a:r>
        </a:p>
      </dgm:t>
    </dgm:pt>
    <dgm:pt modelId="{43ED5E3D-D9EB-4584-A755-FA6A3479ED9E}" type="parTrans" cxnId="{9B8A640C-5F3D-4544-9C59-E2EBDEF24707}">
      <dgm:prSet/>
      <dgm:spPr/>
      <dgm:t>
        <a:bodyPr/>
        <a:lstStyle/>
        <a:p>
          <a:endParaRPr lang="en-US"/>
        </a:p>
      </dgm:t>
    </dgm:pt>
    <dgm:pt modelId="{053DFD38-AC79-448F-929C-8E017A2A0E45}" type="sibTrans" cxnId="{9B8A640C-5F3D-4544-9C59-E2EBDEF24707}">
      <dgm:prSet/>
      <dgm:spPr/>
      <dgm:t>
        <a:bodyPr/>
        <a:lstStyle/>
        <a:p>
          <a:endParaRPr lang="en-US"/>
        </a:p>
      </dgm:t>
    </dgm:pt>
    <dgm:pt modelId="{7E456232-22EB-4065-8C8B-CB28315D94E7}">
      <dgm:prSet/>
      <dgm:spPr/>
      <dgm:t>
        <a:bodyPr/>
        <a:lstStyle/>
        <a:p>
          <a:r>
            <a:rPr lang="en-US" b="1" dirty="0">
              <a:solidFill>
                <a:schemeClr val="accent4"/>
              </a:solidFill>
            </a:rPr>
            <a:t>Print</a:t>
          </a:r>
          <a:r>
            <a:rPr lang="en-US" dirty="0">
              <a:solidFill>
                <a:schemeClr val="accent4"/>
              </a:solidFill>
            </a:rPr>
            <a:t> – Prints hard copy for paper files</a:t>
          </a:r>
        </a:p>
      </dgm:t>
    </dgm:pt>
    <dgm:pt modelId="{FB2CDE23-1520-4533-B7D2-76E151BF2350}" type="parTrans" cxnId="{96EF7F5E-6498-44AC-B6F5-E3B005E358B5}">
      <dgm:prSet/>
      <dgm:spPr/>
      <dgm:t>
        <a:bodyPr/>
        <a:lstStyle/>
        <a:p>
          <a:endParaRPr lang="en-US"/>
        </a:p>
      </dgm:t>
    </dgm:pt>
    <dgm:pt modelId="{0C1E3D30-1C06-4800-9806-3688110241E8}" type="sibTrans" cxnId="{96EF7F5E-6498-44AC-B6F5-E3B005E358B5}">
      <dgm:prSet/>
      <dgm:spPr/>
      <dgm:t>
        <a:bodyPr/>
        <a:lstStyle/>
        <a:p>
          <a:endParaRPr lang="en-US"/>
        </a:p>
      </dgm:t>
    </dgm:pt>
    <dgm:pt modelId="{0A7A1AB2-42D1-4F3F-9DC2-A15F662A2BE1}" type="pres">
      <dgm:prSet presAssocID="{358045B2-D19A-435E-BDA2-2A31B727FACF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4AAAD890-4482-4AC0-95A8-BEBCB59F1D48}" type="pres">
      <dgm:prSet presAssocID="{BF93DF20-F4B5-4E31-82B7-481DA4DE85A4}" presName="root" presStyleCnt="0"/>
      <dgm:spPr/>
    </dgm:pt>
    <dgm:pt modelId="{7A66726E-2D8B-49DA-AC01-444CC4447495}" type="pres">
      <dgm:prSet presAssocID="{BF93DF20-F4B5-4E31-82B7-481DA4DE85A4}" presName="rootComposite" presStyleCnt="0"/>
      <dgm:spPr/>
    </dgm:pt>
    <dgm:pt modelId="{C946325F-66D6-4DBD-BCEE-BAFEBC0020DF}" type="pres">
      <dgm:prSet presAssocID="{BF93DF20-F4B5-4E31-82B7-481DA4DE85A4}" presName="rootText" presStyleLbl="node1" presStyleIdx="0" presStyleCnt="2" custScaleX="150181" custScaleY="204792"/>
      <dgm:spPr/>
    </dgm:pt>
    <dgm:pt modelId="{6F7315B2-A7D1-42E8-82D2-8B626D9FF3F1}" type="pres">
      <dgm:prSet presAssocID="{BF93DF20-F4B5-4E31-82B7-481DA4DE85A4}" presName="rootConnector" presStyleLbl="node1" presStyleIdx="0" presStyleCnt="2"/>
      <dgm:spPr/>
    </dgm:pt>
    <dgm:pt modelId="{08BB6844-E66D-4735-9EEE-8D72DBF96C8A}" type="pres">
      <dgm:prSet presAssocID="{BF93DF20-F4B5-4E31-82B7-481DA4DE85A4}" presName="childShape" presStyleCnt="0"/>
      <dgm:spPr/>
    </dgm:pt>
    <dgm:pt modelId="{360ECBD5-1C02-43C7-8E6F-CB6CCA404B5F}" type="pres">
      <dgm:prSet presAssocID="{CBEFEEE2-28BD-46BA-BCF8-8EF36E219456}" presName="root" presStyleCnt="0"/>
      <dgm:spPr/>
    </dgm:pt>
    <dgm:pt modelId="{167BFD37-EC04-48BF-B658-D127C83D96B0}" type="pres">
      <dgm:prSet presAssocID="{CBEFEEE2-28BD-46BA-BCF8-8EF36E219456}" presName="rootComposite" presStyleCnt="0"/>
      <dgm:spPr/>
    </dgm:pt>
    <dgm:pt modelId="{A887D244-6DB5-4E08-8A65-980129A0FF3C}" type="pres">
      <dgm:prSet presAssocID="{CBEFEEE2-28BD-46BA-BCF8-8EF36E219456}" presName="rootText" presStyleLbl="node1" presStyleIdx="1" presStyleCnt="2"/>
      <dgm:spPr/>
    </dgm:pt>
    <dgm:pt modelId="{C94D944E-CC26-4821-9438-B7F6459C7AF9}" type="pres">
      <dgm:prSet presAssocID="{CBEFEEE2-28BD-46BA-BCF8-8EF36E219456}" presName="rootConnector" presStyleLbl="node1" presStyleIdx="1" presStyleCnt="2"/>
      <dgm:spPr/>
    </dgm:pt>
    <dgm:pt modelId="{FCFF72D0-04C2-4A90-8235-512ED8754291}" type="pres">
      <dgm:prSet presAssocID="{CBEFEEE2-28BD-46BA-BCF8-8EF36E219456}" presName="childShape" presStyleCnt="0"/>
      <dgm:spPr/>
    </dgm:pt>
    <dgm:pt modelId="{E812323B-4D82-488E-BB13-0A1221F59F58}" type="pres">
      <dgm:prSet presAssocID="{D06398BA-26CD-4CAE-B781-ED58A23CAC8F}" presName="Name13" presStyleLbl="parChTrans1D2" presStyleIdx="0" presStyleCnt="4"/>
      <dgm:spPr/>
    </dgm:pt>
    <dgm:pt modelId="{7F2B5F98-119C-4B35-8BC4-1D669D66D7E3}" type="pres">
      <dgm:prSet presAssocID="{1E65872E-AAE8-44D8-B5D5-96333D72A18B}" presName="childText" presStyleLbl="bgAcc1" presStyleIdx="0" presStyleCnt="4">
        <dgm:presLayoutVars>
          <dgm:bulletEnabled val="1"/>
        </dgm:presLayoutVars>
      </dgm:prSet>
      <dgm:spPr/>
    </dgm:pt>
    <dgm:pt modelId="{A447B277-0625-4F76-B280-0DE5E151ECD1}" type="pres">
      <dgm:prSet presAssocID="{ABBED609-1A62-4D0F-9959-EE5CFF2604BB}" presName="Name13" presStyleLbl="parChTrans1D2" presStyleIdx="1" presStyleCnt="4"/>
      <dgm:spPr/>
    </dgm:pt>
    <dgm:pt modelId="{255133DA-7044-42E9-B634-33FB4D6321B8}" type="pres">
      <dgm:prSet presAssocID="{F753A528-0039-4C7F-9FA4-EFDDB4E82399}" presName="childText" presStyleLbl="bgAcc1" presStyleIdx="1" presStyleCnt="4">
        <dgm:presLayoutVars>
          <dgm:bulletEnabled val="1"/>
        </dgm:presLayoutVars>
      </dgm:prSet>
      <dgm:spPr/>
    </dgm:pt>
    <dgm:pt modelId="{8DAD8865-2F9B-45AC-9911-1D263A4695A6}" type="pres">
      <dgm:prSet presAssocID="{43ED5E3D-D9EB-4584-A755-FA6A3479ED9E}" presName="Name13" presStyleLbl="parChTrans1D2" presStyleIdx="2" presStyleCnt="4"/>
      <dgm:spPr/>
    </dgm:pt>
    <dgm:pt modelId="{C14610E8-E244-436D-A179-6E3528DAF92E}" type="pres">
      <dgm:prSet presAssocID="{D9EB684B-12F6-4597-901A-C8E0AC24F1B4}" presName="childText" presStyleLbl="bgAcc1" presStyleIdx="2" presStyleCnt="4">
        <dgm:presLayoutVars>
          <dgm:bulletEnabled val="1"/>
        </dgm:presLayoutVars>
      </dgm:prSet>
      <dgm:spPr/>
    </dgm:pt>
    <dgm:pt modelId="{0D0173A6-759A-46FD-B4A1-EB4E27D354E3}" type="pres">
      <dgm:prSet presAssocID="{FB2CDE23-1520-4533-B7D2-76E151BF2350}" presName="Name13" presStyleLbl="parChTrans1D2" presStyleIdx="3" presStyleCnt="4"/>
      <dgm:spPr/>
    </dgm:pt>
    <dgm:pt modelId="{8AD6BB2A-99C2-4CED-9AAD-01C3AB026743}" type="pres">
      <dgm:prSet presAssocID="{7E456232-22EB-4065-8C8B-CB28315D94E7}" presName="childText" presStyleLbl="bgAcc1" presStyleIdx="3" presStyleCnt="4">
        <dgm:presLayoutVars>
          <dgm:bulletEnabled val="1"/>
        </dgm:presLayoutVars>
      </dgm:prSet>
      <dgm:spPr/>
    </dgm:pt>
  </dgm:ptLst>
  <dgm:cxnLst>
    <dgm:cxn modelId="{9B8A640C-5F3D-4544-9C59-E2EBDEF24707}" srcId="{CBEFEEE2-28BD-46BA-BCF8-8EF36E219456}" destId="{D9EB684B-12F6-4597-901A-C8E0AC24F1B4}" srcOrd="2" destOrd="0" parTransId="{43ED5E3D-D9EB-4584-A755-FA6A3479ED9E}" sibTransId="{053DFD38-AC79-448F-929C-8E017A2A0E45}"/>
    <dgm:cxn modelId="{26FB4D0C-3A28-4CC3-8C7E-F57C4D335547}" type="presOf" srcId="{BF93DF20-F4B5-4E31-82B7-481DA4DE85A4}" destId="{6F7315B2-A7D1-42E8-82D2-8B626D9FF3F1}" srcOrd="1" destOrd="0" presId="urn:microsoft.com/office/officeart/2005/8/layout/hierarchy3"/>
    <dgm:cxn modelId="{E4AA1F12-8B3C-46FE-9C18-418C2A95F258}" srcId="{CBEFEEE2-28BD-46BA-BCF8-8EF36E219456}" destId="{1E65872E-AAE8-44D8-B5D5-96333D72A18B}" srcOrd="0" destOrd="0" parTransId="{D06398BA-26CD-4CAE-B781-ED58A23CAC8F}" sibTransId="{08BE20D3-AFC3-463A-8784-5265680EAC77}"/>
    <dgm:cxn modelId="{37D09236-3C47-4B27-9FCD-D7307981F151}" type="presOf" srcId="{CBEFEEE2-28BD-46BA-BCF8-8EF36E219456}" destId="{A887D244-6DB5-4E08-8A65-980129A0FF3C}" srcOrd="0" destOrd="0" presId="urn:microsoft.com/office/officeart/2005/8/layout/hierarchy3"/>
    <dgm:cxn modelId="{96EF7F5E-6498-44AC-B6F5-E3B005E358B5}" srcId="{CBEFEEE2-28BD-46BA-BCF8-8EF36E219456}" destId="{7E456232-22EB-4065-8C8B-CB28315D94E7}" srcOrd="3" destOrd="0" parTransId="{FB2CDE23-1520-4533-B7D2-76E151BF2350}" sibTransId="{0C1E3D30-1C06-4800-9806-3688110241E8}"/>
    <dgm:cxn modelId="{87E2F465-2020-491F-B9C0-C8C832A83613}" type="presOf" srcId="{ABBED609-1A62-4D0F-9959-EE5CFF2604BB}" destId="{A447B277-0625-4F76-B280-0DE5E151ECD1}" srcOrd="0" destOrd="0" presId="urn:microsoft.com/office/officeart/2005/8/layout/hierarchy3"/>
    <dgm:cxn modelId="{F2ECA16E-7283-4403-B7C4-E5BDF7E24C4C}" type="presOf" srcId="{358045B2-D19A-435E-BDA2-2A31B727FACF}" destId="{0A7A1AB2-42D1-4F3F-9DC2-A15F662A2BE1}" srcOrd="0" destOrd="0" presId="urn:microsoft.com/office/officeart/2005/8/layout/hierarchy3"/>
    <dgm:cxn modelId="{70E2ED6F-E8CE-4CA2-BFFB-C624E2ECBD54}" type="presOf" srcId="{7E456232-22EB-4065-8C8B-CB28315D94E7}" destId="{8AD6BB2A-99C2-4CED-9AAD-01C3AB026743}" srcOrd="0" destOrd="0" presId="urn:microsoft.com/office/officeart/2005/8/layout/hierarchy3"/>
    <dgm:cxn modelId="{6373918E-ECCB-4E2E-A6D9-B047330F49D9}" type="presOf" srcId="{D06398BA-26CD-4CAE-B781-ED58A23CAC8F}" destId="{E812323B-4D82-488E-BB13-0A1221F59F58}" srcOrd="0" destOrd="0" presId="urn:microsoft.com/office/officeart/2005/8/layout/hierarchy3"/>
    <dgm:cxn modelId="{A7020CA5-3002-42A3-99CD-B4E5A62A7AE5}" srcId="{358045B2-D19A-435E-BDA2-2A31B727FACF}" destId="{CBEFEEE2-28BD-46BA-BCF8-8EF36E219456}" srcOrd="1" destOrd="0" parTransId="{24CA2818-767A-46D8-8A80-BD79FB306846}" sibTransId="{FCA1059E-CD4C-4349-A158-CD3064BFDB7F}"/>
    <dgm:cxn modelId="{AF2CD7B7-5692-4359-973F-83DFDD0DFA5C}" type="presOf" srcId="{CBEFEEE2-28BD-46BA-BCF8-8EF36E219456}" destId="{C94D944E-CC26-4821-9438-B7F6459C7AF9}" srcOrd="1" destOrd="0" presId="urn:microsoft.com/office/officeart/2005/8/layout/hierarchy3"/>
    <dgm:cxn modelId="{0F8EEAB9-3798-4CDB-AC38-ED69D11DD91E}" type="presOf" srcId="{F753A528-0039-4C7F-9FA4-EFDDB4E82399}" destId="{255133DA-7044-42E9-B634-33FB4D6321B8}" srcOrd="0" destOrd="0" presId="urn:microsoft.com/office/officeart/2005/8/layout/hierarchy3"/>
    <dgm:cxn modelId="{E5C42DD1-B265-4846-83D0-23A1E2B467EF}" type="presOf" srcId="{BF93DF20-F4B5-4E31-82B7-481DA4DE85A4}" destId="{C946325F-66D6-4DBD-BCEE-BAFEBC0020DF}" srcOrd="0" destOrd="0" presId="urn:microsoft.com/office/officeart/2005/8/layout/hierarchy3"/>
    <dgm:cxn modelId="{001976DA-2D64-4B1E-B073-79CF6C7E6EAE}" srcId="{358045B2-D19A-435E-BDA2-2A31B727FACF}" destId="{BF93DF20-F4B5-4E31-82B7-481DA4DE85A4}" srcOrd="0" destOrd="0" parTransId="{12634EDF-6964-43F2-A42E-CDBE2915F8E3}" sibTransId="{5E9A257E-7102-4FC1-B6A8-FD1F48130BB9}"/>
    <dgm:cxn modelId="{8F8583DE-5D63-452A-BC76-877B06F57D51}" type="presOf" srcId="{D9EB684B-12F6-4597-901A-C8E0AC24F1B4}" destId="{C14610E8-E244-436D-A179-6E3528DAF92E}" srcOrd="0" destOrd="0" presId="urn:microsoft.com/office/officeart/2005/8/layout/hierarchy3"/>
    <dgm:cxn modelId="{903927E1-0CCB-4A7E-A23D-FDBF6381FEFC}" type="presOf" srcId="{1E65872E-AAE8-44D8-B5D5-96333D72A18B}" destId="{7F2B5F98-119C-4B35-8BC4-1D669D66D7E3}" srcOrd="0" destOrd="0" presId="urn:microsoft.com/office/officeart/2005/8/layout/hierarchy3"/>
    <dgm:cxn modelId="{8A0087E7-A613-4ADC-A585-ACC8542A1EE1}" type="presOf" srcId="{43ED5E3D-D9EB-4584-A755-FA6A3479ED9E}" destId="{8DAD8865-2F9B-45AC-9911-1D263A4695A6}" srcOrd="0" destOrd="0" presId="urn:microsoft.com/office/officeart/2005/8/layout/hierarchy3"/>
    <dgm:cxn modelId="{D77115F1-E9C3-4301-B350-E040E814E1F5}" type="presOf" srcId="{FB2CDE23-1520-4533-B7D2-76E151BF2350}" destId="{0D0173A6-759A-46FD-B4A1-EB4E27D354E3}" srcOrd="0" destOrd="0" presId="urn:microsoft.com/office/officeart/2005/8/layout/hierarchy3"/>
    <dgm:cxn modelId="{01F453F1-C500-48AE-96DE-AACF0B730E6F}" srcId="{CBEFEEE2-28BD-46BA-BCF8-8EF36E219456}" destId="{F753A528-0039-4C7F-9FA4-EFDDB4E82399}" srcOrd="1" destOrd="0" parTransId="{ABBED609-1A62-4D0F-9959-EE5CFF2604BB}" sibTransId="{548B4CBC-D561-41B7-8B9B-B942E7E55709}"/>
    <dgm:cxn modelId="{1CADA7F7-2682-4B87-A112-DFFDEF2BF57C}" type="presParOf" srcId="{0A7A1AB2-42D1-4F3F-9DC2-A15F662A2BE1}" destId="{4AAAD890-4482-4AC0-95A8-BEBCB59F1D48}" srcOrd="0" destOrd="0" presId="urn:microsoft.com/office/officeart/2005/8/layout/hierarchy3"/>
    <dgm:cxn modelId="{E942EC6D-548A-4ED8-8F92-906776EB3638}" type="presParOf" srcId="{4AAAD890-4482-4AC0-95A8-BEBCB59F1D48}" destId="{7A66726E-2D8B-49DA-AC01-444CC4447495}" srcOrd="0" destOrd="0" presId="urn:microsoft.com/office/officeart/2005/8/layout/hierarchy3"/>
    <dgm:cxn modelId="{1B1434B4-BF44-4800-808B-C2DEEF404F48}" type="presParOf" srcId="{7A66726E-2D8B-49DA-AC01-444CC4447495}" destId="{C946325F-66D6-4DBD-BCEE-BAFEBC0020DF}" srcOrd="0" destOrd="0" presId="urn:microsoft.com/office/officeart/2005/8/layout/hierarchy3"/>
    <dgm:cxn modelId="{E49FA3D8-EA0B-4346-A496-C912D187B497}" type="presParOf" srcId="{7A66726E-2D8B-49DA-AC01-444CC4447495}" destId="{6F7315B2-A7D1-42E8-82D2-8B626D9FF3F1}" srcOrd="1" destOrd="0" presId="urn:microsoft.com/office/officeart/2005/8/layout/hierarchy3"/>
    <dgm:cxn modelId="{AA43ABE7-C546-4416-9877-1FFEF67D396E}" type="presParOf" srcId="{4AAAD890-4482-4AC0-95A8-BEBCB59F1D48}" destId="{08BB6844-E66D-4735-9EEE-8D72DBF96C8A}" srcOrd="1" destOrd="0" presId="urn:microsoft.com/office/officeart/2005/8/layout/hierarchy3"/>
    <dgm:cxn modelId="{1487CCDD-E29F-4509-B9C5-C4692D26091D}" type="presParOf" srcId="{0A7A1AB2-42D1-4F3F-9DC2-A15F662A2BE1}" destId="{360ECBD5-1C02-43C7-8E6F-CB6CCA404B5F}" srcOrd="1" destOrd="0" presId="urn:microsoft.com/office/officeart/2005/8/layout/hierarchy3"/>
    <dgm:cxn modelId="{20463AD0-371E-4F29-9A0C-9B3E0B4B7FD2}" type="presParOf" srcId="{360ECBD5-1C02-43C7-8E6F-CB6CCA404B5F}" destId="{167BFD37-EC04-48BF-B658-D127C83D96B0}" srcOrd="0" destOrd="0" presId="urn:microsoft.com/office/officeart/2005/8/layout/hierarchy3"/>
    <dgm:cxn modelId="{E0154DFE-E765-4325-9D42-CB3C8D66B654}" type="presParOf" srcId="{167BFD37-EC04-48BF-B658-D127C83D96B0}" destId="{A887D244-6DB5-4E08-8A65-980129A0FF3C}" srcOrd="0" destOrd="0" presId="urn:microsoft.com/office/officeart/2005/8/layout/hierarchy3"/>
    <dgm:cxn modelId="{56BF99E8-61D4-4F09-A7BA-74D7703CAA01}" type="presParOf" srcId="{167BFD37-EC04-48BF-B658-D127C83D96B0}" destId="{C94D944E-CC26-4821-9438-B7F6459C7AF9}" srcOrd="1" destOrd="0" presId="urn:microsoft.com/office/officeart/2005/8/layout/hierarchy3"/>
    <dgm:cxn modelId="{73E8F93B-96F7-4E29-8994-E93AFE583FF6}" type="presParOf" srcId="{360ECBD5-1C02-43C7-8E6F-CB6CCA404B5F}" destId="{FCFF72D0-04C2-4A90-8235-512ED8754291}" srcOrd="1" destOrd="0" presId="urn:microsoft.com/office/officeart/2005/8/layout/hierarchy3"/>
    <dgm:cxn modelId="{59647493-5A8D-412B-AA3C-4878E910D7F1}" type="presParOf" srcId="{FCFF72D0-04C2-4A90-8235-512ED8754291}" destId="{E812323B-4D82-488E-BB13-0A1221F59F58}" srcOrd="0" destOrd="0" presId="urn:microsoft.com/office/officeart/2005/8/layout/hierarchy3"/>
    <dgm:cxn modelId="{C12D4E03-4A31-4526-8766-F6C6C17FE5FB}" type="presParOf" srcId="{FCFF72D0-04C2-4A90-8235-512ED8754291}" destId="{7F2B5F98-119C-4B35-8BC4-1D669D66D7E3}" srcOrd="1" destOrd="0" presId="urn:microsoft.com/office/officeart/2005/8/layout/hierarchy3"/>
    <dgm:cxn modelId="{BA52CEF1-B131-4E5A-B90C-25C2308FBE96}" type="presParOf" srcId="{FCFF72D0-04C2-4A90-8235-512ED8754291}" destId="{A447B277-0625-4F76-B280-0DE5E151ECD1}" srcOrd="2" destOrd="0" presId="urn:microsoft.com/office/officeart/2005/8/layout/hierarchy3"/>
    <dgm:cxn modelId="{642A07F6-DBFC-440E-B862-499CEB290A72}" type="presParOf" srcId="{FCFF72D0-04C2-4A90-8235-512ED8754291}" destId="{255133DA-7044-42E9-B634-33FB4D6321B8}" srcOrd="3" destOrd="0" presId="urn:microsoft.com/office/officeart/2005/8/layout/hierarchy3"/>
    <dgm:cxn modelId="{31C9D98F-2502-48B3-97D6-69EAF7730B17}" type="presParOf" srcId="{FCFF72D0-04C2-4A90-8235-512ED8754291}" destId="{8DAD8865-2F9B-45AC-9911-1D263A4695A6}" srcOrd="4" destOrd="0" presId="urn:microsoft.com/office/officeart/2005/8/layout/hierarchy3"/>
    <dgm:cxn modelId="{D1712ADF-9A6C-403A-8C1F-E8ADD8000374}" type="presParOf" srcId="{FCFF72D0-04C2-4A90-8235-512ED8754291}" destId="{C14610E8-E244-436D-A179-6E3528DAF92E}" srcOrd="5" destOrd="0" presId="urn:microsoft.com/office/officeart/2005/8/layout/hierarchy3"/>
    <dgm:cxn modelId="{9BEC980F-44AE-4F99-8E12-98E775867960}" type="presParOf" srcId="{FCFF72D0-04C2-4A90-8235-512ED8754291}" destId="{0D0173A6-759A-46FD-B4A1-EB4E27D354E3}" srcOrd="6" destOrd="0" presId="urn:microsoft.com/office/officeart/2005/8/layout/hierarchy3"/>
    <dgm:cxn modelId="{862237C1-3991-43F9-ABFA-E8FF697B8244}" type="presParOf" srcId="{FCFF72D0-04C2-4A90-8235-512ED8754291}" destId="{8AD6BB2A-99C2-4CED-9AAD-01C3AB026743}" srcOrd="7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93.xml><?xml version="1.0" encoding="utf-8"?>
<dgm:dataModel xmlns:dgm="http://schemas.openxmlformats.org/drawingml/2006/diagram" xmlns:a="http://schemas.openxmlformats.org/drawingml/2006/main">
  <dgm:ptLst>
    <dgm:pt modelId="{3E3D9099-D671-4249-A497-90767134F19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4D3F4D0-1F31-43DC-9A73-BA0BDF04F30B}">
      <dgm:prSet/>
      <dgm:spPr/>
      <dgm:t>
        <a:bodyPr/>
        <a:lstStyle/>
        <a:p>
          <a:r>
            <a:rPr lang="en-US" b="1" baseline="0"/>
            <a:t>Process:</a:t>
          </a:r>
          <a:br>
            <a:rPr lang="en-US" baseline="0"/>
          </a:br>
          <a:r>
            <a:rPr lang="en-US" baseline="0"/>
            <a:t>Termination Form Email Notices</a:t>
          </a:r>
          <a:endParaRPr lang="en-US"/>
        </a:p>
      </dgm:t>
    </dgm:pt>
    <dgm:pt modelId="{F0720232-F744-4C4A-A902-6F94F1A29515}" type="parTrans" cxnId="{3C50C5D6-12E4-4BE3-9D1A-011378306AEF}">
      <dgm:prSet/>
      <dgm:spPr/>
      <dgm:t>
        <a:bodyPr/>
        <a:lstStyle/>
        <a:p>
          <a:endParaRPr lang="en-US"/>
        </a:p>
      </dgm:t>
    </dgm:pt>
    <dgm:pt modelId="{DB31448A-C439-4126-90E6-965BE5E46F7D}" type="sibTrans" cxnId="{3C50C5D6-12E4-4BE3-9D1A-011378306AEF}">
      <dgm:prSet/>
      <dgm:spPr/>
      <dgm:t>
        <a:bodyPr/>
        <a:lstStyle/>
        <a:p>
          <a:endParaRPr lang="en-US"/>
        </a:p>
      </dgm:t>
    </dgm:pt>
    <dgm:pt modelId="{20A6FB33-CCB9-416B-981E-5F6F069A286F}" type="pres">
      <dgm:prSet presAssocID="{3E3D9099-D671-4249-A497-90767134F19A}" presName="linear" presStyleCnt="0">
        <dgm:presLayoutVars>
          <dgm:animLvl val="lvl"/>
          <dgm:resizeHandles val="exact"/>
        </dgm:presLayoutVars>
      </dgm:prSet>
      <dgm:spPr/>
    </dgm:pt>
    <dgm:pt modelId="{5A68244E-C519-413D-8C3E-D9A6080B3D2A}" type="pres">
      <dgm:prSet presAssocID="{24D3F4D0-1F31-43DC-9A73-BA0BDF04F30B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39C6A8C-4CEB-4720-81B9-C540526F5275}" type="presOf" srcId="{3E3D9099-D671-4249-A497-90767134F19A}" destId="{20A6FB33-CCB9-416B-981E-5F6F069A286F}" srcOrd="0" destOrd="0" presId="urn:microsoft.com/office/officeart/2005/8/layout/vList2"/>
    <dgm:cxn modelId="{3C50C5D6-12E4-4BE3-9D1A-011378306AEF}" srcId="{3E3D9099-D671-4249-A497-90767134F19A}" destId="{24D3F4D0-1F31-43DC-9A73-BA0BDF04F30B}" srcOrd="0" destOrd="0" parTransId="{F0720232-F744-4C4A-A902-6F94F1A29515}" sibTransId="{DB31448A-C439-4126-90E6-965BE5E46F7D}"/>
    <dgm:cxn modelId="{C0F3BBFC-CD18-45D1-923D-4537D6495712}" type="presOf" srcId="{24D3F4D0-1F31-43DC-9A73-BA0BDF04F30B}" destId="{5A68244E-C519-413D-8C3E-D9A6080B3D2A}" srcOrd="0" destOrd="0" presId="urn:microsoft.com/office/officeart/2005/8/layout/vList2"/>
    <dgm:cxn modelId="{0C51D363-6CC2-4069-A05F-361A31F01C69}" type="presParOf" srcId="{20A6FB33-CCB9-416B-981E-5F6F069A286F}" destId="{5A68244E-C519-413D-8C3E-D9A6080B3D2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94.xml><?xml version="1.0" encoding="utf-8"?>
<dgm:dataModel xmlns:dgm="http://schemas.openxmlformats.org/drawingml/2006/diagram" xmlns:a="http://schemas.openxmlformats.org/drawingml/2006/main">
  <dgm:ptLst>
    <dgm:pt modelId="{B4C739A5-24B6-403F-B985-54E5B24713FA}" type="doc">
      <dgm:prSet loTypeId="urn:microsoft.com/office/officeart/2005/8/layout/vList2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8D5FB9A3-23C1-4E7F-97A0-D5E9C18B3598}">
      <dgm:prSet custT="1"/>
      <dgm:spPr/>
      <dgm:t>
        <a:bodyPr/>
        <a:lstStyle/>
        <a:p>
          <a:pPr algn="ctr"/>
          <a:r>
            <a:rPr lang="en-US" sz="1400" b="1" u="sng" dirty="0"/>
            <a:t>Confirmation of Form Submission to Admin</a:t>
          </a:r>
          <a:endParaRPr lang="en-US" sz="1400" u="sng" dirty="0"/>
        </a:p>
      </dgm:t>
    </dgm:pt>
    <dgm:pt modelId="{FEA81B7C-BF53-4919-BA1C-DCD886FD7D99}" type="parTrans" cxnId="{DA29D502-6140-4309-88B0-52D321D042E1}">
      <dgm:prSet/>
      <dgm:spPr/>
      <dgm:t>
        <a:bodyPr/>
        <a:lstStyle/>
        <a:p>
          <a:endParaRPr lang="en-US"/>
        </a:p>
      </dgm:t>
    </dgm:pt>
    <dgm:pt modelId="{DC02F928-12F5-4C26-BE36-07D7E87F3828}" type="sibTrans" cxnId="{DA29D502-6140-4309-88B0-52D321D042E1}">
      <dgm:prSet/>
      <dgm:spPr/>
      <dgm:t>
        <a:bodyPr/>
        <a:lstStyle/>
        <a:p>
          <a:endParaRPr lang="en-US"/>
        </a:p>
      </dgm:t>
    </dgm:pt>
    <dgm:pt modelId="{8DBE10D5-CCB7-4B4F-B8AE-A6B4D4A39F28}" type="pres">
      <dgm:prSet presAssocID="{B4C739A5-24B6-403F-B985-54E5B24713FA}" presName="linear" presStyleCnt="0">
        <dgm:presLayoutVars>
          <dgm:animLvl val="lvl"/>
          <dgm:resizeHandles val="exact"/>
        </dgm:presLayoutVars>
      </dgm:prSet>
      <dgm:spPr/>
    </dgm:pt>
    <dgm:pt modelId="{976D4523-E0DE-4EF7-9A73-EE4BDD4F94B8}" type="pres">
      <dgm:prSet presAssocID="{8D5FB9A3-23C1-4E7F-97A0-D5E9C18B3598}" presName="parentText" presStyleLbl="node1" presStyleIdx="0" presStyleCnt="1" custScaleY="64452" custLinFactNeighborX="-23016" custLinFactNeighborY="-36430">
        <dgm:presLayoutVars>
          <dgm:chMax val="0"/>
          <dgm:bulletEnabled val="1"/>
        </dgm:presLayoutVars>
      </dgm:prSet>
      <dgm:spPr/>
    </dgm:pt>
  </dgm:ptLst>
  <dgm:cxnLst>
    <dgm:cxn modelId="{DA29D502-6140-4309-88B0-52D321D042E1}" srcId="{B4C739A5-24B6-403F-B985-54E5B24713FA}" destId="{8D5FB9A3-23C1-4E7F-97A0-D5E9C18B3598}" srcOrd="0" destOrd="0" parTransId="{FEA81B7C-BF53-4919-BA1C-DCD886FD7D99}" sibTransId="{DC02F928-12F5-4C26-BE36-07D7E87F3828}"/>
    <dgm:cxn modelId="{D6A6EC79-44B3-46CF-9E54-9A3F361783C8}" type="presOf" srcId="{8D5FB9A3-23C1-4E7F-97A0-D5E9C18B3598}" destId="{976D4523-E0DE-4EF7-9A73-EE4BDD4F94B8}" srcOrd="0" destOrd="0" presId="urn:microsoft.com/office/officeart/2005/8/layout/vList2"/>
    <dgm:cxn modelId="{0E215F97-9B04-4C5F-8DB9-72615959C751}" type="presOf" srcId="{B4C739A5-24B6-403F-B985-54E5B24713FA}" destId="{8DBE10D5-CCB7-4B4F-B8AE-A6B4D4A39F28}" srcOrd="0" destOrd="0" presId="urn:microsoft.com/office/officeart/2005/8/layout/vList2"/>
    <dgm:cxn modelId="{7A2051A9-9184-44EB-9E5F-12448F5F986A}" type="presParOf" srcId="{8DBE10D5-CCB7-4B4F-B8AE-A6B4D4A39F28}" destId="{976D4523-E0DE-4EF7-9A73-EE4BDD4F94B8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95.xml><?xml version="1.0" encoding="utf-8"?>
<dgm:dataModel xmlns:dgm="http://schemas.openxmlformats.org/drawingml/2006/diagram" xmlns:a="http://schemas.openxmlformats.org/drawingml/2006/main">
  <dgm:ptLst>
    <dgm:pt modelId="{F28D9F8F-ABFD-4A97-BA8C-F7AB0AC5918B}" type="doc">
      <dgm:prSet loTypeId="urn:microsoft.com/office/officeart/2005/8/layout/vList2" loCatId="list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8A79C8BF-51C4-450D-957E-2C93E9119AE1}">
      <dgm:prSet/>
      <dgm:spPr/>
      <dgm:t>
        <a:bodyPr/>
        <a:lstStyle/>
        <a:p>
          <a:pPr algn="ctr"/>
          <a:r>
            <a:rPr lang="en-US" b="1" u="sng" dirty="0"/>
            <a:t>Approval Email Notice to Admin</a:t>
          </a:r>
          <a:endParaRPr lang="en-US" u="sng" dirty="0"/>
        </a:p>
      </dgm:t>
    </dgm:pt>
    <dgm:pt modelId="{2B05D3B6-FEF8-4C9B-B9E3-9B0B1F1E4176}" type="parTrans" cxnId="{17FF3534-379F-4D1D-99DE-2994519903ED}">
      <dgm:prSet/>
      <dgm:spPr/>
      <dgm:t>
        <a:bodyPr/>
        <a:lstStyle/>
        <a:p>
          <a:endParaRPr lang="en-US"/>
        </a:p>
      </dgm:t>
    </dgm:pt>
    <dgm:pt modelId="{201138ED-04D7-4EB3-BBB0-8942DCC4EA98}" type="sibTrans" cxnId="{17FF3534-379F-4D1D-99DE-2994519903ED}">
      <dgm:prSet/>
      <dgm:spPr/>
      <dgm:t>
        <a:bodyPr/>
        <a:lstStyle/>
        <a:p>
          <a:endParaRPr lang="en-US"/>
        </a:p>
      </dgm:t>
    </dgm:pt>
    <dgm:pt modelId="{DB2D6A41-7BB9-4EC9-9283-C9F341040AC5}" type="pres">
      <dgm:prSet presAssocID="{F28D9F8F-ABFD-4A97-BA8C-F7AB0AC5918B}" presName="linear" presStyleCnt="0">
        <dgm:presLayoutVars>
          <dgm:animLvl val="lvl"/>
          <dgm:resizeHandles val="exact"/>
        </dgm:presLayoutVars>
      </dgm:prSet>
      <dgm:spPr/>
    </dgm:pt>
    <dgm:pt modelId="{301D2EC1-7E40-4343-B6F7-79E0AAA88D44}" type="pres">
      <dgm:prSet presAssocID="{8A79C8BF-51C4-450D-957E-2C93E9119AE1}" presName="parentText" presStyleLbl="node1" presStyleIdx="0" presStyleCnt="1" custScaleY="137484" custLinFactNeighborX="-28" custLinFactNeighborY="-5468">
        <dgm:presLayoutVars>
          <dgm:chMax val="0"/>
          <dgm:bulletEnabled val="1"/>
        </dgm:presLayoutVars>
      </dgm:prSet>
      <dgm:spPr/>
    </dgm:pt>
  </dgm:ptLst>
  <dgm:cxnLst>
    <dgm:cxn modelId="{17FF3534-379F-4D1D-99DE-2994519903ED}" srcId="{F28D9F8F-ABFD-4A97-BA8C-F7AB0AC5918B}" destId="{8A79C8BF-51C4-450D-957E-2C93E9119AE1}" srcOrd="0" destOrd="0" parTransId="{2B05D3B6-FEF8-4C9B-B9E3-9B0B1F1E4176}" sibTransId="{201138ED-04D7-4EB3-BBB0-8942DCC4EA98}"/>
    <dgm:cxn modelId="{1899875F-F956-4B66-82E5-26816CD80B33}" type="presOf" srcId="{F28D9F8F-ABFD-4A97-BA8C-F7AB0AC5918B}" destId="{DB2D6A41-7BB9-4EC9-9283-C9F341040AC5}" srcOrd="0" destOrd="0" presId="urn:microsoft.com/office/officeart/2005/8/layout/vList2"/>
    <dgm:cxn modelId="{F3042AE2-ACD6-4EAC-AA4D-4C57EB329DC5}" type="presOf" srcId="{8A79C8BF-51C4-450D-957E-2C93E9119AE1}" destId="{301D2EC1-7E40-4343-B6F7-79E0AAA88D44}" srcOrd="0" destOrd="0" presId="urn:microsoft.com/office/officeart/2005/8/layout/vList2"/>
    <dgm:cxn modelId="{0494CB3B-09BF-4CBB-8C01-997DB2B7F6A5}" type="presParOf" srcId="{DB2D6A41-7BB9-4EC9-9283-C9F341040AC5}" destId="{301D2EC1-7E40-4343-B6F7-79E0AAA88D4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396.xml><?xml version="1.0" encoding="utf-8"?>
<dgm:dataModel xmlns:dgm="http://schemas.openxmlformats.org/drawingml/2006/diagram" xmlns:a="http://schemas.openxmlformats.org/drawingml/2006/main">
  <dgm:ptLst>
    <dgm:pt modelId="{000E206D-9155-4348-B65E-EC105B8A6F69}" type="doc">
      <dgm:prSet loTypeId="urn:microsoft.com/office/officeart/2005/8/layout/vList2" loCatId="list" qsTypeId="urn:microsoft.com/office/officeart/2005/8/quickstyle/simple5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06325190-E738-46F8-9BCF-9BB0F42A5BBE}">
      <dgm:prSet custT="1"/>
      <dgm:spPr/>
      <dgm:t>
        <a:bodyPr/>
        <a:lstStyle/>
        <a:p>
          <a:pPr algn="ctr"/>
          <a:r>
            <a:rPr lang="en-US" sz="1600" b="1" u="sng" dirty="0"/>
            <a:t>Email Notice to Postdoc and Benefits</a:t>
          </a:r>
          <a:endParaRPr lang="en-US" sz="1600" u="sng" dirty="0"/>
        </a:p>
      </dgm:t>
    </dgm:pt>
    <dgm:pt modelId="{B53F2B9A-EBD3-4A88-95CB-8EC2AA61B947}" type="parTrans" cxnId="{501A638F-926D-4933-A88F-4FAAC55E607F}">
      <dgm:prSet/>
      <dgm:spPr/>
      <dgm:t>
        <a:bodyPr/>
        <a:lstStyle/>
        <a:p>
          <a:endParaRPr lang="en-US"/>
        </a:p>
      </dgm:t>
    </dgm:pt>
    <dgm:pt modelId="{FF31B261-D134-4004-AAEC-F73DCA37844B}" type="sibTrans" cxnId="{501A638F-926D-4933-A88F-4FAAC55E607F}">
      <dgm:prSet/>
      <dgm:spPr/>
      <dgm:t>
        <a:bodyPr/>
        <a:lstStyle/>
        <a:p>
          <a:endParaRPr lang="en-US"/>
        </a:p>
      </dgm:t>
    </dgm:pt>
    <dgm:pt modelId="{091A4B4A-49C8-4843-82EE-62365BEBEEF4}" type="pres">
      <dgm:prSet presAssocID="{000E206D-9155-4348-B65E-EC105B8A6F69}" presName="linear" presStyleCnt="0">
        <dgm:presLayoutVars>
          <dgm:animLvl val="lvl"/>
          <dgm:resizeHandles val="exact"/>
        </dgm:presLayoutVars>
      </dgm:prSet>
      <dgm:spPr/>
    </dgm:pt>
    <dgm:pt modelId="{141F000D-1093-42F0-979D-03D33FB9800E}" type="pres">
      <dgm:prSet presAssocID="{06325190-E738-46F8-9BCF-9BB0F42A5BBE}" presName="parentText" presStyleLbl="node1" presStyleIdx="0" presStyleCnt="1" custScaleY="241905" custLinFactNeighborY="-13382">
        <dgm:presLayoutVars>
          <dgm:chMax val="0"/>
          <dgm:bulletEnabled val="1"/>
        </dgm:presLayoutVars>
      </dgm:prSet>
      <dgm:spPr/>
    </dgm:pt>
  </dgm:ptLst>
  <dgm:cxnLst>
    <dgm:cxn modelId="{6F610D57-9EF7-4868-8CDE-03E083EA4787}" type="presOf" srcId="{06325190-E738-46F8-9BCF-9BB0F42A5BBE}" destId="{141F000D-1093-42F0-979D-03D33FB9800E}" srcOrd="0" destOrd="0" presId="urn:microsoft.com/office/officeart/2005/8/layout/vList2"/>
    <dgm:cxn modelId="{501A638F-926D-4933-A88F-4FAAC55E607F}" srcId="{000E206D-9155-4348-B65E-EC105B8A6F69}" destId="{06325190-E738-46F8-9BCF-9BB0F42A5BBE}" srcOrd="0" destOrd="0" parTransId="{B53F2B9A-EBD3-4A88-95CB-8EC2AA61B947}" sibTransId="{FF31B261-D134-4004-AAEC-F73DCA37844B}"/>
    <dgm:cxn modelId="{337693D0-9A41-4F28-BB00-0F41B7B468DC}" type="presOf" srcId="{000E206D-9155-4348-B65E-EC105B8A6F69}" destId="{091A4B4A-49C8-4843-82EE-62365BEBEEF4}" srcOrd="0" destOrd="0" presId="urn:microsoft.com/office/officeart/2005/8/layout/vList2"/>
    <dgm:cxn modelId="{D0B5A78B-404C-4A99-8D21-15766EC96D83}" type="presParOf" srcId="{091A4B4A-49C8-4843-82EE-62365BEBEEF4}" destId="{141F000D-1093-42F0-979D-03D33FB9800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21" minVer="http://schemas.openxmlformats.org/drawingml/2006/diagram"/>
    </a:ext>
  </dgm:extLst>
</dgm:dataModel>
</file>

<file path=ppt/diagrams/data397.xml><?xml version="1.0" encoding="utf-8"?>
<dgm:dataModel xmlns:dgm="http://schemas.openxmlformats.org/drawingml/2006/diagram" xmlns:a="http://schemas.openxmlformats.org/drawingml/2006/main">
  <dgm:ptLst>
    <dgm:pt modelId="{63943275-74CD-43FC-9A00-E936B2A310D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044CC42-9661-4478-AA63-985F4EEBF27F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200" baseline="0" dirty="0"/>
          </a:br>
          <a:r>
            <a:rPr lang="en-US" sz="2800" baseline="0" dirty="0"/>
            <a:t>Appointment Verifications</a:t>
          </a:r>
          <a:endParaRPr lang="en-US" sz="2800" dirty="0"/>
        </a:p>
      </dgm:t>
    </dgm:pt>
    <dgm:pt modelId="{BEB82829-38B7-4A7D-873A-15F901AD77FE}" type="parTrans" cxnId="{77C6B429-B395-4A90-A12A-762360214CB1}">
      <dgm:prSet/>
      <dgm:spPr/>
      <dgm:t>
        <a:bodyPr/>
        <a:lstStyle/>
        <a:p>
          <a:endParaRPr lang="en-US"/>
        </a:p>
      </dgm:t>
    </dgm:pt>
    <dgm:pt modelId="{98E1E8CD-8046-4D4C-A3DB-409F262D1139}" type="sibTrans" cxnId="{77C6B429-B395-4A90-A12A-762360214CB1}">
      <dgm:prSet/>
      <dgm:spPr/>
      <dgm:t>
        <a:bodyPr/>
        <a:lstStyle/>
        <a:p>
          <a:endParaRPr lang="en-US"/>
        </a:p>
      </dgm:t>
    </dgm:pt>
    <dgm:pt modelId="{B0180D1F-B27A-4C1C-922D-268F066C1C59}" type="pres">
      <dgm:prSet presAssocID="{63943275-74CD-43FC-9A00-E936B2A310D9}" presName="linear" presStyleCnt="0">
        <dgm:presLayoutVars>
          <dgm:animLvl val="lvl"/>
          <dgm:resizeHandles val="exact"/>
        </dgm:presLayoutVars>
      </dgm:prSet>
      <dgm:spPr/>
    </dgm:pt>
    <dgm:pt modelId="{49C95250-D41F-490B-9D67-F1D9CC04254A}" type="pres">
      <dgm:prSet presAssocID="{0044CC42-9661-4478-AA63-985F4EEBF27F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E61F7B09-9498-4D43-BFEC-4860737D48F4}" type="presOf" srcId="{63943275-74CD-43FC-9A00-E936B2A310D9}" destId="{B0180D1F-B27A-4C1C-922D-268F066C1C59}" srcOrd="0" destOrd="0" presId="urn:microsoft.com/office/officeart/2005/8/layout/vList2"/>
    <dgm:cxn modelId="{77C6B429-B395-4A90-A12A-762360214CB1}" srcId="{63943275-74CD-43FC-9A00-E936B2A310D9}" destId="{0044CC42-9661-4478-AA63-985F4EEBF27F}" srcOrd="0" destOrd="0" parTransId="{BEB82829-38B7-4A7D-873A-15F901AD77FE}" sibTransId="{98E1E8CD-8046-4D4C-A3DB-409F262D1139}"/>
    <dgm:cxn modelId="{1D703E9F-8258-4BF0-9AAC-0C30E9E89F15}" type="presOf" srcId="{0044CC42-9661-4478-AA63-985F4EEBF27F}" destId="{49C95250-D41F-490B-9D67-F1D9CC04254A}" srcOrd="0" destOrd="0" presId="urn:microsoft.com/office/officeart/2005/8/layout/vList2"/>
    <dgm:cxn modelId="{1DC68A7E-A201-4A27-94FD-D42A0FDA9D70}" type="presParOf" srcId="{B0180D1F-B27A-4C1C-922D-268F066C1C59}" destId="{49C95250-D41F-490B-9D67-F1D9CC04254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98.xml><?xml version="1.0" encoding="utf-8"?>
<dgm:dataModel xmlns:dgm="http://schemas.openxmlformats.org/drawingml/2006/diagram" xmlns:a="http://schemas.openxmlformats.org/drawingml/2006/main">
  <dgm:ptLst>
    <dgm:pt modelId="{AA0BD7E3-563B-4446-BD78-89D9634DFB3D}" type="doc">
      <dgm:prSet loTypeId="urn:microsoft.com/office/officeart/2005/8/layout/target3" loCatId="relationship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F8822AA-2C59-4AF1-9BF2-23CCB760B32A}">
      <dgm:prSet/>
      <dgm:spPr/>
      <dgm:t>
        <a:bodyPr/>
        <a:lstStyle/>
        <a:p>
          <a:pPr algn="l"/>
          <a:r>
            <a:rPr lang="en-US" b="1" dirty="0">
              <a:solidFill>
                <a:schemeClr val="accent2"/>
              </a:solidFill>
            </a:rPr>
            <a:t>Former postdocs and third-party vendors may request verification of a postdoctoral appointment</a:t>
          </a:r>
          <a:endParaRPr lang="en-US" dirty="0">
            <a:solidFill>
              <a:schemeClr val="accent2"/>
            </a:solidFill>
          </a:endParaRPr>
        </a:p>
      </dgm:t>
    </dgm:pt>
    <dgm:pt modelId="{CCE24FA2-17B6-4A10-AEFA-0B97101CA504}" type="parTrans" cxnId="{32E7142F-6714-4318-BD94-F773993750F3}">
      <dgm:prSet/>
      <dgm:spPr/>
      <dgm:t>
        <a:bodyPr/>
        <a:lstStyle/>
        <a:p>
          <a:endParaRPr lang="en-US"/>
        </a:p>
      </dgm:t>
    </dgm:pt>
    <dgm:pt modelId="{388D5715-166B-44D0-937F-8D258DB3FCE5}" type="sibTrans" cxnId="{32E7142F-6714-4318-BD94-F773993750F3}">
      <dgm:prSet/>
      <dgm:spPr/>
      <dgm:t>
        <a:bodyPr/>
        <a:lstStyle/>
        <a:p>
          <a:endParaRPr lang="en-US"/>
        </a:p>
      </dgm:t>
    </dgm:pt>
    <dgm:pt modelId="{D55EE202-E0B5-46E8-9611-3D662122BB40}">
      <dgm:prSet/>
      <dgm:spPr/>
      <dgm:t>
        <a:bodyPr/>
        <a:lstStyle/>
        <a:p>
          <a:pPr algn="l"/>
          <a:r>
            <a:rPr lang="en-US" dirty="0">
              <a:solidFill>
                <a:schemeClr val="accent3"/>
              </a:solidFill>
            </a:rPr>
            <a:t>OPA can only verify postdoctoral appointment dates for postdoctoral scholars who were appointed through Stanford University</a:t>
          </a:r>
        </a:p>
      </dgm:t>
    </dgm:pt>
    <dgm:pt modelId="{CE5A2E35-CF67-4B10-8759-8A7179AC5383}" type="parTrans" cxnId="{A69F7027-8000-4B7E-A12A-E8686824C94C}">
      <dgm:prSet/>
      <dgm:spPr/>
      <dgm:t>
        <a:bodyPr/>
        <a:lstStyle/>
        <a:p>
          <a:endParaRPr lang="en-US"/>
        </a:p>
      </dgm:t>
    </dgm:pt>
    <dgm:pt modelId="{69E33279-FC3C-479E-86A4-44BB48E44ACF}" type="sibTrans" cxnId="{A69F7027-8000-4B7E-A12A-E8686824C94C}">
      <dgm:prSet/>
      <dgm:spPr/>
      <dgm:t>
        <a:bodyPr/>
        <a:lstStyle/>
        <a:p>
          <a:endParaRPr lang="en-US"/>
        </a:p>
      </dgm:t>
    </dgm:pt>
    <dgm:pt modelId="{EA128C81-0872-4A8E-B998-F2EB58052050}">
      <dgm:prSet/>
      <dgm:spPr/>
      <dgm:t>
        <a:bodyPr/>
        <a:lstStyle/>
        <a:p>
          <a:pPr algn="l"/>
          <a:r>
            <a:rPr lang="en-US" dirty="0">
              <a:solidFill>
                <a:schemeClr val="accent4"/>
              </a:solidFill>
            </a:rPr>
            <a:t>Verification letters are requested on OPA’s website</a:t>
          </a:r>
        </a:p>
      </dgm:t>
    </dgm:pt>
    <dgm:pt modelId="{90DA149C-0817-48ED-B876-F546C3FFA2D0}" type="parTrans" cxnId="{66AB0830-9D9C-4325-AD29-C6AA92162E10}">
      <dgm:prSet/>
      <dgm:spPr/>
      <dgm:t>
        <a:bodyPr/>
        <a:lstStyle/>
        <a:p>
          <a:endParaRPr lang="en-US"/>
        </a:p>
      </dgm:t>
    </dgm:pt>
    <dgm:pt modelId="{D64773CE-3865-4B53-BE80-C8AADA28FAE8}" type="sibTrans" cxnId="{66AB0830-9D9C-4325-AD29-C6AA92162E10}">
      <dgm:prSet/>
      <dgm:spPr/>
      <dgm:t>
        <a:bodyPr/>
        <a:lstStyle/>
        <a:p>
          <a:endParaRPr lang="en-US"/>
        </a:p>
      </dgm:t>
    </dgm:pt>
    <dgm:pt modelId="{C05B700D-9ABA-4B0E-9874-194D812D99CD}">
      <dgm:prSet/>
      <dgm:spPr/>
      <dgm:t>
        <a:bodyPr/>
        <a:lstStyle/>
        <a:p>
          <a:pPr algn="ctr"/>
          <a:r>
            <a:rPr lang="en-US" b="1" dirty="0">
              <a:hlinkClick xmlns:r="http://schemas.openxmlformats.org/officeDocument/2006/relationships" r:id="rId1"/>
            </a:rPr>
            <a:t>https://postdocs.stanford.edu/about/verifications</a:t>
          </a:r>
          <a:endParaRPr lang="en-US" b="1" dirty="0"/>
        </a:p>
      </dgm:t>
    </dgm:pt>
    <dgm:pt modelId="{FED8BAA2-B588-4B8D-B448-1C20FC81D21A}" type="parTrans" cxnId="{7C59F15E-D923-4793-83D9-29859F3CC14C}">
      <dgm:prSet/>
      <dgm:spPr/>
      <dgm:t>
        <a:bodyPr/>
        <a:lstStyle/>
        <a:p>
          <a:endParaRPr lang="en-US"/>
        </a:p>
      </dgm:t>
    </dgm:pt>
    <dgm:pt modelId="{B9085374-92BE-40FD-A889-B4D3116CDA89}" type="sibTrans" cxnId="{7C59F15E-D923-4793-83D9-29859F3CC14C}">
      <dgm:prSet/>
      <dgm:spPr/>
      <dgm:t>
        <a:bodyPr/>
        <a:lstStyle/>
        <a:p>
          <a:endParaRPr lang="en-US"/>
        </a:p>
      </dgm:t>
    </dgm:pt>
    <dgm:pt modelId="{1CCFA0DE-AF20-4741-95F8-56FFF21E3D40}" type="pres">
      <dgm:prSet presAssocID="{AA0BD7E3-563B-4446-BD78-89D9634DFB3D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033B7184-6CB3-401E-8DEF-324A57801553}" type="pres">
      <dgm:prSet presAssocID="{1F8822AA-2C59-4AF1-9BF2-23CCB760B32A}" presName="circle1" presStyleLbl="node1" presStyleIdx="0" presStyleCnt="3"/>
      <dgm:spPr/>
    </dgm:pt>
    <dgm:pt modelId="{CF5D1DEC-2392-4532-B77F-06DE2ED7F265}" type="pres">
      <dgm:prSet presAssocID="{1F8822AA-2C59-4AF1-9BF2-23CCB760B32A}" presName="space" presStyleCnt="0"/>
      <dgm:spPr/>
    </dgm:pt>
    <dgm:pt modelId="{345E9732-1843-4C39-A817-FC6F9FA83836}" type="pres">
      <dgm:prSet presAssocID="{1F8822AA-2C59-4AF1-9BF2-23CCB760B32A}" presName="rect1" presStyleLbl="alignAcc1" presStyleIdx="0" presStyleCnt="3"/>
      <dgm:spPr/>
    </dgm:pt>
    <dgm:pt modelId="{3E746565-CD71-4EBA-B356-DE9638D27DCF}" type="pres">
      <dgm:prSet presAssocID="{D55EE202-E0B5-46E8-9611-3D662122BB40}" presName="vertSpace2" presStyleLbl="node1" presStyleIdx="0" presStyleCnt="3"/>
      <dgm:spPr/>
    </dgm:pt>
    <dgm:pt modelId="{3925EE68-DF69-4783-9AF2-A8A2284BC56A}" type="pres">
      <dgm:prSet presAssocID="{D55EE202-E0B5-46E8-9611-3D662122BB40}" presName="circle2" presStyleLbl="node1" presStyleIdx="1" presStyleCnt="3"/>
      <dgm:spPr/>
    </dgm:pt>
    <dgm:pt modelId="{022CCBB8-B681-479D-AE12-CC8D55B89007}" type="pres">
      <dgm:prSet presAssocID="{D55EE202-E0B5-46E8-9611-3D662122BB40}" presName="rect2" presStyleLbl="alignAcc1" presStyleIdx="1" presStyleCnt="3"/>
      <dgm:spPr/>
    </dgm:pt>
    <dgm:pt modelId="{5234816E-FBF7-4A88-A44C-B28EF269A101}" type="pres">
      <dgm:prSet presAssocID="{EA128C81-0872-4A8E-B998-F2EB58052050}" presName="vertSpace3" presStyleLbl="node1" presStyleIdx="1" presStyleCnt="3"/>
      <dgm:spPr/>
    </dgm:pt>
    <dgm:pt modelId="{1FAED490-C220-4238-A616-90BA648783D9}" type="pres">
      <dgm:prSet presAssocID="{EA128C81-0872-4A8E-B998-F2EB58052050}" presName="circle3" presStyleLbl="node1" presStyleIdx="2" presStyleCnt="3"/>
      <dgm:spPr/>
    </dgm:pt>
    <dgm:pt modelId="{957F00CA-AD93-410A-9F5F-8CF4FB307466}" type="pres">
      <dgm:prSet presAssocID="{EA128C81-0872-4A8E-B998-F2EB58052050}" presName="rect3" presStyleLbl="alignAcc1" presStyleIdx="2" presStyleCnt="3"/>
      <dgm:spPr/>
    </dgm:pt>
    <dgm:pt modelId="{9E325DC0-3F0E-4C47-A5EA-DDA45026DB3E}" type="pres">
      <dgm:prSet presAssocID="{1F8822AA-2C59-4AF1-9BF2-23CCB760B32A}" presName="rect1ParTx" presStyleLbl="alignAcc1" presStyleIdx="2" presStyleCnt="3">
        <dgm:presLayoutVars>
          <dgm:chMax val="1"/>
          <dgm:bulletEnabled val="1"/>
        </dgm:presLayoutVars>
      </dgm:prSet>
      <dgm:spPr/>
    </dgm:pt>
    <dgm:pt modelId="{C1B81E42-9932-4CC1-ADA0-75CEAED7C680}" type="pres">
      <dgm:prSet presAssocID="{1F8822AA-2C59-4AF1-9BF2-23CCB760B32A}" presName="rect1ChTx" presStyleLbl="alignAcc1" presStyleIdx="2" presStyleCnt="3">
        <dgm:presLayoutVars>
          <dgm:bulletEnabled val="1"/>
        </dgm:presLayoutVars>
      </dgm:prSet>
      <dgm:spPr/>
    </dgm:pt>
    <dgm:pt modelId="{A541BC96-FB70-4621-9E99-C0E3D2FD588A}" type="pres">
      <dgm:prSet presAssocID="{D55EE202-E0B5-46E8-9611-3D662122BB40}" presName="rect2ParTx" presStyleLbl="alignAcc1" presStyleIdx="2" presStyleCnt="3">
        <dgm:presLayoutVars>
          <dgm:chMax val="1"/>
          <dgm:bulletEnabled val="1"/>
        </dgm:presLayoutVars>
      </dgm:prSet>
      <dgm:spPr/>
    </dgm:pt>
    <dgm:pt modelId="{4CD9FED1-6FF5-4C0A-85F9-87898750E936}" type="pres">
      <dgm:prSet presAssocID="{D55EE202-E0B5-46E8-9611-3D662122BB40}" presName="rect2ChTx" presStyleLbl="alignAcc1" presStyleIdx="2" presStyleCnt="3">
        <dgm:presLayoutVars>
          <dgm:bulletEnabled val="1"/>
        </dgm:presLayoutVars>
      </dgm:prSet>
      <dgm:spPr/>
    </dgm:pt>
    <dgm:pt modelId="{864233B9-713A-4BA2-BCF0-A97DA2E9EB09}" type="pres">
      <dgm:prSet presAssocID="{EA128C81-0872-4A8E-B998-F2EB58052050}" presName="rect3ParTx" presStyleLbl="alignAcc1" presStyleIdx="2" presStyleCnt="3">
        <dgm:presLayoutVars>
          <dgm:chMax val="1"/>
          <dgm:bulletEnabled val="1"/>
        </dgm:presLayoutVars>
      </dgm:prSet>
      <dgm:spPr/>
    </dgm:pt>
    <dgm:pt modelId="{BEEC28C8-A0DF-4618-8236-E37FF2D74730}" type="pres">
      <dgm:prSet presAssocID="{EA128C81-0872-4A8E-B998-F2EB58052050}" presName="rect3ChTx" presStyleLbl="alignAcc1" presStyleIdx="2" presStyleCnt="3">
        <dgm:presLayoutVars>
          <dgm:bulletEnabled val="1"/>
        </dgm:presLayoutVars>
      </dgm:prSet>
      <dgm:spPr/>
    </dgm:pt>
  </dgm:ptLst>
  <dgm:cxnLst>
    <dgm:cxn modelId="{AA257509-19D5-4BB4-A222-F0DB22CB462E}" type="presOf" srcId="{1F8822AA-2C59-4AF1-9BF2-23CCB760B32A}" destId="{345E9732-1843-4C39-A817-FC6F9FA83836}" srcOrd="0" destOrd="0" presId="urn:microsoft.com/office/officeart/2005/8/layout/target3"/>
    <dgm:cxn modelId="{A69F7027-8000-4B7E-A12A-E8686824C94C}" srcId="{AA0BD7E3-563B-4446-BD78-89D9634DFB3D}" destId="{D55EE202-E0B5-46E8-9611-3D662122BB40}" srcOrd="1" destOrd="0" parTransId="{CE5A2E35-CF67-4B10-8759-8A7179AC5383}" sibTransId="{69E33279-FC3C-479E-86A4-44BB48E44ACF}"/>
    <dgm:cxn modelId="{32E7142F-6714-4318-BD94-F773993750F3}" srcId="{AA0BD7E3-563B-4446-BD78-89D9634DFB3D}" destId="{1F8822AA-2C59-4AF1-9BF2-23CCB760B32A}" srcOrd="0" destOrd="0" parTransId="{CCE24FA2-17B6-4A10-AEFA-0B97101CA504}" sibTransId="{388D5715-166B-44D0-937F-8D258DB3FCE5}"/>
    <dgm:cxn modelId="{66AB0830-9D9C-4325-AD29-C6AA92162E10}" srcId="{AA0BD7E3-563B-4446-BD78-89D9634DFB3D}" destId="{EA128C81-0872-4A8E-B998-F2EB58052050}" srcOrd="2" destOrd="0" parTransId="{90DA149C-0817-48ED-B876-F546C3FFA2D0}" sibTransId="{D64773CE-3865-4B53-BE80-C8AADA28FAE8}"/>
    <dgm:cxn modelId="{7C59F15E-D923-4793-83D9-29859F3CC14C}" srcId="{EA128C81-0872-4A8E-B998-F2EB58052050}" destId="{C05B700D-9ABA-4B0E-9874-194D812D99CD}" srcOrd="0" destOrd="0" parTransId="{FED8BAA2-B588-4B8D-B448-1C20FC81D21A}" sibTransId="{B9085374-92BE-40FD-A889-B4D3116CDA89}"/>
    <dgm:cxn modelId="{6EBA7D51-026E-4068-886B-D05E8451B91A}" type="presOf" srcId="{D55EE202-E0B5-46E8-9611-3D662122BB40}" destId="{022CCBB8-B681-479D-AE12-CC8D55B89007}" srcOrd="0" destOrd="0" presId="urn:microsoft.com/office/officeart/2005/8/layout/target3"/>
    <dgm:cxn modelId="{C47B8B74-33E8-4D9C-94C9-000CDE702321}" type="presOf" srcId="{EA128C81-0872-4A8E-B998-F2EB58052050}" destId="{864233B9-713A-4BA2-BCF0-A97DA2E9EB09}" srcOrd="1" destOrd="0" presId="urn:microsoft.com/office/officeart/2005/8/layout/target3"/>
    <dgm:cxn modelId="{6F761990-F8F6-4DF5-ABDC-A168BFD25A26}" type="presOf" srcId="{1F8822AA-2C59-4AF1-9BF2-23CCB760B32A}" destId="{9E325DC0-3F0E-4C47-A5EA-DDA45026DB3E}" srcOrd="1" destOrd="0" presId="urn:microsoft.com/office/officeart/2005/8/layout/target3"/>
    <dgm:cxn modelId="{12654E9A-F778-4940-A3BC-D7B8C170220E}" type="presOf" srcId="{C05B700D-9ABA-4B0E-9874-194D812D99CD}" destId="{BEEC28C8-A0DF-4618-8236-E37FF2D74730}" srcOrd="0" destOrd="0" presId="urn:microsoft.com/office/officeart/2005/8/layout/target3"/>
    <dgm:cxn modelId="{4F66C2A6-CAE3-4516-9512-C994B7501873}" type="presOf" srcId="{AA0BD7E3-563B-4446-BD78-89D9634DFB3D}" destId="{1CCFA0DE-AF20-4741-95F8-56FFF21E3D40}" srcOrd="0" destOrd="0" presId="urn:microsoft.com/office/officeart/2005/8/layout/target3"/>
    <dgm:cxn modelId="{0854F3C6-20B6-4A0A-A280-B0612CD0AB0C}" type="presOf" srcId="{D55EE202-E0B5-46E8-9611-3D662122BB40}" destId="{A541BC96-FB70-4621-9E99-C0E3D2FD588A}" srcOrd="1" destOrd="0" presId="urn:microsoft.com/office/officeart/2005/8/layout/target3"/>
    <dgm:cxn modelId="{7BB978E3-80BA-44D8-AA25-81E67122EDD1}" type="presOf" srcId="{EA128C81-0872-4A8E-B998-F2EB58052050}" destId="{957F00CA-AD93-410A-9F5F-8CF4FB307466}" srcOrd="0" destOrd="0" presId="urn:microsoft.com/office/officeart/2005/8/layout/target3"/>
    <dgm:cxn modelId="{7B3F09A4-3FC6-47EB-85F0-67FB62EB99D8}" type="presParOf" srcId="{1CCFA0DE-AF20-4741-95F8-56FFF21E3D40}" destId="{033B7184-6CB3-401E-8DEF-324A57801553}" srcOrd="0" destOrd="0" presId="urn:microsoft.com/office/officeart/2005/8/layout/target3"/>
    <dgm:cxn modelId="{E348A6CA-3826-4403-8F32-D5BCE277C3A8}" type="presParOf" srcId="{1CCFA0DE-AF20-4741-95F8-56FFF21E3D40}" destId="{CF5D1DEC-2392-4532-B77F-06DE2ED7F265}" srcOrd="1" destOrd="0" presId="urn:microsoft.com/office/officeart/2005/8/layout/target3"/>
    <dgm:cxn modelId="{08A503E4-A8FC-4BF8-8C06-6613C2810F73}" type="presParOf" srcId="{1CCFA0DE-AF20-4741-95F8-56FFF21E3D40}" destId="{345E9732-1843-4C39-A817-FC6F9FA83836}" srcOrd="2" destOrd="0" presId="urn:microsoft.com/office/officeart/2005/8/layout/target3"/>
    <dgm:cxn modelId="{076A48DD-4779-4D7B-B0DA-B55E7BC69426}" type="presParOf" srcId="{1CCFA0DE-AF20-4741-95F8-56FFF21E3D40}" destId="{3E746565-CD71-4EBA-B356-DE9638D27DCF}" srcOrd="3" destOrd="0" presId="urn:microsoft.com/office/officeart/2005/8/layout/target3"/>
    <dgm:cxn modelId="{1FC38EE9-8C26-4207-9192-894C553D2ED5}" type="presParOf" srcId="{1CCFA0DE-AF20-4741-95F8-56FFF21E3D40}" destId="{3925EE68-DF69-4783-9AF2-A8A2284BC56A}" srcOrd="4" destOrd="0" presId="urn:microsoft.com/office/officeart/2005/8/layout/target3"/>
    <dgm:cxn modelId="{FEFF88ED-A65B-4244-A675-630D21708CC8}" type="presParOf" srcId="{1CCFA0DE-AF20-4741-95F8-56FFF21E3D40}" destId="{022CCBB8-B681-479D-AE12-CC8D55B89007}" srcOrd="5" destOrd="0" presId="urn:microsoft.com/office/officeart/2005/8/layout/target3"/>
    <dgm:cxn modelId="{26F79DD3-3ED6-463C-B9BD-88DD035E8D0C}" type="presParOf" srcId="{1CCFA0DE-AF20-4741-95F8-56FFF21E3D40}" destId="{5234816E-FBF7-4A88-A44C-B28EF269A101}" srcOrd="6" destOrd="0" presId="urn:microsoft.com/office/officeart/2005/8/layout/target3"/>
    <dgm:cxn modelId="{0A56AE1F-5FE6-47E9-89AA-E075ED0D999E}" type="presParOf" srcId="{1CCFA0DE-AF20-4741-95F8-56FFF21E3D40}" destId="{1FAED490-C220-4238-A616-90BA648783D9}" srcOrd="7" destOrd="0" presId="urn:microsoft.com/office/officeart/2005/8/layout/target3"/>
    <dgm:cxn modelId="{72AE01C9-5BCE-403C-8F3B-FD0AAED5D1A1}" type="presParOf" srcId="{1CCFA0DE-AF20-4741-95F8-56FFF21E3D40}" destId="{957F00CA-AD93-410A-9F5F-8CF4FB307466}" srcOrd="8" destOrd="0" presId="urn:microsoft.com/office/officeart/2005/8/layout/target3"/>
    <dgm:cxn modelId="{CEA50147-982F-4ABA-BA43-37D17BE34A94}" type="presParOf" srcId="{1CCFA0DE-AF20-4741-95F8-56FFF21E3D40}" destId="{9E325DC0-3F0E-4C47-A5EA-DDA45026DB3E}" srcOrd="9" destOrd="0" presId="urn:microsoft.com/office/officeart/2005/8/layout/target3"/>
    <dgm:cxn modelId="{1CDDD2CF-EE0C-484A-979C-A1C2B9D92ED9}" type="presParOf" srcId="{1CCFA0DE-AF20-4741-95F8-56FFF21E3D40}" destId="{C1B81E42-9932-4CC1-ADA0-75CEAED7C680}" srcOrd="10" destOrd="0" presId="urn:microsoft.com/office/officeart/2005/8/layout/target3"/>
    <dgm:cxn modelId="{B2A44215-5841-49C6-9B8E-9A7F257E8820}" type="presParOf" srcId="{1CCFA0DE-AF20-4741-95F8-56FFF21E3D40}" destId="{A541BC96-FB70-4621-9E99-C0E3D2FD588A}" srcOrd="11" destOrd="0" presId="urn:microsoft.com/office/officeart/2005/8/layout/target3"/>
    <dgm:cxn modelId="{C8DD97E8-3E12-43A7-BA63-D326B9D8E701}" type="presParOf" srcId="{1CCFA0DE-AF20-4741-95F8-56FFF21E3D40}" destId="{4CD9FED1-6FF5-4C0A-85F9-87898750E936}" srcOrd="12" destOrd="0" presId="urn:microsoft.com/office/officeart/2005/8/layout/target3"/>
    <dgm:cxn modelId="{48A0CFE5-6874-48DA-B82C-74F297D69A02}" type="presParOf" srcId="{1CCFA0DE-AF20-4741-95F8-56FFF21E3D40}" destId="{864233B9-713A-4BA2-BCF0-A97DA2E9EB09}" srcOrd="13" destOrd="0" presId="urn:microsoft.com/office/officeart/2005/8/layout/target3"/>
    <dgm:cxn modelId="{EDD5D9D0-BE5A-4061-8CE9-A36044703ED0}" type="presParOf" srcId="{1CCFA0DE-AF20-4741-95F8-56FFF21E3D40}" destId="{BEEC28C8-A0DF-4618-8236-E37FF2D74730}" srcOrd="14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99.xml><?xml version="1.0" encoding="utf-8"?>
<dgm:dataModel xmlns:dgm="http://schemas.openxmlformats.org/drawingml/2006/diagram" xmlns:a="http://schemas.openxmlformats.org/drawingml/2006/main">
  <dgm:ptLst>
    <dgm:pt modelId="{89C9ED1A-289F-49ED-B9E0-B8D2C54C86E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FD24ABE-CF42-4A5B-9CAA-D600C6284472}">
      <dgm:prSet/>
      <dgm:spPr/>
      <dgm:t>
        <a:bodyPr/>
        <a:lstStyle/>
        <a:p>
          <a:r>
            <a:rPr lang="en-US" b="1" i="1" baseline="0" dirty="0"/>
            <a:t>Unpaid Leaves of Absence</a:t>
          </a:r>
          <a:endParaRPr lang="en-US" dirty="0"/>
        </a:p>
      </dgm:t>
    </dgm:pt>
    <dgm:pt modelId="{824D95B0-A698-42FD-A3AE-B3094CADF9AF}" type="parTrans" cxnId="{6D194D13-DF96-460F-A450-B8DBE009B5BF}">
      <dgm:prSet/>
      <dgm:spPr/>
      <dgm:t>
        <a:bodyPr/>
        <a:lstStyle/>
        <a:p>
          <a:endParaRPr lang="en-US"/>
        </a:p>
      </dgm:t>
    </dgm:pt>
    <dgm:pt modelId="{A902B4EB-9B7E-4AF3-90C5-5E297CEBB342}" type="sibTrans" cxnId="{6D194D13-DF96-460F-A450-B8DBE009B5BF}">
      <dgm:prSet/>
      <dgm:spPr/>
      <dgm:t>
        <a:bodyPr/>
        <a:lstStyle/>
        <a:p>
          <a:endParaRPr lang="en-US"/>
        </a:p>
      </dgm:t>
    </dgm:pt>
    <dgm:pt modelId="{59AA03E0-B77F-41B6-9CC5-F9A64A422C04}" type="pres">
      <dgm:prSet presAssocID="{89C9ED1A-289F-49ED-B9E0-B8D2C54C86E8}" presName="linear" presStyleCnt="0">
        <dgm:presLayoutVars>
          <dgm:animLvl val="lvl"/>
          <dgm:resizeHandles val="exact"/>
        </dgm:presLayoutVars>
      </dgm:prSet>
      <dgm:spPr/>
    </dgm:pt>
    <dgm:pt modelId="{346EFCF7-F635-4873-8144-9DFDFBAA653F}" type="pres">
      <dgm:prSet presAssocID="{0FD24ABE-CF42-4A5B-9CAA-D600C6284472}" presName="parentText" presStyleLbl="node1" presStyleIdx="0" presStyleCnt="1" custScaleY="101262">
        <dgm:presLayoutVars>
          <dgm:chMax val="0"/>
          <dgm:bulletEnabled val="1"/>
        </dgm:presLayoutVars>
      </dgm:prSet>
      <dgm:spPr>
        <a:prstGeom prst="irregularSeal2">
          <a:avLst/>
        </a:prstGeom>
      </dgm:spPr>
    </dgm:pt>
  </dgm:ptLst>
  <dgm:cxnLst>
    <dgm:cxn modelId="{6D194D13-DF96-460F-A450-B8DBE009B5BF}" srcId="{89C9ED1A-289F-49ED-B9E0-B8D2C54C86E8}" destId="{0FD24ABE-CF42-4A5B-9CAA-D600C6284472}" srcOrd="0" destOrd="0" parTransId="{824D95B0-A698-42FD-A3AE-B3094CADF9AF}" sibTransId="{A902B4EB-9B7E-4AF3-90C5-5E297CEBB342}"/>
    <dgm:cxn modelId="{406B7289-B610-4E92-A35B-843EC5E59A5A}" type="presOf" srcId="{89C9ED1A-289F-49ED-B9E0-B8D2C54C86E8}" destId="{59AA03E0-B77F-41B6-9CC5-F9A64A422C04}" srcOrd="0" destOrd="0" presId="urn:microsoft.com/office/officeart/2005/8/layout/vList2"/>
    <dgm:cxn modelId="{9DD315F8-69C0-4521-8FD5-4B2012E0FD25}" type="presOf" srcId="{0FD24ABE-CF42-4A5B-9CAA-D600C6284472}" destId="{346EFCF7-F635-4873-8144-9DFDFBAA653F}" srcOrd="0" destOrd="0" presId="urn:microsoft.com/office/officeart/2005/8/layout/vList2"/>
    <dgm:cxn modelId="{21F66ED6-0F96-49D4-B447-0B2CA1B97269}" type="presParOf" srcId="{59AA03E0-B77F-41B6-9CC5-F9A64A422C04}" destId="{346EFCF7-F635-4873-8144-9DFDFBAA653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69E4DBD1-881F-4D69-ABE2-44BE0A9DB292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C93E4F2-3373-475B-9B8A-C9CFA4733D6D}">
      <dgm:prSet custT="1"/>
      <dgm:spPr/>
      <dgm:t>
        <a:bodyPr/>
        <a:lstStyle/>
        <a:p>
          <a:r>
            <a:rPr lang="en-US" sz="3200" baseline="0" dirty="0">
              <a:solidFill>
                <a:schemeClr val="accent2"/>
              </a:solidFill>
            </a:rPr>
            <a:t>Definition and Common Acronyms</a:t>
          </a:r>
          <a:endParaRPr lang="en-US" sz="3200" dirty="0">
            <a:solidFill>
              <a:schemeClr val="accent2"/>
            </a:solidFill>
          </a:endParaRPr>
        </a:p>
      </dgm:t>
    </dgm:pt>
    <dgm:pt modelId="{A419B9F6-1E93-4FFB-9D59-63EA3F9D2BD6}" type="sibTrans" cxnId="{EE6B02F2-733C-4934-BB05-3BA57A01C330}">
      <dgm:prSet/>
      <dgm:spPr/>
      <dgm:t>
        <a:bodyPr/>
        <a:lstStyle/>
        <a:p>
          <a:endParaRPr lang="en-US"/>
        </a:p>
      </dgm:t>
    </dgm:pt>
    <dgm:pt modelId="{00A807CC-1D0F-4FF1-91C8-C1715EBA57D0}" type="parTrans" cxnId="{EE6B02F2-733C-4934-BB05-3BA57A01C330}">
      <dgm:prSet/>
      <dgm:spPr/>
      <dgm:t>
        <a:bodyPr/>
        <a:lstStyle/>
        <a:p>
          <a:endParaRPr lang="en-US"/>
        </a:p>
      </dgm:t>
    </dgm:pt>
    <dgm:pt modelId="{44F2AA43-FCDA-42F0-BF16-F3B4A0F2881A}" type="pres">
      <dgm:prSet presAssocID="{69E4DBD1-881F-4D69-ABE2-44BE0A9DB292}" presName="Name0" presStyleCnt="0">
        <dgm:presLayoutVars>
          <dgm:chMax/>
          <dgm:chPref/>
          <dgm:dir/>
        </dgm:presLayoutVars>
      </dgm:prSet>
      <dgm:spPr/>
    </dgm:pt>
    <dgm:pt modelId="{03A18E14-4425-4D01-918D-88A6CA3D8124}" type="pres">
      <dgm:prSet presAssocID="{0C93E4F2-3373-475B-9B8A-C9CFA4733D6D}" presName="parenttextcomposite" presStyleCnt="0"/>
      <dgm:spPr/>
    </dgm:pt>
    <dgm:pt modelId="{BDDDCC6C-E4F1-40D6-96A3-05C597D23FE5}" type="pres">
      <dgm:prSet presAssocID="{0C93E4F2-3373-475B-9B8A-C9CFA4733D6D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907B4236-3AFA-47DA-BF35-0EC0F8B18CD8}" type="pres">
      <dgm:prSet presAssocID="{0C93E4F2-3373-475B-9B8A-C9CFA4733D6D}" presName="parallelogramComposite" presStyleCnt="0"/>
      <dgm:spPr/>
    </dgm:pt>
    <dgm:pt modelId="{D9A0863F-0A9C-4329-9F28-56CB88203087}" type="pres">
      <dgm:prSet presAssocID="{0C93E4F2-3373-475B-9B8A-C9CFA4733D6D}" presName="parallelogram1" presStyleLbl="alignNode1" presStyleIdx="0" presStyleCnt="7"/>
      <dgm:spPr/>
    </dgm:pt>
    <dgm:pt modelId="{2D2D05CB-ECB2-4FD2-99E4-16A8A0944EA3}" type="pres">
      <dgm:prSet presAssocID="{0C93E4F2-3373-475B-9B8A-C9CFA4733D6D}" presName="parallelogram2" presStyleLbl="alignNode1" presStyleIdx="1" presStyleCnt="7"/>
      <dgm:spPr/>
    </dgm:pt>
    <dgm:pt modelId="{C2151F48-7F6C-4830-A991-FA3EB5CF8DC3}" type="pres">
      <dgm:prSet presAssocID="{0C93E4F2-3373-475B-9B8A-C9CFA4733D6D}" presName="parallelogram3" presStyleLbl="alignNode1" presStyleIdx="2" presStyleCnt="7"/>
      <dgm:spPr/>
    </dgm:pt>
    <dgm:pt modelId="{27D881DF-4984-44BA-BF6C-9517B630D347}" type="pres">
      <dgm:prSet presAssocID="{0C93E4F2-3373-475B-9B8A-C9CFA4733D6D}" presName="parallelogram4" presStyleLbl="alignNode1" presStyleIdx="3" presStyleCnt="7"/>
      <dgm:spPr/>
    </dgm:pt>
    <dgm:pt modelId="{5A12B7AB-FC08-425F-99CE-72EB68E622E8}" type="pres">
      <dgm:prSet presAssocID="{0C93E4F2-3373-475B-9B8A-C9CFA4733D6D}" presName="parallelogram5" presStyleLbl="alignNode1" presStyleIdx="4" presStyleCnt="7"/>
      <dgm:spPr/>
    </dgm:pt>
    <dgm:pt modelId="{D4BE8A2B-7080-4509-A882-A7B0DB346089}" type="pres">
      <dgm:prSet presAssocID="{0C93E4F2-3373-475B-9B8A-C9CFA4733D6D}" presName="parallelogram6" presStyleLbl="alignNode1" presStyleIdx="5" presStyleCnt="7"/>
      <dgm:spPr/>
    </dgm:pt>
    <dgm:pt modelId="{0D5A2819-5956-459B-8250-CA9CBE4D3AFC}" type="pres">
      <dgm:prSet presAssocID="{0C93E4F2-3373-475B-9B8A-C9CFA4733D6D}" presName="parallelogram7" presStyleLbl="alignNode1" presStyleIdx="6" presStyleCnt="7"/>
      <dgm:spPr/>
    </dgm:pt>
  </dgm:ptLst>
  <dgm:cxnLst>
    <dgm:cxn modelId="{1FF6C673-FBC8-4A20-8F9B-6E1F11024CFB}" type="presOf" srcId="{69E4DBD1-881F-4D69-ABE2-44BE0A9DB292}" destId="{44F2AA43-FCDA-42F0-BF16-F3B4A0F2881A}" srcOrd="0" destOrd="0" presId="urn:microsoft.com/office/officeart/2008/layout/VerticalAccentList"/>
    <dgm:cxn modelId="{D4995574-D78C-4548-8615-EBF403535231}" type="presOf" srcId="{0C93E4F2-3373-475B-9B8A-C9CFA4733D6D}" destId="{BDDDCC6C-E4F1-40D6-96A3-05C597D23FE5}" srcOrd="0" destOrd="0" presId="urn:microsoft.com/office/officeart/2008/layout/VerticalAccentList"/>
    <dgm:cxn modelId="{EE6B02F2-733C-4934-BB05-3BA57A01C330}" srcId="{69E4DBD1-881F-4D69-ABE2-44BE0A9DB292}" destId="{0C93E4F2-3373-475B-9B8A-C9CFA4733D6D}" srcOrd="0" destOrd="0" parTransId="{00A807CC-1D0F-4FF1-91C8-C1715EBA57D0}" sibTransId="{A419B9F6-1E93-4FFB-9D59-63EA3F9D2BD6}"/>
    <dgm:cxn modelId="{43941FA0-128F-46BE-8F38-5C6DD95BCF58}" type="presParOf" srcId="{44F2AA43-FCDA-42F0-BF16-F3B4A0F2881A}" destId="{03A18E14-4425-4D01-918D-88A6CA3D8124}" srcOrd="0" destOrd="0" presId="urn:microsoft.com/office/officeart/2008/layout/VerticalAccentList"/>
    <dgm:cxn modelId="{5C7FD502-8C30-427F-AB4D-E036799E4041}" type="presParOf" srcId="{03A18E14-4425-4D01-918D-88A6CA3D8124}" destId="{BDDDCC6C-E4F1-40D6-96A3-05C597D23FE5}" srcOrd="0" destOrd="0" presId="urn:microsoft.com/office/officeart/2008/layout/VerticalAccentList"/>
    <dgm:cxn modelId="{0DD9A9D0-2533-470B-9E01-1D4A14ECC0D0}" type="presParOf" srcId="{44F2AA43-FCDA-42F0-BF16-F3B4A0F2881A}" destId="{907B4236-3AFA-47DA-BF35-0EC0F8B18CD8}" srcOrd="1" destOrd="0" presId="urn:microsoft.com/office/officeart/2008/layout/VerticalAccentList"/>
    <dgm:cxn modelId="{AC1359BD-07D0-4E0D-932E-B5775D84210C}" type="presParOf" srcId="{907B4236-3AFA-47DA-BF35-0EC0F8B18CD8}" destId="{D9A0863F-0A9C-4329-9F28-56CB88203087}" srcOrd="0" destOrd="0" presId="urn:microsoft.com/office/officeart/2008/layout/VerticalAccentList"/>
    <dgm:cxn modelId="{ED0F74D3-433C-49E3-9C5E-51AC585FF353}" type="presParOf" srcId="{907B4236-3AFA-47DA-BF35-0EC0F8B18CD8}" destId="{2D2D05CB-ECB2-4FD2-99E4-16A8A0944EA3}" srcOrd="1" destOrd="0" presId="urn:microsoft.com/office/officeart/2008/layout/VerticalAccentList"/>
    <dgm:cxn modelId="{F6712D58-101E-42CE-A659-D25908F02FC8}" type="presParOf" srcId="{907B4236-3AFA-47DA-BF35-0EC0F8B18CD8}" destId="{C2151F48-7F6C-4830-A991-FA3EB5CF8DC3}" srcOrd="2" destOrd="0" presId="urn:microsoft.com/office/officeart/2008/layout/VerticalAccentList"/>
    <dgm:cxn modelId="{626B95DE-ACE6-4C46-90CE-7EA8A6DF6995}" type="presParOf" srcId="{907B4236-3AFA-47DA-BF35-0EC0F8B18CD8}" destId="{27D881DF-4984-44BA-BF6C-9517B630D347}" srcOrd="3" destOrd="0" presId="urn:microsoft.com/office/officeart/2008/layout/VerticalAccentList"/>
    <dgm:cxn modelId="{B0B9D62F-66BF-4D62-8138-3A1FF4AFA77F}" type="presParOf" srcId="{907B4236-3AFA-47DA-BF35-0EC0F8B18CD8}" destId="{5A12B7AB-FC08-425F-99CE-72EB68E622E8}" srcOrd="4" destOrd="0" presId="urn:microsoft.com/office/officeart/2008/layout/VerticalAccentList"/>
    <dgm:cxn modelId="{1B6987E9-1CA6-4960-BA52-72D3443F6FF3}" type="presParOf" srcId="{907B4236-3AFA-47DA-BF35-0EC0F8B18CD8}" destId="{D4BE8A2B-7080-4509-A882-A7B0DB346089}" srcOrd="5" destOrd="0" presId="urn:microsoft.com/office/officeart/2008/layout/VerticalAccentList"/>
    <dgm:cxn modelId="{890113F8-54F2-4794-97F9-BFEAEA59D5BA}" type="presParOf" srcId="{907B4236-3AFA-47DA-BF35-0EC0F8B18CD8}" destId="{0D5A2819-5956-459B-8250-CA9CBE4D3AFC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0.xml><?xml version="1.0" encoding="utf-8"?>
<dgm:dataModel xmlns:dgm="http://schemas.openxmlformats.org/drawingml/2006/diagram" xmlns:a="http://schemas.openxmlformats.org/drawingml/2006/main">
  <dgm:ptLst>
    <dgm:pt modelId="{7F622D36-6CC0-41CE-AB1A-40948BA296BF}" type="doc">
      <dgm:prSet loTypeId="urn:microsoft.com/office/officeart/2005/8/layout/vList5" loCatId="list" qsTypeId="urn:microsoft.com/office/officeart/2005/8/quickstyle/simple5" qsCatId="simple" csTypeId="urn:microsoft.com/office/officeart/2005/8/colors/colorful4" csCatId="colorful"/>
      <dgm:spPr/>
      <dgm:t>
        <a:bodyPr/>
        <a:lstStyle/>
        <a:p>
          <a:endParaRPr lang="en-US"/>
        </a:p>
      </dgm:t>
    </dgm:pt>
    <dgm:pt modelId="{C2B68FD1-2B5E-48BA-9942-214C7A96E891}">
      <dgm:prSet/>
      <dgm:spPr/>
      <dgm:t>
        <a:bodyPr/>
        <a:lstStyle/>
        <a:p>
          <a:r>
            <a:rPr lang="en-US" b="1" dirty="0"/>
            <a:t>Medical Center Line Faculty (MCL)</a:t>
          </a:r>
          <a:endParaRPr lang="en-US" dirty="0"/>
        </a:p>
      </dgm:t>
    </dgm:pt>
    <dgm:pt modelId="{5F2ABB0C-8D57-45FA-BF09-A603B756F664}" type="parTrans" cxnId="{D934F041-7EB5-488A-8336-CEAFDD0F2EFF}">
      <dgm:prSet/>
      <dgm:spPr/>
      <dgm:t>
        <a:bodyPr/>
        <a:lstStyle/>
        <a:p>
          <a:endParaRPr lang="en-US"/>
        </a:p>
      </dgm:t>
    </dgm:pt>
    <dgm:pt modelId="{1BFB9E51-5F62-4626-A6BF-2F48500D4429}" type="sibTrans" cxnId="{D934F041-7EB5-488A-8336-CEAFDD0F2EFF}">
      <dgm:prSet/>
      <dgm:spPr/>
      <dgm:t>
        <a:bodyPr/>
        <a:lstStyle/>
        <a:p>
          <a:endParaRPr lang="en-US"/>
        </a:p>
      </dgm:t>
    </dgm:pt>
    <dgm:pt modelId="{F2DDFA50-174E-4A4F-AB75-BDF1706E0BD5}">
      <dgm:prSet custT="1"/>
      <dgm:spPr/>
      <dgm:t>
        <a:bodyPr/>
        <a:lstStyle/>
        <a:p>
          <a:r>
            <a:rPr lang="en-US" sz="2000" dirty="0">
              <a:solidFill>
                <a:schemeClr val="accent4"/>
              </a:solidFill>
            </a:rPr>
            <a:t>Assistant Professor</a:t>
          </a:r>
        </a:p>
      </dgm:t>
    </dgm:pt>
    <dgm:pt modelId="{587BDB36-DA43-4508-BAB7-F7E68B66194E}" type="parTrans" cxnId="{5EADA909-070C-48F6-8D0F-0607882A8CA3}">
      <dgm:prSet/>
      <dgm:spPr/>
      <dgm:t>
        <a:bodyPr/>
        <a:lstStyle/>
        <a:p>
          <a:endParaRPr lang="en-US"/>
        </a:p>
      </dgm:t>
    </dgm:pt>
    <dgm:pt modelId="{F471F659-21A6-4702-AE89-1415E1F6B83D}" type="sibTrans" cxnId="{5EADA909-070C-48F6-8D0F-0607882A8CA3}">
      <dgm:prSet/>
      <dgm:spPr/>
      <dgm:t>
        <a:bodyPr/>
        <a:lstStyle/>
        <a:p>
          <a:endParaRPr lang="en-US"/>
        </a:p>
      </dgm:t>
    </dgm:pt>
    <dgm:pt modelId="{00C33877-0F70-4026-88BA-272E77AD7B64}">
      <dgm:prSet custT="1"/>
      <dgm:spPr/>
      <dgm:t>
        <a:bodyPr/>
        <a:lstStyle/>
        <a:p>
          <a:r>
            <a:rPr lang="en-US" sz="2000" dirty="0">
              <a:solidFill>
                <a:schemeClr val="accent4"/>
              </a:solidFill>
            </a:rPr>
            <a:t>Associate Professor</a:t>
          </a:r>
        </a:p>
      </dgm:t>
    </dgm:pt>
    <dgm:pt modelId="{E9E748D7-2BE8-49EB-B30F-2D3725260EF5}" type="parTrans" cxnId="{0CFB5D49-57A8-4927-9F91-C96470203E97}">
      <dgm:prSet/>
      <dgm:spPr/>
      <dgm:t>
        <a:bodyPr/>
        <a:lstStyle/>
        <a:p>
          <a:endParaRPr lang="en-US"/>
        </a:p>
      </dgm:t>
    </dgm:pt>
    <dgm:pt modelId="{5EE25490-54E0-4CAD-8441-73356CB2AC43}" type="sibTrans" cxnId="{0CFB5D49-57A8-4927-9F91-C96470203E97}">
      <dgm:prSet/>
      <dgm:spPr/>
      <dgm:t>
        <a:bodyPr/>
        <a:lstStyle/>
        <a:p>
          <a:endParaRPr lang="en-US"/>
        </a:p>
      </dgm:t>
    </dgm:pt>
    <dgm:pt modelId="{14B856C5-6ECB-4429-85CA-434D483C55A9}">
      <dgm:prSet custT="1"/>
      <dgm:spPr/>
      <dgm:t>
        <a:bodyPr/>
        <a:lstStyle/>
        <a:p>
          <a:r>
            <a:rPr lang="en-US" sz="2000" dirty="0">
              <a:solidFill>
                <a:schemeClr val="accent4"/>
              </a:solidFill>
            </a:rPr>
            <a:t>Professor</a:t>
          </a:r>
        </a:p>
      </dgm:t>
    </dgm:pt>
    <dgm:pt modelId="{AA3B541D-1D5B-4B8C-8993-9238152E9992}" type="parTrans" cxnId="{C3EDE406-3177-4F3C-BE5C-B98D660058FB}">
      <dgm:prSet/>
      <dgm:spPr/>
      <dgm:t>
        <a:bodyPr/>
        <a:lstStyle/>
        <a:p>
          <a:endParaRPr lang="en-US"/>
        </a:p>
      </dgm:t>
    </dgm:pt>
    <dgm:pt modelId="{B2C30ED5-A26C-487E-B2DD-C65C4940BB6C}" type="sibTrans" cxnId="{C3EDE406-3177-4F3C-BE5C-B98D660058FB}">
      <dgm:prSet/>
      <dgm:spPr/>
      <dgm:t>
        <a:bodyPr/>
        <a:lstStyle/>
        <a:p>
          <a:endParaRPr lang="en-US"/>
        </a:p>
      </dgm:t>
    </dgm:pt>
    <dgm:pt modelId="{0E726BA2-56D5-4958-A2B5-D43E4D0DE527}">
      <dgm:prSet/>
      <dgm:spPr/>
      <dgm:t>
        <a:bodyPr/>
        <a:lstStyle/>
        <a:p>
          <a:r>
            <a:rPr lang="en-US" b="1"/>
            <a:t>Other Faculty Designations</a:t>
          </a:r>
          <a:endParaRPr lang="en-US"/>
        </a:p>
      </dgm:t>
    </dgm:pt>
    <dgm:pt modelId="{16025F6A-FF12-4DC3-A2C3-6F41E0D7B35B}" type="parTrans" cxnId="{14EA7FE9-D745-42C0-9AED-39D550C7EC63}">
      <dgm:prSet/>
      <dgm:spPr/>
      <dgm:t>
        <a:bodyPr/>
        <a:lstStyle/>
        <a:p>
          <a:endParaRPr lang="en-US"/>
        </a:p>
      </dgm:t>
    </dgm:pt>
    <dgm:pt modelId="{8EAF366B-1DD0-4379-B189-5D7E9C7FA83C}" type="sibTrans" cxnId="{14EA7FE9-D745-42C0-9AED-39D550C7EC63}">
      <dgm:prSet/>
      <dgm:spPr/>
      <dgm:t>
        <a:bodyPr/>
        <a:lstStyle/>
        <a:p>
          <a:endParaRPr lang="en-US"/>
        </a:p>
      </dgm:t>
    </dgm:pt>
    <dgm:pt modelId="{682E74FA-F9C6-43A4-A937-10C8D5EE2A61}">
      <dgm:prSet/>
      <dgm:spPr/>
      <dgm:t>
        <a:bodyPr/>
        <a:lstStyle/>
        <a:p>
          <a:r>
            <a:rPr lang="en-US" dirty="0">
              <a:solidFill>
                <a:schemeClr val="accent5"/>
              </a:solidFill>
            </a:rPr>
            <a:t>Assistant Professor (Subject to PhD)</a:t>
          </a:r>
        </a:p>
      </dgm:t>
    </dgm:pt>
    <dgm:pt modelId="{9F86CC92-1A9F-49BF-8490-E4505EA1F9C5}" type="parTrans" cxnId="{26856CA9-E9B0-44B3-B408-A752EDAB9D1F}">
      <dgm:prSet/>
      <dgm:spPr/>
      <dgm:t>
        <a:bodyPr/>
        <a:lstStyle/>
        <a:p>
          <a:endParaRPr lang="en-US"/>
        </a:p>
      </dgm:t>
    </dgm:pt>
    <dgm:pt modelId="{9C73DE4C-52C5-4F43-805E-88C2FFC002FB}" type="sibTrans" cxnId="{26856CA9-E9B0-44B3-B408-A752EDAB9D1F}">
      <dgm:prSet/>
      <dgm:spPr/>
      <dgm:t>
        <a:bodyPr/>
        <a:lstStyle/>
        <a:p>
          <a:endParaRPr lang="en-US"/>
        </a:p>
      </dgm:t>
    </dgm:pt>
    <dgm:pt modelId="{B7536ADE-8523-42BD-A0F8-50B46329C542}">
      <dgm:prSet/>
      <dgm:spPr/>
      <dgm:t>
        <a:bodyPr/>
        <a:lstStyle/>
        <a:p>
          <a:r>
            <a:rPr lang="en-US" dirty="0">
              <a:solidFill>
                <a:schemeClr val="accent5"/>
              </a:solidFill>
            </a:rPr>
            <a:t>Senior Fellow at designated policy centers and institutes (defined in </a:t>
          </a:r>
          <a:r>
            <a:rPr lang="en-US" b="1" dirty="0">
              <a:hlinkClick xmlns:r="http://schemas.openxmlformats.org/officeDocument/2006/relationships" r:id="rId1"/>
            </a:rPr>
            <a:t>Section 2.3.2</a:t>
          </a:r>
          <a:r>
            <a:rPr lang="en-US" dirty="0"/>
            <a:t>)</a:t>
          </a:r>
        </a:p>
      </dgm:t>
    </dgm:pt>
    <dgm:pt modelId="{F86E87D8-6959-48EC-8E85-A7618E006491}" type="parTrans" cxnId="{F8C71F43-450B-49A6-8873-3E744446A02D}">
      <dgm:prSet/>
      <dgm:spPr/>
      <dgm:t>
        <a:bodyPr/>
        <a:lstStyle/>
        <a:p>
          <a:endParaRPr lang="en-US"/>
        </a:p>
      </dgm:t>
    </dgm:pt>
    <dgm:pt modelId="{E86DA333-3814-44B2-94F6-A222A5FCA32C}" type="sibTrans" cxnId="{F8C71F43-450B-49A6-8873-3E744446A02D}">
      <dgm:prSet/>
      <dgm:spPr/>
      <dgm:t>
        <a:bodyPr/>
        <a:lstStyle/>
        <a:p>
          <a:endParaRPr lang="en-US"/>
        </a:p>
      </dgm:t>
    </dgm:pt>
    <dgm:pt modelId="{5BC702A6-38C7-4831-96E3-6A1619E291DD}">
      <dgm:prSet/>
      <dgm:spPr/>
      <dgm:t>
        <a:bodyPr/>
        <a:lstStyle/>
        <a:p>
          <a:r>
            <a:rPr lang="en-US" dirty="0">
              <a:solidFill>
                <a:schemeClr val="accent5"/>
              </a:solidFill>
            </a:rPr>
            <a:t>Center Fellow at designated policy centers and institutes (defined in </a:t>
          </a:r>
          <a:r>
            <a:rPr lang="en-US" b="1" dirty="0">
              <a:hlinkClick xmlns:r="http://schemas.openxmlformats.org/officeDocument/2006/relationships" r:id="rId1"/>
            </a:rPr>
            <a:t>Section 2.3.2</a:t>
          </a:r>
          <a:r>
            <a:rPr lang="en-US" dirty="0">
              <a:solidFill>
                <a:schemeClr val="accent5"/>
              </a:solidFill>
            </a:rPr>
            <a:t>)</a:t>
          </a:r>
        </a:p>
      </dgm:t>
    </dgm:pt>
    <dgm:pt modelId="{0A2CDCD0-A581-47C4-AA15-A2088000F17B}" type="parTrans" cxnId="{DDF75473-2D83-445D-BC69-C5E57C3CDBEC}">
      <dgm:prSet/>
      <dgm:spPr/>
      <dgm:t>
        <a:bodyPr/>
        <a:lstStyle/>
        <a:p>
          <a:endParaRPr lang="en-US"/>
        </a:p>
      </dgm:t>
    </dgm:pt>
    <dgm:pt modelId="{EED5EE08-7615-4F88-96AE-8BB49F1AC8BC}" type="sibTrans" cxnId="{DDF75473-2D83-445D-BC69-C5E57C3CDBEC}">
      <dgm:prSet/>
      <dgm:spPr/>
      <dgm:t>
        <a:bodyPr/>
        <a:lstStyle/>
        <a:p>
          <a:endParaRPr lang="en-US"/>
        </a:p>
      </dgm:t>
    </dgm:pt>
    <dgm:pt modelId="{2BD6E6CE-B20F-4DB2-8459-F33B3C937C43}" type="pres">
      <dgm:prSet presAssocID="{7F622D36-6CC0-41CE-AB1A-40948BA296BF}" presName="Name0" presStyleCnt="0">
        <dgm:presLayoutVars>
          <dgm:dir/>
          <dgm:animLvl val="lvl"/>
          <dgm:resizeHandles val="exact"/>
        </dgm:presLayoutVars>
      </dgm:prSet>
      <dgm:spPr/>
    </dgm:pt>
    <dgm:pt modelId="{CE8BF77A-0C08-4058-B3FA-022C19B4EFE2}" type="pres">
      <dgm:prSet presAssocID="{C2B68FD1-2B5E-48BA-9942-214C7A96E891}" presName="linNode" presStyleCnt="0"/>
      <dgm:spPr/>
    </dgm:pt>
    <dgm:pt modelId="{EEBB1E59-A558-4DA9-AD32-E27D3401EDEF}" type="pres">
      <dgm:prSet presAssocID="{C2B68FD1-2B5E-48BA-9942-214C7A96E891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26129DA6-BCD0-4368-8079-13708F32DB69}" type="pres">
      <dgm:prSet presAssocID="{C2B68FD1-2B5E-48BA-9942-214C7A96E891}" presName="descendantText" presStyleLbl="alignAccFollowNode1" presStyleIdx="0" presStyleCnt="2" custLinFactNeighborX="-529" custLinFactNeighborY="-4064">
        <dgm:presLayoutVars>
          <dgm:bulletEnabled val="1"/>
        </dgm:presLayoutVars>
      </dgm:prSet>
      <dgm:spPr/>
    </dgm:pt>
    <dgm:pt modelId="{1ABC7E6E-9465-4850-9F48-9CCE20180512}" type="pres">
      <dgm:prSet presAssocID="{1BFB9E51-5F62-4626-A6BF-2F48500D4429}" presName="sp" presStyleCnt="0"/>
      <dgm:spPr/>
    </dgm:pt>
    <dgm:pt modelId="{C1DAAA3A-747B-4EC0-93F7-FE36A9CA5ED3}" type="pres">
      <dgm:prSet presAssocID="{0E726BA2-56D5-4958-A2B5-D43E4D0DE527}" presName="linNode" presStyleCnt="0"/>
      <dgm:spPr/>
    </dgm:pt>
    <dgm:pt modelId="{995D8AAB-BB34-4285-BC25-E9B69E494D08}" type="pres">
      <dgm:prSet presAssocID="{0E726BA2-56D5-4958-A2B5-D43E4D0DE527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964A43DA-43FB-4608-90FF-5E1DA5E03FE9}" type="pres">
      <dgm:prSet presAssocID="{0E726BA2-56D5-4958-A2B5-D43E4D0DE527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C3EDE406-3177-4F3C-BE5C-B98D660058FB}" srcId="{C2B68FD1-2B5E-48BA-9942-214C7A96E891}" destId="{14B856C5-6ECB-4429-85CA-434D483C55A9}" srcOrd="2" destOrd="0" parTransId="{AA3B541D-1D5B-4B8C-8993-9238152E9992}" sibTransId="{B2C30ED5-A26C-487E-B2DD-C65C4940BB6C}"/>
    <dgm:cxn modelId="{5EADA909-070C-48F6-8D0F-0607882A8CA3}" srcId="{C2B68FD1-2B5E-48BA-9942-214C7A96E891}" destId="{F2DDFA50-174E-4A4F-AB75-BDF1706E0BD5}" srcOrd="0" destOrd="0" parTransId="{587BDB36-DA43-4508-BAB7-F7E68B66194E}" sibTransId="{F471F659-21A6-4702-AE89-1415E1F6B83D}"/>
    <dgm:cxn modelId="{DFEFFA2C-87CF-45C9-858B-1AF2C0E751AD}" type="presOf" srcId="{5BC702A6-38C7-4831-96E3-6A1619E291DD}" destId="{964A43DA-43FB-4608-90FF-5E1DA5E03FE9}" srcOrd="0" destOrd="2" presId="urn:microsoft.com/office/officeart/2005/8/layout/vList5"/>
    <dgm:cxn modelId="{BBA0753D-45CE-4F09-B22E-24CCDF68E817}" type="presOf" srcId="{0E726BA2-56D5-4958-A2B5-D43E4D0DE527}" destId="{995D8AAB-BB34-4285-BC25-E9B69E494D08}" srcOrd="0" destOrd="0" presId="urn:microsoft.com/office/officeart/2005/8/layout/vList5"/>
    <dgm:cxn modelId="{D934F041-7EB5-488A-8336-CEAFDD0F2EFF}" srcId="{7F622D36-6CC0-41CE-AB1A-40948BA296BF}" destId="{C2B68FD1-2B5E-48BA-9942-214C7A96E891}" srcOrd="0" destOrd="0" parTransId="{5F2ABB0C-8D57-45FA-BF09-A603B756F664}" sibTransId="{1BFB9E51-5F62-4626-A6BF-2F48500D4429}"/>
    <dgm:cxn modelId="{F8C71F43-450B-49A6-8873-3E744446A02D}" srcId="{0E726BA2-56D5-4958-A2B5-D43E4D0DE527}" destId="{B7536ADE-8523-42BD-A0F8-50B46329C542}" srcOrd="1" destOrd="0" parTransId="{F86E87D8-6959-48EC-8E85-A7618E006491}" sibTransId="{E86DA333-3814-44B2-94F6-A222A5FCA32C}"/>
    <dgm:cxn modelId="{0DB3E067-914A-4202-B8F8-52FA0C02A686}" type="presOf" srcId="{7F622D36-6CC0-41CE-AB1A-40948BA296BF}" destId="{2BD6E6CE-B20F-4DB2-8459-F33B3C937C43}" srcOrd="0" destOrd="0" presId="urn:microsoft.com/office/officeart/2005/8/layout/vList5"/>
    <dgm:cxn modelId="{0CFB5D49-57A8-4927-9F91-C96470203E97}" srcId="{C2B68FD1-2B5E-48BA-9942-214C7A96E891}" destId="{00C33877-0F70-4026-88BA-272E77AD7B64}" srcOrd="1" destOrd="0" parTransId="{E9E748D7-2BE8-49EB-B30F-2D3725260EF5}" sibTransId="{5EE25490-54E0-4CAD-8441-73356CB2AC43}"/>
    <dgm:cxn modelId="{F0327A4F-BEF9-4D49-8F9F-6DD73BACE0A1}" type="presOf" srcId="{00C33877-0F70-4026-88BA-272E77AD7B64}" destId="{26129DA6-BCD0-4368-8079-13708F32DB69}" srcOrd="0" destOrd="1" presId="urn:microsoft.com/office/officeart/2005/8/layout/vList5"/>
    <dgm:cxn modelId="{DDF75473-2D83-445D-BC69-C5E57C3CDBEC}" srcId="{0E726BA2-56D5-4958-A2B5-D43E4D0DE527}" destId="{5BC702A6-38C7-4831-96E3-6A1619E291DD}" srcOrd="2" destOrd="0" parTransId="{0A2CDCD0-A581-47C4-AA15-A2088000F17B}" sibTransId="{EED5EE08-7615-4F88-96AE-8BB49F1AC8BC}"/>
    <dgm:cxn modelId="{EE2A5385-ADBF-440B-AC1D-4727F3F97CD6}" type="presOf" srcId="{C2B68FD1-2B5E-48BA-9942-214C7A96E891}" destId="{EEBB1E59-A558-4DA9-AD32-E27D3401EDEF}" srcOrd="0" destOrd="0" presId="urn:microsoft.com/office/officeart/2005/8/layout/vList5"/>
    <dgm:cxn modelId="{C18A98A0-C733-4FE4-93FF-1ACF3D2232A8}" type="presOf" srcId="{14B856C5-6ECB-4429-85CA-434D483C55A9}" destId="{26129DA6-BCD0-4368-8079-13708F32DB69}" srcOrd="0" destOrd="2" presId="urn:microsoft.com/office/officeart/2005/8/layout/vList5"/>
    <dgm:cxn modelId="{901237A4-00D6-41A7-AE88-FAEA4ED77B6B}" type="presOf" srcId="{B7536ADE-8523-42BD-A0F8-50B46329C542}" destId="{964A43DA-43FB-4608-90FF-5E1DA5E03FE9}" srcOrd="0" destOrd="1" presId="urn:microsoft.com/office/officeart/2005/8/layout/vList5"/>
    <dgm:cxn modelId="{26856CA9-E9B0-44B3-B408-A752EDAB9D1F}" srcId="{0E726BA2-56D5-4958-A2B5-D43E4D0DE527}" destId="{682E74FA-F9C6-43A4-A937-10C8D5EE2A61}" srcOrd="0" destOrd="0" parTransId="{9F86CC92-1A9F-49BF-8490-E4505EA1F9C5}" sibTransId="{9C73DE4C-52C5-4F43-805E-88C2FFC002FB}"/>
    <dgm:cxn modelId="{CF7CD2CF-1679-4687-920B-869BBF78B54E}" type="presOf" srcId="{F2DDFA50-174E-4A4F-AB75-BDF1706E0BD5}" destId="{26129DA6-BCD0-4368-8079-13708F32DB69}" srcOrd="0" destOrd="0" presId="urn:microsoft.com/office/officeart/2005/8/layout/vList5"/>
    <dgm:cxn modelId="{14EA7FE9-D745-42C0-9AED-39D550C7EC63}" srcId="{7F622D36-6CC0-41CE-AB1A-40948BA296BF}" destId="{0E726BA2-56D5-4958-A2B5-D43E4D0DE527}" srcOrd="1" destOrd="0" parTransId="{16025F6A-FF12-4DC3-A2C3-6F41E0D7B35B}" sibTransId="{8EAF366B-1DD0-4379-B189-5D7E9C7FA83C}"/>
    <dgm:cxn modelId="{DF569CE9-0488-4348-95BF-38CACBCE5970}" type="presOf" srcId="{682E74FA-F9C6-43A4-A937-10C8D5EE2A61}" destId="{964A43DA-43FB-4608-90FF-5E1DA5E03FE9}" srcOrd="0" destOrd="0" presId="urn:microsoft.com/office/officeart/2005/8/layout/vList5"/>
    <dgm:cxn modelId="{BA62EDC0-9B62-49BC-A6DF-4C1DDF1EC2F0}" type="presParOf" srcId="{2BD6E6CE-B20F-4DB2-8459-F33B3C937C43}" destId="{CE8BF77A-0C08-4058-B3FA-022C19B4EFE2}" srcOrd="0" destOrd="0" presId="urn:microsoft.com/office/officeart/2005/8/layout/vList5"/>
    <dgm:cxn modelId="{187A0D50-6AAA-459E-908C-543FC2F254B4}" type="presParOf" srcId="{CE8BF77A-0C08-4058-B3FA-022C19B4EFE2}" destId="{EEBB1E59-A558-4DA9-AD32-E27D3401EDEF}" srcOrd="0" destOrd="0" presId="urn:microsoft.com/office/officeart/2005/8/layout/vList5"/>
    <dgm:cxn modelId="{4D94B813-7C0D-4082-B99A-D6C575EC75A9}" type="presParOf" srcId="{CE8BF77A-0C08-4058-B3FA-022C19B4EFE2}" destId="{26129DA6-BCD0-4368-8079-13708F32DB69}" srcOrd="1" destOrd="0" presId="urn:microsoft.com/office/officeart/2005/8/layout/vList5"/>
    <dgm:cxn modelId="{C519EBBA-3BA0-4000-9E66-5A5A8B24C431}" type="presParOf" srcId="{2BD6E6CE-B20F-4DB2-8459-F33B3C937C43}" destId="{1ABC7E6E-9465-4850-9F48-9CCE20180512}" srcOrd="1" destOrd="0" presId="urn:microsoft.com/office/officeart/2005/8/layout/vList5"/>
    <dgm:cxn modelId="{0DD48285-2E32-4006-A592-8B3274B0DF61}" type="presParOf" srcId="{2BD6E6CE-B20F-4DB2-8459-F33B3C937C43}" destId="{C1DAAA3A-747B-4EC0-93F7-FE36A9CA5ED3}" srcOrd="2" destOrd="0" presId="urn:microsoft.com/office/officeart/2005/8/layout/vList5"/>
    <dgm:cxn modelId="{C0F39CE4-FFFD-48EC-AE04-2EB9F3653445}" type="presParOf" srcId="{C1DAAA3A-747B-4EC0-93F7-FE36A9CA5ED3}" destId="{995D8AAB-BB34-4285-BC25-E9B69E494D08}" srcOrd="0" destOrd="0" presId="urn:microsoft.com/office/officeart/2005/8/layout/vList5"/>
    <dgm:cxn modelId="{72C2EBD6-227E-4537-9AD3-073DA59B5A06}" type="presParOf" srcId="{C1DAAA3A-747B-4EC0-93F7-FE36A9CA5ED3}" destId="{964A43DA-43FB-4608-90FF-5E1DA5E03FE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21" minVer="http://schemas.openxmlformats.org/drawingml/2006/diagram"/>
    </a:ext>
  </dgm:extLst>
</dgm:dataModel>
</file>

<file path=ppt/diagrams/data400.xml><?xml version="1.0" encoding="utf-8"?>
<dgm:dataModel xmlns:dgm="http://schemas.openxmlformats.org/drawingml/2006/diagram" xmlns:a="http://schemas.openxmlformats.org/drawingml/2006/main">
  <dgm:ptLst>
    <dgm:pt modelId="{B38404A1-DF44-450D-B5EF-595BA4508CE6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A2B5F4BA-76D1-4D8C-9D89-575951A306CF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(LOA)</a:t>
          </a:r>
          <a:endParaRPr lang="en-US" dirty="0">
            <a:solidFill>
              <a:schemeClr val="accent2"/>
            </a:solidFill>
          </a:endParaRPr>
        </a:p>
      </dgm:t>
    </dgm:pt>
    <dgm:pt modelId="{8D8C4FFE-9D58-4C2A-BA0C-A5C92E8B7609}" type="parTrans" cxnId="{CE261623-662D-4CCC-A28C-E2EC0ECF88D7}">
      <dgm:prSet/>
      <dgm:spPr/>
      <dgm:t>
        <a:bodyPr/>
        <a:lstStyle/>
        <a:p>
          <a:endParaRPr lang="en-US"/>
        </a:p>
      </dgm:t>
    </dgm:pt>
    <dgm:pt modelId="{86649E47-00E0-4E5B-A5C7-347F8025F1AA}" type="sibTrans" cxnId="{CE261623-662D-4CCC-A28C-E2EC0ECF88D7}">
      <dgm:prSet/>
      <dgm:spPr/>
      <dgm:t>
        <a:bodyPr/>
        <a:lstStyle/>
        <a:p>
          <a:endParaRPr lang="en-US"/>
        </a:p>
      </dgm:t>
    </dgm:pt>
    <dgm:pt modelId="{A1961203-C9EB-4310-8409-A1DDBF527D8A}" type="pres">
      <dgm:prSet presAssocID="{B38404A1-DF44-450D-B5EF-595BA4508CE6}" presName="Name0" presStyleCnt="0">
        <dgm:presLayoutVars>
          <dgm:chMax/>
          <dgm:chPref/>
          <dgm:dir/>
        </dgm:presLayoutVars>
      </dgm:prSet>
      <dgm:spPr/>
    </dgm:pt>
    <dgm:pt modelId="{F9435677-B440-4DFD-A32B-4D455F14BC2D}" type="pres">
      <dgm:prSet presAssocID="{A2B5F4BA-76D1-4D8C-9D89-575951A306CF}" presName="parenttextcomposite" presStyleCnt="0"/>
      <dgm:spPr/>
    </dgm:pt>
    <dgm:pt modelId="{0C25F711-21C5-421E-93AA-CD130B2C9BCD}" type="pres">
      <dgm:prSet presAssocID="{A2B5F4BA-76D1-4D8C-9D89-575951A306CF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865E01E6-6772-4B4C-9629-4E6D56493772}" type="pres">
      <dgm:prSet presAssocID="{A2B5F4BA-76D1-4D8C-9D89-575951A306CF}" presName="parallelogramComposite" presStyleCnt="0"/>
      <dgm:spPr/>
    </dgm:pt>
    <dgm:pt modelId="{CD0224FB-B2F5-4B3D-8B1D-AE9BF23D5404}" type="pres">
      <dgm:prSet presAssocID="{A2B5F4BA-76D1-4D8C-9D89-575951A306CF}" presName="parallelogram1" presStyleLbl="alignNode1" presStyleIdx="0" presStyleCnt="7"/>
      <dgm:spPr/>
    </dgm:pt>
    <dgm:pt modelId="{76676454-67F6-4F74-B50D-FA12075CBCF7}" type="pres">
      <dgm:prSet presAssocID="{A2B5F4BA-76D1-4D8C-9D89-575951A306CF}" presName="parallelogram2" presStyleLbl="alignNode1" presStyleIdx="1" presStyleCnt="7"/>
      <dgm:spPr/>
    </dgm:pt>
    <dgm:pt modelId="{BA549560-A31C-4527-8F6F-C94533A85AF1}" type="pres">
      <dgm:prSet presAssocID="{A2B5F4BA-76D1-4D8C-9D89-575951A306CF}" presName="parallelogram3" presStyleLbl="alignNode1" presStyleIdx="2" presStyleCnt="7"/>
      <dgm:spPr/>
    </dgm:pt>
    <dgm:pt modelId="{D414B97B-A0EB-4128-8B8A-19C376CFA6EA}" type="pres">
      <dgm:prSet presAssocID="{A2B5F4BA-76D1-4D8C-9D89-575951A306CF}" presName="parallelogram4" presStyleLbl="alignNode1" presStyleIdx="3" presStyleCnt="7"/>
      <dgm:spPr/>
    </dgm:pt>
    <dgm:pt modelId="{964B5D47-D3EB-462B-98C4-9761D28E40A5}" type="pres">
      <dgm:prSet presAssocID="{A2B5F4BA-76D1-4D8C-9D89-575951A306CF}" presName="parallelogram5" presStyleLbl="alignNode1" presStyleIdx="4" presStyleCnt="7"/>
      <dgm:spPr/>
    </dgm:pt>
    <dgm:pt modelId="{00A00DBF-11C6-4478-B0FF-A58B20366B9C}" type="pres">
      <dgm:prSet presAssocID="{A2B5F4BA-76D1-4D8C-9D89-575951A306CF}" presName="parallelogram6" presStyleLbl="alignNode1" presStyleIdx="5" presStyleCnt="7"/>
      <dgm:spPr/>
    </dgm:pt>
    <dgm:pt modelId="{B1C081D2-157B-435A-9863-02C491740195}" type="pres">
      <dgm:prSet presAssocID="{A2B5F4BA-76D1-4D8C-9D89-575951A306CF}" presName="parallelogram7" presStyleLbl="alignNode1" presStyleIdx="6" presStyleCnt="7"/>
      <dgm:spPr/>
    </dgm:pt>
  </dgm:ptLst>
  <dgm:cxnLst>
    <dgm:cxn modelId="{CE261623-662D-4CCC-A28C-E2EC0ECF88D7}" srcId="{B38404A1-DF44-450D-B5EF-595BA4508CE6}" destId="{A2B5F4BA-76D1-4D8C-9D89-575951A306CF}" srcOrd="0" destOrd="0" parTransId="{8D8C4FFE-9D58-4C2A-BA0C-A5C92E8B7609}" sibTransId="{86649E47-00E0-4E5B-A5C7-347F8025F1AA}"/>
    <dgm:cxn modelId="{17D9AC40-1264-4987-95C1-F7CCB6F3D5AA}" type="presOf" srcId="{B38404A1-DF44-450D-B5EF-595BA4508CE6}" destId="{A1961203-C9EB-4310-8409-A1DDBF527D8A}" srcOrd="0" destOrd="0" presId="urn:microsoft.com/office/officeart/2008/layout/VerticalAccentList"/>
    <dgm:cxn modelId="{98E9B9BE-50CE-4B77-86FC-5FC8C6583A24}" type="presOf" srcId="{A2B5F4BA-76D1-4D8C-9D89-575951A306CF}" destId="{0C25F711-21C5-421E-93AA-CD130B2C9BCD}" srcOrd="0" destOrd="0" presId="urn:microsoft.com/office/officeart/2008/layout/VerticalAccentList"/>
    <dgm:cxn modelId="{566C2724-E8FA-4BD1-BC0C-85364D92F42F}" type="presParOf" srcId="{A1961203-C9EB-4310-8409-A1DDBF527D8A}" destId="{F9435677-B440-4DFD-A32B-4D455F14BC2D}" srcOrd="0" destOrd="0" presId="urn:microsoft.com/office/officeart/2008/layout/VerticalAccentList"/>
    <dgm:cxn modelId="{90EC0D8E-4BD3-461D-93B0-E96EF2DCDA5A}" type="presParOf" srcId="{F9435677-B440-4DFD-A32B-4D455F14BC2D}" destId="{0C25F711-21C5-421E-93AA-CD130B2C9BCD}" srcOrd="0" destOrd="0" presId="urn:microsoft.com/office/officeart/2008/layout/VerticalAccentList"/>
    <dgm:cxn modelId="{34456B73-8992-4AC3-B414-4D1E377497B8}" type="presParOf" srcId="{A1961203-C9EB-4310-8409-A1DDBF527D8A}" destId="{865E01E6-6772-4B4C-9629-4E6D56493772}" srcOrd="1" destOrd="0" presId="urn:microsoft.com/office/officeart/2008/layout/VerticalAccentList"/>
    <dgm:cxn modelId="{398145A2-17EA-43D2-B849-C0F96C012E10}" type="presParOf" srcId="{865E01E6-6772-4B4C-9629-4E6D56493772}" destId="{CD0224FB-B2F5-4B3D-8B1D-AE9BF23D5404}" srcOrd="0" destOrd="0" presId="urn:microsoft.com/office/officeart/2008/layout/VerticalAccentList"/>
    <dgm:cxn modelId="{09372298-9C02-4B91-B23A-0E171ABE17EB}" type="presParOf" srcId="{865E01E6-6772-4B4C-9629-4E6D56493772}" destId="{76676454-67F6-4F74-B50D-FA12075CBCF7}" srcOrd="1" destOrd="0" presId="urn:microsoft.com/office/officeart/2008/layout/VerticalAccentList"/>
    <dgm:cxn modelId="{7A915E21-6ED0-4E36-BA44-5A3E9E85D114}" type="presParOf" srcId="{865E01E6-6772-4B4C-9629-4E6D56493772}" destId="{BA549560-A31C-4527-8F6F-C94533A85AF1}" srcOrd="2" destOrd="0" presId="urn:microsoft.com/office/officeart/2008/layout/VerticalAccentList"/>
    <dgm:cxn modelId="{A41476D0-9844-4752-AEE4-AA56876B8A2F}" type="presParOf" srcId="{865E01E6-6772-4B4C-9629-4E6D56493772}" destId="{D414B97B-A0EB-4128-8B8A-19C376CFA6EA}" srcOrd="3" destOrd="0" presId="urn:microsoft.com/office/officeart/2008/layout/VerticalAccentList"/>
    <dgm:cxn modelId="{6447C904-50E9-4B39-B868-56FAB678C92C}" type="presParOf" srcId="{865E01E6-6772-4B4C-9629-4E6D56493772}" destId="{964B5D47-D3EB-462B-98C4-9761D28E40A5}" srcOrd="4" destOrd="0" presId="urn:microsoft.com/office/officeart/2008/layout/VerticalAccentList"/>
    <dgm:cxn modelId="{7025E4B6-E45A-4DC8-AA1D-A97E71CB852D}" type="presParOf" srcId="{865E01E6-6772-4B4C-9629-4E6D56493772}" destId="{00A00DBF-11C6-4478-B0FF-A58B20366B9C}" srcOrd="5" destOrd="0" presId="urn:microsoft.com/office/officeart/2008/layout/VerticalAccentList"/>
    <dgm:cxn modelId="{AB5905D0-F88A-47E0-A634-0ACAC97A20CF}" type="presParOf" srcId="{865E01E6-6772-4B4C-9629-4E6D56493772}" destId="{B1C081D2-157B-435A-9863-02C491740195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01.xml><?xml version="1.0" encoding="utf-8"?>
<dgm:dataModel xmlns:dgm="http://schemas.openxmlformats.org/drawingml/2006/diagram" xmlns:a="http://schemas.openxmlformats.org/drawingml/2006/main">
  <dgm:ptLst>
    <dgm:pt modelId="{C78051BC-73BB-40CA-81F7-D81FA5A0D24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F4E13D6-8A64-4353-816D-D4AD1473CA6D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Unpaid Leaves of Absence (LOA)</a:t>
          </a:r>
          <a:endParaRPr lang="en-US" sz="2400" dirty="0"/>
        </a:p>
      </dgm:t>
    </dgm:pt>
    <dgm:pt modelId="{272CFCEC-6E6A-4DBE-85DD-C74F084B8147}" type="parTrans" cxnId="{C975A59A-8B9C-4B49-BB83-7B4C86FB244D}">
      <dgm:prSet/>
      <dgm:spPr/>
      <dgm:t>
        <a:bodyPr/>
        <a:lstStyle/>
        <a:p>
          <a:endParaRPr lang="en-US"/>
        </a:p>
      </dgm:t>
    </dgm:pt>
    <dgm:pt modelId="{F2FEE846-6A1B-46AF-9B6A-9F2ABE44BA47}" type="sibTrans" cxnId="{C975A59A-8B9C-4B49-BB83-7B4C86FB244D}">
      <dgm:prSet/>
      <dgm:spPr/>
      <dgm:t>
        <a:bodyPr/>
        <a:lstStyle/>
        <a:p>
          <a:endParaRPr lang="en-US"/>
        </a:p>
      </dgm:t>
    </dgm:pt>
    <dgm:pt modelId="{3C951160-41B2-4E8C-BA07-D2B9CEF507EE}" type="pres">
      <dgm:prSet presAssocID="{C78051BC-73BB-40CA-81F7-D81FA5A0D24C}" presName="linear" presStyleCnt="0">
        <dgm:presLayoutVars>
          <dgm:animLvl val="lvl"/>
          <dgm:resizeHandles val="exact"/>
        </dgm:presLayoutVars>
      </dgm:prSet>
      <dgm:spPr/>
    </dgm:pt>
    <dgm:pt modelId="{1DE98239-B485-46FC-9BE7-FFEA61EE3E07}" type="pres">
      <dgm:prSet presAssocID="{1F4E13D6-8A64-4353-816D-D4AD1473CA6D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0CE6D651-2658-41B8-ADC5-E309564B4398}" type="presOf" srcId="{C78051BC-73BB-40CA-81F7-D81FA5A0D24C}" destId="{3C951160-41B2-4E8C-BA07-D2B9CEF507EE}" srcOrd="0" destOrd="0" presId="urn:microsoft.com/office/officeart/2005/8/layout/vList2"/>
    <dgm:cxn modelId="{C975A59A-8B9C-4B49-BB83-7B4C86FB244D}" srcId="{C78051BC-73BB-40CA-81F7-D81FA5A0D24C}" destId="{1F4E13D6-8A64-4353-816D-D4AD1473CA6D}" srcOrd="0" destOrd="0" parTransId="{272CFCEC-6E6A-4DBE-85DD-C74F084B8147}" sibTransId="{F2FEE846-6A1B-46AF-9B6A-9F2ABE44BA47}"/>
    <dgm:cxn modelId="{011BBDEE-60E3-4758-8530-C0FD81717EE9}" type="presOf" srcId="{1F4E13D6-8A64-4353-816D-D4AD1473CA6D}" destId="{1DE98239-B485-46FC-9BE7-FFEA61EE3E07}" srcOrd="0" destOrd="0" presId="urn:microsoft.com/office/officeart/2005/8/layout/vList2"/>
    <dgm:cxn modelId="{93F1E360-411B-44F2-A1B0-19CA96EC56CA}" type="presParOf" srcId="{3C951160-41B2-4E8C-BA07-D2B9CEF507EE}" destId="{1DE98239-B485-46FC-9BE7-FFEA61EE3E07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02.xml><?xml version="1.0" encoding="utf-8"?>
<dgm:dataModel xmlns:dgm="http://schemas.openxmlformats.org/drawingml/2006/diagram" xmlns:a="http://schemas.openxmlformats.org/drawingml/2006/main">
  <dgm:ptLst>
    <dgm:pt modelId="{DBCA11F9-688D-4FCB-AAF8-4464486AE398}" type="doc">
      <dgm:prSet loTypeId="urn:microsoft.com/office/officeart/2024/layout/NumberedLinearArrowProcess" loCatId="process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377E946F-E09C-435E-A173-6FC941595480}">
      <dgm:prSet custT="1"/>
      <dgm:spPr>
        <a:ln>
          <a:solidFill>
            <a:schemeClr val="accent4"/>
          </a:solidFill>
        </a:ln>
      </dgm:spPr>
      <dgm:t>
        <a:bodyPr/>
        <a:lstStyle/>
        <a:p>
          <a:r>
            <a:rPr lang="en-US" sz="2400" b="1" dirty="0">
              <a:solidFill>
                <a:schemeClr val="accent4"/>
              </a:solidFill>
            </a:rPr>
            <a:t>Postdoc initiates the LOA form via Axess</a:t>
          </a:r>
          <a:endParaRPr lang="en-US" sz="2400" dirty="0">
            <a:solidFill>
              <a:schemeClr val="accent4"/>
            </a:solidFill>
          </a:endParaRPr>
        </a:p>
      </dgm:t>
    </dgm:pt>
    <dgm:pt modelId="{94A3309F-258D-4DBD-A4B0-9EDFAD372BE3}" type="parTrans" cxnId="{4B38222D-6587-4EE9-9C13-5DB672AA0459}">
      <dgm:prSet/>
      <dgm:spPr/>
      <dgm:t>
        <a:bodyPr/>
        <a:lstStyle/>
        <a:p>
          <a:endParaRPr lang="en-US"/>
        </a:p>
      </dgm:t>
    </dgm:pt>
    <dgm:pt modelId="{8FB10647-D2B9-42CC-9361-4AA7006BF979}" type="sibTrans" cxnId="{4B38222D-6587-4EE9-9C13-5DB672AA0459}">
      <dgm:prSet phldrT="1" phldr="0"/>
      <dgm:spPr/>
      <dgm:t>
        <a:bodyPr/>
        <a:lstStyle/>
        <a:p>
          <a:r>
            <a:rPr lang="en-US"/>
            <a:t>1</a:t>
          </a:r>
        </a:p>
      </dgm:t>
    </dgm:pt>
    <dgm:pt modelId="{1514E729-B23A-4A8D-9C27-16C774C01586}">
      <dgm:prSet custT="1"/>
      <dgm:spPr>
        <a:ln>
          <a:solidFill>
            <a:schemeClr val="accent2"/>
          </a:solidFill>
        </a:ln>
      </dgm:spPr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The LOA form routes to postdoc admin for approval and benefits PTA entry</a:t>
          </a:r>
        </a:p>
      </dgm:t>
    </dgm:pt>
    <dgm:pt modelId="{92B1E634-48A6-4376-B237-6D97D69E16CF}" type="parTrans" cxnId="{74FEA946-5264-4D9B-A28F-83994EF826E7}">
      <dgm:prSet/>
      <dgm:spPr/>
      <dgm:t>
        <a:bodyPr/>
        <a:lstStyle/>
        <a:p>
          <a:endParaRPr lang="en-US"/>
        </a:p>
      </dgm:t>
    </dgm:pt>
    <dgm:pt modelId="{D1E16511-B19A-48D4-9351-0BFAAAA31FFF}" type="sibTrans" cxnId="{74FEA946-5264-4D9B-A28F-83994EF826E7}">
      <dgm:prSet phldrT="2" phldr="0"/>
      <dgm:spPr/>
      <dgm:t>
        <a:bodyPr/>
        <a:lstStyle/>
        <a:p>
          <a:r>
            <a:rPr lang="en-US"/>
            <a:t>2</a:t>
          </a:r>
        </a:p>
      </dgm:t>
    </dgm:pt>
    <dgm:pt modelId="{C3626505-36C8-4490-9A33-D333B9DC45EB}">
      <dgm:prSet custT="1"/>
      <dgm:spPr>
        <a:ln>
          <a:solidFill>
            <a:schemeClr val="accent2"/>
          </a:solidFill>
        </a:ln>
      </dgm:spPr>
      <dgm:t>
        <a:bodyPr/>
        <a:lstStyle/>
        <a:p>
          <a:r>
            <a:rPr lang="en-US" sz="1200" dirty="0">
              <a:solidFill>
                <a:schemeClr val="accent2"/>
              </a:solidFill>
            </a:rPr>
            <a:t>For International scholars in J-1 or H-1B visa status, note in Comments that Bechtel is aware of the leave to ensure no regulatory violations</a:t>
          </a:r>
        </a:p>
      </dgm:t>
    </dgm:pt>
    <dgm:pt modelId="{A5018300-85BB-4713-84F3-A0F47C3BC8C9}" type="parTrans" cxnId="{6A0BACDD-E45F-4086-BEC2-D06B4153166F}">
      <dgm:prSet/>
      <dgm:spPr/>
      <dgm:t>
        <a:bodyPr/>
        <a:lstStyle/>
        <a:p>
          <a:endParaRPr lang="en-US"/>
        </a:p>
      </dgm:t>
    </dgm:pt>
    <dgm:pt modelId="{6D8A0DD4-6168-4801-AA7A-53A07AC3FE11}" type="sibTrans" cxnId="{6A0BACDD-E45F-4086-BEC2-D06B4153166F}">
      <dgm:prSet/>
      <dgm:spPr/>
      <dgm:t>
        <a:bodyPr/>
        <a:lstStyle/>
        <a:p>
          <a:endParaRPr lang="en-US"/>
        </a:p>
      </dgm:t>
    </dgm:pt>
    <dgm:pt modelId="{9B2ECA36-AE7C-425D-93FD-FF26FBE5BDB7}">
      <dgm:prSet custT="1"/>
      <dgm:spPr>
        <a:ln>
          <a:solidFill>
            <a:schemeClr val="accent5"/>
          </a:solidFill>
        </a:ln>
      </dgm:spPr>
      <dgm:t>
        <a:bodyPr/>
        <a:lstStyle/>
        <a:p>
          <a:r>
            <a:rPr lang="en-US" sz="1800" dirty="0">
              <a:solidFill>
                <a:schemeClr val="accent5"/>
              </a:solidFill>
            </a:rPr>
            <a:t>Maximum 3 months unpaid leave with approval of PI and in accordance with Postdoc Benefits, visa policies</a:t>
          </a:r>
        </a:p>
      </dgm:t>
    </dgm:pt>
    <dgm:pt modelId="{2E88ED08-E3D8-4C66-8701-671A51170FA0}" type="parTrans" cxnId="{15C766AA-8EDF-4C40-AC41-EC606232B981}">
      <dgm:prSet/>
      <dgm:spPr/>
      <dgm:t>
        <a:bodyPr/>
        <a:lstStyle/>
        <a:p>
          <a:endParaRPr lang="en-US"/>
        </a:p>
      </dgm:t>
    </dgm:pt>
    <dgm:pt modelId="{9807968D-3C6C-4BD8-BE40-D0D12987B5E7}" type="sibTrans" cxnId="{15C766AA-8EDF-4C40-AC41-EC606232B981}">
      <dgm:prSet phldrT="3" phldr="0"/>
      <dgm:spPr/>
      <dgm:t>
        <a:bodyPr/>
        <a:lstStyle/>
        <a:p>
          <a:r>
            <a:rPr lang="en-US"/>
            <a:t>3</a:t>
          </a:r>
        </a:p>
      </dgm:t>
    </dgm:pt>
    <dgm:pt modelId="{DB6BB2F5-5854-49FD-9FAF-4A78B059866C}">
      <dgm:prSet custT="1"/>
      <dgm:spPr>
        <a:ln>
          <a:solidFill>
            <a:schemeClr val="accent3"/>
          </a:solidFill>
        </a:ln>
      </dgm:spPr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Postdocs with outside funding must have approval of funding agency</a:t>
          </a:r>
        </a:p>
      </dgm:t>
    </dgm:pt>
    <dgm:pt modelId="{F94AC9EB-0C37-497D-BB93-7131C34A8686}" type="sibTrans" cxnId="{58816550-73C7-4E60-B2E5-F8AADC7D7A61}">
      <dgm:prSet phldrT="4" phldr="0"/>
      <dgm:spPr/>
      <dgm:t>
        <a:bodyPr/>
        <a:lstStyle/>
        <a:p>
          <a:r>
            <a:rPr lang="en-US"/>
            <a:t>4</a:t>
          </a:r>
        </a:p>
      </dgm:t>
    </dgm:pt>
    <dgm:pt modelId="{3AB42837-A3AD-4D63-9DE0-170885868D90}" type="parTrans" cxnId="{58816550-73C7-4E60-B2E5-F8AADC7D7A61}">
      <dgm:prSet/>
      <dgm:spPr/>
      <dgm:t>
        <a:bodyPr/>
        <a:lstStyle/>
        <a:p>
          <a:endParaRPr lang="en-US"/>
        </a:p>
      </dgm:t>
    </dgm:pt>
    <dgm:pt modelId="{5961E411-B0C2-471D-B153-A72EEA90D080}" type="pres">
      <dgm:prSet presAssocID="{DBCA11F9-688D-4FCB-AAF8-4464486AE398}" presName="linearFlow" presStyleCnt="0">
        <dgm:presLayoutVars>
          <dgm:dir/>
          <dgm:animLvl val="lvl"/>
          <dgm:resizeHandles val="exact"/>
        </dgm:presLayoutVars>
      </dgm:prSet>
      <dgm:spPr/>
    </dgm:pt>
    <dgm:pt modelId="{0DC467BA-9DD3-4497-8BDA-5A0D979BF73A}" type="pres">
      <dgm:prSet presAssocID="{377E946F-E09C-435E-A173-6FC941595480}" presName="compositeNode" presStyleCnt="0"/>
      <dgm:spPr/>
    </dgm:pt>
    <dgm:pt modelId="{59F4FCA8-B56C-46DB-8D6E-8779415A1A62}" type="pres">
      <dgm:prSet presAssocID="{377E946F-E09C-435E-A173-6FC941595480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DFAFA901-1CEA-471B-9BD3-0328B550C70F}" type="pres">
      <dgm:prSet presAssocID="{377E946F-E09C-435E-A173-6FC941595480}" presName="parSh" presStyleCnt="0"/>
      <dgm:spPr/>
    </dgm:pt>
    <dgm:pt modelId="{DEBBF068-D60C-4EEE-B6C9-EF68495EFB93}" type="pres">
      <dgm:prSet presAssocID="{377E946F-E09C-435E-A173-6FC941595480}" presName="lineNode" presStyleLbl="alignNode1" presStyleIdx="0" presStyleCnt="12"/>
      <dgm:spPr/>
    </dgm:pt>
    <dgm:pt modelId="{14B18A1C-C4A2-47C3-BD16-B1FE92F20B9E}" type="pres">
      <dgm:prSet presAssocID="{377E946F-E09C-435E-A173-6FC941595480}" presName="lineArrowNode" presStyleLbl="alignNode1" presStyleIdx="1" presStyleCnt="12"/>
      <dgm:spPr/>
    </dgm:pt>
    <dgm:pt modelId="{90D7C20D-64D3-4EB3-8BC8-96347BE366B9}" type="pres">
      <dgm:prSet presAssocID="{8FB10647-D2B9-42CC-9361-4AA7006BF979}" presName="sibTransNodeCircle" presStyleLbl="alignNode1" presStyleIdx="2" presStyleCnt="12">
        <dgm:presLayoutVars>
          <dgm:chMax val="0"/>
          <dgm:bulletEnabled/>
        </dgm:presLayoutVars>
      </dgm:prSet>
      <dgm:spPr/>
    </dgm:pt>
    <dgm:pt modelId="{99CB610F-76AD-4EC5-8495-ABFE99CD1513}" type="pres">
      <dgm:prSet presAssocID="{8FB10647-D2B9-42CC-9361-4AA7006BF979}" presName="spacerBetweenCircleAndCallout" presStyleCnt="0">
        <dgm:presLayoutVars/>
      </dgm:prSet>
      <dgm:spPr/>
    </dgm:pt>
    <dgm:pt modelId="{8BD02F5F-A335-4FC2-A85F-6AAD73DC598C}" type="pres">
      <dgm:prSet presAssocID="{8FB10647-D2B9-42CC-9361-4AA7006BF979}" presName="verticalConnector" presStyleLbl="alignAccFollowNode1" presStyleIdx="0" presStyleCnt="4"/>
      <dgm:spPr/>
    </dgm:pt>
    <dgm:pt modelId="{AEF74DC6-7FAD-4C06-AB16-A3F5467E4FBC}" type="pres">
      <dgm:prSet presAssocID="{377E946F-E09C-435E-A173-6FC941595480}" presName="nodeText" presStyleLbl="fgAcc1" presStyleIdx="0" presStyleCnt="4">
        <dgm:presLayoutVars>
          <dgm:bulletEnabled val="1"/>
        </dgm:presLayoutVars>
      </dgm:prSet>
      <dgm:spPr/>
    </dgm:pt>
    <dgm:pt modelId="{1A8CCC13-7D1A-4915-97EF-443568D5D85D}" type="pres">
      <dgm:prSet presAssocID="{8FB10647-D2B9-42CC-9361-4AA7006BF979}" presName="sibTransComposite" presStyleCnt="0"/>
      <dgm:spPr/>
    </dgm:pt>
    <dgm:pt modelId="{202333A4-159D-40FC-98D3-46B3BFC0AA46}" type="pres">
      <dgm:prSet presAssocID="{1514E729-B23A-4A8D-9C27-16C774C01586}" presName="compositeNode" presStyleCnt="0"/>
      <dgm:spPr/>
    </dgm:pt>
    <dgm:pt modelId="{DFA21E72-87FC-45F5-830B-2E99D01D1667}" type="pres">
      <dgm:prSet presAssocID="{1514E729-B23A-4A8D-9C27-16C774C01586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0D37F4A0-EFA5-493E-9BEB-7343D590E745}" type="pres">
      <dgm:prSet presAssocID="{1514E729-B23A-4A8D-9C27-16C774C01586}" presName="parSh" presStyleCnt="0"/>
      <dgm:spPr/>
    </dgm:pt>
    <dgm:pt modelId="{AD8B7085-AF64-4E04-83B9-BDDC4F8BD421}" type="pres">
      <dgm:prSet presAssocID="{1514E729-B23A-4A8D-9C27-16C774C01586}" presName="lineNode" presStyleLbl="alignNode1" presStyleIdx="3" presStyleCnt="12"/>
      <dgm:spPr/>
    </dgm:pt>
    <dgm:pt modelId="{5FBD0E44-58A4-42B6-9A73-95A7AAE86E71}" type="pres">
      <dgm:prSet presAssocID="{1514E729-B23A-4A8D-9C27-16C774C01586}" presName="lineArrowNode" presStyleLbl="alignNode1" presStyleIdx="4" presStyleCnt="12"/>
      <dgm:spPr/>
    </dgm:pt>
    <dgm:pt modelId="{D54DDD78-8DC5-40E2-AC47-FD5CC35E1938}" type="pres">
      <dgm:prSet presAssocID="{D1E16511-B19A-48D4-9351-0BFAAAA31FFF}" presName="sibTransNodeCircle" presStyleLbl="alignNode1" presStyleIdx="5" presStyleCnt="12">
        <dgm:presLayoutVars>
          <dgm:chMax val="0"/>
          <dgm:bulletEnabled/>
        </dgm:presLayoutVars>
      </dgm:prSet>
      <dgm:spPr/>
    </dgm:pt>
    <dgm:pt modelId="{3EE07084-F037-4946-9625-4F8CBAC9CC0E}" type="pres">
      <dgm:prSet presAssocID="{D1E16511-B19A-48D4-9351-0BFAAAA31FFF}" presName="spacerBetweenCircleAndCallout" presStyleCnt="0">
        <dgm:presLayoutVars/>
      </dgm:prSet>
      <dgm:spPr/>
    </dgm:pt>
    <dgm:pt modelId="{78F4DAEA-E1AA-4432-92D7-41BB79354A24}" type="pres">
      <dgm:prSet presAssocID="{D1E16511-B19A-48D4-9351-0BFAAAA31FFF}" presName="verticalConnector" presStyleLbl="alignAccFollowNode1" presStyleIdx="1" presStyleCnt="4"/>
      <dgm:spPr/>
    </dgm:pt>
    <dgm:pt modelId="{31BC8545-99DC-41FB-8A79-C0F01B5E1416}" type="pres">
      <dgm:prSet presAssocID="{1514E729-B23A-4A8D-9C27-16C774C01586}" presName="nodeText" presStyleLbl="fgAcc1" presStyleIdx="1" presStyleCnt="4">
        <dgm:presLayoutVars>
          <dgm:bulletEnabled val="1"/>
        </dgm:presLayoutVars>
      </dgm:prSet>
      <dgm:spPr/>
    </dgm:pt>
    <dgm:pt modelId="{BC9EC092-61D0-4558-B572-1A20898322BD}" type="pres">
      <dgm:prSet presAssocID="{D1E16511-B19A-48D4-9351-0BFAAAA31FFF}" presName="sibTransComposite" presStyleCnt="0"/>
      <dgm:spPr/>
    </dgm:pt>
    <dgm:pt modelId="{94C27722-1DA8-42AF-9DF1-AF6F6C382E1D}" type="pres">
      <dgm:prSet presAssocID="{9B2ECA36-AE7C-425D-93FD-FF26FBE5BDB7}" presName="compositeNode" presStyleCnt="0"/>
      <dgm:spPr/>
    </dgm:pt>
    <dgm:pt modelId="{BB51A6B4-DB50-4B88-9A85-CE627BAB2BA0}" type="pres">
      <dgm:prSet presAssocID="{9B2ECA36-AE7C-425D-93FD-FF26FBE5BDB7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3BBB6F0D-BCAE-4591-BBD6-5BB3E2D9C6C4}" type="pres">
      <dgm:prSet presAssocID="{9B2ECA36-AE7C-425D-93FD-FF26FBE5BDB7}" presName="parSh" presStyleCnt="0"/>
      <dgm:spPr/>
    </dgm:pt>
    <dgm:pt modelId="{D039E22C-ECA6-4213-B257-980A5AF4FCF8}" type="pres">
      <dgm:prSet presAssocID="{9B2ECA36-AE7C-425D-93FD-FF26FBE5BDB7}" presName="lineNode" presStyleLbl="alignNode1" presStyleIdx="6" presStyleCnt="12"/>
      <dgm:spPr/>
    </dgm:pt>
    <dgm:pt modelId="{4F10BE0D-2D95-464D-BA4E-3A1A2655891E}" type="pres">
      <dgm:prSet presAssocID="{9B2ECA36-AE7C-425D-93FD-FF26FBE5BDB7}" presName="lineArrowNode" presStyleLbl="alignNode1" presStyleIdx="7" presStyleCnt="12"/>
      <dgm:spPr/>
    </dgm:pt>
    <dgm:pt modelId="{75048D12-BA22-463B-BAFD-F826491E4634}" type="pres">
      <dgm:prSet presAssocID="{9807968D-3C6C-4BD8-BE40-D0D12987B5E7}" presName="sibTransNodeCircle" presStyleLbl="alignNode1" presStyleIdx="8" presStyleCnt="12">
        <dgm:presLayoutVars>
          <dgm:chMax val="0"/>
          <dgm:bulletEnabled/>
        </dgm:presLayoutVars>
      </dgm:prSet>
      <dgm:spPr/>
    </dgm:pt>
    <dgm:pt modelId="{0638ADE1-18D1-4443-A8F9-E510D8B54DBB}" type="pres">
      <dgm:prSet presAssocID="{9807968D-3C6C-4BD8-BE40-D0D12987B5E7}" presName="spacerBetweenCircleAndCallout" presStyleCnt="0">
        <dgm:presLayoutVars/>
      </dgm:prSet>
      <dgm:spPr/>
    </dgm:pt>
    <dgm:pt modelId="{FB9E9693-D5F0-4EEC-8D82-EFBFD9E250D9}" type="pres">
      <dgm:prSet presAssocID="{9807968D-3C6C-4BD8-BE40-D0D12987B5E7}" presName="verticalConnector" presStyleLbl="alignAccFollowNode1" presStyleIdx="2" presStyleCnt="4"/>
      <dgm:spPr/>
    </dgm:pt>
    <dgm:pt modelId="{F5562EF6-35E7-42C3-B007-F6D8EEDF77C9}" type="pres">
      <dgm:prSet presAssocID="{9B2ECA36-AE7C-425D-93FD-FF26FBE5BDB7}" presName="nodeText" presStyleLbl="fgAcc1" presStyleIdx="2" presStyleCnt="4">
        <dgm:presLayoutVars>
          <dgm:bulletEnabled val="1"/>
        </dgm:presLayoutVars>
      </dgm:prSet>
      <dgm:spPr/>
    </dgm:pt>
    <dgm:pt modelId="{5A67021B-A8A3-406B-B3D1-964A691A44AE}" type="pres">
      <dgm:prSet presAssocID="{9807968D-3C6C-4BD8-BE40-D0D12987B5E7}" presName="sibTransComposite" presStyleCnt="0"/>
      <dgm:spPr/>
    </dgm:pt>
    <dgm:pt modelId="{7F1F0D9A-7D2E-4F37-8F0C-0D07CFCD2E00}" type="pres">
      <dgm:prSet presAssocID="{DB6BB2F5-5854-49FD-9FAF-4A78B059866C}" presName="compositeNode" presStyleCnt="0"/>
      <dgm:spPr/>
    </dgm:pt>
    <dgm:pt modelId="{70509F82-4834-4832-88C7-FEDA1A416780}" type="pres">
      <dgm:prSet presAssocID="{DB6BB2F5-5854-49FD-9FAF-4A78B059866C}" presName="parTx" presStyleLbl="node1" presStyleIdx="0" presStyleCnt="0">
        <dgm:presLayoutVars>
          <dgm:chMax val="0"/>
          <dgm:chPref val="0"/>
          <dgm:bulletEnabled val="1"/>
        </dgm:presLayoutVars>
      </dgm:prSet>
      <dgm:spPr/>
    </dgm:pt>
    <dgm:pt modelId="{7477DA71-3DBD-45EC-92AF-EA6A3A5EA828}" type="pres">
      <dgm:prSet presAssocID="{DB6BB2F5-5854-49FD-9FAF-4A78B059866C}" presName="parSh" presStyleCnt="0"/>
      <dgm:spPr/>
    </dgm:pt>
    <dgm:pt modelId="{50FC802A-E9C7-463A-8CDF-48F03A190637}" type="pres">
      <dgm:prSet presAssocID="{DB6BB2F5-5854-49FD-9FAF-4A78B059866C}" presName="lineNode" presStyleLbl="alignNode1" presStyleIdx="9" presStyleCnt="12"/>
      <dgm:spPr/>
    </dgm:pt>
    <dgm:pt modelId="{E18C79A0-98B1-46E6-98C2-B9CE11CCE4FD}" type="pres">
      <dgm:prSet presAssocID="{DB6BB2F5-5854-49FD-9FAF-4A78B059866C}" presName="lineArrowNode" presStyleLbl="alignNode1" presStyleIdx="10" presStyleCnt="12"/>
      <dgm:spPr/>
    </dgm:pt>
    <dgm:pt modelId="{A69DE707-CCF6-4D15-80B0-2688DA801424}" type="pres">
      <dgm:prSet presAssocID="{F94AC9EB-0C37-497D-BB93-7131C34A8686}" presName="sibTransNodeCircle" presStyleLbl="alignNode1" presStyleIdx="11" presStyleCnt="12">
        <dgm:presLayoutVars>
          <dgm:chMax val="0"/>
          <dgm:bulletEnabled/>
        </dgm:presLayoutVars>
      </dgm:prSet>
      <dgm:spPr/>
    </dgm:pt>
    <dgm:pt modelId="{060D6B4B-A3D8-4C6D-9F52-22E9DE9BECF6}" type="pres">
      <dgm:prSet presAssocID="{F94AC9EB-0C37-497D-BB93-7131C34A8686}" presName="spacerBetweenCircleAndCallout" presStyleCnt="0">
        <dgm:presLayoutVars/>
      </dgm:prSet>
      <dgm:spPr/>
    </dgm:pt>
    <dgm:pt modelId="{CCA0E547-4F68-4031-96F3-81E9F5A3B85A}" type="pres">
      <dgm:prSet presAssocID="{F94AC9EB-0C37-497D-BB93-7131C34A8686}" presName="verticalConnector" presStyleLbl="alignAccFollowNode1" presStyleIdx="3" presStyleCnt="4"/>
      <dgm:spPr/>
    </dgm:pt>
    <dgm:pt modelId="{1A205F9A-AE1B-4BBB-A8B5-692E1B682576}" type="pres">
      <dgm:prSet presAssocID="{DB6BB2F5-5854-49FD-9FAF-4A78B059866C}" presName="nodeText" presStyleLbl="fgAcc1" presStyleIdx="3" presStyleCnt="4">
        <dgm:presLayoutVars>
          <dgm:bulletEnabled val="1"/>
        </dgm:presLayoutVars>
      </dgm:prSet>
      <dgm:spPr/>
    </dgm:pt>
  </dgm:ptLst>
  <dgm:cxnLst>
    <dgm:cxn modelId="{4B38222D-6587-4EE9-9C13-5DB672AA0459}" srcId="{DBCA11F9-688D-4FCB-AAF8-4464486AE398}" destId="{377E946F-E09C-435E-A173-6FC941595480}" srcOrd="0" destOrd="0" parTransId="{94A3309F-258D-4DBD-A4B0-9EDFAD372BE3}" sibTransId="{8FB10647-D2B9-42CC-9361-4AA7006BF979}"/>
    <dgm:cxn modelId="{7E12DF2F-E663-4CB7-BF9F-CAEB107019BD}" type="presOf" srcId="{1514E729-B23A-4A8D-9C27-16C774C01586}" destId="{31BC8545-99DC-41FB-8A79-C0F01B5E1416}" srcOrd="1" destOrd="0" presId="urn:microsoft.com/office/officeart/2024/layout/NumberedLinearArrowProcess"/>
    <dgm:cxn modelId="{52A30A45-0405-4178-A80C-C4062BAA4B11}" type="presOf" srcId="{DB6BB2F5-5854-49FD-9FAF-4A78B059866C}" destId="{1A205F9A-AE1B-4BBB-A8B5-692E1B682576}" srcOrd="1" destOrd="0" presId="urn:microsoft.com/office/officeart/2024/layout/NumberedLinearArrowProcess"/>
    <dgm:cxn modelId="{1225A466-4722-4B15-8684-C37D145B2352}" type="presOf" srcId="{D1E16511-B19A-48D4-9351-0BFAAAA31FFF}" destId="{D54DDD78-8DC5-40E2-AC47-FD5CC35E1938}" srcOrd="0" destOrd="0" presId="urn:microsoft.com/office/officeart/2024/layout/NumberedLinearArrowProcess"/>
    <dgm:cxn modelId="{74FEA946-5264-4D9B-A28F-83994EF826E7}" srcId="{DBCA11F9-688D-4FCB-AAF8-4464486AE398}" destId="{1514E729-B23A-4A8D-9C27-16C774C01586}" srcOrd="1" destOrd="0" parTransId="{92B1E634-48A6-4376-B237-6D97D69E16CF}" sibTransId="{D1E16511-B19A-48D4-9351-0BFAAAA31FFF}"/>
    <dgm:cxn modelId="{58816550-73C7-4E60-B2E5-F8AADC7D7A61}" srcId="{DBCA11F9-688D-4FCB-AAF8-4464486AE398}" destId="{DB6BB2F5-5854-49FD-9FAF-4A78B059866C}" srcOrd="3" destOrd="0" parTransId="{3AB42837-A3AD-4D63-9DE0-170885868D90}" sibTransId="{F94AC9EB-0C37-497D-BB93-7131C34A8686}"/>
    <dgm:cxn modelId="{0ED7CE72-A044-4524-8B17-2C6BA3E4BF77}" type="presOf" srcId="{377E946F-E09C-435E-A173-6FC941595480}" destId="{14B18A1C-C4A2-47C3-BD16-B1FE92F20B9E}" srcOrd="0" destOrd="0" presId="urn:microsoft.com/office/officeart/2024/layout/NumberedLinearArrowProcess"/>
    <dgm:cxn modelId="{9C422C77-9F83-41E2-BB38-0B06A052372B}" type="presOf" srcId="{DBCA11F9-688D-4FCB-AAF8-4464486AE398}" destId="{5961E411-B0C2-471D-B153-A72EEA90D080}" srcOrd="0" destOrd="0" presId="urn:microsoft.com/office/officeart/2024/layout/NumberedLinearArrowProcess"/>
    <dgm:cxn modelId="{72C54058-2292-442D-9882-BAEAF5323624}" type="presOf" srcId="{377E946F-E09C-435E-A173-6FC941595480}" destId="{AEF74DC6-7FAD-4C06-AB16-A3F5467E4FBC}" srcOrd="1" destOrd="0" presId="urn:microsoft.com/office/officeart/2024/layout/NumberedLinearArrowProcess"/>
    <dgm:cxn modelId="{1CABDD78-8A57-4703-A115-91B4E0F7E66A}" type="presOf" srcId="{DB6BB2F5-5854-49FD-9FAF-4A78B059866C}" destId="{E18C79A0-98B1-46E6-98C2-B9CE11CCE4FD}" srcOrd="0" destOrd="0" presId="urn:microsoft.com/office/officeart/2024/layout/NumberedLinearArrowProcess"/>
    <dgm:cxn modelId="{B53B4680-0980-484C-80DC-8BD9F47B0692}" type="presOf" srcId="{C3626505-36C8-4490-9A33-D333B9DC45EB}" destId="{31BC8545-99DC-41FB-8A79-C0F01B5E1416}" srcOrd="0" destOrd="1" presId="urn:microsoft.com/office/officeart/2024/layout/NumberedLinearArrowProcess"/>
    <dgm:cxn modelId="{5B6B5187-00ED-473C-A226-E912B28E4695}" type="presOf" srcId="{F94AC9EB-0C37-497D-BB93-7131C34A8686}" destId="{A69DE707-CCF6-4D15-80B0-2688DA801424}" srcOrd="0" destOrd="0" presId="urn:microsoft.com/office/officeart/2024/layout/NumberedLinearArrowProcess"/>
    <dgm:cxn modelId="{D8C78495-7ACD-4BEA-AF9E-8F7634064190}" type="presOf" srcId="{1514E729-B23A-4A8D-9C27-16C774C01586}" destId="{5FBD0E44-58A4-42B6-9A73-95A7AAE86E71}" srcOrd="0" destOrd="0" presId="urn:microsoft.com/office/officeart/2024/layout/NumberedLinearArrowProcess"/>
    <dgm:cxn modelId="{56EC7AA5-4B98-4210-AA18-FCC086F3B9DF}" type="presOf" srcId="{9807968D-3C6C-4BD8-BE40-D0D12987B5E7}" destId="{75048D12-BA22-463B-BAFD-F826491E4634}" srcOrd="0" destOrd="0" presId="urn:microsoft.com/office/officeart/2024/layout/NumberedLinearArrowProcess"/>
    <dgm:cxn modelId="{15C766AA-8EDF-4C40-AC41-EC606232B981}" srcId="{DBCA11F9-688D-4FCB-AAF8-4464486AE398}" destId="{9B2ECA36-AE7C-425D-93FD-FF26FBE5BDB7}" srcOrd="2" destOrd="0" parTransId="{2E88ED08-E3D8-4C66-8701-671A51170FA0}" sibTransId="{9807968D-3C6C-4BD8-BE40-D0D12987B5E7}"/>
    <dgm:cxn modelId="{36CA61CE-53A6-49AE-99AD-7965F3350492}" type="presOf" srcId="{8FB10647-D2B9-42CC-9361-4AA7006BF979}" destId="{90D7C20D-64D3-4EB3-8BC8-96347BE366B9}" srcOrd="0" destOrd="0" presId="urn:microsoft.com/office/officeart/2024/layout/NumberedLinearArrowProcess"/>
    <dgm:cxn modelId="{6A0BACDD-E45F-4086-BEC2-D06B4153166F}" srcId="{1514E729-B23A-4A8D-9C27-16C774C01586}" destId="{C3626505-36C8-4490-9A33-D333B9DC45EB}" srcOrd="0" destOrd="0" parTransId="{A5018300-85BB-4713-84F3-A0F47C3BC8C9}" sibTransId="{6D8A0DD4-6168-4801-AA7A-53A07AC3FE11}"/>
    <dgm:cxn modelId="{A0F4DFE2-FF9B-4485-8957-181B388097A3}" type="presOf" srcId="{9B2ECA36-AE7C-425D-93FD-FF26FBE5BDB7}" destId="{F5562EF6-35E7-42C3-B007-F6D8EEDF77C9}" srcOrd="1" destOrd="0" presId="urn:microsoft.com/office/officeart/2024/layout/NumberedLinearArrowProcess"/>
    <dgm:cxn modelId="{DCF213EC-6DFD-4B97-AD79-1FE6F28F46D6}" type="presOf" srcId="{9B2ECA36-AE7C-425D-93FD-FF26FBE5BDB7}" destId="{4F10BE0D-2D95-464D-BA4E-3A1A2655891E}" srcOrd="0" destOrd="0" presId="urn:microsoft.com/office/officeart/2024/layout/NumberedLinearArrowProcess"/>
    <dgm:cxn modelId="{A063168E-6645-4FE1-8E9F-B0BF5A8F2B28}" type="presParOf" srcId="{5961E411-B0C2-471D-B153-A72EEA90D080}" destId="{0DC467BA-9DD3-4497-8BDA-5A0D979BF73A}" srcOrd="0" destOrd="0" presId="urn:microsoft.com/office/officeart/2024/layout/NumberedLinearArrowProcess"/>
    <dgm:cxn modelId="{8F79D807-DC52-47C7-8DE9-16593394461E}" type="presParOf" srcId="{0DC467BA-9DD3-4497-8BDA-5A0D979BF73A}" destId="{59F4FCA8-B56C-46DB-8D6E-8779415A1A62}" srcOrd="0" destOrd="0" presId="urn:microsoft.com/office/officeart/2024/layout/NumberedLinearArrowProcess"/>
    <dgm:cxn modelId="{2665D85C-F016-4CE4-88CB-D47381E4D799}" type="presParOf" srcId="{0DC467BA-9DD3-4497-8BDA-5A0D979BF73A}" destId="{DFAFA901-1CEA-471B-9BD3-0328B550C70F}" srcOrd="1" destOrd="0" presId="urn:microsoft.com/office/officeart/2024/layout/NumberedLinearArrowProcess"/>
    <dgm:cxn modelId="{C9850D6F-87F0-496B-AA55-C006E68895F7}" type="presParOf" srcId="{DFAFA901-1CEA-471B-9BD3-0328B550C70F}" destId="{DEBBF068-D60C-4EEE-B6C9-EF68495EFB93}" srcOrd="0" destOrd="0" presId="urn:microsoft.com/office/officeart/2024/layout/NumberedLinearArrowProcess"/>
    <dgm:cxn modelId="{8D53E09F-F5B9-49BE-8E53-1E805B533202}" type="presParOf" srcId="{DFAFA901-1CEA-471B-9BD3-0328B550C70F}" destId="{14B18A1C-C4A2-47C3-BD16-B1FE92F20B9E}" srcOrd="1" destOrd="0" presId="urn:microsoft.com/office/officeart/2024/layout/NumberedLinearArrowProcess"/>
    <dgm:cxn modelId="{3FA4211B-C3CB-4B2D-A614-291C4F54519D}" type="presParOf" srcId="{DFAFA901-1CEA-471B-9BD3-0328B550C70F}" destId="{90D7C20D-64D3-4EB3-8BC8-96347BE366B9}" srcOrd="2" destOrd="0" presId="urn:microsoft.com/office/officeart/2024/layout/NumberedLinearArrowProcess"/>
    <dgm:cxn modelId="{5E129A97-4CE7-4D69-B8BF-62F54F89DDF6}" type="presParOf" srcId="{DFAFA901-1CEA-471B-9BD3-0328B550C70F}" destId="{99CB610F-76AD-4EC5-8495-ABFE99CD1513}" srcOrd="3" destOrd="0" presId="urn:microsoft.com/office/officeart/2024/layout/NumberedLinearArrowProcess"/>
    <dgm:cxn modelId="{DB853814-2C6B-4C7C-AA1A-A2665D87401B}" type="presParOf" srcId="{DFAFA901-1CEA-471B-9BD3-0328B550C70F}" destId="{8BD02F5F-A335-4FC2-A85F-6AAD73DC598C}" srcOrd="4" destOrd="0" presId="urn:microsoft.com/office/officeart/2024/layout/NumberedLinearArrowProcess"/>
    <dgm:cxn modelId="{210222B6-A5C8-482C-AD45-AF1F196309E1}" type="presParOf" srcId="{0DC467BA-9DD3-4497-8BDA-5A0D979BF73A}" destId="{AEF74DC6-7FAD-4C06-AB16-A3F5467E4FBC}" srcOrd="2" destOrd="0" presId="urn:microsoft.com/office/officeart/2024/layout/NumberedLinearArrowProcess"/>
    <dgm:cxn modelId="{913E91FA-0AE5-4BAA-ADCC-67B5D9895F50}" type="presParOf" srcId="{5961E411-B0C2-471D-B153-A72EEA90D080}" destId="{1A8CCC13-7D1A-4915-97EF-443568D5D85D}" srcOrd="1" destOrd="0" presId="urn:microsoft.com/office/officeart/2024/layout/NumberedLinearArrowProcess"/>
    <dgm:cxn modelId="{1DCC7BFF-7EFB-4E73-AED1-D6F516F98604}" type="presParOf" srcId="{5961E411-B0C2-471D-B153-A72EEA90D080}" destId="{202333A4-159D-40FC-98D3-46B3BFC0AA46}" srcOrd="2" destOrd="0" presId="urn:microsoft.com/office/officeart/2024/layout/NumberedLinearArrowProcess"/>
    <dgm:cxn modelId="{A0221700-7592-4B22-A56A-2066110B5ACC}" type="presParOf" srcId="{202333A4-159D-40FC-98D3-46B3BFC0AA46}" destId="{DFA21E72-87FC-45F5-830B-2E99D01D1667}" srcOrd="0" destOrd="0" presId="urn:microsoft.com/office/officeart/2024/layout/NumberedLinearArrowProcess"/>
    <dgm:cxn modelId="{8103884C-86FE-484C-BAF8-297B47E2B1AB}" type="presParOf" srcId="{202333A4-159D-40FC-98D3-46B3BFC0AA46}" destId="{0D37F4A0-EFA5-493E-9BEB-7343D590E745}" srcOrd="1" destOrd="0" presId="urn:microsoft.com/office/officeart/2024/layout/NumberedLinearArrowProcess"/>
    <dgm:cxn modelId="{D371A250-17B9-4689-BB05-D76F1D0F828A}" type="presParOf" srcId="{0D37F4A0-EFA5-493E-9BEB-7343D590E745}" destId="{AD8B7085-AF64-4E04-83B9-BDDC4F8BD421}" srcOrd="0" destOrd="0" presId="urn:microsoft.com/office/officeart/2024/layout/NumberedLinearArrowProcess"/>
    <dgm:cxn modelId="{6A9AFB9C-71FB-405B-8928-67B058538702}" type="presParOf" srcId="{0D37F4A0-EFA5-493E-9BEB-7343D590E745}" destId="{5FBD0E44-58A4-42B6-9A73-95A7AAE86E71}" srcOrd="1" destOrd="0" presId="urn:microsoft.com/office/officeart/2024/layout/NumberedLinearArrowProcess"/>
    <dgm:cxn modelId="{E9D35532-AD99-4BE6-99B8-F0BC51AEE347}" type="presParOf" srcId="{0D37F4A0-EFA5-493E-9BEB-7343D590E745}" destId="{D54DDD78-8DC5-40E2-AC47-FD5CC35E1938}" srcOrd="2" destOrd="0" presId="urn:microsoft.com/office/officeart/2024/layout/NumberedLinearArrowProcess"/>
    <dgm:cxn modelId="{B22733FA-FEC7-4F05-9668-2D46FFF26D9A}" type="presParOf" srcId="{0D37F4A0-EFA5-493E-9BEB-7343D590E745}" destId="{3EE07084-F037-4946-9625-4F8CBAC9CC0E}" srcOrd="3" destOrd="0" presId="urn:microsoft.com/office/officeart/2024/layout/NumberedLinearArrowProcess"/>
    <dgm:cxn modelId="{BE19D773-0E32-4A7F-B977-AFE2B7B44F12}" type="presParOf" srcId="{0D37F4A0-EFA5-493E-9BEB-7343D590E745}" destId="{78F4DAEA-E1AA-4432-92D7-41BB79354A24}" srcOrd="4" destOrd="0" presId="urn:microsoft.com/office/officeart/2024/layout/NumberedLinearArrowProcess"/>
    <dgm:cxn modelId="{F3F63504-38DB-4F65-A3FA-8BDE0D81ADB8}" type="presParOf" srcId="{202333A4-159D-40FC-98D3-46B3BFC0AA46}" destId="{31BC8545-99DC-41FB-8A79-C0F01B5E1416}" srcOrd="2" destOrd="0" presId="urn:microsoft.com/office/officeart/2024/layout/NumberedLinearArrowProcess"/>
    <dgm:cxn modelId="{23902995-86C6-4DC8-AF4B-EEF36AE1308C}" type="presParOf" srcId="{5961E411-B0C2-471D-B153-A72EEA90D080}" destId="{BC9EC092-61D0-4558-B572-1A20898322BD}" srcOrd="3" destOrd="0" presId="urn:microsoft.com/office/officeart/2024/layout/NumberedLinearArrowProcess"/>
    <dgm:cxn modelId="{7DC61D65-6BD3-4FF9-8129-AEFD906C91B6}" type="presParOf" srcId="{5961E411-B0C2-471D-B153-A72EEA90D080}" destId="{94C27722-1DA8-42AF-9DF1-AF6F6C382E1D}" srcOrd="4" destOrd="0" presId="urn:microsoft.com/office/officeart/2024/layout/NumberedLinearArrowProcess"/>
    <dgm:cxn modelId="{F7E22B2D-F227-4190-BE66-FE2F9B6233FD}" type="presParOf" srcId="{94C27722-1DA8-42AF-9DF1-AF6F6C382E1D}" destId="{BB51A6B4-DB50-4B88-9A85-CE627BAB2BA0}" srcOrd="0" destOrd="0" presId="urn:microsoft.com/office/officeart/2024/layout/NumberedLinearArrowProcess"/>
    <dgm:cxn modelId="{65D092D1-427B-4D05-9966-9471AD0DF8C3}" type="presParOf" srcId="{94C27722-1DA8-42AF-9DF1-AF6F6C382E1D}" destId="{3BBB6F0D-BCAE-4591-BBD6-5BB3E2D9C6C4}" srcOrd="1" destOrd="0" presId="urn:microsoft.com/office/officeart/2024/layout/NumberedLinearArrowProcess"/>
    <dgm:cxn modelId="{34E4B541-93B8-43B8-A651-60206B0CE8BB}" type="presParOf" srcId="{3BBB6F0D-BCAE-4591-BBD6-5BB3E2D9C6C4}" destId="{D039E22C-ECA6-4213-B257-980A5AF4FCF8}" srcOrd="0" destOrd="0" presId="urn:microsoft.com/office/officeart/2024/layout/NumberedLinearArrowProcess"/>
    <dgm:cxn modelId="{697DEB2F-ACF2-48BD-915F-B6D1FCA31885}" type="presParOf" srcId="{3BBB6F0D-BCAE-4591-BBD6-5BB3E2D9C6C4}" destId="{4F10BE0D-2D95-464D-BA4E-3A1A2655891E}" srcOrd="1" destOrd="0" presId="urn:microsoft.com/office/officeart/2024/layout/NumberedLinearArrowProcess"/>
    <dgm:cxn modelId="{E1136E66-961B-4401-A10D-14D19675FF6B}" type="presParOf" srcId="{3BBB6F0D-BCAE-4591-BBD6-5BB3E2D9C6C4}" destId="{75048D12-BA22-463B-BAFD-F826491E4634}" srcOrd="2" destOrd="0" presId="urn:microsoft.com/office/officeart/2024/layout/NumberedLinearArrowProcess"/>
    <dgm:cxn modelId="{AE7BDC5E-7A88-4E9B-9BEB-084DD32C9593}" type="presParOf" srcId="{3BBB6F0D-BCAE-4591-BBD6-5BB3E2D9C6C4}" destId="{0638ADE1-18D1-4443-A8F9-E510D8B54DBB}" srcOrd="3" destOrd="0" presId="urn:microsoft.com/office/officeart/2024/layout/NumberedLinearArrowProcess"/>
    <dgm:cxn modelId="{4CB55C96-7F69-4E67-B828-4E639FF7422C}" type="presParOf" srcId="{3BBB6F0D-BCAE-4591-BBD6-5BB3E2D9C6C4}" destId="{FB9E9693-D5F0-4EEC-8D82-EFBFD9E250D9}" srcOrd="4" destOrd="0" presId="urn:microsoft.com/office/officeart/2024/layout/NumberedLinearArrowProcess"/>
    <dgm:cxn modelId="{7AB264F8-2A24-46F2-BE57-704025BD9C4C}" type="presParOf" srcId="{94C27722-1DA8-42AF-9DF1-AF6F6C382E1D}" destId="{F5562EF6-35E7-42C3-B007-F6D8EEDF77C9}" srcOrd="2" destOrd="0" presId="urn:microsoft.com/office/officeart/2024/layout/NumberedLinearArrowProcess"/>
    <dgm:cxn modelId="{1A49BDD2-E2CC-4F51-A640-A08434F24773}" type="presParOf" srcId="{5961E411-B0C2-471D-B153-A72EEA90D080}" destId="{5A67021B-A8A3-406B-B3D1-964A691A44AE}" srcOrd="5" destOrd="0" presId="urn:microsoft.com/office/officeart/2024/layout/NumberedLinearArrowProcess"/>
    <dgm:cxn modelId="{E5249029-D49F-48F8-B932-5576DD806A34}" type="presParOf" srcId="{5961E411-B0C2-471D-B153-A72EEA90D080}" destId="{7F1F0D9A-7D2E-4F37-8F0C-0D07CFCD2E00}" srcOrd="6" destOrd="0" presId="urn:microsoft.com/office/officeart/2024/layout/NumberedLinearArrowProcess"/>
    <dgm:cxn modelId="{F1A86020-2F55-4456-979E-8461ABCBDCC0}" type="presParOf" srcId="{7F1F0D9A-7D2E-4F37-8F0C-0D07CFCD2E00}" destId="{70509F82-4834-4832-88C7-FEDA1A416780}" srcOrd="0" destOrd="0" presId="urn:microsoft.com/office/officeart/2024/layout/NumberedLinearArrowProcess"/>
    <dgm:cxn modelId="{D3684B40-DA2E-44FF-A6AE-D4BC0E2A7743}" type="presParOf" srcId="{7F1F0D9A-7D2E-4F37-8F0C-0D07CFCD2E00}" destId="{7477DA71-3DBD-45EC-92AF-EA6A3A5EA828}" srcOrd="1" destOrd="0" presId="urn:microsoft.com/office/officeart/2024/layout/NumberedLinearArrowProcess"/>
    <dgm:cxn modelId="{31539DE4-4EFF-4642-9833-79B94B199E5A}" type="presParOf" srcId="{7477DA71-3DBD-45EC-92AF-EA6A3A5EA828}" destId="{50FC802A-E9C7-463A-8CDF-48F03A190637}" srcOrd="0" destOrd="0" presId="urn:microsoft.com/office/officeart/2024/layout/NumberedLinearArrowProcess"/>
    <dgm:cxn modelId="{6AFBFD13-69B1-4FCE-852D-9C18182BBC06}" type="presParOf" srcId="{7477DA71-3DBD-45EC-92AF-EA6A3A5EA828}" destId="{E18C79A0-98B1-46E6-98C2-B9CE11CCE4FD}" srcOrd="1" destOrd="0" presId="urn:microsoft.com/office/officeart/2024/layout/NumberedLinearArrowProcess"/>
    <dgm:cxn modelId="{3E636868-7653-4CDA-B26D-9387AECAB656}" type="presParOf" srcId="{7477DA71-3DBD-45EC-92AF-EA6A3A5EA828}" destId="{A69DE707-CCF6-4D15-80B0-2688DA801424}" srcOrd="2" destOrd="0" presId="urn:microsoft.com/office/officeart/2024/layout/NumberedLinearArrowProcess"/>
    <dgm:cxn modelId="{79E5FC88-2957-4D31-9B21-9C43377075FE}" type="presParOf" srcId="{7477DA71-3DBD-45EC-92AF-EA6A3A5EA828}" destId="{060D6B4B-A3D8-4C6D-9F52-22E9DE9BECF6}" srcOrd="3" destOrd="0" presId="urn:microsoft.com/office/officeart/2024/layout/NumberedLinearArrowProcess"/>
    <dgm:cxn modelId="{98FD0DDB-2FDD-42AD-8FF5-185DEB11EE72}" type="presParOf" srcId="{7477DA71-3DBD-45EC-92AF-EA6A3A5EA828}" destId="{CCA0E547-4F68-4031-96F3-81E9F5A3B85A}" srcOrd="4" destOrd="0" presId="urn:microsoft.com/office/officeart/2024/layout/NumberedLinearArrowProcess"/>
    <dgm:cxn modelId="{37441E73-D19E-4950-A677-62DF0EFFC0C7}" type="presParOf" srcId="{7F1F0D9A-7D2E-4F37-8F0C-0D07CFCD2E00}" destId="{1A205F9A-AE1B-4BBB-A8B5-692E1B682576}" srcOrd="2" destOrd="0" presId="urn:microsoft.com/office/officeart/2024/layout/NumberedLinearArrow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03.xml><?xml version="1.0" encoding="utf-8"?>
<dgm:dataModel xmlns:dgm="http://schemas.openxmlformats.org/drawingml/2006/diagram" xmlns:a="http://schemas.openxmlformats.org/drawingml/2006/main">
  <dgm:ptLst>
    <dgm:pt modelId="{3D309A8C-B56B-4ACA-9254-51A4D580598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DD14437-EF99-4D6D-822B-B4C981C4C323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https://postdocs.stanford.edu/postdoctoral-administrators/how-quick-links/leave-absence</a:t>
          </a:r>
          <a:endParaRPr lang="en-US" sz="1200" dirty="0">
            <a:solidFill>
              <a:srgbClr val="92D050"/>
            </a:solidFill>
          </a:endParaRPr>
        </a:p>
      </dgm:t>
    </dgm:pt>
    <dgm:pt modelId="{B87F2722-B1FA-4C2C-88E1-8C4FF80EB4FD}" type="parTrans" cxnId="{67E7E33B-90D3-4683-8A58-BD5006F42058}">
      <dgm:prSet/>
      <dgm:spPr/>
      <dgm:t>
        <a:bodyPr/>
        <a:lstStyle/>
        <a:p>
          <a:endParaRPr lang="en-US"/>
        </a:p>
      </dgm:t>
    </dgm:pt>
    <dgm:pt modelId="{E72507F9-2C2A-4165-90C8-D18CBFBDD369}" type="sibTrans" cxnId="{67E7E33B-90D3-4683-8A58-BD5006F42058}">
      <dgm:prSet/>
      <dgm:spPr/>
      <dgm:t>
        <a:bodyPr/>
        <a:lstStyle/>
        <a:p>
          <a:endParaRPr lang="en-US"/>
        </a:p>
      </dgm:t>
    </dgm:pt>
    <dgm:pt modelId="{C02A9474-238C-49B1-8292-F312A194EB2A}" type="pres">
      <dgm:prSet presAssocID="{3D309A8C-B56B-4ACA-9254-51A4D5805985}" presName="linear" presStyleCnt="0">
        <dgm:presLayoutVars>
          <dgm:animLvl val="lvl"/>
          <dgm:resizeHandles val="exact"/>
        </dgm:presLayoutVars>
      </dgm:prSet>
      <dgm:spPr/>
    </dgm:pt>
    <dgm:pt modelId="{713BC86D-7E40-4CC0-AA94-BC586B6ACFA5}" type="pres">
      <dgm:prSet presAssocID="{1DD14437-EF99-4D6D-822B-B4C981C4C323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48DD4D0B-9757-42AE-BDCA-E714C70B9460}" type="presOf" srcId="{1DD14437-EF99-4D6D-822B-B4C981C4C323}" destId="{713BC86D-7E40-4CC0-AA94-BC586B6ACFA5}" srcOrd="0" destOrd="0" presId="urn:microsoft.com/office/officeart/2005/8/layout/vList2"/>
    <dgm:cxn modelId="{67E7E33B-90D3-4683-8A58-BD5006F42058}" srcId="{3D309A8C-B56B-4ACA-9254-51A4D5805985}" destId="{1DD14437-EF99-4D6D-822B-B4C981C4C323}" srcOrd="0" destOrd="0" parTransId="{B87F2722-B1FA-4C2C-88E1-8C4FF80EB4FD}" sibTransId="{E72507F9-2C2A-4165-90C8-D18CBFBDD369}"/>
    <dgm:cxn modelId="{115A9DFB-6488-4E4D-9BEA-3F59D61A0409}" type="presOf" srcId="{3D309A8C-B56B-4ACA-9254-51A4D5805985}" destId="{C02A9474-238C-49B1-8292-F312A194EB2A}" srcOrd="0" destOrd="0" presId="urn:microsoft.com/office/officeart/2005/8/layout/vList2"/>
    <dgm:cxn modelId="{35AF7C73-3CAE-4257-A938-3F67A2B441EF}" type="presParOf" srcId="{C02A9474-238C-49B1-8292-F312A194EB2A}" destId="{713BC86D-7E40-4CC0-AA94-BC586B6ACFA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404.xml><?xml version="1.0" encoding="utf-8"?>
<dgm:dataModel xmlns:dgm="http://schemas.openxmlformats.org/drawingml/2006/diagram" xmlns:a="http://schemas.openxmlformats.org/drawingml/2006/main">
  <dgm:ptLst>
    <dgm:pt modelId="{405A28ED-BA7F-4C15-9340-DE6E620F537D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C9305628-B0A8-4137-B707-03FF57103B79}">
      <dgm:prSet/>
      <dgm:spPr/>
      <dgm:t>
        <a:bodyPr/>
        <a:lstStyle/>
        <a:p>
          <a:r>
            <a:rPr lang="en-US" b="1" baseline="0" dirty="0"/>
            <a:t>Policy:</a:t>
          </a:r>
          <a:br>
            <a:rPr lang="en-US" baseline="0" dirty="0"/>
          </a:br>
          <a:r>
            <a:rPr lang="en-US" baseline="0" dirty="0"/>
            <a:t>Benefits During Unpaid Leaves of Absence</a:t>
          </a:r>
          <a:endParaRPr lang="en-US" dirty="0"/>
        </a:p>
      </dgm:t>
    </dgm:pt>
    <dgm:pt modelId="{D9CBE8D5-22E8-45B7-AF88-642CB03401F3}" type="parTrans" cxnId="{3600CBD3-B65F-4C4C-9424-CFAB970FE2EA}">
      <dgm:prSet/>
      <dgm:spPr/>
      <dgm:t>
        <a:bodyPr/>
        <a:lstStyle/>
        <a:p>
          <a:endParaRPr lang="en-US"/>
        </a:p>
      </dgm:t>
    </dgm:pt>
    <dgm:pt modelId="{CB1CAAC7-9A00-4AE5-9C47-80648CD7C38B}" type="sibTrans" cxnId="{3600CBD3-B65F-4C4C-9424-CFAB970FE2EA}">
      <dgm:prSet/>
      <dgm:spPr/>
      <dgm:t>
        <a:bodyPr/>
        <a:lstStyle/>
        <a:p>
          <a:endParaRPr lang="en-US"/>
        </a:p>
      </dgm:t>
    </dgm:pt>
    <dgm:pt modelId="{024F8A26-2520-4F99-A713-A9998CDF7D30}" type="pres">
      <dgm:prSet presAssocID="{405A28ED-BA7F-4C15-9340-DE6E620F537D}" presName="linear" presStyleCnt="0">
        <dgm:presLayoutVars>
          <dgm:animLvl val="lvl"/>
          <dgm:resizeHandles val="exact"/>
        </dgm:presLayoutVars>
      </dgm:prSet>
      <dgm:spPr/>
    </dgm:pt>
    <dgm:pt modelId="{34D01CE5-7269-429E-AC1A-AD363E5D5A6A}" type="pres">
      <dgm:prSet presAssocID="{C9305628-B0A8-4137-B707-03FF57103B79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DC4BB79F-399C-4197-9736-8E3FBD190D1F}" type="presOf" srcId="{C9305628-B0A8-4137-B707-03FF57103B79}" destId="{34D01CE5-7269-429E-AC1A-AD363E5D5A6A}" srcOrd="0" destOrd="0" presId="urn:microsoft.com/office/officeart/2005/8/layout/vList2"/>
    <dgm:cxn modelId="{DDCD3EC4-421F-4708-A307-5B78EE971998}" type="presOf" srcId="{405A28ED-BA7F-4C15-9340-DE6E620F537D}" destId="{024F8A26-2520-4F99-A713-A9998CDF7D30}" srcOrd="0" destOrd="0" presId="urn:microsoft.com/office/officeart/2005/8/layout/vList2"/>
    <dgm:cxn modelId="{3600CBD3-B65F-4C4C-9424-CFAB970FE2EA}" srcId="{405A28ED-BA7F-4C15-9340-DE6E620F537D}" destId="{C9305628-B0A8-4137-B707-03FF57103B79}" srcOrd="0" destOrd="0" parTransId="{D9CBE8D5-22E8-45B7-AF88-642CB03401F3}" sibTransId="{CB1CAAC7-9A00-4AE5-9C47-80648CD7C38B}"/>
    <dgm:cxn modelId="{8E7FB115-992B-4235-8E00-11707918FEC4}" type="presParOf" srcId="{024F8A26-2520-4F99-A713-A9998CDF7D30}" destId="{34D01CE5-7269-429E-AC1A-AD363E5D5A6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05.xml><?xml version="1.0" encoding="utf-8"?>
<dgm:dataModel xmlns:dgm="http://schemas.openxmlformats.org/drawingml/2006/diagram" xmlns:a="http://schemas.openxmlformats.org/drawingml/2006/main">
  <dgm:ptLst>
    <dgm:pt modelId="{AE8080FC-8508-4EBC-B4C7-F03809A1EF6C}" type="doc">
      <dgm:prSet loTypeId="urn:microsoft.com/office/officeart/2005/8/layout/lProcess2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3A45E2FA-32A6-4137-A2B1-BABDF6FE7B69}">
      <dgm:prSet custT="1"/>
      <dgm:spPr/>
      <dgm:t>
        <a:bodyPr/>
        <a:lstStyle/>
        <a:p>
          <a:endParaRPr lang="en-US" sz="2000" b="1" dirty="0"/>
        </a:p>
        <a:p>
          <a:endParaRPr lang="en-US" sz="2000" b="1" dirty="0"/>
        </a:p>
        <a:p>
          <a:endParaRPr lang="en-US" sz="2000" b="1" dirty="0"/>
        </a:p>
        <a:p>
          <a:endParaRPr lang="en-US" sz="2000" b="1" dirty="0"/>
        </a:p>
        <a:p>
          <a:endParaRPr lang="en-US" sz="2000" b="1" dirty="0"/>
        </a:p>
        <a:p>
          <a:endParaRPr lang="en-US" sz="2000" b="1" dirty="0"/>
        </a:p>
        <a:p>
          <a:r>
            <a:rPr lang="en-US" sz="2000" b="1" dirty="0">
              <a:solidFill>
                <a:schemeClr val="accent3"/>
              </a:solidFill>
            </a:rPr>
            <a:t>Postdocs are required to maintain benefits while on an approved, unpaid LOA</a:t>
          </a:r>
          <a:endParaRPr lang="en-US" sz="2000" dirty="0">
            <a:solidFill>
              <a:schemeClr val="accent3"/>
            </a:solidFill>
          </a:endParaRPr>
        </a:p>
      </dgm:t>
    </dgm:pt>
    <dgm:pt modelId="{51FF5137-00C8-4044-BEC5-84EB071652CB}" type="parTrans" cxnId="{6FC0AE7E-2195-40F3-BC2D-91A6494BDBA2}">
      <dgm:prSet/>
      <dgm:spPr/>
      <dgm:t>
        <a:bodyPr/>
        <a:lstStyle/>
        <a:p>
          <a:endParaRPr lang="en-US"/>
        </a:p>
      </dgm:t>
    </dgm:pt>
    <dgm:pt modelId="{DA10BA4B-7BE0-4E83-96E4-9B3E767B6BD0}" type="sibTrans" cxnId="{6FC0AE7E-2195-40F3-BC2D-91A6494BDBA2}">
      <dgm:prSet/>
      <dgm:spPr/>
      <dgm:t>
        <a:bodyPr/>
        <a:lstStyle/>
        <a:p>
          <a:endParaRPr lang="en-US"/>
        </a:p>
      </dgm:t>
    </dgm:pt>
    <dgm:pt modelId="{D28F88BA-C0A3-46F6-B407-659CE8B29FC2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Although customary, faculty sponsors are not required to pay for the Stanford health insurance coverage for the postdoc while on an approved unpaid LOA</a:t>
          </a:r>
        </a:p>
      </dgm:t>
    </dgm:pt>
    <dgm:pt modelId="{B2C14598-B900-47E2-926A-9C19D26A3C8B}" type="parTrans" cxnId="{2622F29D-9051-4327-B50C-BEB6795D748A}">
      <dgm:prSet/>
      <dgm:spPr/>
      <dgm:t>
        <a:bodyPr/>
        <a:lstStyle/>
        <a:p>
          <a:endParaRPr lang="en-US"/>
        </a:p>
      </dgm:t>
    </dgm:pt>
    <dgm:pt modelId="{0D0006CE-A378-4616-A1CF-15EEA2E8B907}" type="sibTrans" cxnId="{2622F29D-9051-4327-B50C-BEB6795D748A}">
      <dgm:prSet/>
      <dgm:spPr/>
      <dgm:t>
        <a:bodyPr/>
        <a:lstStyle/>
        <a:p>
          <a:endParaRPr lang="en-US"/>
        </a:p>
      </dgm:t>
    </dgm:pt>
    <dgm:pt modelId="{4461907F-02F2-4F28-9783-50265DD2DAD5}">
      <dgm:prSet custT="1"/>
      <dgm:spPr/>
      <dgm:t>
        <a:bodyPr/>
        <a:lstStyle/>
        <a:p>
          <a:r>
            <a:rPr lang="en-US" sz="1200" dirty="0"/>
            <a:t>In this instance, the postdoc must pay the total benefit cost including the institutional and postdoc portion</a:t>
          </a:r>
        </a:p>
      </dgm:t>
    </dgm:pt>
    <dgm:pt modelId="{0115EA6B-8D3E-47EC-A9D8-75F45A86BAC0}" type="parTrans" cxnId="{C323BB88-1D38-4861-8EA1-476690357860}">
      <dgm:prSet/>
      <dgm:spPr/>
      <dgm:t>
        <a:bodyPr/>
        <a:lstStyle/>
        <a:p>
          <a:endParaRPr lang="en-US"/>
        </a:p>
      </dgm:t>
    </dgm:pt>
    <dgm:pt modelId="{7CACC187-A5FA-4721-B1C8-230FF9860EBC}" type="sibTrans" cxnId="{C323BB88-1D38-4861-8EA1-476690357860}">
      <dgm:prSet/>
      <dgm:spPr/>
      <dgm:t>
        <a:bodyPr/>
        <a:lstStyle/>
        <a:p>
          <a:endParaRPr lang="en-US"/>
        </a:p>
      </dgm:t>
    </dgm:pt>
    <dgm:pt modelId="{2F9995E2-8C38-4E32-903A-C27FED94D61D}">
      <dgm:prSet custT="1"/>
      <dgm:spPr/>
      <dgm:t>
        <a:bodyPr/>
        <a:lstStyle/>
        <a:p>
          <a:r>
            <a:rPr lang="en-US" sz="1200" dirty="0"/>
            <a:t>Postdoc must enter banking information in Benelogic so the total premium can be collected through a direct debit to their bank account</a:t>
          </a:r>
        </a:p>
      </dgm:t>
    </dgm:pt>
    <dgm:pt modelId="{14A6F937-4797-41DC-9D8F-B833417717B1}" type="parTrans" cxnId="{D04927E4-EB80-4A31-8825-5908507A7539}">
      <dgm:prSet/>
      <dgm:spPr/>
      <dgm:t>
        <a:bodyPr/>
        <a:lstStyle/>
        <a:p>
          <a:endParaRPr lang="en-US"/>
        </a:p>
      </dgm:t>
    </dgm:pt>
    <dgm:pt modelId="{982CE701-49AC-4B4D-96FA-02F6A0FFA6AC}" type="sibTrans" cxnId="{D04927E4-EB80-4A31-8825-5908507A7539}">
      <dgm:prSet/>
      <dgm:spPr/>
      <dgm:t>
        <a:bodyPr/>
        <a:lstStyle/>
        <a:p>
          <a:endParaRPr lang="en-US"/>
        </a:p>
      </dgm:t>
    </dgm:pt>
    <dgm:pt modelId="{EF4ACE3D-B497-4593-A629-6146541135AF}">
      <dgm:prSet custT="1"/>
      <dgm:spPr/>
      <dgm:t>
        <a:bodyPr/>
        <a:lstStyle/>
        <a:p>
          <a:r>
            <a:rPr lang="en-US" sz="1200" b="1" dirty="0">
              <a:solidFill>
                <a:schemeClr val="accent3"/>
              </a:solidFill>
            </a:rPr>
            <a:t>If the faculty sponsor agrees to pay the full cost of the institutional portion of the postdoc’s benefits, typically unrestricted funds are used</a:t>
          </a:r>
        </a:p>
      </dgm:t>
    </dgm:pt>
    <dgm:pt modelId="{F17C90D0-0D45-43B9-AD49-99865ACF2F97}" type="parTrans" cxnId="{D30D7C38-921A-4D18-881B-1E3B6A0B1176}">
      <dgm:prSet/>
      <dgm:spPr/>
      <dgm:t>
        <a:bodyPr/>
        <a:lstStyle/>
        <a:p>
          <a:endParaRPr lang="en-US"/>
        </a:p>
      </dgm:t>
    </dgm:pt>
    <dgm:pt modelId="{488CA71A-E9D7-47C7-8FD8-7098C579C503}" type="sibTrans" cxnId="{D30D7C38-921A-4D18-881B-1E3B6A0B1176}">
      <dgm:prSet/>
      <dgm:spPr/>
      <dgm:t>
        <a:bodyPr/>
        <a:lstStyle/>
        <a:p>
          <a:endParaRPr lang="en-US"/>
        </a:p>
      </dgm:t>
    </dgm:pt>
    <dgm:pt modelId="{EAA2B018-8237-41A9-A663-21E67B42F269}">
      <dgm:prSet/>
      <dgm:spPr/>
      <dgm:t>
        <a:bodyPr/>
        <a:lstStyle/>
        <a:p>
          <a:r>
            <a:rPr lang="en-US" dirty="0"/>
            <a:t>A PTA to which the premiums can be charged must be provided on the LOA web form</a:t>
          </a:r>
        </a:p>
      </dgm:t>
    </dgm:pt>
    <dgm:pt modelId="{9A0085DC-B8F5-4C27-B3C4-17FA732C1BC2}" type="parTrans" cxnId="{4AE871C7-8286-4380-97FF-9FDA866C7A75}">
      <dgm:prSet/>
      <dgm:spPr/>
      <dgm:t>
        <a:bodyPr/>
        <a:lstStyle/>
        <a:p>
          <a:endParaRPr lang="en-US"/>
        </a:p>
      </dgm:t>
    </dgm:pt>
    <dgm:pt modelId="{F4D9E439-B379-43AD-9464-EFD277ABA244}" type="sibTrans" cxnId="{4AE871C7-8286-4380-97FF-9FDA866C7A75}">
      <dgm:prSet/>
      <dgm:spPr/>
      <dgm:t>
        <a:bodyPr/>
        <a:lstStyle/>
        <a:p>
          <a:endParaRPr lang="en-US"/>
        </a:p>
      </dgm:t>
    </dgm:pt>
    <dgm:pt modelId="{4BB9EC4E-08C4-4533-BE65-8BF4464B2693}">
      <dgm:prSet/>
      <dgm:spPr/>
      <dgm:t>
        <a:bodyPr/>
        <a:lstStyle/>
        <a:p>
          <a:r>
            <a:rPr lang="en-US" dirty="0"/>
            <a:t>Faculty sponsor may NOT pay for benefits if unpaid leave is the result of invalid work status for international scholar</a:t>
          </a:r>
        </a:p>
      </dgm:t>
    </dgm:pt>
    <dgm:pt modelId="{FC91332D-3AAB-4E0A-926B-05D2D744070E}" type="parTrans" cxnId="{AAB933F3-678E-4EF2-B6B7-1878CBE2A046}">
      <dgm:prSet/>
      <dgm:spPr/>
      <dgm:t>
        <a:bodyPr/>
        <a:lstStyle/>
        <a:p>
          <a:endParaRPr lang="en-US"/>
        </a:p>
      </dgm:t>
    </dgm:pt>
    <dgm:pt modelId="{BDD65477-EFB8-4AE5-8EFA-AD2FDE0ACD21}" type="sibTrans" cxnId="{AAB933F3-678E-4EF2-B6B7-1878CBE2A046}">
      <dgm:prSet/>
      <dgm:spPr/>
      <dgm:t>
        <a:bodyPr/>
        <a:lstStyle/>
        <a:p>
          <a:endParaRPr lang="en-US"/>
        </a:p>
      </dgm:t>
    </dgm:pt>
    <dgm:pt modelId="{B1A413F9-FB97-4D6B-8E0B-9EEC28DC6C15}">
      <dgm:prSet custT="1"/>
      <dgm:spPr/>
      <dgm:t>
        <a:bodyPr/>
        <a:lstStyle/>
        <a:p>
          <a:endParaRPr lang="en-US" sz="1800" dirty="0"/>
        </a:p>
        <a:p>
          <a:endParaRPr lang="en-US" sz="1800" dirty="0"/>
        </a:p>
        <a:p>
          <a:endParaRPr lang="en-US" sz="1800" dirty="0"/>
        </a:p>
        <a:p>
          <a:endParaRPr lang="en-US" sz="1800" dirty="0"/>
        </a:p>
        <a:p>
          <a:endParaRPr lang="en-US" sz="1800" dirty="0"/>
        </a:p>
        <a:p>
          <a:endParaRPr lang="en-US" sz="1800" dirty="0"/>
        </a:p>
        <a:p>
          <a:endParaRPr lang="en-US" sz="1800" dirty="0"/>
        </a:p>
        <a:p>
          <a:endParaRPr lang="en-US" sz="2000" b="1" dirty="0"/>
        </a:p>
        <a:p>
          <a:r>
            <a:rPr lang="en-US" sz="2000" b="1" dirty="0">
              <a:solidFill>
                <a:schemeClr val="accent3"/>
              </a:solidFill>
            </a:rPr>
            <a:t>Faculty sponsors are required to pay for life/accidental death and disability coverage for their postdocs while on an unpaid LOA</a:t>
          </a:r>
        </a:p>
      </dgm:t>
    </dgm:pt>
    <dgm:pt modelId="{6D295454-94B0-4C5D-907C-3D68FA712424}" type="parTrans" cxnId="{9C2AC4F4-90C4-4637-8E88-3A550A900786}">
      <dgm:prSet/>
      <dgm:spPr/>
      <dgm:t>
        <a:bodyPr/>
        <a:lstStyle/>
        <a:p>
          <a:endParaRPr lang="en-US"/>
        </a:p>
      </dgm:t>
    </dgm:pt>
    <dgm:pt modelId="{429B7AB9-B9C5-41B0-AA37-6A8549B20135}" type="sibTrans" cxnId="{9C2AC4F4-90C4-4637-8E88-3A550A900786}">
      <dgm:prSet/>
      <dgm:spPr/>
      <dgm:t>
        <a:bodyPr/>
        <a:lstStyle/>
        <a:p>
          <a:endParaRPr lang="en-US"/>
        </a:p>
      </dgm:t>
    </dgm:pt>
    <dgm:pt modelId="{77695C99-ED2B-421F-AD1A-AB7E3C6F996D}">
      <dgm:prSet custT="1"/>
      <dgm:spPr/>
      <dgm:t>
        <a:bodyPr/>
        <a:lstStyle/>
        <a:p>
          <a:pPr algn="ctr"/>
          <a:r>
            <a:rPr lang="en-US" sz="1200" b="1" dirty="0">
              <a:solidFill>
                <a:schemeClr val="accent4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https://postdocs.stanford.edu/postdoctoral-administrators/how-quick-links/leave-absence</a:t>
          </a:r>
          <a:endParaRPr lang="en-US" sz="1200" b="1" dirty="0">
            <a:solidFill>
              <a:schemeClr val="accent4"/>
            </a:solidFill>
          </a:endParaRPr>
        </a:p>
      </dgm:t>
    </dgm:pt>
    <dgm:pt modelId="{48399EB2-722F-4130-A15F-C7F581B2DE9F}" type="parTrans" cxnId="{6A9C2E90-52CC-4E60-A795-3BA0DC2D87E7}">
      <dgm:prSet/>
      <dgm:spPr/>
      <dgm:t>
        <a:bodyPr/>
        <a:lstStyle/>
        <a:p>
          <a:endParaRPr lang="en-US"/>
        </a:p>
      </dgm:t>
    </dgm:pt>
    <dgm:pt modelId="{6E3E1A2F-262F-439C-AA66-22BBFD12D3E4}" type="sibTrans" cxnId="{6A9C2E90-52CC-4E60-A795-3BA0DC2D87E7}">
      <dgm:prSet/>
      <dgm:spPr/>
      <dgm:t>
        <a:bodyPr/>
        <a:lstStyle/>
        <a:p>
          <a:endParaRPr lang="en-US"/>
        </a:p>
      </dgm:t>
    </dgm:pt>
    <dgm:pt modelId="{89CE4D39-0B71-41D5-936E-4CBF7E2E4FC3}" type="pres">
      <dgm:prSet presAssocID="{AE8080FC-8508-4EBC-B4C7-F03809A1EF6C}" presName="theList" presStyleCnt="0">
        <dgm:presLayoutVars>
          <dgm:dir/>
          <dgm:animLvl val="lvl"/>
          <dgm:resizeHandles val="exact"/>
        </dgm:presLayoutVars>
      </dgm:prSet>
      <dgm:spPr/>
    </dgm:pt>
    <dgm:pt modelId="{80D05A79-12CE-455A-94E5-5EC72D1B0A3B}" type="pres">
      <dgm:prSet presAssocID="{3A45E2FA-32A6-4137-A2B1-BABDF6FE7B69}" presName="compNode" presStyleCnt="0"/>
      <dgm:spPr/>
    </dgm:pt>
    <dgm:pt modelId="{D28465F4-15A6-49F0-B996-223400F45A30}" type="pres">
      <dgm:prSet presAssocID="{3A45E2FA-32A6-4137-A2B1-BABDF6FE7B69}" presName="aNode" presStyleLbl="bgShp" presStyleIdx="0" presStyleCnt="5"/>
      <dgm:spPr/>
    </dgm:pt>
    <dgm:pt modelId="{7DAF92C1-AAC8-4D5E-9263-769C2DEDBAC2}" type="pres">
      <dgm:prSet presAssocID="{3A45E2FA-32A6-4137-A2B1-BABDF6FE7B69}" presName="textNode" presStyleLbl="bgShp" presStyleIdx="0" presStyleCnt="5"/>
      <dgm:spPr/>
    </dgm:pt>
    <dgm:pt modelId="{E3AFFA0A-47AF-4789-B3BB-48F7BDAC1E41}" type="pres">
      <dgm:prSet presAssocID="{3A45E2FA-32A6-4137-A2B1-BABDF6FE7B69}" presName="compChildNode" presStyleCnt="0"/>
      <dgm:spPr/>
    </dgm:pt>
    <dgm:pt modelId="{11B351FC-346C-4C8B-904F-E1DB7EF5A09A}" type="pres">
      <dgm:prSet presAssocID="{3A45E2FA-32A6-4137-A2B1-BABDF6FE7B69}" presName="theInnerList" presStyleCnt="0"/>
      <dgm:spPr/>
    </dgm:pt>
    <dgm:pt modelId="{203F8AFB-FEE3-4F8A-9195-22924269018D}" type="pres">
      <dgm:prSet presAssocID="{3A45E2FA-32A6-4137-A2B1-BABDF6FE7B69}" presName="aSpace" presStyleCnt="0"/>
      <dgm:spPr/>
    </dgm:pt>
    <dgm:pt modelId="{FCFD294C-8B30-470C-A890-23042B1C175B}" type="pres">
      <dgm:prSet presAssocID="{D28F88BA-C0A3-46F6-B407-659CE8B29FC2}" presName="compNode" presStyleCnt="0"/>
      <dgm:spPr/>
    </dgm:pt>
    <dgm:pt modelId="{20D06727-4D47-46F9-95EB-F341587E6EB2}" type="pres">
      <dgm:prSet presAssocID="{D28F88BA-C0A3-46F6-B407-659CE8B29FC2}" presName="aNode" presStyleLbl="bgShp" presStyleIdx="1" presStyleCnt="5"/>
      <dgm:spPr/>
    </dgm:pt>
    <dgm:pt modelId="{88E3C7A3-443D-41A4-AADB-B1FB32EC2419}" type="pres">
      <dgm:prSet presAssocID="{D28F88BA-C0A3-46F6-B407-659CE8B29FC2}" presName="textNode" presStyleLbl="bgShp" presStyleIdx="1" presStyleCnt="5"/>
      <dgm:spPr/>
    </dgm:pt>
    <dgm:pt modelId="{93A8AF74-EB9F-4A57-9898-0F0E14072E0F}" type="pres">
      <dgm:prSet presAssocID="{D28F88BA-C0A3-46F6-B407-659CE8B29FC2}" presName="compChildNode" presStyleCnt="0"/>
      <dgm:spPr/>
    </dgm:pt>
    <dgm:pt modelId="{B4D03123-F68B-4EFB-B7C4-ACD751B965F4}" type="pres">
      <dgm:prSet presAssocID="{D28F88BA-C0A3-46F6-B407-659CE8B29FC2}" presName="theInnerList" presStyleCnt="0"/>
      <dgm:spPr/>
    </dgm:pt>
    <dgm:pt modelId="{CCEE31FF-0F1C-48A1-BB77-642E48D45A1D}" type="pres">
      <dgm:prSet presAssocID="{4461907F-02F2-4F28-9783-50265DD2DAD5}" presName="childNode" presStyleLbl="node1" presStyleIdx="0" presStyleCnt="4">
        <dgm:presLayoutVars>
          <dgm:bulletEnabled val="1"/>
        </dgm:presLayoutVars>
      </dgm:prSet>
      <dgm:spPr/>
    </dgm:pt>
    <dgm:pt modelId="{4CCFA9C7-8DB0-4B70-9440-9DBF29A472FD}" type="pres">
      <dgm:prSet presAssocID="{4461907F-02F2-4F28-9783-50265DD2DAD5}" presName="aSpace2" presStyleCnt="0"/>
      <dgm:spPr/>
    </dgm:pt>
    <dgm:pt modelId="{35BFB5BE-53D7-4384-8146-9AF59FD9FF1D}" type="pres">
      <dgm:prSet presAssocID="{2F9995E2-8C38-4E32-903A-C27FED94D61D}" presName="childNode" presStyleLbl="node1" presStyleIdx="1" presStyleCnt="4">
        <dgm:presLayoutVars>
          <dgm:bulletEnabled val="1"/>
        </dgm:presLayoutVars>
      </dgm:prSet>
      <dgm:spPr/>
    </dgm:pt>
    <dgm:pt modelId="{35E414E4-4601-40CF-9D8F-410B4F9C49F1}" type="pres">
      <dgm:prSet presAssocID="{D28F88BA-C0A3-46F6-B407-659CE8B29FC2}" presName="aSpace" presStyleCnt="0"/>
      <dgm:spPr/>
    </dgm:pt>
    <dgm:pt modelId="{D0EDDD50-32D6-4B00-B042-2166CF158FD3}" type="pres">
      <dgm:prSet presAssocID="{EF4ACE3D-B497-4593-A629-6146541135AF}" presName="compNode" presStyleCnt="0"/>
      <dgm:spPr/>
    </dgm:pt>
    <dgm:pt modelId="{08DD44D2-1515-40BA-94FE-0DDC17EA85FF}" type="pres">
      <dgm:prSet presAssocID="{EF4ACE3D-B497-4593-A629-6146541135AF}" presName="aNode" presStyleLbl="bgShp" presStyleIdx="2" presStyleCnt="5"/>
      <dgm:spPr/>
    </dgm:pt>
    <dgm:pt modelId="{347BFD79-0DB8-44ED-B813-5DC4E7224D93}" type="pres">
      <dgm:prSet presAssocID="{EF4ACE3D-B497-4593-A629-6146541135AF}" presName="textNode" presStyleLbl="bgShp" presStyleIdx="2" presStyleCnt="5"/>
      <dgm:spPr/>
    </dgm:pt>
    <dgm:pt modelId="{85A2D312-1A0B-4DC3-B211-4493260D06A1}" type="pres">
      <dgm:prSet presAssocID="{EF4ACE3D-B497-4593-A629-6146541135AF}" presName="compChildNode" presStyleCnt="0"/>
      <dgm:spPr/>
    </dgm:pt>
    <dgm:pt modelId="{EDF7B6A0-BDCD-4F67-8B75-E591D5332837}" type="pres">
      <dgm:prSet presAssocID="{EF4ACE3D-B497-4593-A629-6146541135AF}" presName="theInnerList" presStyleCnt="0"/>
      <dgm:spPr/>
    </dgm:pt>
    <dgm:pt modelId="{064FBD81-F1EE-4017-B74D-C0E881777390}" type="pres">
      <dgm:prSet presAssocID="{EAA2B018-8237-41A9-A663-21E67B42F269}" presName="childNode" presStyleLbl="node1" presStyleIdx="2" presStyleCnt="4">
        <dgm:presLayoutVars>
          <dgm:bulletEnabled val="1"/>
        </dgm:presLayoutVars>
      </dgm:prSet>
      <dgm:spPr/>
    </dgm:pt>
    <dgm:pt modelId="{26AD0272-BFA2-4273-BCE8-A18068984965}" type="pres">
      <dgm:prSet presAssocID="{EAA2B018-8237-41A9-A663-21E67B42F269}" presName="aSpace2" presStyleCnt="0"/>
      <dgm:spPr/>
    </dgm:pt>
    <dgm:pt modelId="{3485942B-D67B-4E9B-A33C-3C7038259C6B}" type="pres">
      <dgm:prSet presAssocID="{4BB9EC4E-08C4-4533-BE65-8BF4464B2693}" presName="childNode" presStyleLbl="node1" presStyleIdx="3" presStyleCnt="4">
        <dgm:presLayoutVars>
          <dgm:bulletEnabled val="1"/>
        </dgm:presLayoutVars>
      </dgm:prSet>
      <dgm:spPr/>
    </dgm:pt>
    <dgm:pt modelId="{27283994-6073-4474-B933-9CADD96F5108}" type="pres">
      <dgm:prSet presAssocID="{EF4ACE3D-B497-4593-A629-6146541135AF}" presName="aSpace" presStyleCnt="0"/>
      <dgm:spPr/>
    </dgm:pt>
    <dgm:pt modelId="{17BBD3E3-65E4-43EA-B2DD-FD97F3407709}" type="pres">
      <dgm:prSet presAssocID="{B1A413F9-FB97-4D6B-8E0B-9EEC28DC6C15}" presName="compNode" presStyleCnt="0"/>
      <dgm:spPr/>
    </dgm:pt>
    <dgm:pt modelId="{9A3481CA-62A1-4FEC-BD31-C6B8969A01A0}" type="pres">
      <dgm:prSet presAssocID="{B1A413F9-FB97-4D6B-8E0B-9EEC28DC6C15}" presName="aNode" presStyleLbl="bgShp" presStyleIdx="3" presStyleCnt="5"/>
      <dgm:spPr/>
    </dgm:pt>
    <dgm:pt modelId="{461640A1-4117-41A2-9201-07C9167DEDA6}" type="pres">
      <dgm:prSet presAssocID="{B1A413F9-FB97-4D6B-8E0B-9EEC28DC6C15}" presName="textNode" presStyleLbl="bgShp" presStyleIdx="3" presStyleCnt="5"/>
      <dgm:spPr/>
    </dgm:pt>
    <dgm:pt modelId="{0611FDB7-2C75-4F84-9AF8-0A3F59DF536E}" type="pres">
      <dgm:prSet presAssocID="{B1A413F9-FB97-4D6B-8E0B-9EEC28DC6C15}" presName="compChildNode" presStyleCnt="0"/>
      <dgm:spPr/>
    </dgm:pt>
    <dgm:pt modelId="{CE302C56-D9F8-440C-9DBC-E57280BDB246}" type="pres">
      <dgm:prSet presAssocID="{B1A413F9-FB97-4D6B-8E0B-9EEC28DC6C15}" presName="theInnerList" presStyleCnt="0"/>
      <dgm:spPr/>
    </dgm:pt>
    <dgm:pt modelId="{7220E2D9-5360-49CB-BF5C-C6308AEECA12}" type="pres">
      <dgm:prSet presAssocID="{B1A413F9-FB97-4D6B-8E0B-9EEC28DC6C15}" presName="aSpace" presStyleCnt="0"/>
      <dgm:spPr/>
    </dgm:pt>
    <dgm:pt modelId="{C914D975-3EB1-4EDF-BF88-61672FE9ED33}" type="pres">
      <dgm:prSet presAssocID="{77695C99-ED2B-421F-AD1A-AB7E3C6F996D}" presName="compNode" presStyleCnt="0"/>
      <dgm:spPr/>
    </dgm:pt>
    <dgm:pt modelId="{9D4636A1-0E2E-4F7E-A514-0327B3375F02}" type="pres">
      <dgm:prSet presAssocID="{77695C99-ED2B-421F-AD1A-AB7E3C6F996D}" presName="aNode" presStyleLbl="bgShp" presStyleIdx="4" presStyleCnt="5"/>
      <dgm:spPr/>
    </dgm:pt>
    <dgm:pt modelId="{97AD6BD8-7A53-4F67-9E42-0F10046593A0}" type="pres">
      <dgm:prSet presAssocID="{77695C99-ED2B-421F-AD1A-AB7E3C6F996D}" presName="textNode" presStyleLbl="bgShp" presStyleIdx="4" presStyleCnt="5"/>
      <dgm:spPr/>
    </dgm:pt>
    <dgm:pt modelId="{C6D89383-D5B2-4C55-A561-3F2657A3CED3}" type="pres">
      <dgm:prSet presAssocID="{77695C99-ED2B-421F-AD1A-AB7E3C6F996D}" presName="compChildNode" presStyleCnt="0"/>
      <dgm:spPr/>
    </dgm:pt>
    <dgm:pt modelId="{D2DA2262-2691-4D60-8E86-37F69B121764}" type="pres">
      <dgm:prSet presAssocID="{77695C99-ED2B-421F-AD1A-AB7E3C6F996D}" presName="theInnerList" presStyleCnt="0"/>
      <dgm:spPr/>
    </dgm:pt>
  </dgm:ptLst>
  <dgm:cxnLst>
    <dgm:cxn modelId="{4AFE4501-ECB9-4DC4-88C2-D6A0AEBFC5D9}" type="presOf" srcId="{EF4ACE3D-B497-4593-A629-6146541135AF}" destId="{347BFD79-0DB8-44ED-B813-5DC4E7224D93}" srcOrd="1" destOrd="0" presId="urn:microsoft.com/office/officeart/2005/8/layout/lProcess2"/>
    <dgm:cxn modelId="{C5C2BB0C-1077-422A-AFD3-06376F678724}" type="presOf" srcId="{D28F88BA-C0A3-46F6-B407-659CE8B29FC2}" destId="{20D06727-4D47-46F9-95EB-F341587E6EB2}" srcOrd="0" destOrd="0" presId="urn:microsoft.com/office/officeart/2005/8/layout/lProcess2"/>
    <dgm:cxn modelId="{9023E61D-B822-4B52-AFEC-A21D1E2F6967}" type="presOf" srcId="{B1A413F9-FB97-4D6B-8E0B-9EEC28DC6C15}" destId="{9A3481CA-62A1-4FEC-BD31-C6B8969A01A0}" srcOrd="0" destOrd="0" presId="urn:microsoft.com/office/officeart/2005/8/layout/lProcess2"/>
    <dgm:cxn modelId="{57093429-8D8A-48A0-ACEE-C70EE72FD66B}" type="presOf" srcId="{D28F88BA-C0A3-46F6-B407-659CE8B29FC2}" destId="{88E3C7A3-443D-41A4-AADB-B1FB32EC2419}" srcOrd="1" destOrd="0" presId="urn:microsoft.com/office/officeart/2005/8/layout/lProcess2"/>
    <dgm:cxn modelId="{D30D7C38-921A-4D18-881B-1E3B6A0B1176}" srcId="{AE8080FC-8508-4EBC-B4C7-F03809A1EF6C}" destId="{EF4ACE3D-B497-4593-A629-6146541135AF}" srcOrd="2" destOrd="0" parTransId="{F17C90D0-0D45-43B9-AD49-99865ACF2F97}" sibTransId="{488CA71A-E9D7-47C7-8FD8-7098C579C503}"/>
    <dgm:cxn modelId="{4052B353-A368-47D0-AFA9-97FE867707B0}" type="presOf" srcId="{3A45E2FA-32A6-4137-A2B1-BABDF6FE7B69}" destId="{7DAF92C1-AAC8-4D5E-9263-769C2DEDBAC2}" srcOrd="1" destOrd="0" presId="urn:microsoft.com/office/officeart/2005/8/layout/lProcess2"/>
    <dgm:cxn modelId="{C86DC359-0A0B-4255-9083-1CBA46F2F7C1}" type="presOf" srcId="{EAA2B018-8237-41A9-A663-21E67B42F269}" destId="{064FBD81-F1EE-4017-B74D-C0E881777390}" srcOrd="0" destOrd="0" presId="urn:microsoft.com/office/officeart/2005/8/layout/lProcess2"/>
    <dgm:cxn modelId="{E703F859-8D38-4E4B-9CF1-E0503F95ADF4}" type="presOf" srcId="{77695C99-ED2B-421F-AD1A-AB7E3C6F996D}" destId="{9D4636A1-0E2E-4F7E-A514-0327B3375F02}" srcOrd="0" destOrd="0" presId="urn:microsoft.com/office/officeart/2005/8/layout/lProcess2"/>
    <dgm:cxn modelId="{6FC0AE7E-2195-40F3-BC2D-91A6494BDBA2}" srcId="{AE8080FC-8508-4EBC-B4C7-F03809A1EF6C}" destId="{3A45E2FA-32A6-4137-A2B1-BABDF6FE7B69}" srcOrd="0" destOrd="0" parTransId="{51FF5137-00C8-4044-BEC5-84EB071652CB}" sibTransId="{DA10BA4B-7BE0-4E83-96E4-9B3E767B6BD0}"/>
    <dgm:cxn modelId="{C323BB88-1D38-4861-8EA1-476690357860}" srcId="{D28F88BA-C0A3-46F6-B407-659CE8B29FC2}" destId="{4461907F-02F2-4F28-9783-50265DD2DAD5}" srcOrd="0" destOrd="0" parTransId="{0115EA6B-8D3E-47EC-A9D8-75F45A86BAC0}" sibTransId="{7CACC187-A5FA-4721-B1C8-230FF9860EBC}"/>
    <dgm:cxn modelId="{6A9C2E90-52CC-4E60-A795-3BA0DC2D87E7}" srcId="{AE8080FC-8508-4EBC-B4C7-F03809A1EF6C}" destId="{77695C99-ED2B-421F-AD1A-AB7E3C6F996D}" srcOrd="4" destOrd="0" parTransId="{48399EB2-722F-4130-A15F-C7F581B2DE9F}" sibTransId="{6E3E1A2F-262F-439C-AA66-22BBFD12D3E4}"/>
    <dgm:cxn modelId="{2622F29D-9051-4327-B50C-BEB6795D748A}" srcId="{AE8080FC-8508-4EBC-B4C7-F03809A1EF6C}" destId="{D28F88BA-C0A3-46F6-B407-659CE8B29FC2}" srcOrd="1" destOrd="0" parTransId="{B2C14598-B900-47E2-926A-9C19D26A3C8B}" sibTransId="{0D0006CE-A378-4616-A1CF-15EEA2E8B907}"/>
    <dgm:cxn modelId="{7EB2B5A8-7F7B-4A70-8DC0-7B6FCF29A8D1}" type="presOf" srcId="{B1A413F9-FB97-4D6B-8E0B-9EEC28DC6C15}" destId="{461640A1-4117-41A2-9201-07C9167DEDA6}" srcOrd="1" destOrd="0" presId="urn:microsoft.com/office/officeart/2005/8/layout/lProcess2"/>
    <dgm:cxn modelId="{638251AB-8134-4917-9E85-D158B3FBF6B0}" type="presOf" srcId="{77695C99-ED2B-421F-AD1A-AB7E3C6F996D}" destId="{97AD6BD8-7A53-4F67-9E42-0F10046593A0}" srcOrd="1" destOrd="0" presId="urn:microsoft.com/office/officeart/2005/8/layout/lProcess2"/>
    <dgm:cxn modelId="{12650EB3-E317-4964-AD3D-C455398937DF}" type="presOf" srcId="{4461907F-02F2-4F28-9783-50265DD2DAD5}" destId="{CCEE31FF-0F1C-48A1-BB77-642E48D45A1D}" srcOrd="0" destOrd="0" presId="urn:microsoft.com/office/officeart/2005/8/layout/lProcess2"/>
    <dgm:cxn modelId="{467233C1-CAB4-43D5-B266-16F42B668AE8}" type="presOf" srcId="{EF4ACE3D-B497-4593-A629-6146541135AF}" destId="{08DD44D2-1515-40BA-94FE-0DDC17EA85FF}" srcOrd="0" destOrd="0" presId="urn:microsoft.com/office/officeart/2005/8/layout/lProcess2"/>
    <dgm:cxn modelId="{C734A4C3-5396-4AD4-8292-D4E2628DA5CF}" type="presOf" srcId="{4BB9EC4E-08C4-4533-BE65-8BF4464B2693}" destId="{3485942B-D67B-4E9B-A33C-3C7038259C6B}" srcOrd="0" destOrd="0" presId="urn:microsoft.com/office/officeart/2005/8/layout/lProcess2"/>
    <dgm:cxn modelId="{4AE871C7-8286-4380-97FF-9FDA866C7A75}" srcId="{EF4ACE3D-B497-4593-A629-6146541135AF}" destId="{EAA2B018-8237-41A9-A663-21E67B42F269}" srcOrd="0" destOrd="0" parTransId="{9A0085DC-B8F5-4C27-B3C4-17FA732C1BC2}" sibTransId="{F4D9E439-B379-43AD-9464-EFD277ABA244}"/>
    <dgm:cxn modelId="{AD21F9CA-414D-453E-91F3-162B96FD98AF}" type="presOf" srcId="{AE8080FC-8508-4EBC-B4C7-F03809A1EF6C}" destId="{89CE4D39-0B71-41D5-936E-4CBF7E2E4FC3}" srcOrd="0" destOrd="0" presId="urn:microsoft.com/office/officeart/2005/8/layout/lProcess2"/>
    <dgm:cxn modelId="{AE7EB8D6-7EA3-474A-8586-EEC26E42D408}" type="presOf" srcId="{2F9995E2-8C38-4E32-903A-C27FED94D61D}" destId="{35BFB5BE-53D7-4384-8146-9AF59FD9FF1D}" srcOrd="0" destOrd="0" presId="urn:microsoft.com/office/officeart/2005/8/layout/lProcess2"/>
    <dgm:cxn modelId="{E101DED7-7DDB-4190-95E7-9CB2A69D7C3A}" type="presOf" srcId="{3A45E2FA-32A6-4137-A2B1-BABDF6FE7B69}" destId="{D28465F4-15A6-49F0-B996-223400F45A30}" srcOrd="0" destOrd="0" presId="urn:microsoft.com/office/officeart/2005/8/layout/lProcess2"/>
    <dgm:cxn modelId="{D04927E4-EB80-4A31-8825-5908507A7539}" srcId="{D28F88BA-C0A3-46F6-B407-659CE8B29FC2}" destId="{2F9995E2-8C38-4E32-903A-C27FED94D61D}" srcOrd="1" destOrd="0" parTransId="{14A6F937-4797-41DC-9D8F-B833417717B1}" sibTransId="{982CE701-49AC-4B4D-96FA-02F6A0FFA6AC}"/>
    <dgm:cxn modelId="{AAB933F3-678E-4EF2-B6B7-1878CBE2A046}" srcId="{EF4ACE3D-B497-4593-A629-6146541135AF}" destId="{4BB9EC4E-08C4-4533-BE65-8BF4464B2693}" srcOrd="1" destOrd="0" parTransId="{FC91332D-3AAB-4E0A-926B-05D2D744070E}" sibTransId="{BDD65477-EFB8-4AE5-8EFA-AD2FDE0ACD21}"/>
    <dgm:cxn modelId="{9C2AC4F4-90C4-4637-8E88-3A550A900786}" srcId="{AE8080FC-8508-4EBC-B4C7-F03809A1EF6C}" destId="{B1A413F9-FB97-4D6B-8E0B-9EEC28DC6C15}" srcOrd="3" destOrd="0" parTransId="{6D295454-94B0-4C5D-907C-3D68FA712424}" sibTransId="{429B7AB9-B9C5-41B0-AA37-6A8549B20135}"/>
    <dgm:cxn modelId="{D321984E-1261-49FB-94AD-4F159FA122D6}" type="presParOf" srcId="{89CE4D39-0B71-41D5-936E-4CBF7E2E4FC3}" destId="{80D05A79-12CE-455A-94E5-5EC72D1B0A3B}" srcOrd="0" destOrd="0" presId="urn:microsoft.com/office/officeart/2005/8/layout/lProcess2"/>
    <dgm:cxn modelId="{42A9BE5B-5320-4A72-8645-D3EE2C0CD92E}" type="presParOf" srcId="{80D05A79-12CE-455A-94E5-5EC72D1B0A3B}" destId="{D28465F4-15A6-49F0-B996-223400F45A30}" srcOrd="0" destOrd="0" presId="urn:microsoft.com/office/officeart/2005/8/layout/lProcess2"/>
    <dgm:cxn modelId="{084B4E89-A57E-46C1-87A6-9A1AD3F6D3D1}" type="presParOf" srcId="{80D05A79-12CE-455A-94E5-5EC72D1B0A3B}" destId="{7DAF92C1-AAC8-4D5E-9263-769C2DEDBAC2}" srcOrd="1" destOrd="0" presId="urn:microsoft.com/office/officeart/2005/8/layout/lProcess2"/>
    <dgm:cxn modelId="{7D201818-2411-414E-A58E-CB591AE1B257}" type="presParOf" srcId="{80D05A79-12CE-455A-94E5-5EC72D1B0A3B}" destId="{E3AFFA0A-47AF-4789-B3BB-48F7BDAC1E41}" srcOrd="2" destOrd="0" presId="urn:microsoft.com/office/officeart/2005/8/layout/lProcess2"/>
    <dgm:cxn modelId="{4EDE68DB-D9D6-4820-A3FC-73698EE40B39}" type="presParOf" srcId="{E3AFFA0A-47AF-4789-B3BB-48F7BDAC1E41}" destId="{11B351FC-346C-4C8B-904F-E1DB7EF5A09A}" srcOrd="0" destOrd="0" presId="urn:microsoft.com/office/officeart/2005/8/layout/lProcess2"/>
    <dgm:cxn modelId="{29C630DC-69F1-4947-93CB-F1C9601890DC}" type="presParOf" srcId="{89CE4D39-0B71-41D5-936E-4CBF7E2E4FC3}" destId="{203F8AFB-FEE3-4F8A-9195-22924269018D}" srcOrd="1" destOrd="0" presId="urn:microsoft.com/office/officeart/2005/8/layout/lProcess2"/>
    <dgm:cxn modelId="{CA8BEF25-0828-4B87-B94C-F93E550371D2}" type="presParOf" srcId="{89CE4D39-0B71-41D5-936E-4CBF7E2E4FC3}" destId="{FCFD294C-8B30-470C-A890-23042B1C175B}" srcOrd="2" destOrd="0" presId="urn:microsoft.com/office/officeart/2005/8/layout/lProcess2"/>
    <dgm:cxn modelId="{E78279D9-2258-4EFA-9740-7332374D104D}" type="presParOf" srcId="{FCFD294C-8B30-470C-A890-23042B1C175B}" destId="{20D06727-4D47-46F9-95EB-F341587E6EB2}" srcOrd="0" destOrd="0" presId="urn:microsoft.com/office/officeart/2005/8/layout/lProcess2"/>
    <dgm:cxn modelId="{B5E5248B-8C3C-4FD7-A383-734E25379B0F}" type="presParOf" srcId="{FCFD294C-8B30-470C-A890-23042B1C175B}" destId="{88E3C7A3-443D-41A4-AADB-B1FB32EC2419}" srcOrd="1" destOrd="0" presId="urn:microsoft.com/office/officeart/2005/8/layout/lProcess2"/>
    <dgm:cxn modelId="{89B170B4-58D1-46CB-AAF8-55CA83D28993}" type="presParOf" srcId="{FCFD294C-8B30-470C-A890-23042B1C175B}" destId="{93A8AF74-EB9F-4A57-9898-0F0E14072E0F}" srcOrd="2" destOrd="0" presId="urn:microsoft.com/office/officeart/2005/8/layout/lProcess2"/>
    <dgm:cxn modelId="{11FF83F3-BA02-4475-AEDD-BB499647151F}" type="presParOf" srcId="{93A8AF74-EB9F-4A57-9898-0F0E14072E0F}" destId="{B4D03123-F68B-4EFB-B7C4-ACD751B965F4}" srcOrd="0" destOrd="0" presId="urn:microsoft.com/office/officeart/2005/8/layout/lProcess2"/>
    <dgm:cxn modelId="{EA8EC634-2C7B-4B8A-828E-F8C407D23D63}" type="presParOf" srcId="{B4D03123-F68B-4EFB-B7C4-ACD751B965F4}" destId="{CCEE31FF-0F1C-48A1-BB77-642E48D45A1D}" srcOrd="0" destOrd="0" presId="urn:microsoft.com/office/officeart/2005/8/layout/lProcess2"/>
    <dgm:cxn modelId="{6137B31A-7267-42D7-90AC-43B9C44BC66D}" type="presParOf" srcId="{B4D03123-F68B-4EFB-B7C4-ACD751B965F4}" destId="{4CCFA9C7-8DB0-4B70-9440-9DBF29A472FD}" srcOrd="1" destOrd="0" presId="urn:microsoft.com/office/officeart/2005/8/layout/lProcess2"/>
    <dgm:cxn modelId="{537BA727-9E6E-4A0E-80A9-4593506F61AF}" type="presParOf" srcId="{B4D03123-F68B-4EFB-B7C4-ACD751B965F4}" destId="{35BFB5BE-53D7-4384-8146-9AF59FD9FF1D}" srcOrd="2" destOrd="0" presId="urn:microsoft.com/office/officeart/2005/8/layout/lProcess2"/>
    <dgm:cxn modelId="{7DD104E0-5B61-4656-943A-CBB499A06FD8}" type="presParOf" srcId="{89CE4D39-0B71-41D5-936E-4CBF7E2E4FC3}" destId="{35E414E4-4601-40CF-9D8F-410B4F9C49F1}" srcOrd="3" destOrd="0" presId="urn:microsoft.com/office/officeart/2005/8/layout/lProcess2"/>
    <dgm:cxn modelId="{AB49D38B-6CE0-47EB-B44C-9D008DBC9202}" type="presParOf" srcId="{89CE4D39-0B71-41D5-936E-4CBF7E2E4FC3}" destId="{D0EDDD50-32D6-4B00-B042-2166CF158FD3}" srcOrd="4" destOrd="0" presId="urn:microsoft.com/office/officeart/2005/8/layout/lProcess2"/>
    <dgm:cxn modelId="{61A50358-EBFA-4DBF-8440-5D97D791A5DA}" type="presParOf" srcId="{D0EDDD50-32D6-4B00-B042-2166CF158FD3}" destId="{08DD44D2-1515-40BA-94FE-0DDC17EA85FF}" srcOrd="0" destOrd="0" presId="urn:microsoft.com/office/officeart/2005/8/layout/lProcess2"/>
    <dgm:cxn modelId="{6322CC04-3F28-413E-B61B-98F6DFE4AC8B}" type="presParOf" srcId="{D0EDDD50-32D6-4B00-B042-2166CF158FD3}" destId="{347BFD79-0DB8-44ED-B813-5DC4E7224D93}" srcOrd="1" destOrd="0" presId="urn:microsoft.com/office/officeart/2005/8/layout/lProcess2"/>
    <dgm:cxn modelId="{4F8EADE2-CD86-497F-B7B6-EBF661B122FB}" type="presParOf" srcId="{D0EDDD50-32D6-4B00-B042-2166CF158FD3}" destId="{85A2D312-1A0B-4DC3-B211-4493260D06A1}" srcOrd="2" destOrd="0" presId="urn:microsoft.com/office/officeart/2005/8/layout/lProcess2"/>
    <dgm:cxn modelId="{9C7DA2EA-024A-4BDB-AE90-79B090F35984}" type="presParOf" srcId="{85A2D312-1A0B-4DC3-B211-4493260D06A1}" destId="{EDF7B6A0-BDCD-4F67-8B75-E591D5332837}" srcOrd="0" destOrd="0" presId="urn:microsoft.com/office/officeart/2005/8/layout/lProcess2"/>
    <dgm:cxn modelId="{3A510A9B-BC8B-4CEC-A454-2BA451E4883A}" type="presParOf" srcId="{EDF7B6A0-BDCD-4F67-8B75-E591D5332837}" destId="{064FBD81-F1EE-4017-B74D-C0E881777390}" srcOrd="0" destOrd="0" presId="urn:microsoft.com/office/officeart/2005/8/layout/lProcess2"/>
    <dgm:cxn modelId="{072C1602-1274-4DFD-90FF-47DE804AA937}" type="presParOf" srcId="{EDF7B6A0-BDCD-4F67-8B75-E591D5332837}" destId="{26AD0272-BFA2-4273-BCE8-A18068984965}" srcOrd="1" destOrd="0" presId="urn:microsoft.com/office/officeart/2005/8/layout/lProcess2"/>
    <dgm:cxn modelId="{97BE77B3-92EF-4C3F-9AF0-720F3AC69B75}" type="presParOf" srcId="{EDF7B6A0-BDCD-4F67-8B75-E591D5332837}" destId="{3485942B-D67B-4E9B-A33C-3C7038259C6B}" srcOrd="2" destOrd="0" presId="urn:microsoft.com/office/officeart/2005/8/layout/lProcess2"/>
    <dgm:cxn modelId="{50E46EC5-3D00-490C-97E4-8A6EADBB604C}" type="presParOf" srcId="{89CE4D39-0B71-41D5-936E-4CBF7E2E4FC3}" destId="{27283994-6073-4474-B933-9CADD96F5108}" srcOrd="5" destOrd="0" presId="urn:microsoft.com/office/officeart/2005/8/layout/lProcess2"/>
    <dgm:cxn modelId="{970FBC69-386E-4B71-882D-97E77920D6DE}" type="presParOf" srcId="{89CE4D39-0B71-41D5-936E-4CBF7E2E4FC3}" destId="{17BBD3E3-65E4-43EA-B2DD-FD97F3407709}" srcOrd="6" destOrd="0" presId="urn:microsoft.com/office/officeart/2005/8/layout/lProcess2"/>
    <dgm:cxn modelId="{712FF2CE-9B5F-4749-8B4C-7D3F831E20A6}" type="presParOf" srcId="{17BBD3E3-65E4-43EA-B2DD-FD97F3407709}" destId="{9A3481CA-62A1-4FEC-BD31-C6B8969A01A0}" srcOrd="0" destOrd="0" presId="urn:microsoft.com/office/officeart/2005/8/layout/lProcess2"/>
    <dgm:cxn modelId="{8BF2B1F9-C142-4DBC-990A-E68A3787DC0B}" type="presParOf" srcId="{17BBD3E3-65E4-43EA-B2DD-FD97F3407709}" destId="{461640A1-4117-41A2-9201-07C9167DEDA6}" srcOrd="1" destOrd="0" presId="urn:microsoft.com/office/officeart/2005/8/layout/lProcess2"/>
    <dgm:cxn modelId="{2E46A2D7-5DFA-415B-8485-CA79D4B56F98}" type="presParOf" srcId="{17BBD3E3-65E4-43EA-B2DD-FD97F3407709}" destId="{0611FDB7-2C75-4F84-9AF8-0A3F59DF536E}" srcOrd="2" destOrd="0" presId="urn:microsoft.com/office/officeart/2005/8/layout/lProcess2"/>
    <dgm:cxn modelId="{2A7D82A7-BDDE-46D0-B3B7-27BC17E31594}" type="presParOf" srcId="{0611FDB7-2C75-4F84-9AF8-0A3F59DF536E}" destId="{CE302C56-D9F8-440C-9DBC-E57280BDB246}" srcOrd="0" destOrd="0" presId="urn:microsoft.com/office/officeart/2005/8/layout/lProcess2"/>
    <dgm:cxn modelId="{33886EE2-1BAF-4B87-AD05-B55F0D178AFC}" type="presParOf" srcId="{89CE4D39-0B71-41D5-936E-4CBF7E2E4FC3}" destId="{7220E2D9-5360-49CB-BF5C-C6308AEECA12}" srcOrd="7" destOrd="0" presId="urn:microsoft.com/office/officeart/2005/8/layout/lProcess2"/>
    <dgm:cxn modelId="{C4DEE200-C455-4530-A566-80CAD0952A6E}" type="presParOf" srcId="{89CE4D39-0B71-41D5-936E-4CBF7E2E4FC3}" destId="{C914D975-3EB1-4EDF-BF88-61672FE9ED33}" srcOrd="8" destOrd="0" presId="urn:microsoft.com/office/officeart/2005/8/layout/lProcess2"/>
    <dgm:cxn modelId="{EAB30E21-B1E5-4715-8FE8-F2824A11A7B5}" type="presParOf" srcId="{C914D975-3EB1-4EDF-BF88-61672FE9ED33}" destId="{9D4636A1-0E2E-4F7E-A514-0327B3375F02}" srcOrd="0" destOrd="0" presId="urn:microsoft.com/office/officeart/2005/8/layout/lProcess2"/>
    <dgm:cxn modelId="{117D9C9B-3F38-4FC4-B95B-FE69B96F90BB}" type="presParOf" srcId="{C914D975-3EB1-4EDF-BF88-61672FE9ED33}" destId="{97AD6BD8-7A53-4F67-9E42-0F10046593A0}" srcOrd="1" destOrd="0" presId="urn:microsoft.com/office/officeart/2005/8/layout/lProcess2"/>
    <dgm:cxn modelId="{60E72E25-A30B-4A6B-875D-0DA211578C86}" type="presParOf" srcId="{C914D975-3EB1-4EDF-BF88-61672FE9ED33}" destId="{C6D89383-D5B2-4C55-A561-3F2657A3CED3}" srcOrd="2" destOrd="0" presId="urn:microsoft.com/office/officeart/2005/8/layout/lProcess2"/>
    <dgm:cxn modelId="{924DAE41-3527-4B2A-8397-63516CAFE3E9}" type="presParOf" srcId="{C6D89383-D5B2-4C55-A561-3F2657A3CED3}" destId="{D2DA2262-2691-4D60-8E86-37F69B121764}" srcOrd="0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06.xml><?xml version="1.0" encoding="utf-8"?>
<dgm:dataModel xmlns:dgm="http://schemas.openxmlformats.org/drawingml/2006/diagram" xmlns:a="http://schemas.openxmlformats.org/drawingml/2006/main">
  <dgm:ptLst>
    <dgm:pt modelId="{77DFCB95-6864-47B7-8E5C-34F8B046D9C0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D594A8B-1172-4A10-8FED-B3F0A7B39961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J-1 Visa and Unpaid Leaves of Absence</a:t>
          </a:r>
          <a:endParaRPr lang="en-US" sz="2400" dirty="0"/>
        </a:p>
      </dgm:t>
    </dgm:pt>
    <dgm:pt modelId="{E8E267EA-07A1-43D3-89E7-F9846553FA3D}" type="parTrans" cxnId="{3FB031E4-8741-41C1-AFAE-470A79EF5764}">
      <dgm:prSet/>
      <dgm:spPr/>
      <dgm:t>
        <a:bodyPr/>
        <a:lstStyle/>
        <a:p>
          <a:endParaRPr lang="en-US"/>
        </a:p>
      </dgm:t>
    </dgm:pt>
    <dgm:pt modelId="{AD978D79-E620-4789-8022-474B67AC357B}" type="sibTrans" cxnId="{3FB031E4-8741-41C1-AFAE-470A79EF5764}">
      <dgm:prSet/>
      <dgm:spPr/>
      <dgm:t>
        <a:bodyPr/>
        <a:lstStyle/>
        <a:p>
          <a:endParaRPr lang="en-US"/>
        </a:p>
      </dgm:t>
    </dgm:pt>
    <dgm:pt modelId="{FF31C8CA-257C-4DF1-BC6D-C4897322A233}" type="pres">
      <dgm:prSet presAssocID="{77DFCB95-6864-47B7-8E5C-34F8B046D9C0}" presName="linear" presStyleCnt="0">
        <dgm:presLayoutVars>
          <dgm:animLvl val="lvl"/>
          <dgm:resizeHandles val="exact"/>
        </dgm:presLayoutVars>
      </dgm:prSet>
      <dgm:spPr/>
    </dgm:pt>
    <dgm:pt modelId="{33379694-5837-4C1A-839F-4EB3FFD69E10}" type="pres">
      <dgm:prSet presAssocID="{3D594A8B-1172-4A10-8FED-B3F0A7B39961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DCB89562-A3FB-4818-88FC-3313DF3EAE52}" type="presOf" srcId="{77DFCB95-6864-47B7-8E5C-34F8B046D9C0}" destId="{FF31C8CA-257C-4DF1-BC6D-C4897322A233}" srcOrd="0" destOrd="0" presId="urn:microsoft.com/office/officeart/2005/8/layout/vList2"/>
    <dgm:cxn modelId="{2E5CEE52-CCB2-4D0B-94BD-EEA3DCAE8251}" type="presOf" srcId="{3D594A8B-1172-4A10-8FED-B3F0A7B39961}" destId="{33379694-5837-4C1A-839F-4EB3FFD69E10}" srcOrd="0" destOrd="0" presId="urn:microsoft.com/office/officeart/2005/8/layout/vList2"/>
    <dgm:cxn modelId="{3FB031E4-8741-41C1-AFAE-470A79EF5764}" srcId="{77DFCB95-6864-47B7-8E5C-34F8B046D9C0}" destId="{3D594A8B-1172-4A10-8FED-B3F0A7B39961}" srcOrd="0" destOrd="0" parTransId="{E8E267EA-07A1-43D3-89E7-F9846553FA3D}" sibTransId="{AD978D79-E620-4789-8022-474B67AC357B}"/>
    <dgm:cxn modelId="{63C95D5A-076A-4E24-93C8-A08DFF693649}" type="presParOf" srcId="{FF31C8CA-257C-4DF1-BC6D-C4897322A233}" destId="{33379694-5837-4C1A-839F-4EB3FFD69E1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07.xml><?xml version="1.0" encoding="utf-8"?>
<dgm:dataModel xmlns:dgm="http://schemas.openxmlformats.org/drawingml/2006/diagram" xmlns:a="http://schemas.openxmlformats.org/drawingml/2006/main">
  <dgm:ptLst>
    <dgm:pt modelId="{882A2867-7BF2-43BD-9D05-3F28C5A7E937}" type="doc">
      <dgm:prSet loTypeId="urn:microsoft.com/office/officeart/2005/8/layout/hierarchy6" loCatId="hierarchy" qsTypeId="urn:microsoft.com/office/officeart/2005/8/quickstyle/simple5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03D882B5-5482-4591-8C50-48BAF7577A90}">
      <dgm:prSet/>
      <dgm:spPr/>
      <dgm:t>
        <a:bodyPr/>
        <a:lstStyle/>
        <a:p>
          <a:r>
            <a:rPr lang="en-US"/>
            <a:t>Unpaid LOA requests from International postdocs are reviewed considering visa regulations and may be declined if the leave violates visa rules</a:t>
          </a:r>
        </a:p>
      </dgm:t>
    </dgm:pt>
    <dgm:pt modelId="{EB059004-0C64-4EF0-9810-1AC2A6E89247}" type="parTrans" cxnId="{8EE05A1B-F210-4C6B-9A12-BFD77070FBCA}">
      <dgm:prSet/>
      <dgm:spPr/>
      <dgm:t>
        <a:bodyPr/>
        <a:lstStyle/>
        <a:p>
          <a:endParaRPr lang="en-US"/>
        </a:p>
      </dgm:t>
    </dgm:pt>
    <dgm:pt modelId="{8BFFDA68-615F-4753-A500-192A1B9798E2}" type="sibTrans" cxnId="{8EE05A1B-F210-4C6B-9A12-BFD77070FBCA}">
      <dgm:prSet/>
      <dgm:spPr/>
      <dgm:t>
        <a:bodyPr/>
        <a:lstStyle/>
        <a:p>
          <a:endParaRPr lang="en-US"/>
        </a:p>
      </dgm:t>
    </dgm:pt>
    <dgm:pt modelId="{12B0F7F5-6A3B-4CE8-9D03-6B2BC4CF0C27}">
      <dgm:prSet/>
      <dgm:spPr/>
      <dgm:t>
        <a:bodyPr/>
        <a:lstStyle/>
        <a:p>
          <a:r>
            <a:rPr lang="en-US"/>
            <a:t>International postdocs in J-1 visa status MUST leave the U.S. to qualify for an unpaid LOA</a:t>
          </a:r>
        </a:p>
      </dgm:t>
    </dgm:pt>
    <dgm:pt modelId="{A490E0FA-7A13-46E4-9734-269DC4B1A2F8}" type="parTrans" cxnId="{DEE2496A-0F4C-43DC-940D-6C59059B4F6A}">
      <dgm:prSet/>
      <dgm:spPr/>
      <dgm:t>
        <a:bodyPr/>
        <a:lstStyle/>
        <a:p>
          <a:endParaRPr lang="en-US"/>
        </a:p>
      </dgm:t>
    </dgm:pt>
    <dgm:pt modelId="{C8827241-02A5-465B-917B-93E39B39A6E4}" type="sibTrans" cxnId="{DEE2496A-0F4C-43DC-940D-6C59059B4F6A}">
      <dgm:prSet/>
      <dgm:spPr/>
      <dgm:t>
        <a:bodyPr/>
        <a:lstStyle/>
        <a:p>
          <a:endParaRPr lang="en-US"/>
        </a:p>
      </dgm:t>
    </dgm:pt>
    <dgm:pt modelId="{0104CAA0-ABE1-4048-8F09-CE65D73D21B6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2"/>
              </a:solidFill>
            </a:rPr>
            <a:t>International postdocs who request unpaid leave should do so BEFORE the leave start date, or as soon as possible after the leave begins</a:t>
          </a:r>
        </a:p>
      </dgm:t>
    </dgm:pt>
    <dgm:pt modelId="{75EA2B88-528C-46F5-A2EE-2C4A6EEE2273}" type="parTrans" cxnId="{11580FD3-1F06-4371-BA4C-5A2CCE55EC4E}">
      <dgm:prSet/>
      <dgm:spPr/>
      <dgm:t>
        <a:bodyPr/>
        <a:lstStyle/>
        <a:p>
          <a:endParaRPr lang="en-US"/>
        </a:p>
      </dgm:t>
    </dgm:pt>
    <dgm:pt modelId="{70455F75-D93A-4F5F-AD8F-3FA20CBA1AD0}" type="sibTrans" cxnId="{11580FD3-1F06-4371-BA4C-5A2CCE55EC4E}">
      <dgm:prSet/>
      <dgm:spPr/>
      <dgm:t>
        <a:bodyPr/>
        <a:lstStyle/>
        <a:p>
          <a:endParaRPr lang="en-US"/>
        </a:p>
      </dgm:t>
    </dgm:pt>
    <dgm:pt modelId="{A3F3992D-3CAD-44AF-98DF-5D65D8490F6B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2"/>
              </a:solidFill>
            </a:rPr>
            <a:t>The University (Bechtel International Center) is required to report infractions in the scholar's SEVIS record</a:t>
          </a:r>
        </a:p>
      </dgm:t>
    </dgm:pt>
    <dgm:pt modelId="{5FC7B8DD-3BC4-461D-8247-F99D159895F4}" type="parTrans" cxnId="{435F1130-DA11-42C1-9F1A-87411A5F8864}">
      <dgm:prSet/>
      <dgm:spPr/>
      <dgm:t>
        <a:bodyPr/>
        <a:lstStyle/>
        <a:p>
          <a:endParaRPr lang="en-US"/>
        </a:p>
      </dgm:t>
    </dgm:pt>
    <dgm:pt modelId="{F33B6DC6-88C6-4AFF-88C4-C1E26C77614B}" type="sibTrans" cxnId="{435F1130-DA11-42C1-9F1A-87411A5F8864}">
      <dgm:prSet/>
      <dgm:spPr/>
      <dgm:t>
        <a:bodyPr/>
        <a:lstStyle/>
        <a:p>
          <a:endParaRPr lang="en-US"/>
        </a:p>
      </dgm:t>
    </dgm:pt>
    <dgm:pt modelId="{57992035-BF48-4570-BC27-94F0BFE6FD05}">
      <dgm:prSet/>
      <dgm:spPr/>
      <dgm:t>
        <a:bodyPr/>
        <a:lstStyle/>
        <a:p>
          <a:r>
            <a:rPr lang="en-US" b="1" dirty="0">
              <a:hlinkClick xmlns:r="http://schemas.openxmlformats.org/officeDocument/2006/relationships" r:id="rId1"/>
            </a:rPr>
            <a:t>https://postdocs.stanford.edu/postdoctoral-administrators/how-quick-links/leave-absence</a:t>
          </a:r>
          <a:r>
            <a:rPr lang="en-US" b="1" dirty="0"/>
            <a:t> </a:t>
          </a:r>
        </a:p>
      </dgm:t>
    </dgm:pt>
    <dgm:pt modelId="{A9AA1A98-3134-4561-B55D-50326F157CF6}" type="parTrans" cxnId="{5ECC7750-B3A6-44D7-B24F-9CB58C2D149B}">
      <dgm:prSet/>
      <dgm:spPr/>
      <dgm:t>
        <a:bodyPr/>
        <a:lstStyle/>
        <a:p>
          <a:endParaRPr lang="en-US"/>
        </a:p>
      </dgm:t>
    </dgm:pt>
    <dgm:pt modelId="{37BE96F7-B828-48C1-A9AE-FC79EA06C624}" type="sibTrans" cxnId="{5ECC7750-B3A6-44D7-B24F-9CB58C2D149B}">
      <dgm:prSet/>
      <dgm:spPr/>
      <dgm:t>
        <a:bodyPr/>
        <a:lstStyle/>
        <a:p>
          <a:endParaRPr lang="en-US"/>
        </a:p>
      </dgm:t>
    </dgm:pt>
    <dgm:pt modelId="{0323779B-EE68-4CEA-B5A8-A566E6897600}" type="pres">
      <dgm:prSet presAssocID="{882A2867-7BF2-43BD-9D05-3F28C5A7E937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17709935-0D4A-4868-BB79-2AEC25796797}" type="pres">
      <dgm:prSet presAssocID="{882A2867-7BF2-43BD-9D05-3F28C5A7E937}" presName="hierFlow" presStyleCnt="0"/>
      <dgm:spPr/>
    </dgm:pt>
    <dgm:pt modelId="{2D3137DF-065F-4099-A972-2D8FAB85B597}" type="pres">
      <dgm:prSet presAssocID="{882A2867-7BF2-43BD-9D05-3F28C5A7E937}" presName="firstBuf" presStyleCnt="0"/>
      <dgm:spPr/>
    </dgm:pt>
    <dgm:pt modelId="{87523F95-6A34-4875-A5B6-5DA1CC826AA3}" type="pres">
      <dgm:prSet presAssocID="{882A2867-7BF2-43BD-9D05-3F28C5A7E937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B101C763-A400-465D-9E35-0099A484FB7E}" type="pres">
      <dgm:prSet presAssocID="{03D882B5-5482-4591-8C50-48BAF7577A90}" presName="Name14" presStyleCnt="0"/>
      <dgm:spPr/>
    </dgm:pt>
    <dgm:pt modelId="{9099B223-AE68-4BB9-A74D-0A2013F3B5F5}" type="pres">
      <dgm:prSet presAssocID="{03D882B5-5482-4591-8C50-48BAF7577A90}" presName="level1Shape" presStyleLbl="node0" presStyleIdx="0" presStyleCnt="1">
        <dgm:presLayoutVars>
          <dgm:chPref val="3"/>
        </dgm:presLayoutVars>
      </dgm:prSet>
      <dgm:spPr/>
    </dgm:pt>
    <dgm:pt modelId="{6B9DB31F-5903-4D06-B0B4-4078BF4A8F8D}" type="pres">
      <dgm:prSet presAssocID="{03D882B5-5482-4591-8C50-48BAF7577A90}" presName="hierChild2" presStyleCnt="0"/>
      <dgm:spPr/>
    </dgm:pt>
    <dgm:pt modelId="{57C5DBA7-0B51-4F7F-9087-89ED618BD2EB}" type="pres">
      <dgm:prSet presAssocID="{A490E0FA-7A13-46E4-9734-269DC4B1A2F8}" presName="Name19" presStyleLbl="parChTrans1D2" presStyleIdx="0" presStyleCnt="1"/>
      <dgm:spPr/>
    </dgm:pt>
    <dgm:pt modelId="{C7EB79AC-0C81-4C2D-81FD-17E6A79585DF}" type="pres">
      <dgm:prSet presAssocID="{12B0F7F5-6A3B-4CE8-9D03-6B2BC4CF0C27}" presName="Name21" presStyleCnt="0"/>
      <dgm:spPr/>
    </dgm:pt>
    <dgm:pt modelId="{E0C2F024-1A81-43EA-9490-CE29AB9467D8}" type="pres">
      <dgm:prSet presAssocID="{12B0F7F5-6A3B-4CE8-9D03-6B2BC4CF0C27}" presName="level2Shape" presStyleLbl="node2" presStyleIdx="0" presStyleCnt="1"/>
      <dgm:spPr/>
    </dgm:pt>
    <dgm:pt modelId="{D7207312-E946-4B58-B2D0-93278A66F5BB}" type="pres">
      <dgm:prSet presAssocID="{12B0F7F5-6A3B-4CE8-9D03-6B2BC4CF0C27}" presName="hierChild3" presStyleCnt="0"/>
      <dgm:spPr/>
    </dgm:pt>
    <dgm:pt modelId="{BE088CC4-5EEF-4493-84EA-37224CABA426}" type="pres">
      <dgm:prSet presAssocID="{882A2867-7BF2-43BD-9D05-3F28C5A7E937}" presName="bgShapesFlow" presStyleCnt="0"/>
      <dgm:spPr/>
    </dgm:pt>
    <dgm:pt modelId="{70F6C2F4-8919-42B7-8C76-9D0E49208484}" type="pres">
      <dgm:prSet presAssocID="{0104CAA0-ABE1-4048-8F09-CE65D73D21B6}" presName="rectComp" presStyleCnt="0"/>
      <dgm:spPr/>
    </dgm:pt>
    <dgm:pt modelId="{9C0882CD-1E04-43CD-A6EB-FD3E48E423E4}" type="pres">
      <dgm:prSet presAssocID="{0104CAA0-ABE1-4048-8F09-CE65D73D21B6}" presName="bgRect" presStyleLbl="bgShp" presStyleIdx="0" presStyleCnt="3"/>
      <dgm:spPr/>
    </dgm:pt>
    <dgm:pt modelId="{C2A87B4C-EAF3-4612-BE00-79C89CC0BD94}" type="pres">
      <dgm:prSet presAssocID="{0104CAA0-ABE1-4048-8F09-CE65D73D21B6}" presName="bgRectTx" presStyleLbl="bgShp" presStyleIdx="0" presStyleCnt="3">
        <dgm:presLayoutVars>
          <dgm:bulletEnabled val="1"/>
        </dgm:presLayoutVars>
      </dgm:prSet>
      <dgm:spPr/>
    </dgm:pt>
    <dgm:pt modelId="{4D0F4BC8-0C87-444B-9DEA-02C0EBF5F773}" type="pres">
      <dgm:prSet presAssocID="{0104CAA0-ABE1-4048-8F09-CE65D73D21B6}" presName="spComp" presStyleCnt="0"/>
      <dgm:spPr/>
    </dgm:pt>
    <dgm:pt modelId="{6DCF6E17-07DE-4E68-98E6-0A0418F2D1AA}" type="pres">
      <dgm:prSet presAssocID="{0104CAA0-ABE1-4048-8F09-CE65D73D21B6}" presName="vSp" presStyleCnt="0"/>
      <dgm:spPr/>
    </dgm:pt>
    <dgm:pt modelId="{61EF4474-C50C-4C44-9044-F0DFF7B5401C}" type="pres">
      <dgm:prSet presAssocID="{A3F3992D-3CAD-44AF-98DF-5D65D8490F6B}" presName="rectComp" presStyleCnt="0"/>
      <dgm:spPr/>
    </dgm:pt>
    <dgm:pt modelId="{C3A8628D-F7EE-40D4-9378-CF596E2C0B06}" type="pres">
      <dgm:prSet presAssocID="{A3F3992D-3CAD-44AF-98DF-5D65D8490F6B}" presName="bgRect" presStyleLbl="bgShp" presStyleIdx="1" presStyleCnt="3"/>
      <dgm:spPr/>
    </dgm:pt>
    <dgm:pt modelId="{13C83341-5D27-4412-A5A0-8B23FDAC4AB8}" type="pres">
      <dgm:prSet presAssocID="{A3F3992D-3CAD-44AF-98DF-5D65D8490F6B}" presName="bgRectTx" presStyleLbl="bgShp" presStyleIdx="1" presStyleCnt="3">
        <dgm:presLayoutVars>
          <dgm:bulletEnabled val="1"/>
        </dgm:presLayoutVars>
      </dgm:prSet>
      <dgm:spPr/>
    </dgm:pt>
    <dgm:pt modelId="{E502BB5C-4AB1-4B25-BFFE-520A933B2929}" type="pres">
      <dgm:prSet presAssocID="{A3F3992D-3CAD-44AF-98DF-5D65D8490F6B}" presName="spComp" presStyleCnt="0"/>
      <dgm:spPr/>
    </dgm:pt>
    <dgm:pt modelId="{67708FE7-F825-41F4-A6C2-F9BAA043008E}" type="pres">
      <dgm:prSet presAssocID="{A3F3992D-3CAD-44AF-98DF-5D65D8490F6B}" presName="vSp" presStyleCnt="0"/>
      <dgm:spPr/>
    </dgm:pt>
    <dgm:pt modelId="{11D8FF40-F976-437F-B294-16671AEA2E83}" type="pres">
      <dgm:prSet presAssocID="{57992035-BF48-4570-BC27-94F0BFE6FD05}" presName="rectComp" presStyleCnt="0"/>
      <dgm:spPr/>
    </dgm:pt>
    <dgm:pt modelId="{31AC7F43-E498-460E-8071-E41B840AB91C}" type="pres">
      <dgm:prSet presAssocID="{57992035-BF48-4570-BC27-94F0BFE6FD05}" presName="bgRect" presStyleLbl="bgShp" presStyleIdx="2" presStyleCnt="3"/>
      <dgm:spPr/>
    </dgm:pt>
    <dgm:pt modelId="{3B036F97-70A4-4A76-BDF1-8B210EB60C6D}" type="pres">
      <dgm:prSet presAssocID="{57992035-BF48-4570-BC27-94F0BFE6FD05}" presName="bgRectTx" presStyleLbl="bgShp" presStyleIdx="2" presStyleCnt="3">
        <dgm:presLayoutVars>
          <dgm:bulletEnabled val="1"/>
        </dgm:presLayoutVars>
      </dgm:prSet>
      <dgm:spPr/>
    </dgm:pt>
  </dgm:ptLst>
  <dgm:cxnLst>
    <dgm:cxn modelId="{6C704805-0F65-4835-97AE-3FD50B5CA2B9}" type="presOf" srcId="{12B0F7F5-6A3B-4CE8-9D03-6B2BC4CF0C27}" destId="{E0C2F024-1A81-43EA-9490-CE29AB9467D8}" srcOrd="0" destOrd="0" presId="urn:microsoft.com/office/officeart/2005/8/layout/hierarchy6"/>
    <dgm:cxn modelId="{96C3AA0B-47D9-459E-AF61-D106D7CF9B6F}" type="presOf" srcId="{A490E0FA-7A13-46E4-9734-269DC4B1A2F8}" destId="{57C5DBA7-0B51-4F7F-9087-89ED618BD2EB}" srcOrd="0" destOrd="0" presId="urn:microsoft.com/office/officeart/2005/8/layout/hierarchy6"/>
    <dgm:cxn modelId="{9D5ACB0C-3EE2-4699-B630-FA69128874E9}" type="presOf" srcId="{A3F3992D-3CAD-44AF-98DF-5D65D8490F6B}" destId="{C3A8628D-F7EE-40D4-9378-CF596E2C0B06}" srcOrd="0" destOrd="0" presId="urn:microsoft.com/office/officeart/2005/8/layout/hierarchy6"/>
    <dgm:cxn modelId="{C8DF1712-6726-4BA2-B2A8-645976E226EB}" type="presOf" srcId="{0104CAA0-ABE1-4048-8F09-CE65D73D21B6}" destId="{C2A87B4C-EAF3-4612-BE00-79C89CC0BD94}" srcOrd="1" destOrd="0" presId="urn:microsoft.com/office/officeart/2005/8/layout/hierarchy6"/>
    <dgm:cxn modelId="{85249512-D57E-40D1-AC23-01879B5800F3}" type="presOf" srcId="{03D882B5-5482-4591-8C50-48BAF7577A90}" destId="{9099B223-AE68-4BB9-A74D-0A2013F3B5F5}" srcOrd="0" destOrd="0" presId="urn:microsoft.com/office/officeart/2005/8/layout/hierarchy6"/>
    <dgm:cxn modelId="{8EE05A1B-F210-4C6B-9A12-BFD77070FBCA}" srcId="{882A2867-7BF2-43BD-9D05-3F28C5A7E937}" destId="{03D882B5-5482-4591-8C50-48BAF7577A90}" srcOrd="0" destOrd="0" parTransId="{EB059004-0C64-4EF0-9810-1AC2A6E89247}" sibTransId="{8BFFDA68-615F-4753-A500-192A1B9798E2}"/>
    <dgm:cxn modelId="{7F66FF2B-763E-4C36-B5DA-761ACCA58B62}" type="presOf" srcId="{57992035-BF48-4570-BC27-94F0BFE6FD05}" destId="{3B036F97-70A4-4A76-BDF1-8B210EB60C6D}" srcOrd="1" destOrd="0" presId="urn:microsoft.com/office/officeart/2005/8/layout/hierarchy6"/>
    <dgm:cxn modelId="{435F1130-DA11-42C1-9F1A-87411A5F8864}" srcId="{882A2867-7BF2-43BD-9D05-3F28C5A7E937}" destId="{A3F3992D-3CAD-44AF-98DF-5D65D8490F6B}" srcOrd="2" destOrd="0" parTransId="{5FC7B8DD-3BC4-461D-8247-F99D159895F4}" sibTransId="{F33B6DC6-88C6-4AFF-88C4-C1E26C77614B}"/>
    <dgm:cxn modelId="{37D1F63C-6B2F-4689-8F7C-0A204207121C}" type="presOf" srcId="{A3F3992D-3CAD-44AF-98DF-5D65D8490F6B}" destId="{13C83341-5D27-4412-A5A0-8B23FDAC4AB8}" srcOrd="1" destOrd="0" presId="urn:microsoft.com/office/officeart/2005/8/layout/hierarchy6"/>
    <dgm:cxn modelId="{DEE2496A-0F4C-43DC-940D-6C59059B4F6A}" srcId="{03D882B5-5482-4591-8C50-48BAF7577A90}" destId="{12B0F7F5-6A3B-4CE8-9D03-6B2BC4CF0C27}" srcOrd="0" destOrd="0" parTransId="{A490E0FA-7A13-46E4-9734-269DC4B1A2F8}" sibTransId="{C8827241-02A5-465B-917B-93E39B39A6E4}"/>
    <dgm:cxn modelId="{5ECC7750-B3A6-44D7-B24F-9CB58C2D149B}" srcId="{882A2867-7BF2-43BD-9D05-3F28C5A7E937}" destId="{57992035-BF48-4570-BC27-94F0BFE6FD05}" srcOrd="3" destOrd="0" parTransId="{A9AA1A98-3134-4561-B55D-50326F157CF6}" sibTransId="{37BE96F7-B828-48C1-A9AE-FC79EA06C624}"/>
    <dgm:cxn modelId="{9A2A48D2-335C-402E-A8C5-A76DEFE23596}" type="presOf" srcId="{57992035-BF48-4570-BC27-94F0BFE6FD05}" destId="{31AC7F43-E498-460E-8071-E41B840AB91C}" srcOrd="0" destOrd="0" presId="urn:microsoft.com/office/officeart/2005/8/layout/hierarchy6"/>
    <dgm:cxn modelId="{11580FD3-1F06-4371-BA4C-5A2CCE55EC4E}" srcId="{882A2867-7BF2-43BD-9D05-3F28C5A7E937}" destId="{0104CAA0-ABE1-4048-8F09-CE65D73D21B6}" srcOrd="1" destOrd="0" parTransId="{75EA2B88-528C-46F5-A2EE-2C4A6EEE2273}" sibTransId="{70455F75-D93A-4F5F-AD8F-3FA20CBA1AD0}"/>
    <dgm:cxn modelId="{E9F557D5-ADDF-446C-B99B-DD757A684FF3}" type="presOf" srcId="{0104CAA0-ABE1-4048-8F09-CE65D73D21B6}" destId="{9C0882CD-1E04-43CD-A6EB-FD3E48E423E4}" srcOrd="0" destOrd="0" presId="urn:microsoft.com/office/officeart/2005/8/layout/hierarchy6"/>
    <dgm:cxn modelId="{1E3F9DF1-B762-43A8-9715-CE7134D5C13D}" type="presOf" srcId="{882A2867-7BF2-43BD-9D05-3F28C5A7E937}" destId="{0323779B-EE68-4CEA-B5A8-A566E6897600}" srcOrd="0" destOrd="0" presId="urn:microsoft.com/office/officeart/2005/8/layout/hierarchy6"/>
    <dgm:cxn modelId="{0067421E-B090-4914-B52A-15E0F2749AC3}" type="presParOf" srcId="{0323779B-EE68-4CEA-B5A8-A566E6897600}" destId="{17709935-0D4A-4868-BB79-2AEC25796797}" srcOrd="0" destOrd="0" presId="urn:microsoft.com/office/officeart/2005/8/layout/hierarchy6"/>
    <dgm:cxn modelId="{D8982977-0F4C-4AA8-9BE3-56DFB2D72327}" type="presParOf" srcId="{17709935-0D4A-4868-BB79-2AEC25796797}" destId="{2D3137DF-065F-4099-A972-2D8FAB85B597}" srcOrd="0" destOrd="0" presId="urn:microsoft.com/office/officeart/2005/8/layout/hierarchy6"/>
    <dgm:cxn modelId="{3472D02C-37A9-4A41-9D7C-943930A51E3B}" type="presParOf" srcId="{17709935-0D4A-4868-BB79-2AEC25796797}" destId="{87523F95-6A34-4875-A5B6-5DA1CC826AA3}" srcOrd="1" destOrd="0" presId="urn:microsoft.com/office/officeart/2005/8/layout/hierarchy6"/>
    <dgm:cxn modelId="{46A7726E-46B6-4A2E-A219-DD503E0B3ED4}" type="presParOf" srcId="{87523F95-6A34-4875-A5B6-5DA1CC826AA3}" destId="{B101C763-A400-465D-9E35-0099A484FB7E}" srcOrd="0" destOrd="0" presId="urn:microsoft.com/office/officeart/2005/8/layout/hierarchy6"/>
    <dgm:cxn modelId="{1977CE4B-B893-4A90-904B-CC6BC5B547D8}" type="presParOf" srcId="{B101C763-A400-465D-9E35-0099A484FB7E}" destId="{9099B223-AE68-4BB9-A74D-0A2013F3B5F5}" srcOrd="0" destOrd="0" presId="urn:microsoft.com/office/officeart/2005/8/layout/hierarchy6"/>
    <dgm:cxn modelId="{30210CD5-4101-423A-B73C-9F64DED539F1}" type="presParOf" srcId="{B101C763-A400-465D-9E35-0099A484FB7E}" destId="{6B9DB31F-5903-4D06-B0B4-4078BF4A8F8D}" srcOrd="1" destOrd="0" presId="urn:microsoft.com/office/officeart/2005/8/layout/hierarchy6"/>
    <dgm:cxn modelId="{C26DCC11-C359-4C9E-97D8-FC4F29E1517C}" type="presParOf" srcId="{6B9DB31F-5903-4D06-B0B4-4078BF4A8F8D}" destId="{57C5DBA7-0B51-4F7F-9087-89ED618BD2EB}" srcOrd="0" destOrd="0" presId="urn:microsoft.com/office/officeart/2005/8/layout/hierarchy6"/>
    <dgm:cxn modelId="{15422FC4-448E-4D7F-9AF3-5635F2491E42}" type="presParOf" srcId="{6B9DB31F-5903-4D06-B0B4-4078BF4A8F8D}" destId="{C7EB79AC-0C81-4C2D-81FD-17E6A79585DF}" srcOrd="1" destOrd="0" presId="urn:microsoft.com/office/officeart/2005/8/layout/hierarchy6"/>
    <dgm:cxn modelId="{F551E12F-231C-4398-9CED-F75BB4DA7B5D}" type="presParOf" srcId="{C7EB79AC-0C81-4C2D-81FD-17E6A79585DF}" destId="{E0C2F024-1A81-43EA-9490-CE29AB9467D8}" srcOrd="0" destOrd="0" presId="urn:microsoft.com/office/officeart/2005/8/layout/hierarchy6"/>
    <dgm:cxn modelId="{0B762BB2-00EA-4749-9577-BA146FC4C86B}" type="presParOf" srcId="{C7EB79AC-0C81-4C2D-81FD-17E6A79585DF}" destId="{D7207312-E946-4B58-B2D0-93278A66F5BB}" srcOrd="1" destOrd="0" presId="urn:microsoft.com/office/officeart/2005/8/layout/hierarchy6"/>
    <dgm:cxn modelId="{6770EF2F-E4E5-4354-AEBB-8F8F53E08C36}" type="presParOf" srcId="{0323779B-EE68-4CEA-B5A8-A566E6897600}" destId="{BE088CC4-5EEF-4493-84EA-37224CABA426}" srcOrd="1" destOrd="0" presId="urn:microsoft.com/office/officeart/2005/8/layout/hierarchy6"/>
    <dgm:cxn modelId="{04E760CD-B80C-409E-B08F-9F675A3F2266}" type="presParOf" srcId="{BE088CC4-5EEF-4493-84EA-37224CABA426}" destId="{70F6C2F4-8919-42B7-8C76-9D0E49208484}" srcOrd="0" destOrd="0" presId="urn:microsoft.com/office/officeart/2005/8/layout/hierarchy6"/>
    <dgm:cxn modelId="{20A828AC-31BE-458C-A9BA-27B7ED522D2A}" type="presParOf" srcId="{70F6C2F4-8919-42B7-8C76-9D0E49208484}" destId="{9C0882CD-1E04-43CD-A6EB-FD3E48E423E4}" srcOrd="0" destOrd="0" presId="urn:microsoft.com/office/officeart/2005/8/layout/hierarchy6"/>
    <dgm:cxn modelId="{5CF1FAC0-36BA-4741-BE07-4BA1DE8AFC1A}" type="presParOf" srcId="{70F6C2F4-8919-42B7-8C76-9D0E49208484}" destId="{C2A87B4C-EAF3-4612-BE00-79C89CC0BD94}" srcOrd="1" destOrd="0" presId="urn:microsoft.com/office/officeart/2005/8/layout/hierarchy6"/>
    <dgm:cxn modelId="{6B491307-3C3B-4871-A4B9-8DDD5EFCF71A}" type="presParOf" srcId="{BE088CC4-5EEF-4493-84EA-37224CABA426}" destId="{4D0F4BC8-0C87-444B-9DEA-02C0EBF5F773}" srcOrd="1" destOrd="0" presId="urn:microsoft.com/office/officeart/2005/8/layout/hierarchy6"/>
    <dgm:cxn modelId="{F43AEEB2-E889-4837-8A9D-6A7793CBD001}" type="presParOf" srcId="{4D0F4BC8-0C87-444B-9DEA-02C0EBF5F773}" destId="{6DCF6E17-07DE-4E68-98E6-0A0418F2D1AA}" srcOrd="0" destOrd="0" presId="urn:microsoft.com/office/officeart/2005/8/layout/hierarchy6"/>
    <dgm:cxn modelId="{12EC1281-81C3-49A4-9713-B9775892D8B3}" type="presParOf" srcId="{BE088CC4-5EEF-4493-84EA-37224CABA426}" destId="{61EF4474-C50C-4C44-9044-F0DFF7B5401C}" srcOrd="2" destOrd="0" presId="urn:microsoft.com/office/officeart/2005/8/layout/hierarchy6"/>
    <dgm:cxn modelId="{64A8D287-7FCC-4CED-8C41-F21A7D31023B}" type="presParOf" srcId="{61EF4474-C50C-4C44-9044-F0DFF7B5401C}" destId="{C3A8628D-F7EE-40D4-9378-CF596E2C0B06}" srcOrd="0" destOrd="0" presId="urn:microsoft.com/office/officeart/2005/8/layout/hierarchy6"/>
    <dgm:cxn modelId="{2E4EC926-BE95-4365-83E9-29FEF6CAC7D4}" type="presParOf" srcId="{61EF4474-C50C-4C44-9044-F0DFF7B5401C}" destId="{13C83341-5D27-4412-A5A0-8B23FDAC4AB8}" srcOrd="1" destOrd="0" presId="urn:microsoft.com/office/officeart/2005/8/layout/hierarchy6"/>
    <dgm:cxn modelId="{71A50A8D-534D-416F-8ED5-9353C25E5F2A}" type="presParOf" srcId="{BE088CC4-5EEF-4493-84EA-37224CABA426}" destId="{E502BB5C-4AB1-4B25-BFFE-520A933B2929}" srcOrd="3" destOrd="0" presId="urn:microsoft.com/office/officeart/2005/8/layout/hierarchy6"/>
    <dgm:cxn modelId="{84E8520E-46C0-4E2C-BE52-99E6721702A6}" type="presParOf" srcId="{E502BB5C-4AB1-4B25-BFFE-520A933B2929}" destId="{67708FE7-F825-41F4-A6C2-F9BAA043008E}" srcOrd="0" destOrd="0" presId="urn:microsoft.com/office/officeart/2005/8/layout/hierarchy6"/>
    <dgm:cxn modelId="{77BA6991-0FFB-40DD-B1D8-0AA16A2890F3}" type="presParOf" srcId="{BE088CC4-5EEF-4493-84EA-37224CABA426}" destId="{11D8FF40-F976-437F-B294-16671AEA2E83}" srcOrd="4" destOrd="0" presId="urn:microsoft.com/office/officeart/2005/8/layout/hierarchy6"/>
    <dgm:cxn modelId="{621CA795-964B-4AED-AD94-1EA1A186BF6A}" type="presParOf" srcId="{11D8FF40-F976-437F-B294-16671AEA2E83}" destId="{31AC7F43-E498-460E-8071-E41B840AB91C}" srcOrd="0" destOrd="0" presId="urn:microsoft.com/office/officeart/2005/8/layout/hierarchy6"/>
    <dgm:cxn modelId="{CA617F41-B3CF-4CD3-9161-59661E12D207}" type="presParOf" srcId="{11D8FF40-F976-437F-B294-16671AEA2E83}" destId="{3B036F97-70A4-4A76-BDF1-8B210EB60C6D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1.xml><?xml version="1.0" encoding="utf-8"?>
<dgm:dataModel xmlns:dgm="http://schemas.openxmlformats.org/drawingml/2006/diagram" xmlns:a="http://schemas.openxmlformats.org/drawingml/2006/main">
  <dgm:ptLst>
    <dgm:pt modelId="{2A346255-3E8D-4BDC-A61E-9FED5055465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840D5CC-5630-416E-971B-254C8EC3CB8A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400" baseline="0" dirty="0"/>
          </a:br>
          <a:r>
            <a:rPr lang="en-US" sz="2400" baseline="0" dirty="0"/>
            <a:t>Who Can Sponsor a Postdoctoral Appointment?</a:t>
          </a:r>
          <a:endParaRPr lang="en-US" sz="2400" dirty="0"/>
        </a:p>
      </dgm:t>
    </dgm:pt>
    <dgm:pt modelId="{DE9E5FC5-A66F-4258-9F7E-CDFF4EDC729C}" type="parTrans" cxnId="{07C41FF6-B0FB-4249-8D0C-A286E39B6A0A}">
      <dgm:prSet/>
      <dgm:spPr/>
      <dgm:t>
        <a:bodyPr/>
        <a:lstStyle/>
        <a:p>
          <a:endParaRPr lang="en-US"/>
        </a:p>
      </dgm:t>
    </dgm:pt>
    <dgm:pt modelId="{5784B383-EA9B-43A9-B06B-1275475A3713}" type="sibTrans" cxnId="{07C41FF6-B0FB-4249-8D0C-A286E39B6A0A}">
      <dgm:prSet/>
      <dgm:spPr/>
      <dgm:t>
        <a:bodyPr/>
        <a:lstStyle/>
        <a:p>
          <a:endParaRPr lang="en-US"/>
        </a:p>
      </dgm:t>
    </dgm:pt>
    <dgm:pt modelId="{A3B88F98-7642-40B7-9BBC-98F280542271}" type="pres">
      <dgm:prSet presAssocID="{2A346255-3E8D-4BDC-A61E-9FED5055465C}" presName="linear" presStyleCnt="0">
        <dgm:presLayoutVars>
          <dgm:animLvl val="lvl"/>
          <dgm:resizeHandles val="exact"/>
        </dgm:presLayoutVars>
      </dgm:prSet>
      <dgm:spPr/>
    </dgm:pt>
    <dgm:pt modelId="{0011FB6B-4F53-4A19-AA13-39292781084A}" type="pres">
      <dgm:prSet presAssocID="{1840D5CC-5630-416E-971B-254C8EC3CB8A}" presName="parentText" presStyleLbl="node1" presStyleIdx="0" presStyleCnt="1" custScaleY="207696" custLinFactNeighborY="2035">
        <dgm:presLayoutVars>
          <dgm:chMax val="0"/>
          <dgm:bulletEnabled val="1"/>
        </dgm:presLayoutVars>
      </dgm:prSet>
      <dgm:spPr/>
    </dgm:pt>
  </dgm:ptLst>
  <dgm:cxnLst>
    <dgm:cxn modelId="{B02D063D-E7DF-43B8-86A9-2D98C27BC242}" type="presOf" srcId="{2A346255-3E8D-4BDC-A61E-9FED5055465C}" destId="{A3B88F98-7642-40B7-9BBC-98F280542271}" srcOrd="0" destOrd="0" presId="urn:microsoft.com/office/officeart/2005/8/layout/vList2"/>
    <dgm:cxn modelId="{220D0CB9-3736-4080-B29B-DF49F32BC9D0}" type="presOf" srcId="{1840D5CC-5630-416E-971B-254C8EC3CB8A}" destId="{0011FB6B-4F53-4A19-AA13-39292781084A}" srcOrd="0" destOrd="0" presId="urn:microsoft.com/office/officeart/2005/8/layout/vList2"/>
    <dgm:cxn modelId="{07C41FF6-B0FB-4249-8D0C-A286E39B6A0A}" srcId="{2A346255-3E8D-4BDC-A61E-9FED5055465C}" destId="{1840D5CC-5630-416E-971B-254C8EC3CB8A}" srcOrd="0" destOrd="0" parTransId="{DE9E5FC5-A66F-4258-9F7E-CDFF4EDC729C}" sibTransId="{5784B383-EA9B-43A9-B06B-1275475A3713}"/>
    <dgm:cxn modelId="{0E93D465-94D7-4DB5-A6B2-6004121AF373}" type="presParOf" srcId="{A3B88F98-7642-40B7-9BBC-98F280542271}" destId="{0011FB6B-4F53-4A19-AA13-39292781084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2.xml><?xml version="1.0" encoding="utf-8"?>
<dgm:dataModel xmlns:dgm="http://schemas.openxmlformats.org/drawingml/2006/diagram" xmlns:a="http://schemas.openxmlformats.org/drawingml/2006/main">
  <dgm:ptLst>
    <dgm:pt modelId="{7488A667-BF8E-41D5-A855-474CD3F2DFCC}" type="doc">
      <dgm:prSet loTypeId="urn:microsoft.com/office/officeart/2005/8/layout/hierarchy4" loCatId="relationship" qsTypeId="urn:microsoft.com/office/officeart/2005/8/quickstyle/simple5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B0D998A4-7BBB-434D-8389-7A6E6938E639}">
      <dgm:prSet custT="1"/>
      <dgm:spPr>
        <a:solidFill>
          <a:schemeClr val="accent6"/>
        </a:solidFill>
        <a:ln>
          <a:solidFill>
            <a:schemeClr val="accent6"/>
          </a:solidFill>
        </a:ln>
      </dgm:spPr>
      <dgm:t>
        <a:bodyPr/>
        <a:lstStyle/>
        <a:p>
          <a:r>
            <a:rPr lang="en-US" sz="2800" b="1" dirty="0"/>
            <a:t>These Affiliations </a:t>
          </a:r>
          <a:r>
            <a:rPr lang="en-US" sz="2800" b="1" i="1" u="sng" dirty="0"/>
            <a:t>Cannot</a:t>
          </a:r>
          <a:r>
            <a:rPr lang="en-US" sz="2800" b="1" dirty="0"/>
            <a:t> Sponsor a Postdoc</a:t>
          </a:r>
          <a:endParaRPr lang="en-US" sz="2800" dirty="0"/>
        </a:p>
      </dgm:t>
    </dgm:pt>
    <dgm:pt modelId="{03EF31A5-BC46-401F-959E-AFD4D941AD29}" type="parTrans" cxnId="{97B5E414-A8B6-47BE-BE11-3572F2E9038C}">
      <dgm:prSet/>
      <dgm:spPr/>
      <dgm:t>
        <a:bodyPr/>
        <a:lstStyle/>
        <a:p>
          <a:endParaRPr lang="en-US"/>
        </a:p>
      </dgm:t>
    </dgm:pt>
    <dgm:pt modelId="{F717085B-911D-449E-999E-AA1CB7EA2C92}" type="sibTrans" cxnId="{97B5E414-A8B6-47BE-BE11-3572F2E9038C}">
      <dgm:prSet/>
      <dgm:spPr/>
      <dgm:t>
        <a:bodyPr/>
        <a:lstStyle/>
        <a:p>
          <a:endParaRPr lang="en-US"/>
        </a:p>
      </dgm:t>
    </dgm:pt>
    <dgm:pt modelId="{CA53737F-FF88-4B36-989F-CE69BCA6C377}">
      <dgm:prSet custT="1"/>
      <dgm:spPr/>
      <dgm:t>
        <a:bodyPr/>
        <a:lstStyle/>
        <a:p>
          <a:r>
            <a:rPr lang="en-US" sz="1800" dirty="0"/>
            <a:t>Clinician</a:t>
          </a:r>
        </a:p>
        <a:p>
          <a:r>
            <a:rPr lang="en-US" sz="1800" dirty="0"/>
            <a:t>Educators (C/E) line appointed as:</a:t>
          </a:r>
        </a:p>
      </dgm:t>
    </dgm:pt>
    <dgm:pt modelId="{A5538592-CB88-4B40-BFA5-66877C32FBC1}" type="parTrans" cxnId="{4DD645B5-85DE-4909-9F4C-486990C76E21}">
      <dgm:prSet/>
      <dgm:spPr/>
      <dgm:t>
        <a:bodyPr/>
        <a:lstStyle/>
        <a:p>
          <a:endParaRPr lang="en-US"/>
        </a:p>
      </dgm:t>
    </dgm:pt>
    <dgm:pt modelId="{C57A08C6-EFE3-4633-B480-8A9F0FE5459E}" type="sibTrans" cxnId="{4DD645B5-85DE-4909-9F4C-486990C76E21}">
      <dgm:prSet/>
      <dgm:spPr/>
      <dgm:t>
        <a:bodyPr/>
        <a:lstStyle/>
        <a:p>
          <a:endParaRPr lang="en-US"/>
        </a:p>
      </dgm:t>
    </dgm:pt>
    <dgm:pt modelId="{C89E755E-8778-4B49-8456-A2E665DEC63C}">
      <dgm:prSet custT="1"/>
      <dgm:spPr>
        <a:solidFill>
          <a:schemeClr val="accent4"/>
        </a:solidFill>
        <a:ln>
          <a:solidFill>
            <a:schemeClr val="accent4"/>
          </a:solidFill>
        </a:ln>
      </dgm:spPr>
      <dgm:t>
        <a:bodyPr/>
        <a:lstStyle/>
        <a:p>
          <a:endParaRPr lang="en-US" sz="1200" dirty="0"/>
        </a:p>
        <a:p>
          <a:r>
            <a:rPr lang="en-US" sz="1200" dirty="0"/>
            <a:t>A Clinical Instructor</a:t>
          </a:r>
        </a:p>
        <a:p>
          <a:r>
            <a:rPr lang="en-US" sz="1200" dirty="0"/>
            <a:t>Unless granted a policy exception by the Office of the Senior Associate Dean of Research</a:t>
          </a:r>
        </a:p>
      </dgm:t>
    </dgm:pt>
    <dgm:pt modelId="{CBEFD2B5-017B-4C12-A619-D2F1F60082C5}" type="parTrans" cxnId="{4509D19D-7665-4464-8564-C35B31D5C9AC}">
      <dgm:prSet/>
      <dgm:spPr/>
      <dgm:t>
        <a:bodyPr/>
        <a:lstStyle/>
        <a:p>
          <a:endParaRPr lang="en-US"/>
        </a:p>
      </dgm:t>
    </dgm:pt>
    <dgm:pt modelId="{5176A669-91A7-4311-A25F-DE8EBF8F630C}" type="sibTrans" cxnId="{4509D19D-7665-4464-8564-C35B31D5C9AC}">
      <dgm:prSet/>
      <dgm:spPr/>
      <dgm:t>
        <a:bodyPr/>
        <a:lstStyle/>
        <a:p>
          <a:endParaRPr lang="en-US"/>
        </a:p>
      </dgm:t>
    </dgm:pt>
    <dgm:pt modelId="{6F25A77A-DF50-4F7D-AD61-1A46D2733C3A}">
      <dgm:prSet custT="1"/>
      <dgm:spPr/>
      <dgm:t>
        <a:bodyPr/>
        <a:lstStyle/>
        <a:p>
          <a:r>
            <a:rPr lang="en-US" sz="1800" dirty="0"/>
            <a:t>Courtesy Professorship</a:t>
          </a:r>
        </a:p>
      </dgm:t>
    </dgm:pt>
    <dgm:pt modelId="{8542102E-DF5F-4040-B79A-AED7A62D8C17}" type="parTrans" cxnId="{3BC15B6B-CE29-46F5-B66A-EB3680B03A7B}">
      <dgm:prSet/>
      <dgm:spPr/>
      <dgm:t>
        <a:bodyPr/>
        <a:lstStyle/>
        <a:p>
          <a:endParaRPr lang="en-US"/>
        </a:p>
      </dgm:t>
    </dgm:pt>
    <dgm:pt modelId="{555F12B8-8B27-43A0-897B-BBE980B9F2C4}" type="sibTrans" cxnId="{3BC15B6B-CE29-46F5-B66A-EB3680B03A7B}">
      <dgm:prSet/>
      <dgm:spPr/>
      <dgm:t>
        <a:bodyPr/>
        <a:lstStyle/>
        <a:p>
          <a:endParaRPr lang="en-US"/>
        </a:p>
      </dgm:t>
    </dgm:pt>
    <dgm:pt modelId="{AA0828D1-41C7-4403-BE59-058A3EE08EF5}">
      <dgm:prSet custT="1"/>
      <dgm:spPr/>
      <dgm:t>
        <a:bodyPr/>
        <a:lstStyle/>
        <a:p>
          <a:r>
            <a:rPr lang="en-US" sz="1800" dirty="0"/>
            <a:t>Adjunct Professorship</a:t>
          </a:r>
        </a:p>
      </dgm:t>
    </dgm:pt>
    <dgm:pt modelId="{D88EE4B1-B698-4CC2-A50C-7A1DF81EAF0F}" type="parTrans" cxnId="{581CF7DC-18D8-4203-AC71-1C88F51D0676}">
      <dgm:prSet/>
      <dgm:spPr/>
      <dgm:t>
        <a:bodyPr/>
        <a:lstStyle/>
        <a:p>
          <a:endParaRPr lang="en-US"/>
        </a:p>
      </dgm:t>
    </dgm:pt>
    <dgm:pt modelId="{548E3FAF-89BE-4B3C-9B2E-34A6501F3B83}" type="sibTrans" cxnId="{581CF7DC-18D8-4203-AC71-1C88F51D0676}">
      <dgm:prSet/>
      <dgm:spPr/>
      <dgm:t>
        <a:bodyPr/>
        <a:lstStyle/>
        <a:p>
          <a:endParaRPr lang="en-US"/>
        </a:p>
      </dgm:t>
    </dgm:pt>
    <dgm:pt modelId="{05BE7E15-2430-4A6A-90B4-43513F9104D3}">
      <dgm:prSet custT="1"/>
      <dgm:spPr/>
      <dgm:t>
        <a:bodyPr/>
        <a:lstStyle/>
        <a:p>
          <a:r>
            <a:rPr lang="en-US" sz="1800" dirty="0"/>
            <a:t>Senior Staff Scientist</a:t>
          </a:r>
        </a:p>
      </dgm:t>
    </dgm:pt>
    <dgm:pt modelId="{D3DDCFF5-2286-4BE4-9F54-3CA5A7F73173}" type="parTrans" cxnId="{567AF186-0F22-43DB-AA8B-9A077B1B06AB}">
      <dgm:prSet/>
      <dgm:spPr/>
      <dgm:t>
        <a:bodyPr/>
        <a:lstStyle/>
        <a:p>
          <a:endParaRPr lang="en-US"/>
        </a:p>
      </dgm:t>
    </dgm:pt>
    <dgm:pt modelId="{C700233A-C9C1-464B-9825-ADBC742E077F}" type="sibTrans" cxnId="{567AF186-0F22-43DB-AA8B-9A077B1B06AB}">
      <dgm:prSet/>
      <dgm:spPr/>
      <dgm:t>
        <a:bodyPr/>
        <a:lstStyle/>
        <a:p>
          <a:endParaRPr lang="en-US"/>
        </a:p>
      </dgm:t>
    </dgm:pt>
    <dgm:pt modelId="{6B0E1703-ABB7-4BA8-9BE9-B4C396EFD839}">
      <dgm:prSet custT="1"/>
      <dgm:spPr/>
      <dgm:t>
        <a:bodyPr/>
        <a:lstStyle/>
        <a:p>
          <a:r>
            <a:rPr lang="en-US" sz="1800" dirty="0"/>
            <a:t>Staff Scientist</a:t>
          </a:r>
        </a:p>
      </dgm:t>
    </dgm:pt>
    <dgm:pt modelId="{0FFED33F-858D-4C2C-BC15-1B4CEAF0BAB6}" type="parTrans" cxnId="{5C0D86F5-A1C4-4AA1-B982-A0B1FF2951F2}">
      <dgm:prSet/>
      <dgm:spPr/>
      <dgm:t>
        <a:bodyPr/>
        <a:lstStyle/>
        <a:p>
          <a:endParaRPr lang="en-US"/>
        </a:p>
      </dgm:t>
    </dgm:pt>
    <dgm:pt modelId="{35575A7A-5F6B-407C-8148-000B202DBCAA}" type="sibTrans" cxnId="{5C0D86F5-A1C4-4AA1-B982-A0B1FF2951F2}">
      <dgm:prSet/>
      <dgm:spPr/>
      <dgm:t>
        <a:bodyPr/>
        <a:lstStyle/>
        <a:p>
          <a:endParaRPr lang="en-US"/>
        </a:p>
      </dgm:t>
    </dgm:pt>
    <dgm:pt modelId="{F84BC845-42D5-4583-A56E-420997EB78DE}">
      <dgm:prSet custT="1"/>
      <dgm:spPr/>
      <dgm:t>
        <a:bodyPr/>
        <a:lstStyle/>
        <a:p>
          <a:r>
            <a:rPr lang="en-US" sz="1800" dirty="0"/>
            <a:t>Instructor</a:t>
          </a:r>
        </a:p>
      </dgm:t>
    </dgm:pt>
    <dgm:pt modelId="{48AC35FD-5E68-4795-9609-84BBDCEB3DEF}" type="parTrans" cxnId="{138D2D2C-15FA-4314-AC3D-1FBF2432A6F3}">
      <dgm:prSet/>
      <dgm:spPr/>
      <dgm:t>
        <a:bodyPr/>
        <a:lstStyle/>
        <a:p>
          <a:endParaRPr lang="en-US"/>
        </a:p>
      </dgm:t>
    </dgm:pt>
    <dgm:pt modelId="{9EEAF091-54DF-4DA3-BE7D-BB65497636D3}" type="sibTrans" cxnId="{138D2D2C-15FA-4314-AC3D-1FBF2432A6F3}">
      <dgm:prSet/>
      <dgm:spPr/>
      <dgm:t>
        <a:bodyPr/>
        <a:lstStyle/>
        <a:p>
          <a:endParaRPr lang="en-US"/>
        </a:p>
      </dgm:t>
    </dgm:pt>
    <dgm:pt modelId="{4D687940-6D87-40F5-A5C5-0B23B83E29F3}" type="pres">
      <dgm:prSet presAssocID="{7488A667-BF8E-41D5-A855-474CD3F2DFCC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35C93CC0-7C97-4F28-BEFC-84415D6E6D96}" type="pres">
      <dgm:prSet presAssocID="{B0D998A4-7BBB-434D-8389-7A6E6938E639}" presName="vertOne" presStyleCnt="0"/>
      <dgm:spPr/>
    </dgm:pt>
    <dgm:pt modelId="{2C84597F-A2AE-468B-B919-C3FFBFDF3A2C}" type="pres">
      <dgm:prSet presAssocID="{B0D998A4-7BBB-434D-8389-7A6E6938E639}" presName="txOne" presStyleLbl="node0" presStyleIdx="0" presStyleCnt="1" custScaleY="42195" custLinFactNeighborX="334" custLinFactNeighborY="-37332">
        <dgm:presLayoutVars>
          <dgm:chPref val="3"/>
        </dgm:presLayoutVars>
      </dgm:prSet>
      <dgm:spPr/>
    </dgm:pt>
    <dgm:pt modelId="{98EA74BA-BDDD-4DF9-8749-55D28FA0BDA4}" type="pres">
      <dgm:prSet presAssocID="{B0D998A4-7BBB-434D-8389-7A6E6938E639}" presName="parTransOne" presStyleCnt="0"/>
      <dgm:spPr/>
    </dgm:pt>
    <dgm:pt modelId="{6545B892-C7F1-4CE9-A02D-CFBEA8DD0C06}" type="pres">
      <dgm:prSet presAssocID="{B0D998A4-7BBB-434D-8389-7A6E6938E639}" presName="horzOne" presStyleCnt="0"/>
      <dgm:spPr/>
    </dgm:pt>
    <dgm:pt modelId="{89FB976B-46FC-4D74-A0B4-53B819E0D259}" type="pres">
      <dgm:prSet presAssocID="{CA53737F-FF88-4B36-989F-CE69BCA6C377}" presName="vertTwo" presStyleCnt="0"/>
      <dgm:spPr/>
    </dgm:pt>
    <dgm:pt modelId="{B7F03C4F-C6E2-4C41-957C-078B5C5149E3}" type="pres">
      <dgm:prSet presAssocID="{CA53737F-FF88-4B36-989F-CE69BCA6C377}" presName="txTwo" presStyleLbl="node2" presStyleIdx="0" presStyleCnt="6">
        <dgm:presLayoutVars>
          <dgm:chPref val="3"/>
        </dgm:presLayoutVars>
      </dgm:prSet>
      <dgm:spPr/>
    </dgm:pt>
    <dgm:pt modelId="{0658FD36-82B9-4DF8-AB3F-C3A1D630EBF2}" type="pres">
      <dgm:prSet presAssocID="{CA53737F-FF88-4B36-989F-CE69BCA6C377}" presName="parTransTwo" presStyleCnt="0"/>
      <dgm:spPr/>
    </dgm:pt>
    <dgm:pt modelId="{B857EDFC-DB3D-4705-B1D4-EE37219680A2}" type="pres">
      <dgm:prSet presAssocID="{CA53737F-FF88-4B36-989F-CE69BCA6C377}" presName="horzTwo" presStyleCnt="0"/>
      <dgm:spPr/>
    </dgm:pt>
    <dgm:pt modelId="{0FE87F5C-C17A-49FD-B26B-19CE26B02C4C}" type="pres">
      <dgm:prSet presAssocID="{C89E755E-8778-4B49-8456-A2E665DEC63C}" presName="vertThree" presStyleCnt="0"/>
      <dgm:spPr/>
    </dgm:pt>
    <dgm:pt modelId="{176B01F9-DBF9-4125-AF9B-21075BB32409}" type="pres">
      <dgm:prSet presAssocID="{C89E755E-8778-4B49-8456-A2E665DEC63C}" presName="txThree" presStyleLbl="node3" presStyleIdx="0" presStyleCnt="1" custScaleY="97433">
        <dgm:presLayoutVars>
          <dgm:chPref val="3"/>
        </dgm:presLayoutVars>
      </dgm:prSet>
      <dgm:spPr/>
    </dgm:pt>
    <dgm:pt modelId="{9821CB73-2DD7-4DB4-9580-6F9F5A862B07}" type="pres">
      <dgm:prSet presAssocID="{C89E755E-8778-4B49-8456-A2E665DEC63C}" presName="horzThree" presStyleCnt="0"/>
      <dgm:spPr/>
    </dgm:pt>
    <dgm:pt modelId="{A271D614-0F47-413B-B9C3-48BDBBE1F975}" type="pres">
      <dgm:prSet presAssocID="{C57A08C6-EFE3-4633-B480-8A9F0FE5459E}" presName="sibSpaceTwo" presStyleCnt="0"/>
      <dgm:spPr/>
    </dgm:pt>
    <dgm:pt modelId="{ECCCA3BE-36C1-44AB-A769-2506A4BEA0EB}" type="pres">
      <dgm:prSet presAssocID="{6F25A77A-DF50-4F7D-AD61-1A46D2733C3A}" presName="vertTwo" presStyleCnt="0"/>
      <dgm:spPr/>
    </dgm:pt>
    <dgm:pt modelId="{8B822238-1D0E-4E4A-98D0-2AC561855475}" type="pres">
      <dgm:prSet presAssocID="{6F25A77A-DF50-4F7D-AD61-1A46D2733C3A}" presName="txTwo" presStyleLbl="node2" presStyleIdx="1" presStyleCnt="6">
        <dgm:presLayoutVars>
          <dgm:chPref val="3"/>
        </dgm:presLayoutVars>
      </dgm:prSet>
      <dgm:spPr/>
    </dgm:pt>
    <dgm:pt modelId="{C70CE0F4-F810-4A8F-8084-97F142018A89}" type="pres">
      <dgm:prSet presAssocID="{6F25A77A-DF50-4F7D-AD61-1A46D2733C3A}" presName="horzTwo" presStyleCnt="0"/>
      <dgm:spPr/>
    </dgm:pt>
    <dgm:pt modelId="{A39FB60F-C1AB-4569-86BB-080CB44DB510}" type="pres">
      <dgm:prSet presAssocID="{555F12B8-8B27-43A0-897B-BBE980B9F2C4}" presName="sibSpaceTwo" presStyleCnt="0"/>
      <dgm:spPr/>
    </dgm:pt>
    <dgm:pt modelId="{954E76F0-CB13-42E9-9DA8-35B5BBFE3425}" type="pres">
      <dgm:prSet presAssocID="{AA0828D1-41C7-4403-BE59-058A3EE08EF5}" presName="vertTwo" presStyleCnt="0"/>
      <dgm:spPr/>
    </dgm:pt>
    <dgm:pt modelId="{011E3CFF-598C-40D1-A837-4D9890904C94}" type="pres">
      <dgm:prSet presAssocID="{AA0828D1-41C7-4403-BE59-058A3EE08EF5}" presName="txTwo" presStyleLbl="node2" presStyleIdx="2" presStyleCnt="6">
        <dgm:presLayoutVars>
          <dgm:chPref val="3"/>
        </dgm:presLayoutVars>
      </dgm:prSet>
      <dgm:spPr/>
    </dgm:pt>
    <dgm:pt modelId="{D355F2BF-E150-4BDA-AFC8-F46C5FF0E57F}" type="pres">
      <dgm:prSet presAssocID="{AA0828D1-41C7-4403-BE59-058A3EE08EF5}" presName="horzTwo" presStyleCnt="0"/>
      <dgm:spPr/>
    </dgm:pt>
    <dgm:pt modelId="{FAB79088-1F2F-44B8-B1BC-49331FBC5EE0}" type="pres">
      <dgm:prSet presAssocID="{548E3FAF-89BE-4B3C-9B2E-34A6501F3B83}" presName="sibSpaceTwo" presStyleCnt="0"/>
      <dgm:spPr/>
    </dgm:pt>
    <dgm:pt modelId="{17FA9FC4-D293-4938-8015-634714F007D6}" type="pres">
      <dgm:prSet presAssocID="{05BE7E15-2430-4A6A-90B4-43513F9104D3}" presName="vertTwo" presStyleCnt="0"/>
      <dgm:spPr/>
    </dgm:pt>
    <dgm:pt modelId="{72540E5D-F47F-459F-907E-8E2FBB78A779}" type="pres">
      <dgm:prSet presAssocID="{05BE7E15-2430-4A6A-90B4-43513F9104D3}" presName="txTwo" presStyleLbl="node2" presStyleIdx="3" presStyleCnt="6">
        <dgm:presLayoutVars>
          <dgm:chPref val="3"/>
        </dgm:presLayoutVars>
      </dgm:prSet>
      <dgm:spPr/>
    </dgm:pt>
    <dgm:pt modelId="{111CAFBA-1E9C-4467-85FB-DFE085E51007}" type="pres">
      <dgm:prSet presAssocID="{05BE7E15-2430-4A6A-90B4-43513F9104D3}" presName="horzTwo" presStyleCnt="0"/>
      <dgm:spPr/>
    </dgm:pt>
    <dgm:pt modelId="{FF735ADB-5A4B-43C0-9739-A6919952432F}" type="pres">
      <dgm:prSet presAssocID="{C700233A-C9C1-464B-9825-ADBC742E077F}" presName="sibSpaceTwo" presStyleCnt="0"/>
      <dgm:spPr/>
    </dgm:pt>
    <dgm:pt modelId="{AEE44159-2333-49B4-8E3F-21F353AF0D26}" type="pres">
      <dgm:prSet presAssocID="{6B0E1703-ABB7-4BA8-9BE9-B4C396EFD839}" presName="vertTwo" presStyleCnt="0"/>
      <dgm:spPr/>
    </dgm:pt>
    <dgm:pt modelId="{AAA8256A-9139-49EA-86E8-D758A5E4D930}" type="pres">
      <dgm:prSet presAssocID="{6B0E1703-ABB7-4BA8-9BE9-B4C396EFD839}" presName="txTwo" presStyleLbl="node2" presStyleIdx="4" presStyleCnt="6">
        <dgm:presLayoutVars>
          <dgm:chPref val="3"/>
        </dgm:presLayoutVars>
      </dgm:prSet>
      <dgm:spPr/>
    </dgm:pt>
    <dgm:pt modelId="{D616E782-1290-438B-BB9B-343B8F1247D1}" type="pres">
      <dgm:prSet presAssocID="{6B0E1703-ABB7-4BA8-9BE9-B4C396EFD839}" presName="horzTwo" presStyleCnt="0"/>
      <dgm:spPr/>
    </dgm:pt>
    <dgm:pt modelId="{342069C9-573B-45BF-AFE6-E6575D8F1E76}" type="pres">
      <dgm:prSet presAssocID="{35575A7A-5F6B-407C-8148-000B202DBCAA}" presName="sibSpaceTwo" presStyleCnt="0"/>
      <dgm:spPr/>
    </dgm:pt>
    <dgm:pt modelId="{916D4F19-EF41-4C47-8990-BBE080092CAA}" type="pres">
      <dgm:prSet presAssocID="{F84BC845-42D5-4583-A56E-420997EB78DE}" presName="vertTwo" presStyleCnt="0"/>
      <dgm:spPr/>
    </dgm:pt>
    <dgm:pt modelId="{58D00ECF-EF9B-45FB-970C-A2CC56A0BBB1}" type="pres">
      <dgm:prSet presAssocID="{F84BC845-42D5-4583-A56E-420997EB78DE}" presName="txTwo" presStyleLbl="node2" presStyleIdx="5" presStyleCnt="6">
        <dgm:presLayoutVars>
          <dgm:chPref val="3"/>
        </dgm:presLayoutVars>
      </dgm:prSet>
      <dgm:spPr/>
    </dgm:pt>
    <dgm:pt modelId="{BE2DF046-8596-49F0-B77E-D72CF8FC4801}" type="pres">
      <dgm:prSet presAssocID="{F84BC845-42D5-4583-A56E-420997EB78DE}" presName="horzTwo" presStyleCnt="0"/>
      <dgm:spPr/>
    </dgm:pt>
  </dgm:ptLst>
  <dgm:cxnLst>
    <dgm:cxn modelId="{832BB112-CD5F-4A2E-99A5-D356B4231F82}" type="presOf" srcId="{6B0E1703-ABB7-4BA8-9BE9-B4C396EFD839}" destId="{AAA8256A-9139-49EA-86E8-D758A5E4D930}" srcOrd="0" destOrd="0" presId="urn:microsoft.com/office/officeart/2005/8/layout/hierarchy4"/>
    <dgm:cxn modelId="{97B5E414-A8B6-47BE-BE11-3572F2E9038C}" srcId="{7488A667-BF8E-41D5-A855-474CD3F2DFCC}" destId="{B0D998A4-7BBB-434D-8389-7A6E6938E639}" srcOrd="0" destOrd="0" parTransId="{03EF31A5-BC46-401F-959E-AFD4D941AD29}" sibTransId="{F717085B-911D-449E-999E-AA1CB7EA2C92}"/>
    <dgm:cxn modelId="{8BDECF1D-B204-4D42-A55E-8B2AEF95CCE4}" type="presOf" srcId="{6F25A77A-DF50-4F7D-AD61-1A46D2733C3A}" destId="{8B822238-1D0E-4E4A-98D0-2AC561855475}" srcOrd="0" destOrd="0" presId="urn:microsoft.com/office/officeart/2005/8/layout/hierarchy4"/>
    <dgm:cxn modelId="{8D4EA420-51FB-4A24-8F27-850A597AD6DA}" type="presOf" srcId="{05BE7E15-2430-4A6A-90B4-43513F9104D3}" destId="{72540E5D-F47F-459F-907E-8E2FBB78A779}" srcOrd="0" destOrd="0" presId="urn:microsoft.com/office/officeart/2005/8/layout/hierarchy4"/>
    <dgm:cxn modelId="{138D2D2C-15FA-4314-AC3D-1FBF2432A6F3}" srcId="{B0D998A4-7BBB-434D-8389-7A6E6938E639}" destId="{F84BC845-42D5-4583-A56E-420997EB78DE}" srcOrd="5" destOrd="0" parTransId="{48AC35FD-5E68-4795-9609-84BBDCEB3DEF}" sibTransId="{9EEAF091-54DF-4DA3-BE7D-BB65497636D3}"/>
    <dgm:cxn modelId="{F673A248-E630-4E1D-AE9D-0376BA47E0DE}" type="presOf" srcId="{C89E755E-8778-4B49-8456-A2E665DEC63C}" destId="{176B01F9-DBF9-4125-AF9B-21075BB32409}" srcOrd="0" destOrd="0" presId="urn:microsoft.com/office/officeart/2005/8/layout/hierarchy4"/>
    <dgm:cxn modelId="{3BC15B6B-CE29-46F5-B66A-EB3680B03A7B}" srcId="{B0D998A4-7BBB-434D-8389-7A6E6938E639}" destId="{6F25A77A-DF50-4F7D-AD61-1A46D2733C3A}" srcOrd="1" destOrd="0" parTransId="{8542102E-DF5F-4040-B79A-AED7A62D8C17}" sibTransId="{555F12B8-8B27-43A0-897B-BBE980B9F2C4}"/>
    <dgm:cxn modelId="{5E7AF380-20A8-4F76-836B-A4C47212157E}" type="presOf" srcId="{AA0828D1-41C7-4403-BE59-058A3EE08EF5}" destId="{011E3CFF-598C-40D1-A837-4D9890904C94}" srcOrd="0" destOrd="0" presId="urn:microsoft.com/office/officeart/2005/8/layout/hierarchy4"/>
    <dgm:cxn modelId="{567AF186-0F22-43DB-AA8B-9A077B1B06AB}" srcId="{B0D998A4-7BBB-434D-8389-7A6E6938E639}" destId="{05BE7E15-2430-4A6A-90B4-43513F9104D3}" srcOrd="3" destOrd="0" parTransId="{D3DDCFF5-2286-4BE4-9F54-3CA5A7F73173}" sibTransId="{C700233A-C9C1-464B-9825-ADBC742E077F}"/>
    <dgm:cxn modelId="{F5423789-0D5E-4EBD-9E35-10892DB529C6}" type="presOf" srcId="{CA53737F-FF88-4B36-989F-CE69BCA6C377}" destId="{B7F03C4F-C6E2-4C41-957C-078B5C5149E3}" srcOrd="0" destOrd="0" presId="urn:microsoft.com/office/officeart/2005/8/layout/hierarchy4"/>
    <dgm:cxn modelId="{4509D19D-7665-4464-8564-C35B31D5C9AC}" srcId="{CA53737F-FF88-4B36-989F-CE69BCA6C377}" destId="{C89E755E-8778-4B49-8456-A2E665DEC63C}" srcOrd="0" destOrd="0" parTransId="{CBEFD2B5-017B-4C12-A619-D2F1F60082C5}" sibTransId="{5176A669-91A7-4311-A25F-DE8EBF8F630C}"/>
    <dgm:cxn modelId="{74BC159F-46F9-4164-99AE-76853902EF18}" type="presOf" srcId="{7488A667-BF8E-41D5-A855-474CD3F2DFCC}" destId="{4D687940-6D87-40F5-A5C5-0B23B83E29F3}" srcOrd="0" destOrd="0" presId="urn:microsoft.com/office/officeart/2005/8/layout/hierarchy4"/>
    <dgm:cxn modelId="{A57A20AB-0499-43CD-B0E3-A9B5859EBCA5}" type="presOf" srcId="{B0D998A4-7BBB-434D-8389-7A6E6938E639}" destId="{2C84597F-A2AE-468B-B919-C3FFBFDF3A2C}" srcOrd="0" destOrd="0" presId="urn:microsoft.com/office/officeart/2005/8/layout/hierarchy4"/>
    <dgm:cxn modelId="{4DD645B5-85DE-4909-9F4C-486990C76E21}" srcId="{B0D998A4-7BBB-434D-8389-7A6E6938E639}" destId="{CA53737F-FF88-4B36-989F-CE69BCA6C377}" srcOrd="0" destOrd="0" parTransId="{A5538592-CB88-4B40-BFA5-66877C32FBC1}" sibTransId="{C57A08C6-EFE3-4633-B480-8A9F0FE5459E}"/>
    <dgm:cxn modelId="{581CF7DC-18D8-4203-AC71-1C88F51D0676}" srcId="{B0D998A4-7BBB-434D-8389-7A6E6938E639}" destId="{AA0828D1-41C7-4403-BE59-058A3EE08EF5}" srcOrd="2" destOrd="0" parTransId="{D88EE4B1-B698-4CC2-A50C-7A1DF81EAF0F}" sibTransId="{548E3FAF-89BE-4B3C-9B2E-34A6501F3B83}"/>
    <dgm:cxn modelId="{63697DE8-7E89-4EEF-AE9B-9C025CA492DE}" type="presOf" srcId="{F84BC845-42D5-4583-A56E-420997EB78DE}" destId="{58D00ECF-EF9B-45FB-970C-A2CC56A0BBB1}" srcOrd="0" destOrd="0" presId="urn:microsoft.com/office/officeart/2005/8/layout/hierarchy4"/>
    <dgm:cxn modelId="{5C0D86F5-A1C4-4AA1-B982-A0B1FF2951F2}" srcId="{B0D998A4-7BBB-434D-8389-7A6E6938E639}" destId="{6B0E1703-ABB7-4BA8-9BE9-B4C396EFD839}" srcOrd="4" destOrd="0" parTransId="{0FFED33F-858D-4C2C-BC15-1B4CEAF0BAB6}" sibTransId="{35575A7A-5F6B-407C-8148-000B202DBCAA}"/>
    <dgm:cxn modelId="{76EBDCCD-3CFA-46D7-B85A-879441A0E133}" type="presParOf" srcId="{4D687940-6D87-40F5-A5C5-0B23B83E29F3}" destId="{35C93CC0-7C97-4F28-BEFC-84415D6E6D96}" srcOrd="0" destOrd="0" presId="urn:microsoft.com/office/officeart/2005/8/layout/hierarchy4"/>
    <dgm:cxn modelId="{38172BC8-5EFE-4920-8D28-DA9C4BAE802E}" type="presParOf" srcId="{35C93CC0-7C97-4F28-BEFC-84415D6E6D96}" destId="{2C84597F-A2AE-468B-B919-C3FFBFDF3A2C}" srcOrd="0" destOrd="0" presId="urn:microsoft.com/office/officeart/2005/8/layout/hierarchy4"/>
    <dgm:cxn modelId="{EBC1ACA4-7077-416F-BD30-D2B6A1BD2AB5}" type="presParOf" srcId="{35C93CC0-7C97-4F28-BEFC-84415D6E6D96}" destId="{98EA74BA-BDDD-4DF9-8749-55D28FA0BDA4}" srcOrd="1" destOrd="0" presId="urn:microsoft.com/office/officeart/2005/8/layout/hierarchy4"/>
    <dgm:cxn modelId="{5B95B174-9C17-4880-B6E0-31319B12F10A}" type="presParOf" srcId="{35C93CC0-7C97-4F28-BEFC-84415D6E6D96}" destId="{6545B892-C7F1-4CE9-A02D-CFBEA8DD0C06}" srcOrd="2" destOrd="0" presId="urn:microsoft.com/office/officeart/2005/8/layout/hierarchy4"/>
    <dgm:cxn modelId="{1AAD428A-F5CC-4005-918B-71F3C971A99D}" type="presParOf" srcId="{6545B892-C7F1-4CE9-A02D-CFBEA8DD0C06}" destId="{89FB976B-46FC-4D74-A0B4-53B819E0D259}" srcOrd="0" destOrd="0" presId="urn:microsoft.com/office/officeart/2005/8/layout/hierarchy4"/>
    <dgm:cxn modelId="{D364E008-22DA-4E33-8122-405A73054BA6}" type="presParOf" srcId="{89FB976B-46FC-4D74-A0B4-53B819E0D259}" destId="{B7F03C4F-C6E2-4C41-957C-078B5C5149E3}" srcOrd="0" destOrd="0" presId="urn:microsoft.com/office/officeart/2005/8/layout/hierarchy4"/>
    <dgm:cxn modelId="{B83A761D-03BF-4B77-B32E-90EA957E934B}" type="presParOf" srcId="{89FB976B-46FC-4D74-A0B4-53B819E0D259}" destId="{0658FD36-82B9-4DF8-AB3F-C3A1D630EBF2}" srcOrd="1" destOrd="0" presId="urn:microsoft.com/office/officeart/2005/8/layout/hierarchy4"/>
    <dgm:cxn modelId="{8DAE97D1-6600-412C-8168-9FCDF74D24BD}" type="presParOf" srcId="{89FB976B-46FC-4D74-A0B4-53B819E0D259}" destId="{B857EDFC-DB3D-4705-B1D4-EE37219680A2}" srcOrd="2" destOrd="0" presId="urn:microsoft.com/office/officeart/2005/8/layout/hierarchy4"/>
    <dgm:cxn modelId="{BC44163D-0F1A-40BE-AC92-A2A2E15029B1}" type="presParOf" srcId="{B857EDFC-DB3D-4705-B1D4-EE37219680A2}" destId="{0FE87F5C-C17A-49FD-B26B-19CE26B02C4C}" srcOrd="0" destOrd="0" presId="urn:microsoft.com/office/officeart/2005/8/layout/hierarchy4"/>
    <dgm:cxn modelId="{BACE0A42-F33E-47DD-A075-9EF9183AA613}" type="presParOf" srcId="{0FE87F5C-C17A-49FD-B26B-19CE26B02C4C}" destId="{176B01F9-DBF9-4125-AF9B-21075BB32409}" srcOrd="0" destOrd="0" presId="urn:microsoft.com/office/officeart/2005/8/layout/hierarchy4"/>
    <dgm:cxn modelId="{4912F5DB-2203-4A2E-9832-03D45CA2DB6C}" type="presParOf" srcId="{0FE87F5C-C17A-49FD-B26B-19CE26B02C4C}" destId="{9821CB73-2DD7-4DB4-9580-6F9F5A862B07}" srcOrd="1" destOrd="0" presId="urn:microsoft.com/office/officeart/2005/8/layout/hierarchy4"/>
    <dgm:cxn modelId="{B01350E8-BAE4-4AE9-AA44-74B1EFAF3B2B}" type="presParOf" srcId="{6545B892-C7F1-4CE9-A02D-CFBEA8DD0C06}" destId="{A271D614-0F47-413B-B9C3-48BDBBE1F975}" srcOrd="1" destOrd="0" presId="urn:microsoft.com/office/officeart/2005/8/layout/hierarchy4"/>
    <dgm:cxn modelId="{7EFEA30E-5034-446A-9471-24B97E39E7A8}" type="presParOf" srcId="{6545B892-C7F1-4CE9-A02D-CFBEA8DD0C06}" destId="{ECCCA3BE-36C1-44AB-A769-2506A4BEA0EB}" srcOrd="2" destOrd="0" presId="urn:microsoft.com/office/officeart/2005/8/layout/hierarchy4"/>
    <dgm:cxn modelId="{9E726594-C39A-49A8-9A24-3E90BA25B337}" type="presParOf" srcId="{ECCCA3BE-36C1-44AB-A769-2506A4BEA0EB}" destId="{8B822238-1D0E-4E4A-98D0-2AC561855475}" srcOrd="0" destOrd="0" presId="urn:microsoft.com/office/officeart/2005/8/layout/hierarchy4"/>
    <dgm:cxn modelId="{28C53FEA-95DD-4C46-A456-009A1433A71B}" type="presParOf" srcId="{ECCCA3BE-36C1-44AB-A769-2506A4BEA0EB}" destId="{C70CE0F4-F810-4A8F-8084-97F142018A89}" srcOrd="1" destOrd="0" presId="urn:microsoft.com/office/officeart/2005/8/layout/hierarchy4"/>
    <dgm:cxn modelId="{B3ED5742-6D9E-4C55-9D3C-A09EC176862E}" type="presParOf" srcId="{6545B892-C7F1-4CE9-A02D-CFBEA8DD0C06}" destId="{A39FB60F-C1AB-4569-86BB-080CB44DB510}" srcOrd="3" destOrd="0" presId="urn:microsoft.com/office/officeart/2005/8/layout/hierarchy4"/>
    <dgm:cxn modelId="{44F79F86-4114-48AF-8D2F-740647FC9B8D}" type="presParOf" srcId="{6545B892-C7F1-4CE9-A02D-CFBEA8DD0C06}" destId="{954E76F0-CB13-42E9-9DA8-35B5BBFE3425}" srcOrd="4" destOrd="0" presId="urn:microsoft.com/office/officeart/2005/8/layout/hierarchy4"/>
    <dgm:cxn modelId="{C9935846-FEEC-4F51-BA1D-8FDA2F9EFCF2}" type="presParOf" srcId="{954E76F0-CB13-42E9-9DA8-35B5BBFE3425}" destId="{011E3CFF-598C-40D1-A837-4D9890904C94}" srcOrd="0" destOrd="0" presId="urn:microsoft.com/office/officeart/2005/8/layout/hierarchy4"/>
    <dgm:cxn modelId="{153DCE29-E791-4282-AC4E-597B39C90497}" type="presParOf" srcId="{954E76F0-CB13-42E9-9DA8-35B5BBFE3425}" destId="{D355F2BF-E150-4BDA-AFC8-F46C5FF0E57F}" srcOrd="1" destOrd="0" presId="urn:microsoft.com/office/officeart/2005/8/layout/hierarchy4"/>
    <dgm:cxn modelId="{3A29B445-360E-47E9-B6B3-8D94242F0868}" type="presParOf" srcId="{6545B892-C7F1-4CE9-A02D-CFBEA8DD0C06}" destId="{FAB79088-1F2F-44B8-B1BC-49331FBC5EE0}" srcOrd="5" destOrd="0" presId="urn:microsoft.com/office/officeart/2005/8/layout/hierarchy4"/>
    <dgm:cxn modelId="{1C1EC41C-BDF6-457B-A71E-C02811124948}" type="presParOf" srcId="{6545B892-C7F1-4CE9-A02D-CFBEA8DD0C06}" destId="{17FA9FC4-D293-4938-8015-634714F007D6}" srcOrd="6" destOrd="0" presId="urn:microsoft.com/office/officeart/2005/8/layout/hierarchy4"/>
    <dgm:cxn modelId="{F7A1147C-95A0-4804-93B7-7F4AFCDABDE2}" type="presParOf" srcId="{17FA9FC4-D293-4938-8015-634714F007D6}" destId="{72540E5D-F47F-459F-907E-8E2FBB78A779}" srcOrd="0" destOrd="0" presId="urn:microsoft.com/office/officeart/2005/8/layout/hierarchy4"/>
    <dgm:cxn modelId="{9C3D3076-2945-4D7C-995C-34EF24EF50D9}" type="presParOf" srcId="{17FA9FC4-D293-4938-8015-634714F007D6}" destId="{111CAFBA-1E9C-4467-85FB-DFE085E51007}" srcOrd="1" destOrd="0" presId="urn:microsoft.com/office/officeart/2005/8/layout/hierarchy4"/>
    <dgm:cxn modelId="{D6C8E151-7078-422D-9428-3DEE43330A86}" type="presParOf" srcId="{6545B892-C7F1-4CE9-A02D-CFBEA8DD0C06}" destId="{FF735ADB-5A4B-43C0-9739-A6919952432F}" srcOrd="7" destOrd="0" presId="urn:microsoft.com/office/officeart/2005/8/layout/hierarchy4"/>
    <dgm:cxn modelId="{F357E1EE-3C56-4641-84C3-FA20403C05DF}" type="presParOf" srcId="{6545B892-C7F1-4CE9-A02D-CFBEA8DD0C06}" destId="{AEE44159-2333-49B4-8E3F-21F353AF0D26}" srcOrd="8" destOrd="0" presId="urn:microsoft.com/office/officeart/2005/8/layout/hierarchy4"/>
    <dgm:cxn modelId="{F04DB68E-748B-4550-B60C-111F29A9B272}" type="presParOf" srcId="{AEE44159-2333-49B4-8E3F-21F353AF0D26}" destId="{AAA8256A-9139-49EA-86E8-D758A5E4D930}" srcOrd="0" destOrd="0" presId="urn:microsoft.com/office/officeart/2005/8/layout/hierarchy4"/>
    <dgm:cxn modelId="{28EAC259-23C6-46EE-A65E-D2466EB8EFC5}" type="presParOf" srcId="{AEE44159-2333-49B4-8E3F-21F353AF0D26}" destId="{D616E782-1290-438B-BB9B-343B8F1247D1}" srcOrd="1" destOrd="0" presId="urn:microsoft.com/office/officeart/2005/8/layout/hierarchy4"/>
    <dgm:cxn modelId="{772C55FF-96E7-404C-A6B8-C412F6C1750C}" type="presParOf" srcId="{6545B892-C7F1-4CE9-A02D-CFBEA8DD0C06}" destId="{342069C9-573B-45BF-AFE6-E6575D8F1E76}" srcOrd="9" destOrd="0" presId="urn:microsoft.com/office/officeart/2005/8/layout/hierarchy4"/>
    <dgm:cxn modelId="{D9517522-2597-476D-B41E-18CDD6D761B6}" type="presParOf" srcId="{6545B892-C7F1-4CE9-A02D-CFBEA8DD0C06}" destId="{916D4F19-EF41-4C47-8990-BBE080092CAA}" srcOrd="10" destOrd="0" presId="urn:microsoft.com/office/officeart/2005/8/layout/hierarchy4"/>
    <dgm:cxn modelId="{E0F538DA-564D-4BC4-A35B-04860D53A6CA}" type="presParOf" srcId="{916D4F19-EF41-4C47-8990-BBE080092CAA}" destId="{58D00ECF-EF9B-45FB-970C-A2CC56A0BBB1}" srcOrd="0" destOrd="0" presId="urn:microsoft.com/office/officeart/2005/8/layout/hierarchy4"/>
    <dgm:cxn modelId="{C66E44AA-07B9-44A3-98E7-7A8A743B1F21}" type="presParOf" srcId="{916D4F19-EF41-4C47-8990-BBE080092CAA}" destId="{BE2DF046-8596-49F0-B77E-D72CF8FC4801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3.xml><?xml version="1.0" encoding="utf-8"?>
<dgm:dataModel xmlns:dgm="http://schemas.openxmlformats.org/drawingml/2006/diagram" xmlns:a="http://schemas.openxmlformats.org/drawingml/2006/main">
  <dgm:ptLst>
    <dgm:pt modelId="{F2A8D81C-A10D-4ED0-9254-2520D950DC4C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CF892DF-FE15-4464-AD15-A4CE0BE973A0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Budgeting for a Postdoctoral Appointment</a:t>
          </a:r>
          <a:endParaRPr lang="en-US" sz="2400" dirty="0"/>
        </a:p>
      </dgm:t>
    </dgm:pt>
    <dgm:pt modelId="{A36FA913-5747-43D5-A15C-71EC30D92A39}" type="parTrans" cxnId="{4C230C2C-893D-481D-B89F-1ACBD74F4D87}">
      <dgm:prSet/>
      <dgm:spPr/>
      <dgm:t>
        <a:bodyPr/>
        <a:lstStyle/>
        <a:p>
          <a:endParaRPr lang="en-US"/>
        </a:p>
      </dgm:t>
    </dgm:pt>
    <dgm:pt modelId="{B09337AF-F8F0-42BF-B9BE-66BF2AA2C350}" type="sibTrans" cxnId="{4C230C2C-893D-481D-B89F-1ACBD74F4D87}">
      <dgm:prSet/>
      <dgm:spPr/>
      <dgm:t>
        <a:bodyPr/>
        <a:lstStyle/>
        <a:p>
          <a:endParaRPr lang="en-US"/>
        </a:p>
      </dgm:t>
    </dgm:pt>
    <dgm:pt modelId="{0B96B731-E8C2-45C8-930E-17365B04ECDA}" type="pres">
      <dgm:prSet presAssocID="{F2A8D81C-A10D-4ED0-9254-2520D950DC4C}" presName="linear" presStyleCnt="0">
        <dgm:presLayoutVars>
          <dgm:animLvl val="lvl"/>
          <dgm:resizeHandles val="exact"/>
        </dgm:presLayoutVars>
      </dgm:prSet>
      <dgm:spPr/>
    </dgm:pt>
    <dgm:pt modelId="{2CC9851F-C56D-476F-AE5D-11607D12B976}" type="pres">
      <dgm:prSet presAssocID="{1CF892DF-FE15-4464-AD15-A4CE0BE973A0}" presName="parentText" presStyleLbl="node1" presStyleIdx="0" presStyleCnt="1" custScaleX="101433" custScaleY="211433" custLinFactNeighborX="-609" custLinFactNeighborY="9635">
        <dgm:presLayoutVars>
          <dgm:chMax val="0"/>
          <dgm:bulletEnabled val="1"/>
        </dgm:presLayoutVars>
      </dgm:prSet>
      <dgm:spPr/>
    </dgm:pt>
  </dgm:ptLst>
  <dgm:cxnLst>
    <dgm:cxn modelId="{4C230C2C-893D-481D-B89F-1ACBD74F4D87}" srcId="{F2A8D81C-A10D-4ED0-9254-2520D950DC4C}" destId="{1CF892DF-FE15-4464-AD15-A4CE0BE973A0}" srcOrd="0" destOrd="0" parTransId="{A36FA913-5747-43D5-A15C-71EC30D92A39}" sibTransId="{B09337AF-F8F0-42BF-B9BE-66BF2AA2C350}"/>
    <dgm:cxn modelId="{D2087160-EF5A-4CB0-B234-D0047799B3A1}" type="presOf" srcId="{F2A8D81C-A10D-4ED0-9254-2520D950DC4C}" destId="{0B96B731-E8C2-45C8-930E-17365B04ECDA}" srcOrd="0" destOrd="0" presId="urn:microsoft.com/office/officeart/2005/8/layout/vList2"/>
    <dgm:cxn modelId="{9F470DF4-0BDD-436F-8B8E-D9781BDCCC88}" type="presOf" srcId="{1CF892DF-FE15-4464-AD15-A4CE0BE973A0}" destId="{2CC9851F-C56D-476F-AE5D-11607D12B976}" srcOrd="0" destOrd="0" presId="urn:microsoft.com/office/officeart/2005/8/layout/vList2"/>
    <dgm:cxn modelId="{50651C5E-C804-4FF0-84A6-E651CBC84B44}" type="presParOf" srcId="{0B96B731-E8C2-45C8-930E-17365B04ECDA}" destId="{2CC9851F-C56D-476F-AE5D-11607D12B97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4.xml><?xml version="1.0" encoding="utf-8"?>
<dgm:dataModel xmlns:dgm="http://schemas.openxmlformats.org/drawingml/2006/diagram" xmlns:a="http://schemas.openxmlformats.org/drawingml/2006/main">
  <dgm:ptLst>
    <dgm:pt modelId="{0DA4E00B-55EF-42C2-A790-84C5C9F42B9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53B3815-8BC7-4093-AA28-D98C41EC6702}">
      <dgm:prSet custT="1"/>
      <dgm:spPr/>
      <dgm:t>
        <a:bodyPr/>
        <a:lstStyle/>
        <a:p>
          <a:r>
            <a:rPr lang="en-US" sz="2400" b="1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Annual Funding Minimum</a:t>
          </a:r>
          <a:endParaRPr lang="en-US" sz="2400" dirty="0"/>
        </a:p>
      </dgm:t>
    </dgm:pt>
    <dgm:pt modelId="{72CB5222-FCCB-40F7-8531-2DC96EFF080E}" type="parTrans" cxnId="{69CDEBAE-7B1A-44B3-8F5D-CC64BCAB1EBF}">
      <dgm:prSet/>
      <dgm:spPr/>
      <dgm:t>
        <a:bodyPr/>
        <a:lstStyle/>
        <a:p>
          <a:endParaRPr lang="en-US"/>
        </a:p>
      </dgm:t>
    </dgm:pt>
    <dgm:pt modelId="{79A05D32-A157-4C2D-82B5-958A4C6DC1E0}" type="sibTrans" cxnId="{69CDEBAE-7B1A-44B3-8F5D-CC64BCAB1EBF}">
      <dgm:prSet/>
      <dgm:spPr/>
      <dgm:t>
        <a:bodyPr/>
        <a:lstStyle/>
        <a:p>
          <a:endParaRPr lang="en-US"/>
        </a:p>
      </dgm:t>
    </dgm:pt>
    <dgm:pt modelId="{08F73B2E-0047-4295-8D0E-7C4CB33A4019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$79,056 as of 09/01/26 (0Yr 0Mo research experience)</a:t>
          </a:r>
          <a:endParaRPr lang="en-US" sz="1600" dirty="0">
            <a:solidFill>
              <a:schemeClr val="accent2"/>
            </a:solidFill>
          </a:endParaRPr>
        </a:p>
      </dgm:t>
    </dgm:pt>
    <dgm:pt modelId="{31DFDA64-1C71-46E9-B7EB-2AD1C8D5D053}" type="parTrans" cxnId="{2A2A2D68-E45C-4172-B196-3F732D9BFB8B}">
      <dgm:prSet/>
      <dgm:spPr/>
      <dgm:t>
        <a:bodyPr/>
        <a:lstStyle/>
        <a:p>
          <a:endParaRPr lang="en-US"/>
        </a:p>
      </dgm:t>
    </dgm:pt>
    <dgm:pt modelId="{E72C7B35-30CC-47F8-8F12-E9CE5ED5DCEB}" type="sibTrans" cxnId="{2A2A2D68-E45C-4172-B196-3F732D9BFB8B}">
      <dgm:prSet/>
      <dgm:spPr/>
      <dgm:t>
        <a:bodyPr/>
        <a:lstStyle/>
        <a:p>
          <a:endParaRPr lang="en-US"/>
        </a:p>
      </dgm:t>
    </dgm:pt>
    <dgm:pt modelId="{EBAC0C55-C527-4015-9CEF-6B177D41DBDB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More research experience = higher minimum</a:t>
          </a:r>
          <a:endParaRPr lang="en-US" sz="1600" dirty="0">
            <a:solidFill>
              <a:schemeClr val="accent2"/>
            </a:solidFill>
          </a:endParaRPr>
        </a:p>
      </dgm:t>
    </dgm:pt>
    <dgm:pt modelId="{8D8660F4-ECBF-4A66-864D-259B9B222691}" type="parTrans" cxnId="{E9B65083-8809-43A6-BD26-EA474442A558}">
      <dgm:prSet/>
      <dgm:spPr/>
      <dgm:t>
        <a:bodyPr/>
        <a:lstStyle/>
        <a:p>
          <a:endParaRPr lang="en-US"/>
        </a:p>
      </dgm:t>
    </dgm:pt>
    <dgm:pt modelId="{5318454C-5CB0-4A23-9042-670257E44875}" type="sibTrans" cxnId="{E9B65083-8809-43A6-BD26-EA474442A558}">
      <dgm:prSet/>
      <dgm:spPr/>
      <dgm:t>
        <a:bodyPr/>
        <a:lstStyle/>
        <a:p>
          <a:endParaRPr lang="en-US"/>
        </a:p>
      </dgm:t>
    </dgm:pt>
    <dgm:pt modelId="{19ED6AA8-A3C7-4C3B-8D52-6CE97F617180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Department or faculty may set a higher funding amount than the minimum</a:t>
          </a:r>
          <a:endParaRPr lang="en-US" sz="1600" dirty="0">
            <a:solidFill>
              <a:schemeClr val="accent2"/>
            </a:solidFill>
          </a:endParaRPr>
        </a:p>
      </dgm:t>
    </dgm:pt>
    <dgm:pt modelId="{10DA7569-05AB-487E-B723-148A1E87EF9D}" type="parTrans" cxnId="{E5CBC3DF-A15E-4FA9-9426-497CCEF62CEC}">
      <dgm:prSet/>
      <dgm:spPr/>
      <dgm:t>
        <a:bodyPr/>
        <a:lstStyle/>
        <a:p>
          <a:endParaRPr lang="en-US"/>
        </a:p>
      </dgm:t>
    </dgm:pt>
    <dgm:pt modelId="{84BA88EE-EAEC-4123-898F-C51C385F7CDE}" type="sibTrans" cxnId="{E5CBC3DF-A15E-4FA9-9426-497CCEF62CEC}">
      <dgm:prSet/>
      <dgm:spPr/>
      <dgm:t>
        <a:bodyPr/>
        <a:lstStyle/>
        <a:p>
          <a:endParaRPr lang="en-US"/>
        </a:p>
      </dgm:t>
    </dgm:pt>
    <dgm:pt modelId="{6F81AADE-5799-4B8B-A088-2046709B88FB}">
      <dgm:prSet/>
      <dgm:spPr/>
      <dgm:t>
        <a:bodyPr/>
        <a:lstStyle/>
        <a:p>
          <a:r>
            <a:rPr lang="en-US" b="1"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Benefits Expense </a:t>
          </a:r>
          <a:r>
            <a:rPr lang="en-US" b="1"/>
            <a:t>see table </a:t>
          </a:r>
          <a:endParaRPr lang="en-US" dirty="0"/>
        </a:p>
      </dgm:t>
    </dgm:pt>
    <dgm:pt modelId="{4F1DAEDC-2DE6-47C0-8DF8-72591122F79A}" type="parTrans" cxnId="{17AD1CE4-3467-4E51-8F0F-1B6E5F09BD7F}">
      <dgm:prSet/>
      <dgm:spPr/>
      <dgm:t>
        <a:bodyPr/>
        <a:lstStyle/>
        <a:p>
          <a:endParaRPr lang="en-US"/>
        </a:p>
      </dgm:t>
    </dgm:pt>
    <dgm:pt modelId="{C3C3EAB5-A948-45AA-893C-B3B2513EE1C7}" type="sibTrans" cxnId="{17AD1CE4-3467-4E51-8F0F-1B6E5F09BD7F}">
      <dgm:prSet/>
      <dgm:spPr/>
      <dgm:t>
        <a:bodyPr/>
        <a:lstStyle/>
        <a:p>
          <a:endParaRPr lang="en-US"/>
        </a:p>
      </dgm:t>
    </dgm:pt>
    <dgm:pt modelId="{2728D361-FAB0-47FE-8E7B-6BBFAD3E4986}">
      <dgm:prSet/>
      <dgm:spPr/>
      <dgm:t>
        <a:bodyPr/>
        <a:lstStyle/>
        <a:p>
          <a:r>
            <a:rPr lang="en-US" b="1" dirty="0"/>
            <a:t>Other Cost Considerations (not included in table)</a:t>
          </a:r>
          <a:endParaRPr lang="en-US" dirty="0"/>
        </a:p>
      </dgm:t>
    </dgm:pt>
    <dgm:pt modelId="{E7485F74-C86F-42E3-A885-ED8BBAFA23C7}" type="parTrans" cxnId="{B1C75D98-F1B5-4DF1-A2C8-2B3002537210}">
      <dgm:prSet/>
      <dgm:spPr/>
      <dgm:t>
        <a:bodyPr/>
        <a:lstStyle/>
        <a:p>
          <a:endParaRPr lang="en-US"/>
        </a:p>
      </dgm:t>
    </dgm:pt>
    <dgm:pt modelId="{F70581F3-010C-4E69-A366-2370A3367595}" type="sibTrans" cxnId="{B1C75D98-F1B5-4DF1-A2C8-2B3002537210}">
      <dgm:prSet/>
      <dgm:spPr/>
      <dgm:t>
        <a:bodyPr/>
        <a:lstStyle/>
        <a:p>
          <a:endParaRPr lang="en-US"/>
        </a:p>
      </dgm:t>
    </dgm:pt>
    <dgm:pt modelId="{244578D7-7851-4D73-84A7-1C744E3A2E50}">
      <dgm:prSet/>
      <dgm:spPr/>
      <dgm:t>
        <a:bodyPr/>
        <a:lstStyle/>
        <a:p>
          <a:pPr algn="l"/>
          <a:r>
            <a:rPr lang="en-US" sz="1400" b="1" i="1" dirty="0">
              <a:solidFill>
                <a:schemeClr val="accent4"/>
              </a:solidFill>
            </a:rPr>
            <a:t>Fringe Rates and/or Indirect Costs</a:t>
          </a:r>
          <a:endParaRPr lang="en-US" sz="1400" dirty="0">
            <a:solidFill>
              <a:schemeClr val="accent4"/>
            </a:solidFill>
          </a:endParaRPr>
        </a:p>
      </dgm:t>
    </dgm:pt>
    <dgm:pt modelId="{F457AFE6-FAB5-415F-A670-015491ACD57D}" type="parTrans" cxnId="{9759878D-2707-4ED5-A194-6B8AA5971E5B}">
      <dgm:prSet/>
      <dgm:spPr/>
      <dgm:t>
        <a:bodyPr/>
        <a:lstStyle/>
        <a:p>
          <a:endParaRPr lang="en-US"/>
        </a:p>
      </dgm:t>
    </dgm:pt>
    <dgm:pt modelId="{1325994E-9AFC-4F71-B464-DC1DCCFF47AC}" type="sibTrans" cxnId="{9759878D-2707-4ED5-A194-6B8AA5971E5B}">
      <dgm:prSet/>
      <dgm:spPr/>
      <dgm:t>
        <a:bodyPr/>
        <a:lstStyle/>
        <a:p>
          <a:endParaRPr lang="en-US"/>
        </a:p>
      </dgm:t>
    </dgm:pt>
    <dgm:pt modelId="{50F08B7E-11BF-4F78-AC5A-775594360AA6}">
      <dgm:prSet/>
      <dgm:spPr/>
      <dgm:t>
        <a:bodyPr/>
        <a:lstStyle/>
        <a:p>
          <a:pPr algn="l"/>
          <a:r>
            <a:rPr lang="en-US" sz="1400" b="1" dirty="0">
              <a:solidFill>
                <a:schemeClr val="accent4"/>
              </a:solidFill>
            </a:rPr>
            <a:t>Work with your department’s grants manager to determine if fellowship will incur these costs</a:t>
          </a:r>
          <a:endParaRPr lang="en-US" sz="1400" dirty="0">
            <a:solidFill>
              <a:schemeClr val="accent4"/>
            </a:solidFill>
          </a:endParaRPr>
        </a:p>
      </dgm:t>
    </dgm:pt>
    <dgm:pt modelId="{DB0A9F32-FEEA-4150-8A69-938059D40000}" type="parTrans" cxnId="{B1DAEF6C-74F1-46BD-AC61-9D0B6F6A2C3F}">
      <dgm:prSet/>
      <dgm:spPr/>
      <dgm:t>
        <a:bodyPr/>
        <a:lstStyle/>
        <a:p>
          <a:endParaRPr lang="en-US"/>
        </a:p>
      </dgm:t>
    </dgm:pt>
    <dgm:pt modelId="{9CCE2D23-E0A8-4300-9B74-67F84A8208DC}" type="sibTrans" cxnId="{B1DAEF6C-74F1-46BD-AC61-9D0B6F6A2C3F}">
      <dgm:prSet/>
      <dgm:spPr/>
      <dgm:t>
        <a:bodyPr/>
        <a:lstStyle/>
        <a:p>
          <a:endParaRPr lang="en-US"/>
        </a:p>
      </dgm:t>
    </dgm:pt>
    <dgm:pt modelId="{7D42F4DF-A5C8-405B-8DEC-15A54DF4AB9C}">
      <dgm:prSet/>
      <dgm:spPr/>
      <dgm:t>
        <a:bodyPr/>
        <a:lstStyle/>
        <a:p>
          <a:pPr algn="l"/>
          <a:r>
            <a:rPr lang="en-US" sz="1400" b="1" i="1" dirty="0">
              <a:solidFill>
                <a:schemeClr val="accent4"/>
              </a:solidFill>
            </a:rPr>
            <a:t>Research &amp; Lab Costs, Conference &amp; Presentation Expenses</a:t>
          </a:r>
          <a:endParaRPr lang="en-US" sz="1400" dirty="0">
            <a:solidFill>
              <a:schemeClr val="accent4"/>
            </a:solidFill>
          </a:endParaRPr>
        </a:p>
      </dgm:t>
    </dgm:pt>
    <dgm:pt modelId="{0100ED38-5EF2-49CD-B9ED-620332435AF2}" type="parTrans" cxnId="{F4215108-300B-4667-B6E3-D98ED8A4F4FC}">
      <dgm:prSet/>
      <dgm:spPr/>
      <dgm:t>
        <a:bodyPr/>
        <a:lstStyle/>
        <a:p>
          <a:endParaRPr lang="en-US"/>
        </a:p>
      </dgm:t>
    </dgm:pt>
    <dgm:pt modelId="{6D5A6005-392B-4C0B-A459-7026A9E9066F}" type="sibTrans" cxnId="{F4215108-300B-4667-B6E3-D98ED8A4F4FC}">
      <dgm:prSet/>
      <dgm:spPr/>
      <dgm:t>
        <a:bodyPr/>
        <a:lstStyle/>
        <a:p>
          <a:endParaRPr lang="en-US"/>
        </a:p>
      </dgm:t>
    </dgm:pt>
    <dgm:pt modelId="{BE7D6AED-60D6-49BF-B044-E729C91E1154}">
      <dgm:prSet/>
      <dgm:spPr/>
      <dgm:t>
        <a:bodyPr/>
        <a:lstStyle/>
        <a:p>
          <a:pPr algn="l"/>
          <a:r>
            <a:rPr lang="en-US" sz="1400" b="1" dirty="0">
              <a:solidFill>
                <a:schemeClr val="accent4"/>
              </a:solidFill>
            </a:rPr>
            <a:t>As needed or anticipated</a:t>
          </a:r>
          <a:endParaRPr lang="en-US" sz="1400" dirty="0">
            <a:solidFill>
              <a:schemeClr val="accent4"/>
            </a:solidFill>
          </a:endParaRPr>
        </a:p>
      </dgm:t>
    </dgm:pt>
    <dgm:pt modelId="{AD2798D1-AFD7-403B-8A4C-E7E8903DDD5B}" type="parTrans" cxnId="{E1F8B5A9-D8EC-482A-978B-4B0E9EA1302B}">
      <dgm:prSet/>
      <dgm:spPr/>
      <dgm:t>
        <a:bodyPr/>
        <a:lstStyle/>
        <a:p>
          <a:endParaRPr lang="en-US"/>
        </a:p>
      </dgm:t>
    </dgm:pt>
    <dgm:pt modelId="{FD146E8C-9C1D-423D-9453-0901D584FF03}" type="sibTrans" cxnId="{E1F8B5A9-D8EC-482A-978B-4B0E9EA1302B}">
      <dgm:prSet/>
      <dgm:spPr/>
      <dgm:t>
        <a:bodyPr/>
        <a:lstStyle/>
        <a:p>
          <a:endParaRPr lang="en-US"/>
        </a:p>
      </dgm:t>
    </dgm:pt>
    <dgm:pt modelId="{A378CA27-64DF-4589-ADE3-44536A0749CF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3"/>
            </a:rPr>
            <a:t>https://postdocs.stanford.edu/budgeting-postdoctoral-fellowship</a:t>
          </a:r>
          <a:endParaRPr lang="en-US" sz="1200" dirty="0"/>
        </a:p>
      </dgm:t>
    </dgm:pt>
    <dgm:pt modelId="{70C350EA-4AAC-483B-B012-6E5C9FDA2B2F}" type="parTrans" cxnId="{6EE445FE-1976-4CF1-A412-AFB4A58EC4E8}">
      <dgm:prSet/>
      <dgm:spPr/>
      <dgm:t>
        <a:bodyPr/>
        <a:lstStyle/>
        <a:p>
          <a:endParaRPr lang="en-US"/>
        </a:p>
      </dgm:t>
    </dgm:pt>
    <dgm:pt modelId="{8236BFE6-4CFC-42F7-84D5-57991FDFC660}" type="sibTrans" cxnId="{6EE445FE-1976-4CF1-A412-AFB4A58EC4E8}">
      <dgm:prSet/>
      <dgm:spPr/>
      <dgm:t>
        <a:bodyPr/>
        <a:lstStyle/>
        <a:p>
          <a:endParaRPr lang="en-US"/>
        </a:p>
      </dgm:t>
    </dgm:pt>
    <dgm:pt modelId="{E8405224-7E47-4917-85EC-D79DAE2DBF99}">
      <dgm:prSet/>
      <dgm:spPr/>
      <dgm:t>
        <a:bodyPr/>
        <a:lstStyle/>
        <a:p>
          <a:pPr algn="l"/>
          <a:endParaRPr lang="en-US" sz="1400" dirty="0">
            <a:solidFill>
              <a:schemeClr val="accent4"/>
            </a:solidFill>
          </a:endParaRPr>
        </a:p>
      </dgm:t>
    </dgm:pt>
    <dgm:pt modelId="{C8018867-A61C-406B-9957-491AE58F4566}" type="parTrans" cxnId="{A8FD23D3-5BD0-4511-91C3-393AE5232E6D}">
      <dgm:prSet/>
      <dgm:spPr/>
      <dgm:t>
        <a:bodyPr/>
        <a:lstStyle/>
        <a:p>
          <a:endParaRPr lang="en-US"/>
        </a:p>
      </dgm:t>
    </dgm:pt>
    <dgm:pt modelId="{F0A9C74E-D2C6-4F8C-82A2-4251FEBC9065}" type="sibTrans" cxnId="{A8FD23D3-5BD0-4511-91C3-393AE5232E6D}">
      <dgm:prSet/>
      <dgm:spPr/>
      <dgm:t>
        <a:bodyPr/>
        <a:lstStyle/>
        <a:p>
          <a:endParaRPr lang="en-US"/>
        </a:p>
      </dgm:t>
    </dgm:pt>
    <dgm:pt modelId="{942C41F7-306A-4B41-8A03-68FC664031D4}" type="pres">
      <dgm:prSet presAssocID="{0DA4E00B-55EF-42C2-A790-84C5C9F42B92}" presName="linear" presStyleCnt="0">
        <dgm:presLayoutVars>
          <dgm:animLvl val="lvl"/>
          <dgm:resizeHandles val="exact"/>
        </dgm:presLayoutVars>
      </dgm:prSet>
      <dgm:spPr/>
    </dgm:pt>
    <dgm:pt modelId="{317CAF82-0B6C-428B-B604-A17DA6D2EF56}" type="pres">
      <dgm:prSet presAssocID="{B53B3815-8BC7-4093-AA28-D98C41EC6702}" presName="parentText" presStyleLbl="node1" presStyleIdx="0" presStyleCnt="3" custLinFactNeighborX="0" custLinFactNeighborY="-4420">
        <dgm:presLayoutVars>
          <dgm:chMax val="0"/>
          <dgm:bulletEnabled val="1"/>
        </dgm:presLayoutVars>
      </dgm:prSet>
      <dgm:spPr/>
    </dgm:pt>
    <dgm:pt modelId="{2A75E80F-AC9B-4F7E-B79A-5405AF5F4F7F}" type="pres">
      <dgm:prSet presAssocID="{B53B3815-8BC7-4093-AA28-D98C41EC6702}" presName="childText" presStyleLbl="revTx" presStyleIdx="0" presStyleCnt="2">
        <dgm:presLayoutVars>
          <dgm:bulletEnabled val="1"/>
        </dgm:presLayoutVars>
      </dgm:prSet>
      <dgm:spPr/>
    </dgm:pt>
    <dgm:pt modelId="{F18AC7BD-473A-4ABB-83BC-0BB934C03B22}" type="pres">
      <dgm:prSet presAssocID="{6F81AADE-5799-4B8B-A088-2046709B88FB}" presName="parentText" presStyleLbl="node1" presStyleIdx="1" presStyleCnt="3" custLinFactNeighborX="0" custLinFactNeighborY="98424">
        <dgm:presLayoutVars>
          <dgm:chMax val="0"/>
          <dgm:bulletEnabled val="1"/>
        </dgm:presLayoutVars>
      </dgm:prSet>
      <dgm:spPr/>
    </dgm:pt>
    <dgm:pt modelId="{8B84923B-0D48-4A82-A85A-7ED220D46CC4}" type="pres">
      <dgm:prSet presAssocID="{C3C3EAB5-A948-45AA-893C-B3B2513EE1C7}" presName="spacer" presStyleCnt="0"/>
      <dgm:spPr/>
    </dgm:pt>
    <dgm:pt modelId="{7D352CD6-DB5E-4EAA-B971-190247D3E833}" type="pres">
      <dgm:prSet presAssocID="{2728D361-FAB0-47FE-8E7B-6BBFAD3E4986}" presName="parentText" presStyleLbl="node1" presStyleIdx="2" presStyleCnt="3" custLinFactNeighborX="0" custLinFactNeighborY="993">
        <dgm:presLayoutVars>
          <dgm:chMax val="0"/>
          <dgm:bulletEnabled val="1"/>
        </dgm:presLayoutVars>
      </dgm:prSet>
      <dgm:spPr/>
    </dgm:pt>
    <dgm:pt modelId="{381AC3DA-6172-4578-8B20-124706B5547B}" type="pres">
      <dgm:prSet presAssocID="{2728D361-FAB0-47FE-8E7B-6BBFAD3E4986}" presName="childText" presStyleLbl="revTx" presStyleIdx="1" presStyleCnt="2" custLinFactNeighborX="0" custLinFactNeighborY="54842">
        <dgm:presLayoutVars>
          <dgm:bulletEnabled val="1"/>
        </dgm:presLayoutVars>
      </dgm:prSet>
      <dgm:spPr/>
    </dgm:pt>
  </dgm:ptLst>
  <dgm:cxnLst>
    <dgm:cxn modelId="{98EB4E06-80C5-4F58-9CCC-991F05713214}" type="presOf" srcId="{A378CA27-64DF-4589-ADE3-44536A0749CF}" destId="{381AC3DA-6172-4578-8B20-124706B5547B}" srcOrd="0" destOrd="5" presId="urn:microsoft.com/office/officeart/2005/8/layout/vList2"/>
    <dgm:cxn modelId="{F4215108-300B-4667-B6E3-D98ED8A4F4FC}" srcId="{2728D361-FAB0-47FE-8E7B-6BBFAD3E4986}" destId="{7D42F4DF-A5C8-405B-8DEC-15A54DF4AB9C}" srcOrd="1" destOrd="0" parTransId="{0100ED38-5EF2-49CD-B9ED-620332435AF2}" sibTransId="{6D5A6005-392B-4C0B-A459-7026A9E9066F}"/>
    <dgm:cxn modelId="{C119E309-E41B-4081-8914-1A16D8089EFD}" type="presOf" srcId="{B53B3815-8BC7-4093-AA28-D98C41EC6702}" destId="{317CAF82-0B6C-428B-B604-A17DA6D2EF56}" srcOrd="0" destOrd="0" presId="urn:microsoft.com/office/officeart/2005/8/layout/vList2"/>
    <dgm:cxn modelId="{81BE3137-0B6B-48F2-835E-E5B74C449F6F}" type="presOf" srcId="{2728D361-FAB0-47FE-8E7B-6BBFAD3E4986}" destId="{7D352CD6-DB5E-4EAA-B971-190247D3E833}" srcOrd="0" destOrd="0" presId="urn:microsoft.com/office/officeart/2005/8/layout/vList2"/>
    <dgm:cxn modelId="{EF8F413B-2A80-4944-A2B5-C018F24DFD94}" type="presOf" srcId="{E8405224-7E47-4917-85EC-D79DAE2DBF99}" destId="{381AC3DA-6172-4578-8B20-124706B5547B}" srcOrd="0" destOrd="4" presId="urn:microsoft.com/office/officeart/2005/8/layout/vList2"/>
    <dgm:cxn modelId="{BFC0AC3C-ED17-49D9-B4F7-D6360A3EC13D}" type="presOf" srcId="{BE7D6AED-60D6-49BF-B044-E729C91E1154}" destId="{381AC3DA-6172-4578-8B20-124706B5547B}" srcOrd="0" destOrd="3" presId="urn:microsoft.com/office/officeart/2005/8/layout/vList2"/>
    <dgm:cxn modelId="{C9FA2C63-8B2B-4E13-A47B-2B573BA60252}" type="presOf" srcId="{50F08B7E-11BF-4F78-AC5A-775594360AA6}" destId="{381AC3DA-6172-4578-8B20-124706B5547B}" srcOrd="0" destOrd="1" presId="urn:microsoft.com/office/officeart/2005/8/layout/vList2"/>
    <dgm:cxn modelId="{9F98F365-3E8A-4B98-B861-DDCB07FACA77}" type="presOf" srcId="{244578D7-7851-4D73-84A7-1C744E3A2E50}" destId="{381AC3DA-6172-4578-8B20-124706B5547B}" srcOrd="0" destOrd="0" presId="urn:microsoft.com/office/officeart/2005/8/layout/vList2"/>
    <dgm:cxn modelId="{2A2A2D68-E45C-4172-B196-3F732D9BFB8B}" srcId="{B53B3815-8BC7-4093-AA28-D98C41EC6702}" destId="{08F73B2E-0047-4295-8D0E-7C4CB33A4019}" srcOrd="0" destOrd="0" parTransId="{31DFDA64-1C71-46E9-B7EB-2AD1C8D5D053}" sibTransId="{E72C7B35-30CC-47F8-8F12-E9CE5ED5DCEB}"/>
    <dgm:cxn modelId="{B41DEB6C-B98B-4CE0-90D4-2E2D23FC72A4}" type="presOf" srcId="{7D42F4DF-A5C8-405B-8DEC-15A54DF4AB9C}" destId="{381AC3DA-6172-4578-8B20-124706B5547B}" srcOrd="0" destOrd="2" presId="urn:microsoft.com/office/officeart/2005/8/layout/vList2"/>
    <dgm:cxn modelId="{B1DAEF6C-74F1-46BD-AC61-9D0B6F6A2C3F}" srcId="{244578D7-7851-4D73-84A7-1C744E3A2E50}" destId="{50F08B7E-11BF-4F78-AC5A-775594360AA6}" srcOrd="0" destOrd="0" parTransId="{DB0A9F32-FEEA-4150-8A69-938059D40000}" sibTransId="{9CCE2D23-E0A8-4300-9B74-67F84A8208DC}"/>
    <dgm:cxn modelId="{3DFCF76F-86CB-4B92-B337-34D7F99EE8DB}" type="presOf" srcId="{EBAC0C55-C527-4015-9CEF-6B177D41DBDB}" destId="{2A75E80F-AC9B-4F7E-B79A-5405AF5F4F7F}" srcOrd="0" destOrd="1" presId="urn:microsoft.com/office/officeart/2005/8/layout/vList2"/>
    <dgm:cxn modelId="{51674E81-1314-47E8-B693-1BEB9BCB7066}" type="presOf" srcId="{0DA4E00B-55EF-42C2-A790-84C5C9F42B92}" destId="{942C41F7-306A-4B41-8A03-68FC664031D4}" srcOrd="0" destOrd="0" presId="urn:microsoft.com/office/officeart/2005/8/layout/vList2"/>
    <dgm:cxn modelId="{E9B65083-8809-43A6-BD26-EA474442A558}" srcId="{08F73B2E-0047-4295-8D0E-7C4CB33A4019}" destId="{EBAC0C55-C527-4015-9CEF-6B177D41DBDB}" srcOrd="0" destOrd="0" parTransId="{8D8660F4-ECBF-4A66-864D-259B9B222691}" sibTransId="{5318454C-5CB0-4A23-9042-670257E44875}"/>
    <dgm:cxn modelId="{9759878D-2707-4ED5-A194-6B8AA5971E5B}" srcId="{2728D361-FAB0-47FE-8E7B-6BBFAD3E4986}" destId="{244578D7-7851-4D73-84A7-1C744E3A2E50}" srcOrd="0" destOrd="0" parTransId="{F457AFE6-FAB5-415F-A670-015491ACD57D}" sibTransId="{1325994E-9AFC-4F71-B464-DC1DCCFF47AC}"/>
    <dgm:cxn modelId="{B1C75D98-F1B5-4DF1-A2C8-2B3002537210}" srcId="{0DA4E00B-55EF-42C2-A790-84C5C9F42B92}" destId="{2728D361-FAB0-47FE-8E7B-6BBFAD3E4986}" srcOrd="2" destOrd="0" parTransId="{E7485F74-C86F-42E3-A885-ED8BBAFA23C7}" sibTransId="{F70581F3-010C-4E69-A366-2370A3367595}"/>
    <dgm:cxn modelId="{8B903AA3-A323-40D6-A93D-13AD6EDA36BF}" type="presOf" srcId="{08F73B2E-0047-4295-8D0E-7C4CB33A4019}" destId="{2A75E80F-AC9B-4F7E-B79A-5405AF5F4F7F}" srcOrd="0" destOrd="0" presId="urn:microsoft.com/office/officeart/2005/8/layout/vList2"/>
    <dgm:cxn modelId="{E1F8B5A9-D8EC-482A-978B-4B0E9EA1302B}" srcId="{7D42F4DF-A5C8-405B-8DEC-15A54DF4AB9C}" destId="{BE7D6AED-60D6-49BF-B044-E729C91E1154}" srcOrd="0" destOrd="0" parTransId="{AD2798D1-AFD7-403B-8A4C-E7E8903DDD5B}" sibTransId="{FD146E8C-9C1D-423D-9453-0901D584FF03}"/>
    <dgm:cxn modelId="{69CDEBAE-7B1A-44B3-8F5D-CC64BCAB1EBF}" srcId="{0DA4E00B-55EF-42C2-A790-84C5C9F42B92}" destId="{B53B3815-8BC7-4093-AA28-D98C41EC6702}" srcOrd="0" destOrd="0" parTransId="{72CB5222-FCCB-40F7-8531-2DC96EFF080E}" sibTransId="{79A05D32-A157-4C2D-82B5-958A4C6DC1E0}"/>
    <dgm:cxn modelId="{DB4B6EBE-D343-4C01-89B2-D9C458AD265D}" type="presOf" srcId="{19ED6AA8-A3C7-4C3B-8D52-6CE97F617180}" destId="{2A75E80F-AC9B-4F7E-B79A-5405AF5F4F7F}" srcOrd="0" destOrd="2" presId="urn:microsoft.com/office/officeart/2005/8/layout/vList2"/>
    <dgm:cxn modelId="{EBE7BECA-1336-43CF-9C8C-FEEC5E665FED}" type="presOf" srcId="{6F81AADE-5799-4B8B-A088-2046709B88FB}" destId="{F18AC7BD-473A-4ABB-83BC-0BB934C03B22}" srcOrd="0" destOrd="0" presId="urn:microsoft.com/office/officeart/2005/8/layout/vList2"/>
    <dgm:cxn modelId="{A8FD23D3-5BD0-4511-91C3-393AE5232E6D}" srcId="{7D42F4DF-A5C8-405B-8DEC-15A54DF4AB9C}" destId="{E8405224-7E47-4917-85EC-D79DAE2DBF99}" srcOrd="1" destOrd="0" parTransId="{C8018867-A61C-406B-9957-491AE58F4566}" sibTransId="{F0A9C74E-D2C6-4F8C-82A2-4251FEBC9065}"/>
    <dgm:cxn modelId="{E5CBC3DF-A15E-4FA9-9426-497CCEF62CEC}" srcId="{B53B3815-8BC7-4093-AA28-D98C41EC6702}" destId="{19ED6AA8-A3C7-4C3B-8D52-6CE97F617180}" srcOrd="1" destOrd="0" parTransId="{10DA7569-05AB-487E-B723-148A1E87EF9D}" sibTransId="{84BA88EE-EAEC-4123-898F-C51C385F7CDE}"/>
    <dgm:cxn modelId="{17AD1CE4-3467-4E51-8F0F-1B6E5F09BD7F}" srcId="{0DA4E00B-55EF-42C2-A790-84C5C9F42B92}" destId="{6F81AADE-5799-4B8B-A088-2046709B88FB}" srcOrd="1" destOrd="0" parTransId="{4F1DAEDC-2DE6-47C0-8DF8-72591122F79A}" sibTransId="{C3C3EAB5-A948-45AA-893C-B3B2513EE1C7}"/>
    <dgm:cxn modelId="{6EE445FE-1976-4CF1-A412-AFB4A58EC4E8}" srcId="{2728D361-FAB0-47FE-8E7B-6BBFAD3E4986}" destId="{A378CA27-64DF-4589-ADE3-44536A0749CF}" srcOrd="2" destOrd="0" parTransId="{70C350EA-4AAC-483B-B012-6E5C9FDA2B2F}" sibTransId="{8236BFE6-4CFC-42F7-84D5-57991FDFC660}"/>
    <dgm:cxn modelId="{00504DEB-BD1E-4863-9481-14D29A5FA231}" type="presParOf" srcId="{942C41F7-306A-4B41-8A03-68FC664031D4}" destId="{317CAF82-0B6C-428B-B604-A17DA6D2EF56}" srcOrd="0" destOrd="0" presId="urn:microsoft.com/office/officeart/2005/8/layout/vList2"/>
    <dgm:cxn modelId="{F14BDB53-C5A2-48CC-A602-B400D83F9FD6}" type="presParOf" srcId="{942C41F7-306A-4B41-8A03-68FC664031D4}" destId="{2A75E80F-AC9B-4F7E-B79A-5405AF5F4F7F}" srcOrd="1" destOrd="0" presId="urn:microsoft.com/office/officeart/2005/8/layout/vList2"/>
    <dgm:cxn modelId="{3F38F93C-72E2-4D59-BD3F-836E693C60A8}" type="presParOf" srcId="{942C41F7-306A-4B41-8A03-68FC664031D4}" destId="{F18AC7BD-473A-4ABB-83BC-0BB934C03B22}" srcOrd="2" destOrd="0" presId="urn:microsoft.com/office/officeart/2005/8/layout/vList2"/>
    <dgm:cxn modelId="{6DBDFD8B-042D-4A52-A05F-4A5EAF8DD310}" type="presParOf" srcId="{942C41F7-306A-4B41-8A03-68FC664031D4}" destId="{8B84923B-0D48-4A82-A85A-7ED220D46CC4}" srcOrd="3" destOrd="0" presId="urn:microsoft.com/office/officeart/2005/8/layout/vList2"/>
    <dgm:cxn modelId="{E6BBA8CC-3C07-4377-940E-54C5847F34CD}" type="presParOf" srcId="{942C41F7-306A-4B41-8A03-68FC664031D4}" destId="{7D352CD6-DB5E-4EAA-B971-190247D3E833}" srcOrd="4" destOrd="0" presId="urn:microsoft.com/office/officeart/2005/8/layout/vList2"/>
    <dgm:cxn modelId="{9338975C-9FF7-4242-94C1-2312057C427A}" type="presParOf" srcId="{942C41F7-306A-4B41-8A03-68FC664031D4}" destId="{381AC3DA-6172-4578-8B20-124706B5547B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5.xml><?xml version="1.0" encoding="utf-8"?>
<dgm:dataModel xmlns:dgm="http://schemas.openxmlformats.org/drawingml/2006/diagram" xmlns:a="http://schemas.openxmlformats.org/drawingml/2006/main">
  <dgm:ptLst>
    <dgm:pt modelId="{D6D33179-6CB6-4155-A394-364FA65B6ED7}" type="doc">
      <dgm:prSet loTypeId="urn:microsoft.com/office/officeart/2005/8/layout/target3" loCatId="relationship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83E2828-D6C8-4F2E-A3AD-DE0573A0FE38}">
      <dgm:prSet/>
      <dgm:spPr/>
      <dgm:t>
        <a:bodyPr/>
        <a:lstStyle/>
        <a:p>
          <a:r>
            <a:rPr lang="en-US" b="0" baseline="0" dirty="0">
              <a:solidFill>
                <a:schemeClr val="accent2"/>
              </a:solidFill>
            </a:rPr>
            <a:t>* Rates will likely increase Calendar Year 2027 effective January 1, 2027. Estimate a 5% increase for months Jan 2027‐on. </a:t>
          </a:r>
          <a:endParaRPr lang="en-US" dirty="0">
            <a:solidFill>
              <a:schemeClr val="accent2"/>
            </a:solidFill>
          </a:endParaRPr>
        </a:p>
      </dgm:t>
    </dgm:pt>
    <dgm:pt modelId="{5CE6CE67-D461-44EB-A379-1278E2ED8158}" type="parTrans" cxnId="{DEE80ADA-62C5-414C-B2BD-9DD67E36CC12}">
      <dgm:prSet/>
      <dgm:spPr/>
      <dgm:t>
        <a:bodyPr/>
        <a:lstStyle/>
        <a:p>
          <a:endParaRPr lang="en-US"/>
        </a:p>
      </dgm:t>
    </dgm:pt>
    <dgm:pt modelId="{FA7B45FC-2E7C-475A-BE69-1FC48EE1585F}" type="sibTrans" cxnId="{DEE80ADA-62C5-414C-B2BD-9DD67E36CC12}">
      <dgm:prSet/>
      <dgm:spPr/>
      <dgm:t>
        <a:bodyPr/>
        <a:lstStyle/>
        <a:p>
          <a:endParaRPr lang="en-US"/>
        </a:p>
      </dgm:t>
    </dgm:pt>
    <dgm:pt modelId="{15A5215F-2560-4029-80D1-4536C2EE33AF}">
      <dgm:prSet/>
      <dgm:spPr/>
      <dgm:t>
        <a:bodyPr/>
        <a:lstStyle/>
        <a:p>
          <a:r>
            <a:rPr lang="en-US" b="0" baseline="0" dirty="0">
              <a:solidFill>
                <a:schemeClr val="accent3"/>
              </a:solidFill>
            </a:rPr>
            <a:t>** Minimum will increase for Academic Year 202‐28 effective September 1, 2027. Estimate a 3-4% increase for months Sept. 2027‐on.</a:t>
          </a:r>
          <a:endParaRPr lang="en-US" dirty="0">
            <a:solidFill>
              <a:schemeClr val="accent3"/>
            </a:solidFill>
          </a:endParaRPr>
        </a:p>
      </dgm:t>
    </dgm:pt>
    <dgm:pt modelId="{7EC79ECF-B9E1-48E0-9401-94A95EF89E55}" type="parTrans" cxnId="{A3CFC07B-F106-4284-AD9F-A583A5E4E8E2}">
      <dgm:prSet/>
      <dgm:spPr/>
      <dgm:t>
        <a:bodyPr/>
        <a:lstStyle/>
        <a:p>
          <a:endParaRPr lang="en-US"/>
        </a:p>
      </dgm:t>
    </dgm:pt>
    <dgm:pt modelId="{8F82093B-6EB9-44E8-B68A-322323511D1C}" type="sibTrans" cxnId="{A3CFC07B-F106-4284-AD9F-A583A5E4E8E2}">
      <dgm:prSet/>
      <dgm:spPr/>
      <dgm:t>
        <a:bodyPr/>
        <a:lstStyle/>
        <a:p>
          <a:endParaRPr lang="en-US"/>
        </a:p>
      </dgm:t>
    </dgm:pt>
    <dgm:pt modelId="{29D8E0A7-5DCB-414D-B3BD-AB24BFE2E013}" type="pres">
      <dgm:prSet presAssocID="{D6D33179-6CB6-4155-A394-364FA65B6ED7}" presName="Name0" presStyleCnt="0">
        <dgm:presLayoutVars>
          <dgm:chMax val="7"/>
          <dgm:dir/>
          <dgm:animLvl val="lvl"/>
          <dgm:resizeHandles val="exact"/>
        </dgm:presLayoutVars>
      </dgm:prSet>
      <dgm:spPr/>
    </dgm:pt>
    <dgm:pt modelId="{F8F3F69A-C352-4559-BF85-520C6A5712F9}" type="pres">
      <dgm:prSet presAssocID="{383E2828-D6C8-4F2E-A3AD-DE0573A0FE38}" presName="circle1" presStyleLbl="node1" presStyleIdx="0" presStyleCnt="2"/>
      <dgm:spPr/>
    </dgm:pt>
    <dgm:pt modelId="{CCB3C9C6-DC65-4D7E-AD71-6A0DCC00CB3E}" type="pres">
      <dgm:prSet presAssocID="{383E2828-D6C8-4F2E-A3AD-DE0573A0FE38}" presName="space" presStyleCnt="0"/>
      <dgm:spPr/>
    </dgm:pt>
    <dgm:pt modelId="{16AD95BB-A9F8-4931-8115-4FED2E00924C}" type="pres">
      <dgm:prSet presAssocID="{383E2828-D6C8-4F2E-A3AD-DE0573A0FE38}" presName="rect1" presStyleLbl="alignAcc1" presStyleIdx="0" presStyleCnt="2"/>
      <dgm:spPr/>
    </dgm:pt>
    <dgm:pt modelId="{D92CC655-A5A1-4D3B-9DBD-3812255640F8}" type="pres">
      <dgm:prSet presAssocID="{15A5215F-2560-4029-80D1-4536C2EE33AF}" presName="vertSpace2" presStyleLbl="node1" presStyleIdx="0" presStyleCnt="2"/>
      <dgm:spPr/>
    </dgm:pt>
    <dgm:pt modelId="{2DF67882-9AD1-4793-A880-C21270B9BFEE}" type="pres">
      <dgm:prSet presAssocID="{15A5215F-2560-4029-80D1-4536C2EE33AF}" presName="circle2" presStyleLbl="node1" presStyleIdx="1" presStyleCnt="2"/>
      <dgm:spPr/>
    </dgm:pt>
    <dgm:pt modelId="{B20F95A3-3A14-4943-94AD-B5854EAC7CD2}" type="pres">
      <dgm:prSet presAssocID="{15A5215F-2560-4029-80D1-4536C2EE33AF}" presName="rect2" presStyleLbl="alignAcc1" presStyleIdx="1" presStyleCnt="2"/>
      <dgm:spPr/>
    </dgm:pt>
    <dgm:pt modelId="{4C49DEAE-140F-4AF9-8443-4696602A6D83}" type="pres">
      <dgm:prSet presAssocID="{383E2828-D6C8-4F2E-A3AD-DE0573A0FE38}" presName="rect1ParTxNoCh" presStyleLbl="alignAcc1" presStyleIdx="1" presStyleCnt="2">
        <dgm:presLayoutVars>
          <dgm:chMax val="1"/>
          <dgm:bulletEnabled val="1"/>
        </dgm:presLayoutVars>
      </dgm:prSet>
      <dgm:spPr/>
    </dgm:pt>
    <dgm:pt modelId="{54350D4C-9E1E-4DCB-BA1B-D79E8DDDD8D3}" type="pres">
      <dgm:prSet presAssocID="{15A5215F-2560-4029-80D1-4536C2EE33AF}" presName="rect2ParTxNoCh" presStyleLbl="alignAcc1" presStyleIdx="1" presStyleCnt="2">
        <dgm:presLayoutVars>
          <dgm:chMax val="1"/>
          <dgm:bulletEnabled val="1"/>
        </dgm:presLayoutVars>
      </dgm:prSet>
      <dgm:spPr/>
    </dgm:pt>
  </dgm:ptLst>
  <dgm:cxnLst>
    <dgm:cxn modelId="{7E16C02C-6488-4395-B2C2-B11047ED365C}" type="presOf" srcId="{15A5215F-2560-4029-80D1-4536C2EE33AF}" destId="{B20F95A3-3A14-4943-94AD-B5854EAC7CD2}" srcOrd="0" destOrd="0" presId="urn:microsoft.com/office/officeart/2005/8/layout/target3"/>
    <dgm:cxn modelId="{DDD12136-3216-42F3-A213-7E64FAB6D147}" type="presOf" srcId="{15A5215F-2560-4029-80D1-4536C2EE33AF}" destId="{54350D4C-9E1E-4DCB-BA1B-D79E8DDDD8D3}" srcOrd="1" destOrd="0" presId="urn:microsoft.com/office/officeart/2005/8/layout/target3"/>
    <dgm:cxn modelId="{A3CFC07B-F106-4284-AD9F-A583A5E4E8E2}" srcId="{D6D33179-6CB6-4155-A394-364FA65B6ED7}" destId="{15A5215F-2560-4029-80D1-4536C2EE33AF}" srcOrd="1" destOrd="0" parTransId="{7EC79ECF-B9E1-48E0-9401-94A95EF89E55}" sibTransId="{8F82093B-6EB9-44E8-B68A-322323511D1C}"/>
    <dgm:cxn modelId="{742665B6-B172-4D63-8A6A-E3AED4F45CCA}" type="presOf" srcId="{383E2828-D6C8-4F2E-A3AD-DE0573A0FE38}" destId="{16AD95BB-A9F8-4931-8115-4FED2E00924C}" srcOrd="0" destOrd="0" presId="urn:microsoft.com/office/officeart/2005/8/layout/target3"/>
    <dgm:cxn modelId="{BD0D6ED8-2EB3-42F3-8981-1CC6A28384E4}" type="presOf" srcId="{D6D33179-6CB6-4155-A394-364FA65B6ED7}" destId="{29D8E0A7-5DCB-414D-B3BD-AB24BFE2E013}" srcOrd="0" destOrd="0" presId="urn:microsoft.com/office/officeart/2005/8/layout/target3"/>
    <dgm:cxn modelId="{DEE80ADA-62C5-414C-B2BD-9DD67E36CC12}" srcId="{D6D33179-6CB6-4155-A394-364FA65B6ED7}" destId="{383E2828-D6C8-4F2E-A3AD-DE0573A0FE38}" srcOrd="0" destOrd="0" parTransId="{5CE6CE67-D461-44EB-A379-1278E2ED8158}" sibTransId="{FA7B45FC-2E7C-475A-BE69-1FC48EE1585F}"/>
    <dgm:cxn modelId="{F58375F8-3EE7-4D26-8814-953176BAEE28}" type="presOf" srcId="{383E2828-D6C8-4F2E-A3AD-DE0573A0FE38}" destId="{4C49DEAE-140F-4AF9-8443-4696602A6D83}" srcOrd="1" destOrd="0" presId="urn:microsoft.com/office/officeart/2005/8/layout/target3"/>
    <dgm:cxn modelId="{D1363A86-EA71-4428-8A5D-8077E60B3162}" type="presParOf" srcId="{29D8E0A7-5DCB-414D-B3BD-AB24BFE2E013}" destId="{F8F3F69A-C352-4559-BF85-520C6A5712F9}" srcOrd="0" destOrd="0" presId="urn:microsoft.com/office/officeart/2005/8/layout/target3"/>
    <dgm:cxn modelId="{5CEE70A1-CF41-4A2F-BB0E-CF6B6D45AFCA}" type="presParOf" srcId="{29D8E0A7-5DCB-414D-B3BD-AB24BFE2E013}" destId="{CCB3C9C6-DC65-4D7E-AD71-6A0DCC00CB3E}" srcOrd="1" destOrd="0" presId="urn:microsoft.com/office/officeart/2005/8/layout/target3"/>
    <dgm:cxn modelId="{71755BF1-28DA-4D41-B088-3D6094A24C63}" type="presParOf" srcId="{29D8E0A7-5DCB-414D-B3BD-AB24BFE2E013}" destId="{16AD95BB-A9F8-4931-8115-4FED2E00924C}" srcOrd="2" destOrd="0" presId="urn:microsoft.com/office/officeart/2005/8/layout/target3"/>
    <dgm:cxn modelId="{888F3E3B-28E8-42D1-A8C9-631ECA5DFDA8}" type="presParOf" srcId="{29D8E0A7-5DCB-414D-B3BD-AB24BFE2E013}" destId="{D92CC655-A5A1-4D3B-9DBD-3812255640F8}" srcOrd="3" destOrd="0" presId="urn:microsoft.com/office/officeart/2005/8/layout/target3"/>
    <dgm:cxn modelId="{2BC44B6F-FAD9-46C3-B439-40005445F649}" type="presParOf" srcId="{29D8E0A7-5DCB-414D-B3BD-AB24BFE2E013}" destId="{2DF67882-9AD1-4793-A880-C21270B9BFEE}" srcOrd="4" destOrd="0" presId="urn:microsoft.com/office/officeart/2005/8/layout/target3"/>
    <dgm:cxn modelId="{F593D346-21BE-497B-BBA8-14D100AD86DE}" type="presParOf" srcId="{29D8E0A7-5DCB-414D-B3BD-AB24BFE2E013}" destId="{B20F95A3-3A14-4943-94AD-B5854EAC7CD2}" srcOrd="5" destOrd="0" presId="urn:microsoft.com/office/officeart/2005/8/layout/target3"/>
    <dgm:cxn modelId="{BB73A98B-C75D-40E1-B4BB-7387AFF228EE}" type="presParOf" srcId="{29D8E0A7-5DCB-414D-B3BD-AB24BFE2E013}" destId="{4C49DEAE-140F-4AF9-8443-4696602A6D83}" srcOrd="6" destOrd="0" presId="urn:microsoft.com/office/officeart/2005/8/layout/target3"/>
    <dgm:cxn modelId="{0BD54FD6-CB2C-4E5F-A614-1E3D2732306F}" type="presParOf" srcId="{29D8E0A7-5DCB-414D-B3BD-AB24BFE2E013}" destId="{54350D4C-9E1E-4DCB-BA1B-D79E8DDDD8D3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46.xml><?xml version="1.0" encoding="utf-8"?>
<dgm:dataModel xmlns:dgm="http://schemas.openxmlformats.org/drawingml/2006/diagram" xmlns:a="http://schemas.openxmlformats.org/drawingml/2006/main">
  <dgm:ptLst>
    <dgm:pt modelId="{D4DBDDAD-1B40-4BB3-921D-4FFD9798D91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7FB354D-3ADF-4855-A5F2-1CB34FD37FA4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Determine Eligibility</a:t>
          </a:r>
          <a:endParaRPr lang="en-US" sz="2400" dirty="0"/>
        </a:p>
      </dgm:t>
    </dgm:pt>
    <dgm:pt modelId="{C32689E0-49E9-4D68-A696-BCBB42D3E520}" type="parTrans" cxnId="{1BFA2380-7630-4A20-B78A-298AE0137F7F}">
      <dgm:prSet/>
      <dgm:spPr/>
      <dgm:t>
        <a:bodyPr/>
        <a:lstStyle/>
        <a:p>
          <a:endParaRPr lang="en-US"/>
        </a:p>
      </dgm:t>
    </dgm:pt>
    <dgm:pt modelId="{9DC7E579-F7AD-4713-AD26-51AF4B5AA892}" type="sibTrans" cxnId="{1BFA2380-7630-4A20-B78A-298AE0137F7F}">
      <dgm:prSet/>
      <dgm:spPr/>
      <dgm:t>
        <a:bodyPr/>
        <a:lstStyle/>
        <a:p>
          <a:endParaRPr lang="en-US"/>
        </a:p>
      </dgm:t>
    </dgm:pt>
    <dgm:pt modelId="{439D3CCD-B30B-4044-8760-4869C8A2FE2D}" type="pres">
      <dgm:prSet presAssocID="{D4DBDDAD-1B40-4BB3-921D-4FFD9798D91A}" presName="linear" presStyleCnt="0">
        <dgm:presLayoutVars>
          <dgm:animLvl val="lvl"/>
          <dgm:resizeHandles val="exact"/>
        </dgm:presLayoutVars>
      </dgm:prSet>
      <dgm:spPr/>
    </dgm:pt>
    <dgm:pt modelId="{F16BE6D3-F182-413D-B4B3-F9226AF6D1CF}" type="pres">
      <dgm:prSet presAssocID="{77FB354D-3ADF-4855-A5F2-1CB34FD37FA4}" presName="parentText" presStyleLbl="node1" presStyleIdx="0" presStyleCnt="1" custScaleY="76322" custLinFactNeighborY="38">
        <dgm:presLayoutVars>
          <dgm:chMax val="0"/>
          <dgm:bulletEnabled val="1"/>
        </dgm:presLayoutVars>
      </dgm:prSet>
      <dgm:spPr/>
    </dgm:pt>
  </dgm:ptLst>
  <dgm:cxnLst>
    <dgm:cxn modelId="{CEE7BB4D-FCB8-4AD1-894A-16EE3E1C9CF0}" type="presOf" srcId="{D4DBDDAD-1B40-4BB3-921D-4FFD9798D91A}" destId="{439D3CCD-B30B-4044-8760-4869C8A2FE2D}" srcOrd="0" destOrd="0" presId="urn:microsoft.com/office/officeart/2005/8/layout/vList2"/>
    <dgm:cxn modelId="{1BFA2380-7630-4A20-B78A-298AE0137F7F}" srcId="{D4DBDDAD-1B40-4BB3-921D-4FFD9798D91A}" destId="{77FB354D-3ADF-4855-A5F2-1CB34FD37FA4}" srcOrd="0" destOrd="0" parTransId="{C32689E0-49E9-4D68-A696-BCBB42D3E520}" sibTransId="{9DC7E579-F7AD-4713-AD26-51AF4B5AA892}"/>
    <dgm:cxn modelId="{C64F4BD7-F880-4151-B7BA-DECEB6832B55}" type="presOf" srcId="{77FB354D-3ADF-4855-A5F2-1CB34FD37FA4}" destId="{F16BE6D3-F182-413D-B4B3-F9226AF6D1CF}" srcOrd="0" destOrd="0" presId="urn:microsoft.com/office/officeart/2005/8/layout/vList2"/>
    <dgm:cxn modelId="{17B31078-C2D1-493A-AF3A-9A22BC38CB7D}" type="presParOf" srcId="{439D3CCD-B30B-4044-8760-4869C8A2FE2D}" destId="{F16BE6D3-F182-413D-B4B3-F9226AF6D1C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7.xml><?xml version="1.0" encoding="utf-8"?>
<dgm:dataModel xmlns:dgm="http://schemas.openxmlformats.org/drawingml/2006/diagram" xmlns:a="http://schemas.openxmlformats.org/drawingml/2006/main">
  <dgm:ptLst>
    <dgm:pt modelId="{A80FFEEA-D2F5-4541-9AAC-F5C75D9D325F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ED21367C-E53C-43EC-8624-AFB9E6FC0DB5}">
      <dgm:prSet/>
      <dgm:spPr/>
      <dgm:t>
        <a:bodyPr/>
        <a:lstStyle/>
        <a:p>
          <a:r>
            <a:rPr lang="en-US" b="1" dirty="0"/>
            <a:t>Confirm the Following</a:t>
          </a:r>
          <a:endParaRPr lang="en-US" dirty="0"/>
        </a:p>
      </dgm:t>
    </dgm:pt>
    <dgm:pt modelId="{40A0AEF8-D55A-4B06-A4E9-E55D6A93BCDF}" type="parTrans" cxnId="{9C5136C4-0063-4F50-89A9-C197321EE58E}">
      <dgm:prSet/>
      <dgm:spPr/>
      <dgm:t>
        <a:bodyPr/>
        <a:lstStyle/>
        <a:p>
          <a:endParaRPr lang="en-US"/>
        </a:p>
      </dgm:t>
    </dgm:pt>
    <dgm:pt modelId="{7EE99729-6740-464B-9115-FE5718EDA7C4}" type="sibTrans" cxnId="{9C5136C4-0063-4F50-89A9-C197321EE58E}">
      <dgm:prSet/>
      <dgm:spPr/>
      <dgm:t>
        <a:bodyPr/>
        <a:lstStyle/>
        <a:p>
          <a:endParaRPr lang="en-US"/>
        </a:p>
      </dgm:t>
    </dgm:pt>
    <dgm:pt modelId="{6972EDB8-C0C5-4D78-9A0E-89322631482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Appointing faculty is eligible to sponsor a postdoc</a:t>
          </a:r>
        </a:p>
      </dgm:t>
    </dgm:pt>
    <dgm:pt modelId="{1B253796-7B83-4F34-9F4D-03D3D0103F87}" type="parTrans" cxnId="{59BF1FA9-E839-4844-90BA-4FB0C33752A6}">
      <dgm:prSet/>
      <dgm:spPr/>
      <dgm:t>
        <a:bodyPr/>
        <a:lstStyle/>
        <a:p>
          <a:endParaRPr lang="en-US"/>
        </a:p>
      </dgm:t>
    </dgm:pt>
    <dgm:pt modelId="{61536EFC-DF1F-4A31-9A72-03C678513C1A}" type="sibTrans" cxnId="{59BF1FA9-E839-4844-90BA-4FB0C33752A6}">
      <dgm:prSet/>
      <dgm:spPr/>
      <dgm:t>
        <a:bodyPr/>
        <a:lstStyle/>
        <a:p>
          <a:endParaRPr lang="en-US"/>
        </a:p>
      </dgm:t>
    </dgm:pt>
    <dgm:pt modelId="{DAF04EAE-5616-4B46-B530-46369F5EC33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Adequate budget/funding exists to support the appointment</a:t>
          </a:r>
        </a:p>
      </dgm:t>
    </dgm:pt>
    <dgm:pt modelId="{511BB8C2-3E51-4016-8AEF-38A636DAC432}" type="parTrans" cxnId="{2D304E13-FA17-4784-A673-FA2ABD6695B7}">
      <dgm:prSet/>
      <dgm:spPr/>
      <dgm:t>
        <a:bodyPr/>
        <a:lstStyle/>
        <a:p>
          <a:endParaRPr lang="en-US"/>
        </a:p>
      </dgm:t>
    </dgm:pt>
    <dgm:pt modelId="{BDB54BFD-08B3-466B-B235-9E7C38E0CEF5}" type="sibTrans" cxnId="{2D304E13-FA17-4784-A673-FA2ABD6695B7}">
      <dgm:prSet/>
      <dgm:spPr/>
      <dgm:t>
        <a:bodyPr/>
        <a:lstStyle/>
        <a:p>
          <a:endParaRPr lang="en-US"/>
        </a:p>
      </dgm:t>
    </dgm:pt>
    <dgm:pt modelId="{30CCC2B3-E2B5-4F59-BD31-1193C689810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The candidate is eligible to be appointed as a postdoc</a:t>
          </a:r>
        </a:p>
      </dgm:t>
    </dgm:pt>
    <dgm:pt modelId="{48830375-AE5B-458A-ABC1-B9FC83FD4FCE}" type="parTrans" cxnId="{4C2F37AE-2C37-4875-B2B3-6EF7CF7DD652}">
      <dgm:prSet/>
      <dgm:spPr/>
      <dgm:t>
        <a:bodyPr/>
        <a:lstStyle/>
        <a:p>
          <a:endParaRPr lang="en-US"/>
        </a:p>
      </dgm:t>
    </dgm:pt>
    <dgm:pt modelId="{574B5856-D784-4CDA-A1B6-7384C5B0AC20}" type="sibTrans" cxnId="{4C2F37AE-2C37-4875-B2B3-6EF7CF7DD652}">
      <dgm:prSet/>
      <dgm:spPr/>
      <dgm:t>
        <a:bodyPr/>
        <a:lstStyle/>
        <a:p>
          <a:endParaRPr lang="en-US"/>
        </a:p>
      </dgm:t>
    </dgm:pt>
    <dgm:pt modelId="{2AB61DE6-E92D-4A26-8F34-00FD60DBFF5F}">
      <dgm:prSet/>
      <dgm:spPr/>
      <dgm:t>
        <a:bodyPr/>
        <a:lstStyle/>
        <a:p>
          <a:r>
            <a:rPr lang="en-US" i="1" dirty="0">
              <a:solidFill>
                <a:schemeClr val="accent3"/>
              </a:solidFill>
            </a:rPr>
            <a:t>Pre-determined eligibility avoids time wasted preparing web forms for ineligible candidates</a:t>
          </a:r>
          <a:endParaRPr lang="en-US" dirty="0">
            <a:solidFill>
              <a:schemeClr val="accent3"/>
            </a:solidFill>
          </a:endParaRPr>
        </a:p>
      </dgm:t>
    </dgm:pt>
    <dgm:pt modelId="{D22E9344-A898-47D6-97CF-7C4809B09C31}" type="parTrans" cxnId="{AB0AC5D8-722C-41E1-8915-9C8DDA945704}">
      <dgm:prSet/>
      <dgm:spPr/>
      <dgm:t>
        <a:bodyPr/>
        <a:lstStyle/>
        <a:p>
          <a:endParaRPr lang="en-US"/>
        </a:p>
      </dgm:t>
    </dgm:pt>
    <dgm:pt modelId="{BA4EE025-C4C3-4A93-B1AC-580C88001D33}" type="sibTrans" cxnId="{AB0AC5D8-722C-41E1-8915-9C8DDA945704}">
      <dgm:prSet/>
      <dgm:spPr/>
      <dgm:t>
        <a:bodyPr/>
        <a:lstStyle/>
        <a:p>
          <a:endParaRPr lang="en-US"/>
        </a:p>
      </dgm:t>
    </dgm:pt>
    <dgm:pt modelId="{F076DF70-3CDA-4678-B3B4-A4044BCF72AF}">
      <dgm:prSet/>
      <dgm:spPr/>
      <dgm:t>
        <a:bodyPr/>
        <a:lstStyle/>
        <a:p>
          <a:r>
            <a:rPr lang="en-US" b="1" dirty="0"/>
            <a:t>Obtain Documents from the Candidate</a:t>
          </a:r>
          <a:endParaRPr lang="en-US" dirty="0"/>
        </a:p>
      </dgm:t>
    </dgm:pt>
    <dgm:pt modelId="{86EC4EA9-C424-4EB8-A690-1DA37E35B5DB}" type="parTrans" cxnId="{7B03F554-624F-4238-AA4E-4921633D8AF8}">
      <dgm:prSet/>
      <dgm:spPr/>
      <dgm:t>
        <a:bodyPr/>
        <a:lstStyle/>
        <a:p>
          <a:endParaRPr lang="en-US"/>
        </a:p>
      </dgm:t>
    </dgm:pt>
    <dgm:pt modelId="{9061C6A1-A12D-4975-AFAB-8D3925339528}" type="sibTrans" cxnId="{7B03F554-624F-4238-AA4E-4921633D8AF8}">
      <dgm:prSet/>
      <dgm:spPr/>
      <dgm:t>
        <a:bodyPr/>
        <a:lstStyle/>
        <a:p>
          <a:endParaRPr lang="en-US"/>
        </a:p>
      </dgm:t>
    </dgm:pt>
    <dgm:pt modelId="{BE76ADA8-225E-4472-B614-798FC1451B4C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4"/>
              </a:solidFill>
            </a:rPr>
            <a:t>Proof of doctoral degree</a:t>
          </a:r>
        </a:p>
      </dgm:t>
    </dgm:pt>
    <dgm:pt modelId="{23FAF18F-8A61-4A26-9C88-3E7B036ABC11}" type="parTrans" cxnId="{2CDA8543-236C-43DB-A708-099131175334}">
      <dgm:prSet/>
      <dgm:spPr/>
      <dgm:t>
        <a:bodyPr/>
        <a:lstStyle/>
        <a:p>
          <a:endParaRPr lang="en-US"/>
        </a:p>
      </dgm:t>
    </dgm:pt>
    <dgm:pt modelId="{3D1D5A20-494A-4BDB-BFEE-BDFE4434BEEC}" type="sibTrans" cxnId="{2CDA8543-236C-43DB-A708-099131175334}">
      <dgm:prSet/>
      <dgm:spPr/>
      <dgm:t>
        <a:bodyPr/>
        <a:lstStyle/>
        <a:p>
          <a:endParaRPr lang="en-US"/>
        </a:p>
      </dgm:t>
    </dgm:pt>
    <dgm:pt modelId="{C79F8FDA-6C74-4E7A-A7B3-D9475C568E0D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4"/>
              </a:solidFill>
            </a:rPr>
            <a:t>Current CV with dates in </a:t>
          </a:r>
          <a:r>
            <a:rPr lang="en-US" sz="1800" b="1" dirty="0">
              <a:solidFill>
                <a:schemeClr val="accent4"/>
              </a:solidFill>
            </a:rPr>
            <a:t>mm/</a:t>
          </a:r>
          <a:r>
            <a:rPr lang="en-US" sz="1800" b="1" dirty="0" err="1">
              <a:solidFill>
                <a:schemeClr val="accent4"/>
              </a:solidFill>
            </a:rPr>
            <a:t>yyyy</a:t>
          </a:r>
          <a:r>
            <a:rPr lang="en-US" sz="1800" b="1" dirty="0">
              <a:solidFill>
                <a:schemeClr val="accent4"/>
              </a:solidFill>
            </a:rPr>
            <a:t>-mm/</a:t>
          </a:r>
          <a:r>
            <a:rPr lang="en-US" sz="1800" b="1" dirty="0" err="1">
              <a:solidFill>
                <a:schemeClr val="accent4"/>
              </a:solidFill>
            </a:rPr>
            <a:t>yyyy</a:t>
          </a:r>
          <a:r>
            <a:rPr lang="en-US" sz="1800" dirty="0">
              <a:solidFill>
                <a:schemeClr val="accent4"/>
              </a:solidFill>
            </a:rPr>
            <a:t> format</a:t>
          </a:r>
        </a:p>
      </dgm:t>
    </dgm:pt>
    <dgm:pt modelId="{2A4917DF-1F11-4193-A1A2-5F00A7077722}" type="parTrans" cxnId="{179DBEAB-90BA-49CE-B742-B8E7D4FC47F6}">
      <dgm:prSet/>
      <dgm:spPr/>
      <dgm:t>
        <a:bodyPr/>
        <a:lstStyle/>
        <a:p>
          <a:endParaRPr lang="en-US"/>
        </a:p>
      </dgm:t>
    </dgm:pt>
    <dgm:pt modelId="{8116A6D3-9209-42AD-9DE8-22B75CF6AD6C}" type="sibTrans" cxnId="{179DBEAB-90BA-49CE-B742-B8E7D4FC47F6}">
      <dgm:prSet/>
      <dgm:spPr/>
      <dgm:t>
        <a:bodyPr/>
        <a:lstStyle/>
        <a:p>
          <a:endParaRPr lang="en-US"/>
        </a:p>
      </dgm:t>
    </dgm:pt>
    <dgm:pt modelId="{0F28E8E1-8646-4001-AC82-D93BB4B98D36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4"/>
              </a:solidFill>
            </a:rPr>
            <a:t>(</a:t>
          </a:r>
          <a:r>
            <a:rPr lang="en-US" sz="1800" dirty="0" err="1">
              <a:solidFill>
                <a:schemeClr val="accent4"/>
              </a:solidFill>
            </a:rPr>
            <a:t>yyyy-yyyy</a:t>
          </a:r>
          <a:r>
            <a:rPr lang="en-US" sz="1800" dirty="0">
              <a:solidFill>
                <a:schemeClr val="accent4"/>
              </a:solidFill>
            </a:rPr>
            <a:t> format is insufficient for previous research experience calculation)</a:t>
          </a:r>
        </a:p>
      </dgm:t>
    </dgm:pt>
    <dgm:pt modelId="{5C61742A-A37E-4488-8311-1F1C60647D74}" type="parTrans" cxnId="{EFCD614E-8358-4F8D-9334-007F7E95B10B}">
      <dgm:prSet/>
      <dgm:spPr/>
      <dgm:t>
        <a:bodyPr/>
        <a:lstStyle/>
        <a:p>
          <a:endParaRPr lang="en-US"/>
        </a:p>
      </dgm:t>
    </dgm:pt>
    <dgm:pt modelId="{93BA0D11-ADF8-49AC-A856-50B28A3D8F0C}" type="sibTrans" cxnId="{EFCD614E-8358-4F8D-9334-007F7E95B10B}">
      <dgm:prSet/>
      <dgm:spPr/>
      <dgm:t>
        <a:bodyPr/>
        <a:lstStyle/>
        <a:p>
          <a:endParaRPr lang="en-US"/>
        </a:p>
      </dgm:t>
    </dgm:pt>
    <dgm:pt modelId="{4D88BF26-0B55-4C26-BAD8-D7E3207EDE24}">
      <dgm:prSet custT="1"/>
      <dgm:spPr/>
      <dgm:t>
        <a:bodyPr/>
        <a:lstStyle/>
        <a:p>
          <a:pPr algn="l"/>
          <a:r>
            <a:rPr lang="en-US" sz="1800" dirty="0">
              <a:solidFill>
                <a:schemeClr val="accent4"/>
              </a:solidFill>
            </a:rPr>
            <a:t>Outside funding letter(s), if any</a:t>
          </a:r>
        </a:p>
      </dgm:t>
    </dgm:pt>
    <dgm:pt modelId="{18B3500E-83C1-41FE-B3F5-3CA3A5B1CB4B}" type="parTrans" cxnId="{DB48BC1D-ABEA-4E5C-B129-E4C89EC9386C}">
      <dgm:prSet/>
      <dgm:spPr/>
      <dgm:t>
        <a:bodyPr/>
        <a:lstStyle/>
        <a:p>
          <a:endParaRPr lang="en-US"/>
        </a:p>
      </dgm:t>
    </dgm:pt>
    <dgm:pt modelId="{5F0E50E2-FF22-4AFC-9B6B-FBD475F3A47F}" type="sibTrans" cxnId="{DB48BC1D-ABEA-4E5C-B129-E4C89EC9386C}">
      <dgm:prSet/>
      <dgm:spPr/>
      <dgm:t>
        <a:bodyPr/>
        <a:lstStyle/>
        <a:p>
          <a:endParaRPr lang="en-US"/>
        </a:p>
      </dgm:t>
    </dgm:pt>
    <dgm:pt modelId="{F535C615-806B-47B5-91C7-C29B5F7DC750}">
      <dgm:prSet custT="1"/>
      <dgm:spPr/>
      <dgm:t>
        <a:bodyPr/>
        <a:lstStyle/>
        <a:p>
          <a:pPr algn="ctr"/>
          <a:r>
            <a:rPr lang="en-US" sz="1100" b="1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100" b="1" dirty="0"/>
        </a:p>
      </dgm:t>
    </dgm:pt>
    <dgm:pt modelId="{59E86F6F-4124-4424-9441-4E21FC992099}" type="parTrans" cxnId="{8D66BBB1-3AB5-4E55-95B7-4F8EF780EAA1}">
      <dgm:prSet/>
      <dgm:spPr/>
      <dgm:t>
        <a:bodyPr/>
        <a:lstStyle/>
        <a:p>
          <a:endParaRPr lang="en-US"/>
        </a:p>
      </dgm:t>
    </dgm:pt>
    <dgm:pt modelId="{051A1565-7FE1-4AA6-BEF6-C2DED0001090}" type="sibTrans" cxnId="{8D66BBB1-3AB5-4E55-95B7-4F8EF780EAA1}">
      <dgm:prSet/>
      <dgm:spPr/>
      <dgm:t>
        <a:bodyPr/>
        <a:lstStyle/>
        <a:p>
          <a:endParaRPr lang="en-US"/>
        </a:p>
      </dgm:t>
    </dgm:pt>
    <dgm:pt modelId="{E36C6037-58B4-4F28-9C15-647C18B1C014}" type="pres">
      <dgm:prSet presAssocID="{A80FFEEA-D2F5-4541-9AAC-F5C75D9D325F}" presName="Name0" presStyleCnt="0">
        <dgm:presLayoutVars>
          <dgm:dir/>
          <dgm:animLvl val="lvl"/>
          <dgm:resizeHandles val="exact"/>
        </dgm:presLayoutVars>
      </dgm:prSet>
      <dgm:spPr/>
    </dgm:pt>
    <dgm:pt modelId="{8A586959-1680-4FC3-BA89-605434D79881}" type="pres">
      <dgm:prSet presAssocID="{ED21367C-E53C-43EC-8624-AFB9E6FC0DB5}" presName="linNode" presStyleCnt="0"/>
      <dgm:spPr/>
    </dgm:pt>
    <dgm:pt modelId="{01A6BF73-8E40-4660-9559-4886C5E989C6}" type="pres">
      <dgm:prSet presAssocID="{ED21367C-E53C-43EC-8624-AFB9E6FC0DB5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F5023E74-5FFE-4744-8A23-6BE8EED16E44}" type="pres">
      <dgm:prSet presAssocID="{ED21367C-E53C-43EC-8624-AFB9E6FC0DB5}" presName="descendantText" presStyleLbl="alignAccFollowNode1" presStyleIdx="0" presStyleCnt="2">
        <dgm:presLayoutVars>
          <dgm:bulletEnabled val="1"/>
        </dgm:presLayoutVars>
      </dgm:prSet>
      <dgm:spPr/>
    </dgm:pt>
    <dgm:pt modelId="{825E3004-3058-4779-BD0D-EF4B01149A03}" type="pres">
      <dgm:prSet presAssocID="{7EE99729-6740-464B-9115-FE5718EDA7C4}" presName="sp" presStyleCnt="0"/>
      <dgm:spPr/>
    </dgm:pt>
    <dgm:pt modelId="{F96ADD99-E371-49A5-B697-84F34C58A200}" type="pres">
      <dgm:prSet presAssocID="{F076DF70-3CDA-4678-B3B4-A4044BCF72AF}" presName="linNode" presStyleCnt="0"/>
      <dgm:spPr/>
    </dgm:pt>
    <dgm:pt modelId="{9E917FD9-0CAA-40EF-9D60-EAC2B737422B}" type="pres">
      <dgm:prSet presAssocID="{F076DF70-3CDA-4678-B3B4-A4044BCF72AF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7398D187-A0CF-4352-8955-AB875541CFD9}" type="pres">
      <dgm:prSet presAssocID="{F076DF70-3CDA-4678-B3B4-A4044BCF72AF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3F307811-F620-44F9-94C8-A4F59B2E87A0}" type="presOf" srcId="{4D88BF26-0B55-4C26-BAD8-D7E3207EDE24}" destId="{7398D187-A0CF-4352-8955-AB875541CFD9}" srcOrd="0" destOrd="3" presId="urn:microsoft.com/office/officeart/2005/8/layout/vList5"/>
    <dgm:cxn modelId="{2D304E13-FA17-4784-A673-FA2ABD6695B7}" srcId="{ED21367C-E53C-43EC-8624-AFB9E6FC0DB5}" destId="{DAF04EAE-5616-4B46-B530-46369F5EC33D}" srcOrd="1" destOrd="0" parTransId="{511BB8C2-3E51-4016-8AEF-38A636DAC432}" sibTransId="{BDB54BFD-08B3-466B-B235-9E7C38E0CEF5}"/>
    <dgm:cxn modelId="{DB48BC1D-ABEA-4E5C-B129-E4C89EC9386C}" srcId="{F076DF70-3CDA-4678-B3B4-A4044BCF72AF}" destId="{4D88BF26-0B55-4C26-BAD8-D7E3207EDE24}" srcOrd="2" destOrd="0" parTransId="{18B3500E-83C1-41FE-B3F5-3CA3A5B1CB4B}" sibTransId="{5F0E50E2-FF22-4AFC-9B6B-FBD475F3A47F}"/>
    <dgm:cxn modelId="{53DB8920-2FEB-4D02-906B-AB235A45324D}" type="presOf" srcId="{C79F8FDA-6C74-4E7A-A7B3-D9475C568E0D}" destId="{7398D187-A0CF-4352-8955-AB875541CFD9}" srcOrd="0" destOrd="1" presId="urn:microsoft.com/office/officeart/2005/8/layout/vList5"/>
    <dgm:cxn modelId="{6FD15C3E-77FB-4AC9-94A4-43CE1526062D}" type="presOf" srcId="{DAF04EAE-5616-4B46-B530-46369F5EC33D}" destId="{F5023E74-5FFE-4744-8A23-6BE8EED16E44}" srcOrd="0" destOrd="1" presId="urn:microsoft.com/office/officeart/2005/8/layout/vList5"/>
    <dgm:cxn modelId="{2CDA8543-236C-43DB-A708-099131175334}" srcId="{F076DF70-3CDA-4678-B3B4-A4044BCF72AF}" destId="{BE76ADA8-225E-4472-B614-798FC1451B4C}" srcOrd="0" destOrd="0" parTransId="{23FAF18F-8A61-4A26-9C88-3E7B036ABC11}" sibTransId="{3D1D5A20-494A-4BDB-BFEE-BDFE4434BEEC}"/>
    <dgm:cxn modelId="{18900E6D-FB6C-411B-97F4-32D4CA73196E}" type="presOf" srcId="{30CCC2B3-E2B5-4F59-BD31-1193C6898104}" destId="{F5023E74-5FFE-4744-8A23-6BE8EED16E44}" srcOrd="0" destOrd="2" presId="urn:microsoft.com/office/officeart/2005/8/layout/vList5"/>
    <dgm:cxn modelId="{5B06624D-C909-4562-A9DA-C120DF9E3496}" type="presOf" srcId="{2AB61DE6-E92D-4A26-8F34-00FD60DBFF5F}" destId="{F5023E74-5FFE-4744-8A23-6BE8EED16E44}" srcOrd="0" destOrd="3" presId="urn:microsoft.com/office/officeart/2005/8/layout/vList5"/>
    <dgm:cxn modelId="{EFCD614E-8358-4F8D-9334-007F7E95B10B}" srcId="{C79F8FDA-6C74-4E7A-A7B3-D9475C568E0D}" destId="{0F28E8E1-8646-4001-AC82-D93BB4B98D36}" srcOrd="0" destOrd="0" parTransId="{5C61742A-A37E-4488-8311-1F1C60647D74}" sibTransId="{93BA0D11-ADF8-49AC-A856-50B28A3D8F0C}"/>
    <dgm:cxn modelId="{B080DD6E-A8C4-4D03-B10C-C6AE187146AB}" type="presOf" srcId="{A80FFEEA-D2F5-4541-9AAC-F5C75D9D325F}" destId="{E36C6037-58B4-4F28-9C15-647C18B1C014}" srcOrd="0" destOrd="0" presId="urn:microsoft.com/office/officeart/2005/8/layout/vList5"/>
    <dgm:cxn modelId="{17F6F471-1DB8-4121-9F38-A635CD26F55E}" type="presOf" srcId="{6972EDB8-C0C5-4D78-9A0E-893226314821}" destId="{F5023E74-5FFE-4744-8A23-6BE8EED16E44}" srcOrd="0" destOrd="0" presId="urn:microsoft.com/office/officeart/2005/8/layout/vList5"/>
    <dgm:cxn modelId="{7B03F554-624F-4238-AA4E-4921633D8AF8}" srcId="{A80FFEEA-D2F5-4541-9AAC-F5C75D9D325F}" destId="{F076DF70-3CDA-4678-B3B4-A4044BCF72AF}" srcOrd="1" destOrd="0" parTransId="{86EC4EA9-C424-4EB8-A690-1DA37E35B5DB}" sibTransId="{9061C6A1-A12D-4975-AFAB-8D3925339528}"/>
    <dgm:cxn modelId="{0BF77377-1FC1-413B-8436-914FCE184C4B}" type="presOf" srcId="{F535C615-806B-47B5-91C7-C29B5F7DC750}" destId="{7398D187-A0CF-4352-8955-AB875541CFD9}" srcOrd="0" destOrd="4" presId="urn:microsoft.com/office/officeart/2005/8/layout/vList5"/>
    <dgm:cxn modelId="{4FCC2159-01F3-4C4E-A237-3CAC80068296}" type="presOf" srcId="{BE76ADA8-225E-4472-B614-798FC1451B4C}" destId="{7398D187-A0CF-4352-8955-AB875541CFD9}" srcOrd="0" destOrd="0" presId="urn:microsoft.com/office/officeart/2005/8/layout/vList5"/>
    <dgm:cxn modelId="{1622CD82-B013-4A3A-9B2D-9B6BC94DBD89}" type="presOf" srcId="{F076DF70-3CDA-4678-B3B4-A4044BCF72AF}" destId="{9E917FD9-0CAA-40EF-9D60-EAC2B737422B}" srcOrd="0" destOrd="0" presId="urn:microsoft.com/office/officeart/2005/8/layout/vList5"/>
    <dgm:cxn modelId="{59BF1FA9-E839-4844-90BA-4FB0C33752A6}" srcId="{ED21367C-E53C-43EC-8624-AFB9E6FC0DB5}" destId="{6972EDB8-C0C5-4D78-9A0E-893226314821}" srcOrd="0" destOrd="0" parTransId="{1B253796-7B83-4F34-9F4D-03D3D0103F87}" sibTransId="{61536EFC-DF1F-4A31-9A72-03C678513C1A}"/>
    <dgm:cxn modelId="{179DBEAB-90BA-49CE-B742-B8E7D4FC47F6}" srcId="{F076DF70-3CDA-4678-B3B4-A4044BCF72AF}" destId="{C79F8FDA-6C74-4E7A-A7B3-D9475C568E0D}" srcOrd="1" destOrd="0" parTransId="{2A4917DF-1F11-4193-A1A2-5F00A7077722}" sibTransId="{8116A6D3-9209-42AD-9DE8-22B75CF6AD6C}"/>
    <dgm:cxn modelId="{4C2F37AE-2C37-4875-B2B3-6EF7CF7DD652}" srcId="{ED21367C-E53C-43EC-8624-AFB9E6FC0DB5}" destId="{30CCC2B3-E2B5-4F59-BD31-1193C6898104}" srcOrd="2" destOrd="0" parTransId="{48830375-AE5B-458A-ABC1-B9FC83FD4FCE}" sibTransId="{574B5856-D784-4CDA-A1B6-7384C5B0AC20}"/>
    <dgm:cxn modelId="{8D66BBB1-3AB5-4E55-95B7-4F8EF780EAA1}" srcId="{4D88BF26-0B55-4C26-BAD8-D7E3207EDE24}" destId="{F535C615-806B-47B5-91C7-C29B5F7DC750}" srcOrd="0" destOrd="0" parTransId="{59E86F6F-4124-4424-9441-4E21FC992099}" sibTransId="{051A1565-7FE1-4AA6-BEF6-C2DED0001090}"/>
    <dgm:cxn modelId="{85A763BE-5543-400B-890A-7BB01C13D6A5}" type="presOf" srcId="{ED21367C-E53C-43EC-8624-AFB9E6FC0DB5}" destId="{01A6BF73-8E40-4660-9559-4886C5E989C6}" srcOrd="0" destOrd="0" presId="urn:microsoft.com/office/officeart/2005/8/layout/vList5"/>
    <dgm:cxn modelId="{2F9134C4-08B1-4CDE-86FA-ADADD912A25A}" type="presOf" srcId="{0F28E8E1-8646-4001-AC82-D93BB4B98D36}" destId="{7398D187-A0CF-4352-8955-AB875541CFD9}" srcOrd="0" destOrd="2" presId="urn:microsoft.com/office/officeart/2005/8/layout/vList5"/>
    <dgm:cxn modelId="{9C5136C4-0063-4F50-89A9-C197321EE58E}" srcId="{A80FFEEA-D2F5-4541-9AAC-F5C75D9D325F}" destId="{ED21367C-E53C-43EC-8624-AFB9E6FC0DB5}" srcOrd="0" destOrd="0" parTransId="{40A0AEF8-D55A-4B06-A4E9-E55D6A93BCDF}" sibTransId="{7EE99729-6740-464B-9115-FE5718EDA7C4}"/>
    <dgm:cxn modelId="{AB0AC5D8-722C-41E1-8915-9C8DDA945704}" srcId="{30CCC2B3-E2B5-4F59-BD31-1193C6898104}" destId="{2AB61DE6-E92D-4A26-8F34-00FD60DBFF5F}" srcOrd="0" destOrd="0" parTransId="{D22E9344-A898-47D6-97CF-7C4809B09C31}" sibTransId="{BA4EE025-C4C3-4A93-B1AC-580C88001D33}"/>
    <dgm:cxn modelId="{0DB97EC6-BC54-4C1E-BF2C-01B24D492751}" type="presParOf" srcId="{E36C6037-58B4-4F28-9C15-647C18B1C014}" destId="{8A586959-1680-4FC3-BA89-605434D79881}" srcOrd="0" destOrd="0" presId="urn:microsoft.com/office/officeart/2005/8/layout/vList5"/>
    <dgm:cxn modelId="{577119C4-3DAA-4EBD-BF4E-F68623F9795D}" type="presParOf" srcId="{8A586959-1680-4FC3-BA89-605434D79881}" destId="{01A6BF73-8E40-4660-9559-4886C5E989C6}" srcOrd="0" destOrd="0" presId="urn:microsoft.com/office/officeart/2005/8/layout/vList5"/>
    <dgm:cxn modelId="{50C9B8F2-8F1E-47F1-AA2B-888AD1D49051}" type="presParOf" srcId="{8A586959-1680-4FC3-BA89-605434D79881}" destId="{F5023E74-5FFE-4744-8A23-6BE8EED16E44}" srcOrd="1" destOrd="0" presId="urn:microsoft.com/office/officeart/2005/8/layout/vList5"/>
    <dgm:cxn modelId="{929CEF84-35B8-4101-A3B9-4CBE51F704CF}" type="presParOf" srcId="{E36C6037-58B4-4F28-9C15-647C18B1C014}" destId="{825E3004-3058-4779-BD0D-EF4B01149A03}" srcOrd="1" destOrd="0" presId="urn:microsoft.com/office/officeart/2005/8/layout/vList5"/>
    <dgm:cxn modelId="{2B5D5A73-39F5-482E-9F77-33735E6CE543}" type="presParOf" srcId="{E36C6037-58B4-4F28-9C15-647C18B1C014}" destId="{F96ADD99-E371-49A5-B697-84F34C58A200}" srcOrd="2" destOrd="0" presId="urn:microsoft.com/office/officeart/2005/8/layout/vList5"/>
    <dgm:cxn modelId="{D6679EC3-4E3E-4A60-8500-65FBC85678FB}" type="presParOf" srcId="{F96ADD99-E371-49A5-B697-84F34C58A200}" destId="{9E917FD9-0CAA-40EF-9D60-EAC2B737422B}" srcOrd="0" destOrd="0" presId="urn:microsoft.com/office/officeart/2005/8/layout/vList5"/>
    <dgm:cxn modelId="{1782D4E9-DB64-4B4C-8D15-1584AAC04ADF}" type="presParOf" srcId="{F96ADD99-E371-49A5-B697-84F34C58A200}" destId="{7398D187-A0CF-4352-8955-AB875541CFD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48.xml><?xml version="1.0" encoding="utf-8"?>
<dgm:dataModel xmlns:dgm="http://schemas.openxmlformats.org/drawingml/2006/diagram" xmlns:a="http://schemas.openxmlformats.org/drawingml/2006/main">
  <dgm:ptLst>
    <dgm:pt modelId="{62ECAE25-2CD3-4B72-90D2-2C0BE5F25F8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FF628A2-9C0C-4A05-8F1D-3B8A30F2390F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Determine Eligibility</a:t>
          </a:r>
          <a:endParaRPr lang="en-US" sz="2400" dirty="0"/>
        </a:p>
      </dgm:t>
    </dgm:pt>
    <dgm:pt modelId="{837CDFF3-B57E-4433-A86C-96B18D0F058A}" type="parTrans" cxnId="{300AEE4E-BF4E-4DD1-BCEA-0F9712EB30FA}">
      <dgm:prSet/>
      <dgm:spPr/>
      <dgm:t>
        <a:bodyPr/>
        <a:lstStyle/>
        <a:p>
          <a:endParaRPr lang="en-US"/>
        </a:p>
      </dgm:t>
    </dgm:pt>
    <dgm:pt modelId="{2B5C0EDF-758F-4EC6-B104-CBFBCDBE09E7}" type="sibTrans" cxnId="{300AEE4E-BF4E-4DD1-BCEA-0F9712EB30FA}">
      <dgm:prSet/>
      <dgm:spPr/>
      <dgm:t>
        <a:bodyPr/>
        <a:lstStyle/>
        <a:p>
          <a:endParaRPr lang="en-US"/>
        </a:p>
      </dgm:t>
    </dgm:pt>
    <dgm:pt modelId="{1D40C67C-1109-44FF-AF1B-54E363E93A6B}" type="pres">
      <dgm:prSet presAssocID="{62ECAE25-2CD3-4B72-90D2-2C0BE5F25F8B}" presName="linear" presStyleCnt="0">
        <dgm:presLayoutVars>
          <dgm:animLvl val="lvl"/>
          <dgm:resizeHandles val="exact"/>
        </dgm:presLayoutVars>
      </dgm:prSet>
      <dgm:spPr/>
    </dgm:pt>
    <dgm:pt modelId="{FE72AED6-05C1-43EF-A5FE-AC5C4B5CE512}" type="pres">
      <dgm:prSet presAssocID="{BFF628A2-9C0C-4A05-8F1D-3B8A30F2390F}" presName="parentText" presStyleLbl="node1" presStyleIdx="0" presStyleCnt="1" custScaleY="167473" custLinFactNeighborX="0" custLinFactNeighborY="-11606">
        <dgm:presLayoutVars>
          <dgm:chMax val="0"/>
          <dgm:bulletEnabled val="1"/>
        </dgm:presLayoutVars>
      </dgm:prSet>
      <dgm:spPr/>
    </dgm:pt>
  </dgm:ptLst>
  <dgm:cxnLst>
    <dgm:cxn modelId="{819AC02A-62E3-4DE9-9B08-BF398D2235B8}" type="presOf" srcId="{62ECAE25-2CD3-4B72-90D2-2C0BE5F25F8B}" destId="{1D40C67C-1109-44FF-AF1B-54E363E93A6B}" srcOrd="0" destOrd="0" presId="urn:microsoft.com/office/officeart/2005/8/layout/vList2"/>
    <dgm:cxn modelId="{1F25A434-CB30-485F-9555-387EBB6E46FD}" type="presOf" srcId="{BFF628A2-9C0C-4A05-8F1D-3B8A30F2390F}" destId="{FE72AED6-05C1-43EF-A5FE-AC5C4B5CE512}" srcOrd="0" destOrd="0" presId="urn:microsoft.com/office/officeart/2005/8/layout/vList2"/>
    <dgm:cxn modelId="{300AEE4E-BF4E-4DD1-BCEA-0F9712EB30FA}" srcId="{62ECAE25-2CD3-4B72-90D2-2C0BE5F25F8B}" destId="{BFF628A2-9C0C-4A05-8F1D-3B8A30F2390F}" srcOrd="0" destOrd="0" parTransId="{837CDFF3-B57E-4433-A86C-96B18D0F058A}" sibTransId="{2B5C0EDF-758F-4EC6-B104-CBFBCDBE09E7}"/>
    <dgm:cxn modelId="{D8EEC409-5656-49E1-9949-4CDFCFD7E261}" type="presParOf" srcId="{1D40C67C-1109-44FF-AF1B-54E363E93A6B}" destId="{FE72AED6-05C1-43EF-A5FE-AC5C4B5CE51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9.xml><?xml version="1.0" encoding="utf-8"?>
<dgm:dataModel xmlns:dgm="http://schemas.openxmlformats.org/drawingml/2006/diagram" xmlns:a="http://schemas.openxmlformats.org/drawingml/2006/main">
  <dgm:ptLst>
    <dgm:pt modelId="{BC6A6C3A-814F-4C6C-80B6-A16944E47F2A}" type="doc">
      <dgm:prSet loTypeId="urn:microsoft.com/office/officeart/2005/8/layout/vList5" loCatId="list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C5E74FC5-4B35-407E-B7C5-196DA2AAB164}">
      <dgm:prSet/>
      <dgm:spPr/>
      <dgm:t>
        <a:bodyPr/>
        <a:lstStyle/>
        <a:p>
          <a:r>
            <a:rPr lang="en-US" b="1" u="sng" dirty="0"/>
            <a:t>Eligibility Criterion 1</a:t>
          </a:r>
        </a:p>
        <a:p>
          <a:r>
            <a:rPr lang="en-US" b="1" dirty="0"/>
            <a:t>Completion of All Doctoral Degree Requirements</a:t>
          </a:r>
          <a:endParaRPr lang="en-US" dirty="0"/>
        </a:p>
      </dgm:t>
    </dgm:pt>
    <dgm:pt modelId="{72E41E68-A58A-461B-B910-22B918685AF7}" type="parTrans" cxnId="{E70700D4-C5A7-49CE-A9FB-FD53615832EC}">
      <dgm:prSet/>
      <dgm:spPr/>
      <dgm:t>
        <a:bodyPr/>
        <a:lstStyle/>
        <a:p>
          <a:endParaRPr lang="en-US"/>
        </a:p>
      </dgm:t>
    </dgm:pt>
    <dgm:pt modelId="{C59CDC0A-8788-4E25-8EAA-2373F7CED4A5}" type="sibTrans" cxnId="{E70700D4-C5A7-49CE-A9FB-FD53615832EC}">
      <dgm:prSet/>
      <dgm:spPr/>
      <dgm:t>
        <a:bodyPr/>
        <a:lstStyle/>
        <a:p>
          <a:endParaRPr lang="en-US"/>
        </a:p>
      </dgm:t>
    </dgm:pt>
    <dgm:pt modelId="{7F2AFB62-B9E2-4368-91DB-746A3CFFC898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Has the candidate completed all degree requirements as evidenced by diploma, degree certificate, or letter of completion issued by a Registrar or central office?</a:t>
          </a:r>
        </a:p>
      </dgm:t>
    </dgm:pt>
    <dgm:pt modelId="{5A5091A4-C983-4700-90E6-14D528F2D3CA}" type="parTrans" cxnId="{4D6A2000-F0E1-453E-B13D-8A58F14219D1}">
      <dgm:prSet/>
      <dgm:spPr/>
      <dgm:t>
        <a:bodyPr/>
        <a:lstStyle/>
        <a:p>
          <a:endParaRPr lang="en-US"/>
        </a:p>
      </dgm:t>
    </dgm:pt>
    <dgm:pt modelId="{E593F6D3-CA18-4963-9253-33BE4097DE08}" type="sibTrans" cxnId="{4D6A2000-F0E1-453E-B13D-8A58F14219D1}">
      <dgm:prSet/>
      <dgm:spPr/>
      <dgm:t>
        <a:bodyPr/>
        <a:lstStyle/>
        <a:p>
          <a:endParaRPr lang="en-US"/>
        </a:p>
      </dgm:t>
    </dgm:pt>
    <dgm:pt modelId="{81FDF33E-FA31-4B44-83F5-81D2DD013242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(PhD within the last 3 years; MD within the last 6 years)</a:t>
          </a:r>
        </a:p>
      </dgm:t>
    </dgm:pt>
    <dgm:pt modelId="{4CD8A9FC-3DCC-48DE-A261-CC21D45D5EA1}" type="parTrans" cxnId="{31FF0369-02D8-487F-8EAE-C92E8003F4E7}">
      <dgm:prSet/>
      <dgm:spPr/>
      <dgm:t>
        <a:bodyPr/>
        <a:lstStyle/>
        <a:p>
          <a:endParaRPr lang="en-US"/>
        </a:p>
      </dgm:t>
    </dgm:pt>
    <dgm:pt modelId="{874DE7A3-6A1F-459F-A55E-1FA6F392ACDE}" type="sibTrans" cxnId="{31FF0369-02D8-487F-8EAE-C92E8003F4E7}">
      <dgm:prSet/>
      <dgm:spPr/>
      <dgm:t>
        <a:bodyPr/>
        <a:lstStyle/>
        <a:p>
          <a:endParaRPr lang="en-US"/>
        </a:p>
      </dgm:t>
    </dgm:pt>
    <dgm:pt modelId="{ED2A9C63-E503-46BF-BA24-860409418BB0}">
      <dgm:prSet/>
      <dgm:spPr/>
      <dgm:t>
        <a:bodyPr/>
        <a:lstStyle/>
        <a:p>
          <a:r>
            <a:rPr lang="en-US" b="1" dirty="0"/>
            <a:t>Review Proof of Degree Document</a:t>
          </a:r>
          <a:endParaRPr lang="en-US" dirty="0"/>
        </a:p>
      </dgm:t>
    </dgm:pt>
    <dgm:pt modelId="{39981994-BBD7-4B23-A879-61DD83F37FB5}" type="parTrans" cxnId="{E0454DED-6B84-4654-BC2D-75C2093EE201}">
      <dgm:prSet/>
      <dgm:spPr/>
      <dgm:t>
        <a:bodyPr/>
        <a:lstStyle/>
        <a:p>
          <a:endParaRPr lang="en-US"/>
        </a:p>
      </dgm:t>
    </dgm:pt>
    <dgm:pt modelId="{44905A74-4855-420B-9C47-11A64D6B3B91}" type="sibTrans" cxnId="{E0454DED-6B84-4654-BC2D-75C2093EE201}">
      <dgm:prSet/>
      <dgm:spPr/>
      <dgm:t>
        <a:bodyPr/>
        <a:lstStyle/>
        <a:p>
          <a:endParaRPr lang="en-US"/>
        </a:p>
      </dgm:t>
    </dgm:pt>
    <dgm:pt modelId="{AC5155F0-DA96-4B6C-BF5E-718035D3600A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If No, degree requirements are not complete, the candidate is NOT eligible for a postdoc appointment</a:t>
          </a:r>
        </a:p>
      </dgm:t>
    </dgm:pt>
    <dgm:pt modelId="{29122DE5-1F74-4825-9CB3-D0B289E3DFAE}" type="parTrans" cxnId="{096C67EC-9D2A-48F5-AA43-AE620A62F883}">
      <dgm:prSet/>
      <dgm:spPr/>
      <dgm:t>
        <a:bodyPr/>
        <a:lstStyle/>
        <a:p>
          <a:endParaRPr lang="en-US"/>
        </a:p>
      </dgm:t>
    </dgm:pt>
    <dgm:pt modelId="{4D6B4CA4-A97B-4277-9A98-A07A7A96BE38}" type="sibTrans" cxnId="{096C67EC-9D2A-48F5-AA43-AE620A62F883}">
      <dgm:prSet/>
      <dgm:spPr/>
      <dgm:t>
        <a:bodyPr/>
        <a:lstStyle/>
        <a:p>
          <a:endParaRPr lang="en-US"/>
        </a:p>
      </dgm:t>
    </dgm:pt>
    <dgm:pt modelId="{A5EE9D47-5239-457D-9975-E82A744F061D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Consider a </a:t>
          </a:r>
          <a:r>
            <a:rPr lang="en-US" sz="1800" b="1" dirty="0">
              <a:solidFill>
                <a:srgbClr val="5BA418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Visiting Student Researcher</a:t>
          </a:r>
          <a:r>
            <a:rPr lang="en-US" sz="1800" b="1" dirty="0">
              <a:solidFill>
                <a:srgbClr val="5BA418"/>
              </a:solidFill>
            </a:rPr>
            <a:t> </a:t>
          </a:r>
          <a:r>
            <a:rPr lang="en-US" sz="1800" dirty="0">
              <a:solidFill>
                <a:schemeClr val="accent4"/>
              </a:solidFill>
            </a:rPr>
            <a:t>appointment, </a:t>
          </a:r>
          <a:r>
            <a:rPr lang="en-US" sz="1800" b="1" i="1" dirty="0">
              <a:solidFill>
                <a:schemeClr val="accent4"/>
              </a:solidFill>
            </a:rPr>
            <a:t>OR</a:t>
          </a:r>
          <a:endParaRPr lang="en-US" sz="1800" dirty="0">
            <a:solidFill>
              <a:schemeClr val="accent4"/>
            </a:solidFill>
          </a:endParaRPr>
        </a:p>
      </dgm:t>
    </dgm:pt>
    <dgm:pt modelId="{579C0A63-1957-4611-BC1D-8F87834D309E}" type="parTrans" cxnId="{2AF4B108-6293-4AAA-B67D-5012F0271ADB}">
      <dgm:prSet/>
      <dgm:spPr/>
      <dgm:t>
        <a:bodyPr/>
        <a:lstStyle/>
        <a:p>
          <a:endParaRPr lang="en-US"/>
        </a:p>
      </dgm:t>
    </dgm:pt>
    <dgm:pt modelId="{F50EF5D8-4AF8-41B8-93FC-33A1A9B5D9E6}" type="sibTrans" cxnId="{2AF4B108-6293-4AAA-B67D-5012F0271ADB}">
      <dgm:prSet/>
      <dgm:spPr/>
      <dgm:t>
        <a:bodyPr/>
        <a:lstStyle/>
        <a:p>
          <a:endParaRPr lang="en-US"/>
        </a:p>
      </dgm:t>
    </dgm:pt>
    <dgm:pt modelId="{EC23BE71-E3EB-44C1-821E-7CF0C0B4CDDC}">
      <dgm:prSet custT="1"/>
      <dgm:spPr/>
      <dgm:t>
        <a:bodyPr/>
        <a:lstStyle/>
        <a:p>
          <a:r>
            <a:rPr lang="en-US" sz="1800" dirty="0">
              <a:solidFill>
                <a:schemeClr val="accent4"/>
              </a:solidFill>
            </a:rPr>
            <a:t>Delay postdoc start date until degree requirements are complete</a:t>
          </a:r>
        </a:p>
      </dgm:t>
    </dgm:pt>
    <dgm:pt modelId="{A79283D0-B0B7-4399-A890-A41CB923D51F}" type="parTrans" cxnId="{3DC039F8-08C5-44E4-8738-5AF85E53FE7A}">
      <dgm:prSet/>
      <dgm:spPr/>
      <dgm:t>
        <a:bodyPr/>
        <a:lstStyle/>
        <a:p>
          <a:endParaRPr lang="en-US"/>
        </a:p>
      </dgm:t>
    </dgm:pt>
    <dgm:pt modelId="{58406910-124A-4ADE-9A61-B6E2196B4CB9}" type="sibTrans" cxnId="{3DC039F8-08C5-44E4-8738-5AF85E53FE7A}">
      <dgm:prSet/>
      <dgm:spPr/>
      <dgm:t>
        <a:bodyPr/>
        <a:lstStyle/>
        <a:p>
          <a:endParaRPr lang="en-US"/>
        </a:p>
      </dgm:t>
    </dgm:pt>
    <dgm:pt modelId="{9C9EF823-316A-45D5-B31F-32E503FAAFB2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If Yes, continue the eligibility review</a:t>
          </a:r>
        </a:p>
      </dgm:t>
    </dgm:pt>
    <dgm:pt modelId="{AFC93261-A97F-4785-AFF0-E51ED702C949}" type="parTrans" cxnId="{9DA77DEA-E2A3-4868-B774-0B37B14D15D1}">
      <dgm:prSet/>
      <dgm:spPr/>
      <dgm:t>
        <a:bodyPr/>
        <a:lstStyle/>
        <a:p>
          <a:endParaRPr lang="en-US"/>
        </a:p>
      </dgm:t>
    </dgm:pt>
    <dgm:pt modelId="{90898570-6538-4429-BEC1-8BA9D34582AA}" type="sibTrans" cxnId="{9DA77DEA-E2A3-4868-B774-0B37B14D15D1}">
      <dgm:prSet/>
      <dgm:spPr/>
      <dgm:t>
        <a:bodyPr/>
        <a:lstStyle/>
        <a:p>
          <a:endParaRPr lang="en-US"/>
        </a:p>
      </dgm:t>
    </dgm:pt>
    <dgm:pt modelId="{0F4BCF42-7342-4D05-8D33-77BFA4C53EDF}" type="pres">
      <dgm:prSet presAssocID="{BC6A6C3A-814F-4C6C-80B6-A16944E47F2A}" presName="Name0" presStyleCnt="0">
        <dgm:presLayoutVars>
          <dgm:dir/>
          <dgm:animLvl val="lvl"/>
          <dgm:resizeHandles val="exact"/>
        </dgm:presLayoutVars>
      </dgm:prSet>
      <dgm:spPr/>
    </dgm:pt>
    <dgm:pt modelId="{24A08252-B993-4908-AADF-442BFE5C4242}" type="pres">
      <dgm:prSet presAssocID="{C5E74FC5-4B35-407E-B7C5-196DA2AAB164}" presName="linNode" presStyleCnt="0"/>
      <dgm:spPr/>
    </dgm:pt>
    <dgm:pt modelId="{01818A46-8207-4556-B218-9C0F553F7C72}" type="pres">
      <dgm:prSet presAssocID="{C5E74FC5-4B35-407E-B7C5-196DA2AAB164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1E0CF9D1-DCCC-4F74-A111-F2D2C59FD6BC}" type="pres">
      <dgm:prSet presAssocID="{C5E74FC5-4B35-407E-B7C5-196DA2AAB164}" presName="descendantText" presStyleLbl="alignAccFollowNode1" presStyleIdx="0" presStyleCnt="2">
        <dgm:presLayoutVars>
          <dgm:bulletEnabled val="1"/>
        </dgm:presLayoutVars>
      </dgm:prSet>
      <dgm:spPr/>
    </dgm:pt>
    <dgm:pt modelId="{2AA578AA-9145-40F8-B23A-4095D9D7B58B}" type="pres">
      <dgm:prSet presAssocID="{C59CDC0A-8788-4E25-8EAA-2373F7CED4A5}" presName="sp" presStyleCnt="0"/>
      <dgm:spPr/>
    </dgm:pt>
    <dgm:pt modelId="{44A1175A-5B87-4C02-9072-C490DB133119}" type="pres">
      <dgm:prSet presAssocID="{ED2A9C63-E503-46BF-BA24-860409418BB0}" presName="linNode" presStyleCnt="0"/>
      <dgm:spPr/>
    </dgm:pt>
    <dgm:pt modelId="{9B1A293B-C657-448A-9CB0-54737A674013}" type="pres">
      <dgm:prSet presAssocID="{ED2A9C63-E503-46BF-BA24-860409418BB0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EF853297-04F3-4CE4-98FF-BE3777F6E22B}" type="pres">
      <dgm:prSet presAssocID="{ED2A9C63-E503-46BF-BA24-860409418BB0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4D6A2000-F0E1-453E-B13D-8A58F14219D1}" srcId="{C5E74FC5-4B35-407E-B7C5-196DA2AAB164}" destId="{7F2AFB62-B9E2-4368-91DB-746A3CFFC898}" srcOrd="0" destOrd="0" parTransId="{5A5091A4-C983-4700-90E6-14D528F2D3CA}" sibTransId="{E593F6D3-CA18-4963-9253-33BE4097DE08}"/>
    <dgm:cxn modelId="{2AF4B108-6293-4AAA-B67D-5012F0271ADB}" srcId="{AC5155F0-DA96-4B6C-BF5E-718035D3600A}" destId="{A5EE9D47-5239-457D-9975-E82A744F061D}" srcOrd="0" destOrd="0" parTransId="{579C0A63-1957-4611-BC1D-8F87834D309E}" sibTransId="{F50EF5D8-4AF8-41B8-93FC-33A1A9B5D9E6}"/>
    <dgm:cxn modelId="{1EF0E50F-5C5A-4E54-86AC-8A569FF79CC7}" type="presOf" srcId="{A5EE9D47-5239-457D-9975-E82A744F061D}" destId="{EF853297-04F3-4CE4-98FF-BE3777F6E22B}" srcOrd="0" destOrd="1" presId="urn:microsoft.com/office/officeart/2005/8/layout/vList5"/>
    <dgm:cxn modelId="{1434D310-58B7-4219-829F-4CA76112D74D}" type="presOf" srcId="{9C9EF823-316A-45D5-B31F-32E503FAAFB2}" destId="{1E0CF9D1-DCCC-4F74-A111-F2D2C59FD6BC}" srcOrd="0" destOrd="2" presId="urn:microsoft.com/office/officeart/2005/8/layout/vList5"/>
    <dgm:cxn modelId="{EC1ED312-10D5-4760-8B3C-07E49644B7A6}" type="presOf" srcId="{ED2A9C63-E503-46BF-BA24-860409418BB0}" destId="{9B1A293B-C657-448A-9CB0-54737A674013}" srcOrd="0" destOrd="0" presId="urn:microsoft.com/office/officeart/2005/8/layout/vList5"/>
    <dgm:cxn modelId="{8719212E-D656-4D7F-A9FD-94CA0D1450FE}" type="presOf" srcId="{AC5155F0-DA96-4B6C-BF5E-718035D3600A}" destId="{EF853297-04F3-4CE4-98FF-BE3777F6E22B}" srcOrd="0" destOrd="0" presId="urn:microsoft.com/office/officeart/2005/8/layout/vList5"/>
    <dgm:cxn modelId="{DAA65C38-7ACF-43E7-919A-B6C439277E62}" type="presOf" srcId="{81FDF33E-FA31-4B44-83F5-81D2DD013242}" destId="{1E0CF9D1-DCCC-4F74-A111-F2D2C59FD6BC}" srcOrd="0" destOrd="1" presId="urn:microsoft.com/office/officeart/2005/8/layout/vList5"/>
    <dgm:cxn modelId="{CF7D085D-D5E8-4058-89CD-DDB75B1EEAD3}" type="presOf" srcId="{7F2AFB62-B9E2-4368-91DB-746A3CFFC898}" destId="{1E0CF9D1-DCCC-4F74-A111-F2D2C59FD6BC}" srcOrd="0" destOrd="0" presId="urn:microsoft.com/office/officeart/2005/8/layout/vList5"/>
    <dgm:cxn modelId="{3FA54F5E-CCAF-4671-AE9B-32F47A762F42}" type="presOf" srcId="{C5E74FC5-4B35-407E-B7C5-196DA2AAB164}" destId="{01818A46-8207-4556-B218-9C0F553F7C72}" srcOrd="0" destOrd="0" presId="urn:microsoft.com/office/officeart/2005/8/layout/vList5"/>
    <dgm:cxn modelId="{31FF0369-02D8-487F-8EAE-C92E8003F4E7}" srcId="{7F2AFB62-B9E2-4368-91DB-746A3CFFC898}" destId="{81FDF33E-FA31-4B44-83F5-81D2DD013242}" srcOrd="0" destOrd="0" parTransId="{4CD8A9FC-3DCC-48DE-A261-CC21D45D5EA1}" sibTransId="{874DE7A3-6A1F-459F-A55E-1FA6F392ACDE}"/>
    <dgm:cxn modelId="{294BEF50-5574-4018-9636-35B9E73332A1}" type="presOf" srcId="{EC23BE71-E3EB-44C1-821E-7CF0C0B4CDDC}" destId="{EF853297-04F3-4CE4-98FF-BE3777F6E22B}" srcOrd="0" destOrd="2" presId="urn:microsoft.com/office/officeart/2005/8/layout/vList5"/>
    <dgm:cxn modelId="{EBB711BD-539B-41C8-B829-A7A5C011CCCA}" type="presOf" srcId="{BC6A6C3A-814F-4C6C-80B6-A16944E47F2A}" destId="{0F4BCF42-7342-4D05-8D33-77BFA4C53EDF}" srcOrd="0" destOrd="0" presId="urn:microsoft.com/office/officeart/2005/8/layout/vList5"/>
    <dgm:cxn modelId="{E70700D4-C5A7-49CE-A9FB-FD53615832EC}" srcId="{BC6A6C3A-814F-4C6C-80B6-A16944E47F2A}" destId="{C5E74FC5-4B35-407E-B7C5-196DA2AAB164}" srcOrd="0" destOrd="0" parTransId="{72E41E68-A58A-461B-B910-22B918685AF7}" sibTransId="{C59CDC0A-8788-4E25-8EAA-2373F7CED4A5}"/>
    <dgm:cxn modelId="{9DA77DEA-E2A3-4868-B774-0B37B14D15D1}" srcId="{81FDF33E-FA31-4B44-83F5-81D2DD013242}" destId="{9C9EF823-316A-45D5-B31F-32E503FAAFB2}" srcOrd="0" destOrd="0" parTransId="{AFC93261-A97F-4785-AFF0-E51ED702C949}" sibTransId="{90898570-6538-4429-BEC1-8BA9D34582AA}"/>
    <dgm:cxn modelId="{096C67EC-9D2A-48F5-AA43-AE620A62F883}" srcId="{ED2A9C63-E503-46BF-BA24-860409418BB0}" destId="{AC5155F0-DA96-4B6C-BF5E-718035D3600A}" srcOrd="0" destOrd="0" parTransId="{29122DE5-1F74-4825-9CB3-D0B289E3DFAE}" sibTransId="{4D6B4CA4-A97B-4277-9A98-A07A7A96BE38}"/>
    <dgm:cxn modelId="{E0454DED-6B84-4654-BC2D-75C2093EE201}" srcId="{BC6A6C3A-814F-4C6C-80B6-A16944E47F2A}" destId="{ED2A9C63-E503-46BF-BA24-860409418BB0}" srcOrd="1" destOrd="0" parTransId="{39981994-BBD7-4B23-A879-61DD83F37FB5}" sibTransId="{44905A74-4855-420B-9C47-11A64D6B3B91}"/>
    <dgm:cxn modelId="{3DC039F8-08C5-44E4-8738-5AF85E53FE7A}" srcId="{AC5155F0-DA96-4B6C-BF5E-718035D3600A}" destId="{EC23BE71-E3EB-44C1-821E-7CF0C0B4CDDC}" srcOrd="1" destOrd="0" parTransId="{A79283D0-B0B7-4399-A890-A41CB923D51F}" sibTransId="{58406910-124A-4ADE-9A61-B6E2196B4CB9}"/>
    <dgm:cxn modelId="{64B6A799-DBD4-4BAD-9365-7E91B35C1313}" type="presParOf" srcId="{0F4BCF42-7342-4D05-8D33-77BFA4C53EDF}" destId="{24A08252-B993-4908-AADF-442BFE5C4242}" srcOrd="0" destOrd="0" presId="urn:microsoft.com/office/officeart/2005/8/layout/vList5"/>
    <dgm:cxn modelId="{CEB14A18-D94C-484A-81AD-3302A1C60635}" type="presParOf" srcId="{24A08252-B993-4908-AADF-442BFE5C4242}" destId="{01818A46-8207-4556-B218-9C0F553F7C72}" srcOrd="0" destOrd="0" presId="urn:microsoft.com/office/officeart/2005/8/layout/vList5"/>
    <dgm:cxn modelId="{7C4C390F-7B32-473C-A27B-8BDD4960943B}" type="presParOf" srcId="{24A08252-B993-4908-AADF-442BFE5C4242}" destId="{1E0CF9D1-DCCC-4F74-A111-F2D2C59FD6BC}" srcOrd="1" destOrd="0" presId="urn:microsoft.com/office/officeart/2005/8/layout/vList5"/>
    <dgm:cxn modelId="{446BAF27-536B-4BB5-A189-88E5F8EEB800}" type="presParOf" srcId="{0F4BCF42-7342-4D05-8D33-77BFA4C53EDF}" destId="{2AA578AA-9145-40F8-B23A-4095D9D7B58B}" srcOrd="1" destOrd="0" presId="urn:microsoft.com/office/officeart/2005/8/layout/vList5"/>
    <dgm:cxn modelId="{1B025CD0-B1A7-4AA1-9CDA-306F805CD312}" type="presParOf" srcId="{0F4BCF42-7342-4D05-8D33-77BFA4C53EDF}" destId="{44A1175A-5B87-4C02-9072-C490DB133119}" srcOrd="2" destOrd="0" presId="urn:microsoft.com/office/officeart/2005/8/layout/vList5"/>
    <dgm:cxn modelId="{1F8DFC9F-5581-4CE4-88B6-54EC27264270}" type="presParOf" srcId="{44A1175A-5B87-4C02-9072-C490DB133119}" destId="{9B1A293B-C657-448A-9CB0-54737A674013}" srcOrd="0" destOrd="0" presId="urn:microsoft.com/office/officeart/2005/8/layout/vList5"/>
    <dgm:cxn modelId="{DC525246-EAEE-48A0-9D8B-C594553044F3}" type="presParOf" srcId="{44A1175A-5B87-4C02-9072-C490DB133119}" destId="{EF853297-04F3-4CE4-98FF-BE3777F6E22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29B3A1F5-0B08-470D-BF58-E1994047601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C56AD97-07D5-4D5F-882A-4530ADF6E2F5}">
      <dgm:prSet custT="1"/>
      <dgm:spPr/>
      <dgm:t>
        <a:bodyPr/>
        <a:lstStyle/>
        <a:p>
          <a:pPr algn="ctr"/>
          <a:r>
            <a:rPr lang="en-US" sz="3600" b="1" baseline="0" dirty="0"/>
            <a:t>What is a Postdoctoral Scholar?</a:t>
          </a:r>
          <a:endParaRPr lang="en-US" sz="3600" dirty="0"/>
        </a:p>
      </dgm:t>
    </dgm:pt>
    <dgm:pt modelId="{2C922CC6-2285-4376-9E32-D78D2C9D2CB6}" type="parTrans" cxnId="{E09C5926-2D36-4811-A912-26185AF7D1CB}">
      <dgm:prSet/>
      <dgm:spPr/>
      <dgm:t>
        <a:bodyPr/>
        <a:lstStyle/>
        <a:p>
          <a:endParaRPr lang="en-US"/>
        </a:p>
      </dgm:t>
    </dgm:pt>
    <dgm:pt modelId="{BB82B215-E664-48C9-92D1-39EC833FECF7}" type="sibTrans" cxnId="{E09C5926-2D36-4811-A912-26185AF7D1CB}">
      <dgm:prSet/>
      <dgm:spPr/>
      <dgm:t>
        <a:bodyPr/>
        <a:lstStyle/>
        <a:p>
          <a:endParaRPr lang="en-US"/>
        </a:p>
      </dgm:t>
    </dgm:pt>
    <dgm:pt modelId="{C282B7C8-E649-407B-8C90-822A492508B6}" type="pres">
      <dgm:prSet presAssocID="{29B3A1F5-0B08-470D-BF58-E19940476016}" presName="linear" presStyleCnt="0">
        <dgm:presLayoutVars>
          <dgm:animLvl val="lvl"/>
          <dgm:resizeHandles val="exact"/>
        </dgm:presLayoutVars>
      </dgm:prSet>
      <dgm:spPr/>
    </dgm:pt>
    <dgm:pt modelId="{B0DBA530-27F5-4B7A-BE07-D70BBEE47CC5}" type="pres">
      <dgm:prSet presAssocID="{8C56AD97-07D5-4D5F-882A-4530ADF6E2F5}" presName="parentText" presStyleLbl="node1" presStyleIdx="0" presStyleCnt="1" custScaleY="211191">
        <dgm:presLayoutVars>
          <dgm:chMax val="0"/>
          <dgm:bulletEnabled val="1"/>
        </dgm:presLayoutVars>
      </dgm:prSet>
      <dgm:spPr/>
    </dgm:pt>
  </dgm:ptLst>
  <dgm:cxnLst>
    <dgm:cxn modelId="{E09C5926-2D36-4811-A912-26185AF7D1CB}" srcId="{29B3A1F5-0B08-470D-BF58-E19940476016}" destId="{8C56AD97-07D5-4D5F-882A-4530ADF6E2F5}" srcOrd="0" destOrd="0" parTransId="{2C922CC6-2285-4376-9E32-D78D2C9D2CB6}" sibTransId="{BB82B215-E664-48C9-92D1-39EC833FECF7}"/>
    <dgm:cxn modelId="{ACDA1468-B891-4B53-B924-EFE424316BA6}" type="presOf" srcId="{8C56AD97-07D5-4D5F-882A-4530ADF6E2F5}" destId="{B0DBA530-27F5-4B7A-BE07-D70BBEE47CC5}" srcOrd="0" destOrd="0" presId="urn:microsoft.com/office/officeart/2005/8/layout/vList2"/>
    <dgm:cxn modelId="{DB9D0BAB-3B69-4A8F-8667-6C67585EBA8D}" type="presOf" srcId="{29B3A1F5-0B08-470D-BF58-E19940476016}" destId="{C282B7C8-E649-407B-8C90-822A492508B6}" srcOrd="0" destOrd="0" presId="urn:microsoft.com/office/officeart/2005/8/layout/vList2"/>
    <dgm:cxn modelId="{C7091232-0886-4BB1-BC32-9D5B8652B99F}" type="presParOf" srcId="{C282B7C8-E649-407B-8C90-822A492508B6}" destId="{B0DBA530-27F5-4B7A-BE07-D70BBEE47CC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0.xml><?xml version="1.0" encoding="utf-8"?>
<dgm:dataModel xmlns:dgm="http://schemas.openxmlformats.org/drawingml/2006/diagram" xmlns:a="http://schemas.openxmlformats.org/drawingml/2006/main">
  <dgm:ptLst>
    <dgm:pt modelId="{4753EC09-3D42-4812-B290-2206FD4A802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0FB3D71-999E-4C83-A54D-D9830A8FFF11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200" baseline="0" dirty="0"/>
          </a:br>
          <a:r>
            <a:rPr lang="en-US" sz="2400" baseline="0" dirty="0"/>
            <a:t>What is Accepted as Proof of Degree?</a:t>
          </a:r>
          <a:endParaRPr lang="en-US" sz="2400" dirty="0"/>
        </a:p>
      </dgm:t>
    </dgm:pt>
    <dgm:pt modelId="{AC604469-5F34-4687-AA0E-0FF238CDE63A}" type="parTrans" cxnId="{21D66008-9697-485E-9A8D-ABD1431E6728}">
      <dgm:prSet/>
      <dgm:spPr/>
      <dgm:t>
        <a:bodyPr/>
        <a:lstStyle/>
        <a:p>
          <a:endParaRPr lang="en-US"/>
        </a:p>
      </dgm:t>
    </dgm:pt>
    <dgm:pt modelId="{0D6DFB07-7817-4BE2-B0FD-DD5FBD715D24}" type="sibTrans" cxnId="{21D66008-9697-485E-9A8D-ABD1431E6728}">
      <dgm:prSet/>
      <dgm:spPr/>
      <dgm:t>
        <a:bodyPr/>
        <a:lstStyle/>
        <a:p>
          <a:endParaRPr lang="en-US"/>
        </a:p>
      </dgm:t>
    </dgm:pt>
    <dgm:pt modelId="{7D540435-A407-4FF7-9877-2CDC38550260}" type="pres">
      <dgm:prSet presAssocID="{4753EC09-3D42-4812-B290-2206FD4A8022}" presName="linear" presStyleCnt="0">
        <dgm:presLayoutVars>
          <dgm:animLvl val="lvl"/>
          <dgm:resizeHandles val="exact"/>
        </dgm:presLayoutVars>
      </dgm:prSet>
      <dgm:spPr/>
    </dgm:pt>
    <dgm:pt modelId="{25734210-ACE7-48D4-9BB4-1F38F730C5D4}" type="pres">
      <dgm:prSet presAssocID="{20FB3D71-999E-4C83-A54D-D9830A8FFF11}" presName="parentText" presStyleLbl="node1" presStyleIdx="0" presStyleCnt="1" custScaleY="198468" custLinFactNeighborX="0" custLinFactNeighborY="-8478">
        <dgm:presLayoutVars>
          <dgm:chMax val="0"/>
          <dgm:bulletEnabled val="1"/>
        </dgm:presLayoutVars>
      </dgm:prSet>
      <dgm:spPr/>
    </dgm:pt>
  </dgm:ptLst>
  <dgm:cxnLst>
    <dgm:cxn modelId="{21D66008-9697-485E-9A8D-ABD1431E6728}" srcId="{4753EC09-3D42-4812-B290-2206FD4A8022}" destId="{20FB3D71-999E-4C83-A54D-D9830A8FFF11}" srcOrd="0" destOrd="0" parTransId="{AC604469-5F34-4687-AA0E-0FF238CDE63A}" sibTransId="{0D6DFB07-7817-4BE2-B0FD-DD5FBD715D24}"/>
    <dgm:cxn modelId="{E699ED20-50EE-420C-A167-1648D659E3E2}" type="presOf" srcId="{20FB3D71-999E-4C83-A54D-D9830A8FFF11}" destId="{25734210-ACE7-48D4-9BB4-1F38F730C5D4}" srcOrd="0" destOrd="0" presId="urn:microsoft.com/office/officeart/2005/8/layout/vList2"/>
    <dgm:cxn modelId="{FDE58997-A3CD-4CFB-B603-70C7B03FFFC3}" type="presOf" srcId="{4753EC09-3D42-4812-B290-2206FD4A8022}" destId="{7D540435-A407-4FF7-9877-2CDC38550260}" srcOrd="0" destOrd="0" presId="urn:microsoft.com/office/officeart/2005/8/layout/vList2"/>
    <dgm:cxn modelId="{FFFA6136-1B23-4F80-9F69-60E4A554FABE}" type="presParOf" srcId="{7D540435-A407-4FF7-9877-2CDC38550260}" destId="{25734210-ACE7-48D4-9BB4-1F38F730C5D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1.xml><?xml version="1.0" encoding="utf-8"?>
<dgm:dataModel xmlns:dgm="http://schemas.openxmlformats.org/drawingml/2006/diagram" xmlns:a="http://schemas.openxmlformats.org/drawingml/2006/main">
  <dgm:ptLst>
    <dgm:pt modelId="{3CABCB6A-5896-4CB9-ADEF-25BA50C2F266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6F651BC4-B865-4682-A0C7-466A03917598}">
      <dgm:prSet custT="1"/>
      <dgm:spPr/>
      <dgm:t>
        <a:bodyPr/>
        <a:lstStyle/>
        <a:p>
          <a:r>
            <a:rPr lang="en-US" sz="2400" b="1" dirty="0"/>
            <a:t>Proof of Doctoral Degree – Accepted Documents</a:t>
          </a:r>
          <a:endParaRPr lang="en-US" sz="2400" dirty="0"/>
        </a:p>
      </dgm:t>
    </dgm:pt>
    <dgm:pt modelId="{650CAE77-7F99-4CEB-90A2-15FC489D1963}" type="parTrans" cxnId="{EA0971B9-DAD8-4100-90A3-F0D4C98F58A4}">
      <dgm:prSet/>
      <dgm:spPr/>
      <dgm:t>
        <a:bodyPr/>
        <a:lstStyle/>
        <a:p>
          <a:endParaRPr lang="en-US"/>
        </a:p>
      </dgm:t>
    </dgm:pt>
    <dgm:pt modelId="{6F220333-9087-444F-ACDA-8304953652ED}" type="sibTrans" cxnId="{EA0971B9-DAD8-4100-90A3-F0D4C98F58A4}">
      <dgm:prSet/>
      <dgm:spPr/>
      <dgm:t>
        <a:bodyPr/>
        <a:lstStyle/>
        <a:p>
          <a:endParaRPr lang="en-US"/>
        </a:p>
      </dgm:t>
    </dgm:pt>
    <dgm:pt modelId="{618BC382-93BF-4EE1-8004-DAF8C58AE175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Copy of doctoral diploma or degree certificate:</a:t>
          </a:r>
          <a:endParaRPr lang="en-US" dirty="0">
            <a:solidFill>
              <a:schemeClr val="accent3"/>
            </a:solidFill>
          </a:endParaRPr>
        </a:p>
      </dgm:t>
    </dgm:pt>
    <dgm:pt modelId="{6D54C945-FB68-48BB-A90A-814B7844DC3F}" type="parTrans" cxnId="{30095F38-4D10-48E2-BE59-A18EBE3A5C5A}">
      <dgm:prSet/>
      <dgm:spPr/>
      <dgm:t>
        <a:bodyPr/>
        <a:lstStyle/>
        <a:p>
          <a:endParaRPr lang="en-US"/>
        </a:p>
      </dgm:t>
    </dgm:pt>
    <dgm:pt modelId="{94803D38-E11A-4E96-8C19-9EB724DBEBBD}" type="sibTrans" cxnId="{30095F38-4D10-48E2-BE59-A18EBE3A5C5A}">
      <dgm:prSet/>
      <dgm:spPr/>
      <dgm:t>
        <a:bodyPr/>
        <a:lstStyle/>
        <a:p>
          <a:endParaRPr lang="en-US"/>
        </a:p>
      </dgm:t>
    </dgm:pt>
    <dgm:pt modelId="{0B7C5A0D-7EAB-48FE-BB98-A9A7FB8CC86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English translation required if issued in a foreign language</a:t>
          </a:r>
        </a:p>
      </dgm:t>
    </dgm:pt>
    <dgm:pt modelId="{239B8E35-7774-4ADB-898C-6BF34E245EEA}" type="parTrans" cxnId="{5DB15FEC-7B75-42A7-83A0-876876403D2A}">
      <dgm:prSet/>
      <dgm:spPr/>
      <dgm:t>
        <a:bodyPr/>
        <a:lstStyle/>
        <a:p>
          <a:endParaRPr lang="en-US"/>
        </a:p>
      </dgm:t>
    </dgm:pt>
    <dgm:pt modelId="{B0F2B77B-AB8F-4729-93A3-1865CFB76320}" type="sibTrans" cxnId="{5DB15FEC-7B75-42A7-83A0-876876403D2A}">
      <dgm:prSet/>
      <dgm:spPr/>
      <dgm:t>
        <a:bodyPr/>
        <a:lstStyle/>
        <a:p>
          <a:endParaRPr lang="en-US"/>
        </a:p>
      </dgm:t>
    </dgm:pt>
    <dgm:pt modelId="{7CA4156A-3621-4316-BCDC-62580344967D}">
      <dgm:prSet/>
      <dgm:spPr/>
      <dgm:t>
        <a:bodyPr/>
        <a:lstStyle/>
        <a:p>
          <a:r>
            <a:rPr lang="en-US" b="1" i="1" dirty="0">
              <a:solidFill>
                <a:schemeClr val="accent3"/>
              </a:solidFill>
            </a:rPr>
            <a:t>In the absence of a diploma or degree certificate, a Letter of Completion is acceptable IF:</a:t>
          </a:r>
          <a:endParaRPr lang="en-US" dirty="0">
            <a:solidFill>
              <a:schemeClr val="accent3"/>
            </a:solidFill>
          </a:endParaRPr>
        </a:p>
      </dgm:t>
    </dgm:pt>
    <dgm:pt modelId="{55B288AC-E6DE-4051-A614-96DCBABAC038}" type="parTrans" cxnId="{C4D48248-46C8-42F9-95FB-1DD29EA1B8F0}">
      <dgm:prSet/>
      <dgm:spPr/>
      <dgm:t>
        <a:bodyPr/>
        <a:lstStyle/>
        <a:p>
          <a:endParaRPr lang="en-US"/>
        </a:p>
      </dgm:t>
    </dgm:pt>
    <dgm:pt modelId="{C0D9FDDC-30E5-442E-9C3F-7AC68CC633FF}" type="sibTrans" cxnId="{C4D48248-46C8-42F9-95FB-1DD29EA1B8F0}">
      <dgm:prSet/>
      <dgm:spPr/>
      <dgm:t>
        <a:bodyPr/>
        <a:lstStyle/>
        <a:p>
          <a:endParaRPr lang="en-US"/>
        </a:p>
      </dgm:t>
    </dgm:pt>
    <dgm:pt modelId="{7A197CF2-5794-4C5B-B079-6D850F142D96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Issued by a Registrar or equivalent central office (Graduate Studies, Dean, etc.)</a:t>
          </a:r>
        </a:p>
      </dgm:t>
    </dgm:pt>
    <dgm:pt modelId="{E3B71AF1-E706-4D31-954E-C66F608EAFDF}" type="parTrans" cxnId="{C009578F-98F6-4258-A604-7CFD902C9761}">
      <dgm:prSet/>
      <dgm:spPr/>
      <dgm:t>
        <a:bodyPr/>
        <a:lstStyle/>
        <a:p>
          <a:endParaRPr lang="en-US"/>
        </a:p>
      </dgm:t>
    </dgm:pt>
    <dgm:pt modelId="{921BB321-587E-41E3-A045-FF919139606D}" type="sibTrans" cxnId="{C009578F-98F6-4258-A604-7CFD902C9761}">
      <dgm:prSet/>
      <dgm:spPr/>
      <dgm:t>
        <a:bodyPr/>
        <a:lstStyle/>
        <a:p>
          <a:endParaRPr lang="en-US"/>
        </a:p>
      </dgm:t>
    </dgm:pt>
    <dgm:pt modelId="{112C5857-F0CB-4474-8793-8AC8D9CDD6F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Confirms ALL degree requirements are met, including submission, acceptance, and defense of thesis; and the expected date of degree conferral</a:t>
          </a:r>
        </a:p>
      </dgm:t>
    </dgm:pt>
    <dgm:pt modelId="{CB56F318-45F6-4A87-AE64-71F023127839}" type="parTrans" cxnId="{4314F7CE-8C2B-40DE-9917-C5D0116E7F07}">
      <dgm:prSet/>
      <dgm:spPr/>
      <dgm:t>
        <a:bodyPr/>
        <a:lstStyle/>
        <a:p>
          <a:endParaRPr lang="en-US"/>
        </a:p>
      </dgm:t>
    </dgm:pt>
    <dgm:pt modelId="{5BB605A0-47D1-4FC5-B0E1-677816F2C9FC}" type="sibTrans" cxnId="{4314F7CE-8C2B-40DE-9917-C5D0116E7F07}">
      <dgm:prSet/>
      <dgm:spPr/>
      <dgm:t>
        <a:bodyPr/>
        <a:lstStyle/>
        <a:p>
          <a:endParaRPr lang="en-US"/>
        </a:p>
      </dgm:t>
    </dgm:pt>
    <dgm:pt modelId="{B9133B6A-8F00-46EE-AFC2-EB892170AB2A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Transcript: Must note degree earned and conferral date (unofficial copy ok)</a:t>
          </a:r>
          <a:endParaRPr lang="en-US" dirty="0">
            <a:solidFill>
              <a:schemeClr val="accent3"/>
            </a:solidFill>
          </a:endParaRPr>
        </a:p>
      </dgm:t>
    </dgm:pt>
    <dgm:pt modelId="{60F011A4-A62D-4559-82E5-82D0E89D4A25}" type="parTrans" cxnId="{F588A4F8-1986-4208-94AA-FF553288C3BF}">
      <dgm:prSet/>
      <dgm:spPr/>
      <dgm:t>
        <a:bodyPr/>
        <a:lstStyle/>
        <a:p>
          <a:endParaRPr lang="en-US"/>
        </a:p>
      </dgm:t>
    </dgm:pt>
    <dgm:pt modelId="{83C28302-690F-4367-84E6-0551343D8C22}" type="sibTrans" cxnId="{F588A4F8-1986-4208-94AA-FF553288C3BF}">
      <dgm:prSet/>
      <dgm:spPr/>
      <dgm:t>
        <a:bodyPr/>
        <a:lstStyle/>
        <a:p>
          <a:endParaRPr lang="en-US"/>
        </a:p>
      </dgm:t>
    </dgm:pt>
    <dgm:pt modelId="{C5E4AF1F-BE23-44C1-8995-06D0F015ADBC}">
      <dgm:prSet/>
      <dgm:spPr/>
      <dgm:t>
        <a:bodyPr/>
        <a:lstStyle/>
        <a:p>
          <a:r>
            <a:rPr lang="en-US" dirty="0"/>
            <a:t>Stanford PhD graduates must upload proof of degree</a:t>
          </a:r>
        </a:p>
      </dgm:t>
    </dgm:pt>
    <dgm:pt modelId="{43A26B83-E619-4A09-A5EE-16A94AF80DC3}" type="parTrans" cxnId="{630593B0-ADE4-4D0F-A19A-41727D5C82E0}">
      <dgm:prSet/>
      <dgm:spPr/>
      <dgm:t>
        <a:bodyPr/>
        <a:lstStyle/>
        <a:p>
          <a:endParaRPr lang="en-US"/>
        </a:p>
      </dgm:t>
    </dgm:pt>
    <dgm:pt modelId="{58147243-5E44-4B98-A55E-2F1778ED84D6}" type="sibTrans" cxnId="{630593B0-ADE4-4D0F-A19A-41727D5C82E0}">
      <dgm:prSet/>
      <dgm:spPr/>
      <dgm:t>
        <a:bodyPr/>
        <a:lstStyle/>
        <a:p>
          <a:endParaRPr lang="en-US"/>
        </a:p>
      </dgm:t>
    </dgm:pt>
    <dgm:pt modelId="{AB030CF1-3CEE-4221-ADCE-5AE41A5E3715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200" b="1" dirty="0"/>
        </a:p>
      </dgm:t>
    </dgm:pt>
    <dgm:pt modelId="{ECA0BA62-4AA9-4AFE-A4CB-7AEF8A406302}" type="parTrans" cxnId="{89D07A2C-B129-4D91-BE50-AC09E1FAC490}">
      <dgm:prSet/>
      <dgm:spPr/>
      <dgm:t>
        <a:bodyPr/>
        <a:lstStyle/>
        <a:p>
          <a:endParaRPr lang="en-US"/>
        </a:p>
      </dgm:t>
    </dgm:pt>
    <dgm:pt modelId="{4A3D972E-40D6-4359-B2E1-9C678D150BBA}" type="sibTrans" cxnId="{89D07A2C-B129-4D91-BE50-AC09E1FAC490}">
      <dgm:prSet/>
      <dgm:spPr/>
      <dgm:t>
        <a:bodyPr/>
        <a:lstStyle/>
        <a:p>
          <a:endParaRPr lang="en-US"/>
        </a:p>
      </dgm:t>
    </dgm:pt>
    <dgm:pt modelId="{D2F3F490-309B-4DE9-8BE1-069892FC3A34}" type="pres">
      <dgm:prSet presAssocID="{3CABCB6A-5896-4CB9-ADEF-25BA50C2F266}" presName="linear" presStyleCnt="0">
        <dgm:presLayoutVars>
          <dgm:dir/>
          <dgm:animLvl val="lvl"/>
          <dgm:resizeHandles val="exact"/>
        </dgm:presLayoutVars>
      </dgm:prSet>
      <dgm:spPr/>
    </dgm:pt>
    <dgm:pt modelId="{6493E692-42F7-4CA9-8622-3282CF4656D3}" type="pres">
      <dgm:prSet presAssocID="{6F651BC4-B865-4682-A0C7-466A03917598}" presName="parentLin" presStyleCnt="0"/>
      <dgm:spPr/>
    </dgm:pt>
    <dgm:pt modelId="{A7720139-FFC0-4DA6-AC01-AC0E5C8EA95B}" type="pres">
      <dgm:prSet presAssocID="{6F651BC4-B865-4682-A0C7-466A03917598}" presName="parentLeftMargin" presStyleLbl="node1" presStyleIdx="0" presStyleCnt="2"/>
      <dgm:spPr/>
    </dgm:pt>
    <dgm:pt modelId="{340D0FE1-EE7E-43C8-8FC9-4CFC24748DD5}" type="pres">
      <dgm:prSet presAssocID="{6F651BC4-B865-4682-A0C7-466A03917598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30755D4-BF51-4E20-AC2D-CB986ABE0507}" type="pres">
      <dgm:prSet presAssocID="{6F651BC4-B865-4682-A0C7-466A03917598}" presName="negativeSpace" presStyleCnt="0"/>
      <dgm:spPr/>
    </dgm:pt>
    <dgm:pt modelId="{6FA78B3B-B87A-48CF-80EF-910E422A8A07}" type="pres">
      <dgm:prSet presAssocID="{6F651BC4-B865-4682-A0C7-466A03917598}" presName="childText" presStyleLbl="conFgAcc1" presStyleIdx="0" presStyleCnt="2">
        <dgm:presLayoutVars>
          <dgm:bulletEnabled val="1"/>
        </dgm:presLayoutVars>
      </dgm:prSet>
      <dgm:spPr/>
    </dgm:pt>
    <dgm:pt modelId="{653D27F3-B781-4D2A-A08E-5E836AD100AE}" type="pres">
      <dgm:prSet presAssocID="{6F220333-9087-444F-ACDA-8304953652ED}" presName="spaceBetweenRectangles" presStyleCnt="0"/>
      <dgm:spPr/>
    </dgm:pt>
    <dgm:pt modelId="{01A850C4-A1B2-4B62-93B1-1F7712A26C81}" type="pres">
      <dgm:prSet presAssocID="{C5E4AF1F-BE23-44C1-8995-06D0F015ADBC}" presName="parentLin" presStyleCnt="0"/>
      <dgm:spPr/>
    </dgm:pt>
    <dgm:pt modelId="{82DD7BD2-843C-44A1-928A-C6C28A74F038}" type="pres">
      <dgm:prSet presAssocID="{C5E4AF1F-BE23-44C1-8995-06D0F015ADBC}" presName="parentLeftMargin" presStyleLbl="node1" presStyleIdx="0" presStyleCnt="2"/>
      <dgm:spPr/>
    </dgm:pt>
    <dgm:pt modelId="{3C847300-DF25-4AC1-93D3-EDAA684E9D5C}" type="pres">
      <dgm:prSet presAssocID="{C5E4AF1F-BE23-44C1-8995-06D0F015ADBC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1FF6B231-D3ED-49D1-BEC4-22927F4D0C49}" type="pres">
      <dgm:prSet presAssocID="{C5E4AF1F-BE23-44C1-8995-06D0F015ADBC}" presName="negativeSpace" presStyleCnt="0"/>
      <dgm:spPr/>
    </dgm:pt>
    <dgm:pt modelId="{19762BAC-5229-4A69-815F-CB8CB6199830}" type="pres">
      <dgm:prSet presAssocID="{C5E4AF1F-BE23-44C1-8995-06D0F015ADBC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D68E4528-4867-4877-BD9F-D74FD5F4296F}" type="presOf" srcId="{C5E4AF1F-BE23-44C1-8995-06D0F015ADBC}" destId="{3C847300-DF25-4AC1-93D3-EDAA684E9D5C}" srcOrd="1" destOrd="0" presId="urn:microsoft.com/office/officeart/2005/8/layout/list1"/>
    <dgm:cxn modelId="{89D07A2C-B129-4D91-BE50-AC09E1FAC490}" srcId="{C5E4AF1F-BE23-44C1-8995-06D0F015ADBC}" destId="{AB030CF1-3CEE-4221-ADCE-5AE41A5E3715}" srcOrd="0" destOrd="0" parTransId="{ECA0BA62-4AA9-4AFE-A4CB-7AEF8A406302}" sibTransId="{4A3D972E-40D6-4359-B2E1-9C678D150BBA}"/>
    <dgm:cxn modelId="{9BA06A36-27C3-4A95-A6E9-0C017C2FDA2B}" type="presOf" srcId="{6F651BC4-B865-4682-A0C7-466A03917598}" destId="{340D0FE1-EE7E-43C8-8FC9-4CFC24748DD5}" srcOrd="1" destOrd="0" presId="urn:microsoft.com/office/officeart/2005/8/layout/list1"/>
    <dgm:cxn modelId="{30095F38-4D10-48E2-BE59-A18EBE3A5C5A}" srcId="{6F651BC4-B865-4682-A0C7-466A03917598}" destId="{618BC382-93BF-4EE1-8004-DAF8C58AE175}" srcOrd="0" destOrd="0" parTransId="{6D54C945-FB68-48BB-A90A-814B7844DC3F}" sibTransId="{94803D38-E11A-4E96-8C19-9EB724DBEBBD}"/>
    <dgm:cxn modelId="{1DBD1561-8E17-4464-9AFF-E785B1E81AD4}" type="presOf" srcId="{B9133B6A-8F00-46EE-AFC2-EB892170AB2A}" destId="{6FA78B3B-B87A-48CF-80EF-910E422A8A07}" srcOrd="0" destOrd="5" presId="urn:microsoft.com/office/officeart/2005/8/layout/list1"/>
    <dgm:cxn modelId="{BBF84964-C5FC-4BD8-B19A-CBE9E8A3C00D}" type="presOf" srcId="{112C5857-F0CB-4474-8793-8AC8D9CDD6F1}" destId="{6FA78B3B-B87A-48CF-80EF-910E422A8A07}" srcOrd="0" destOrd="4" presId="urn:microsoft.com/office/officeart/2005/8/layout/list1"/>
    <dgm:cxn modelId="{F5450146-E986-4683-9719-2AE4B8BA3B72}" type="presOf" srcId="{0B7C5A0D-7EAB-48FE-BB98-A9A7FB8CC86E}" destId="{6FA78B3B-B87A-48CF-80EF-910E422A8A07}" srcOrd="0" destOrd="1" presId="urn:microsoft.com/office/officeart/2005/8/layout/list1"/>
    <dgm:cxn modelId="{C4D48248-46C8-42F9-95FB-1DD29EA1B8F0}" srcId="{6F651BC4-B865-4682-A0C7-466A03917598}" destId="{7CA4156A-3621-4316-BCDC-62580344967D}" srcOrd="1" destOrd="0" parTransId="{55B288AC-E6DE-4051-A614-96DCBABAC038}" sibTransId="{C0D9FDDC-30E5-442E-9C3F-7AC68CC633FF}"/>
    <dgm:cxn modelId="{608B9572-43BF-454C-B0B5-CFCF5F16CD06}" type="presOf" srcId="{7CA4156A-3621-4316-BCDC-62580344967D}" destId="{6FA78B3B-B87A-48CF-80EF-910E422A8A07}" srcOrd="0" destOrd="2" presId="urn:microsoft.com/office/officeart/2005/8/layout/list1"/>
    <dgm:cxn modelId="{C009578F-98F6-4258-A604-7CFD902C9761}" srcId="{7CA4156A-3621-4316-BCDC-62580344967D}" destId="{7A197CF2-5794-4C5B-B079-6D850F142D96}" srcOrd="0" destOrd="0" parTransId="{E3B71AF1-E706-4D31-954E-C66F608EAFDF}" sibTransId="{921BB321-587E-41E3-A045-FF919139606D}"/>
    <dgm:cxn modelId="{6FEA8F92-1988-4C81-9AEA-2543C0047E21}" type="presOf" srcId="{618BC382-93BF-4EE1-8004-DAF8C58AE175}" destId="{6FA78B3B-B87A-48CF-80EF-910E422A8A07}" srcOrd="0" destOrd="0" presId="urn:microsoft.com/office/officeart/2005/8/layout/list1"/>
    <dgm:cxn modelId="{630593B0-ADE4-4D0F-A19A-41727D5C82E0}" srcId="{3CABCB6A-5896-4CB9-ADEF-25BA50C2F266}" destId="{C5E4AF1F-BE23-44C1-8995-06D0F015ADBC}" srcOrd="1" destOrd="0" parTransId="{43A26B83-E619-4A09-A5EE-16A94AF80DC3}" sibTransId="{58147243-5E44-4B98-A55E-2F1778ED84D6}"/>
    <dgm:cxn modelId="{EA0971B9-DAD8-4100-90A3-F0D4C98F58A4}" srcId="{3CABCB6A-5896-4CB9-ADEF-25BA50C2F266}" destId="{6F651BC4-B865-4682-A0C7-466A03917598}" srcOrd="0" destOrd="0" parTransId="{650CAE77-7F99-4CEB-90A2-15FC489D1963}" sibTransId="{6F220333-9087-444F-ACDA-8304953652ED}"/>
    <dgm:cxn modelId="{4314F7CE-8C2B-40DE-9917-C5D0116E7F07}" srcId="{7CA4156A-3621-4316-BCDC-62580344967D}" destId="{112C5857-F0CB-4474-8793-8AC8D9CDD6F1}" srcOrd="1" destOrd="0" parTransId="{CB56F318-45F6-4A87-AE64-71F023127839}" sibTransId="{5BB605A0-47D1-4FC5-B0E1-677816F2C9FC}"/>
    <dgm:cxn modelId="{A4F8AACF-EA30-4332-90DF-B9545FD03376}" type="presOf" srcId="{7A197CF2-5794-4C5B-B079-6D850F142D96}" destId="{6FA78B3B-B87A-48CF-80EF-910E422A8A07}" srcOrd="0" destOrd="3" presId="urn:microsoft.com/office/officeart/2005/8/layout/list1"/>
    <dgm:cxn modelId="{155355DC-28D1-4A43-847F-D060C1BC1F5F}" type="presOf" srcId="{AB030CF1-3CEE-4221-ADCE-5AE41A5E3715}" destId="{19762BAC-5229-4A69-815F-CB8CB6199830}" srcOrd="0" destOrd="0" presId="urn:microsoft.com/office/officeart/2005/8/layout/list1"/>
    <dgm:cxn modelId="{1E868DDC-42D1-41CD-BBC6-894F3949C7B8}" type="presOf" srcId="{6F651BC4-B865-4682-A0C7-466A03917598}" destId="{A7720139-FFC0-4DA6-AC01-AC0E5C8EA95B}" srcOrd="0" destOrd="0" presId="urn:microsoft.com/office/officeart/2005/8/layout/list1"/>
    <dgm:cxn modelId="{608135EC-63C4-42B5-A0E9-8B8047B35788}" type="presOf" srcId="{3CABCB6A-5896-4CB9-ADEF-25BA50C2F266}" destId="{D2F3F490-309B-4DE9-8BE1-069892FC3A34}" srcOrd="0" destOrd="0" presId="urn:microsoft.com/office/officeart/2005/8/layout/list1"/>
    <dgm:cxn modelId="{5DB15FEC-7B75-42A7-83A0-876876403D2A}" srcId="{618BC382-93BF-4EE1-8004-DAF8C58AE175}" destId="{0B7C5A0D-7EAB-48FE-BB98-A9A7FB8CC86E}" srcOrd="0" destOrd="0" parTransId="{239B8E35-7774-4ADB-898C-6BF34E245EEA}" sibTransId="{B0F2B77B-AB8F-4729-93A3-1865CFB76320}"/>
    <dgm:cxn modelId="{5DCD61F5-3A59-4FAA-A667-186135BB3457}" type="presOf" srcId="{C5E4AF1F-BE23-44C1-8995-06D0F015ADBC}" destId="{82DD7BD2-843C-44A1-928A-C6C28A74F038}" srcOrd="0" destOrd="0" presId="urn:microsoft.com/office/officeart/2005/8/layout/list1"/>
    <dgm:cxn modelId="{F588A4F8-1986-4208-94AA-FF553288C3BF}" srcId="{6F651BC4-B865-4682-A0C7-466A03917598}" destId="{B9133B6A-8F00-46EE-AFC2-EB892170AB2A}" srcOrd="2" destOrd="0" parTransId="{60F011A4-A62D-4559-82E5-82D0E89D4A25}" sibTransId="{83C28302-690F-4367-84E6-0551343D8C22}"/>
    <dgm:cxn modelId="{38DC5FC3-CF56-4ED0-8106-77D08B7B97EE}" type="presParOf" srcId="{D2F3F490-309B-4DE9-8BE1-069892FC3A34}" destId="{6493E692-42F7-4CA9-8622-3282CF4656D3}" srcOrd="0" destOrd="0" presId="urn:microsoft.com/office/officeart/2005/8/layout/list1"/>
    <dgm:cxn modelId="{8B218D56-8A76-4E45-8B97-8F1B23D156CC}" type="presParOf" srcId="{6493E692-42F7-4CA9-8622-3282CF4656D3}" destId="{A7720139-FFC0-4DA6-AC01-AC0E5C8EA95B}" srcOrd="0" destOrd="0" presId="urn:microsoft.com/office/officeart/2005/8/layout/list1"/>
    <dgm:cxn modelId="{623C6E6C-6E37-42A3-8037-6C5E2AA1290A}" type="presParOf" srcId="{6493E692-42F7-4CA9-8622-3282CF4656D3}" destId="{340D0FE1-EE7E-43C8-8FC9-4CFC24748DD5}" srcOrd="1" destOrd="0" presId="urn:microsoft.com/office/officeart/2005/8/layout/list1"/>
    <dgm:cxn modelId="{033C9A05-6E5C-4BAE-854F-D41F27DA5611}" type="presParOf" srcId="{D2F3F490-309B-4DE9-8BE1-069892FC3A34}" destId="{A30755D4-BF51-4E20-AC2D-CB986ABE0507}" srcOrd="1" destOrd="0" presId="urn:microsoft.com/office/officeart/2005/8/layout/list1"/>
    <dgm:cxn modelId="{ACFB4E97-B6E6-4AA4-881C-DA05760A7459}" type="presParOf" srcId="{D2F3F490-309B-4DE9-8BE1-069892FC3A34}" destId="{6FA78B3B-B87A-48CF-80EF-910E422A8A07}" srcOrd="2" destOrd="0" presId="urn:microsoft.com/office/officeart/2005/8/layout/list1"/>
    <dgm:cxn modelId="{513A4E54-C27A-4F0E-8F8E-823D375E8CB1}" type="presParOf" srcId="{D2F3F490-309B-4DE9-8BE1-069892FC3A34}" destId="{653D27F3-B781-4D2A-A08E-5E836AD100AE}" srcOrd="3" destOrd="0" presId="urn:microsoft.com/office/officeart/2005/8/layout/list1"/>
    <dgm:cxn modelId="{720D68A6-A255-43CE-9FA6-B0916826EC39}" type="presParOf" srcId="{D2F3F490-309B-4DE9-8BE1-069892FC3A34}" destId="{01A850C4-A1B2-4B62-93B1-1F7712A26C81}" srcOrd="4" destOrd="0" presId="urn:microsoft.com/office/officeart/2005/8/layout/list1"/>
    <dgm:cxn modelId="{546CAC29-12B0-491E-B890-57447113DA90}" type="presParOf" srcId="{01A850C4-A1B2-4B62-93B1-1F7712A26C81}" destId="{82DD7BD2-843C-44A1-928A-C6C28A74F038}" srcOrd="0" destOrd="0" presId="urn:microsoft.com/office/officeart/2005/8/layout/list1"/>
    <dgm:cxn modelId="{87EBD82E-CAA2-47FC-A332-5ACCB8792AA2}" type="presParOf" srcId="{01A850C4-A1B2-4B62-93B1-1F7712A26C81}" destId="{3C847300-DF25-4AC1-93D3-EDAA684E9D5C}" srcOrd="1" destOrd="0" presId="urn:microsoft.com/office/officeart/2005/8/layout/list1"/>
    <dgm:cxn modelId="{6EEDE0C5-E31E-400D-ABC7-47B19D13E5CB}" type="presParOf" srcId="{D2F3F490-309B-4DE9-8BE1-069892FC3A34}" destId="{1FF6B231-D3ED-49D1-BEC4-22927F4D0C49}" srcOrd="5" destOrd="0" presId="urn:microsoft.com/office/officeart/2005/8/layout/list1"/>
    <dgm:cxn modelId="{93C03041-B05B-4CF7-BE4B-E0A2D92E3DF2}" type="presParOf" srcId="{D2F3F490-309B-4DE9-8BE1-069892FC3A34}" destId="{19762BAC-5229-4A69-815F-CB8CB6199830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2.xml><?xml version="1.0" encoding="utf-8"?>
<dgm:dataModel xmlns:dgm="http://schemas.openxmlformats.org/drawingml/2006/diagram" xmlns:a="http://schemas.openxmlformats.org/drawingml/2006/main">
  <dgm:ptLst>
    <dgm:pt modelId="{A04777F1-617A-4F06-B02F-C01C14698C6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A025220-0EC9-4FA7-9629-F44AB7498F08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What is not Accepted as Proof of Degree?</a:t>
          </a:r>
          <a:endParaRPr lang="en-US" sz="2400" dirty="0"/>
        </a:p>
      </dgm:t>
    </dgm:pt>
    <dgm:pt modelId="{9F998AB3-E0C0-46E6-BCA7-51AA25F4FA74}" type="parTrans" cxnId="{4B632164-BA52-4AC4-8890-0F76D81E5D25}">
      <dgm:prSet/>
      <dgm:spPr/>
      <dgm:t>
        <a:bodyPr/>
        <a:lstStyle/>
        <a:p>
          <a:endParaRPr lang="en-US"/>
        </a:p>
      </dgm:t>
    </dgm:pt>
    <dgm:pt modelId="{7712F9DE-94AA-445C-9D1B-5A7005751072}" type="sibTrans" cxnId="{4B632164-BA52-4AC4-8890-0F76D81E5D25}">
      <dgm:prSet/>
      <dgm:spPr/>
      <dgm:t>
        <a:bodyPr/>
        <a:lstStyle/>
        <a:p>
          <a:endParaRPr lang="en-US"/>
        </a:p>
      </dgm:t>
    </dgm:pt>
    <dgm:pt modelId="{AAF774B1-3BF6-4F81-8800-63271DEF9A18}" type="pres">
      <dgm:prSet presAssocID="{A04777F1-617A-4F06-B02F-C01C14698C69}" presName="linear" presStyleCnt="0">
        <dgm:presLayoutVars>
          <dgm:animLvl val="lvl"/>
          <dgm:resizeHandles val="exact"/>
        </dgm:presLayoutVars>
      </dgm:prSet>
      <dgm:spPr/>
    </dgm:pt>
    <dgm:pt modelId="{33A65C77-AC01-44CF-B225-B698938CE6AC}" type="pres">
      <dgm:prSet presAssocID="{4A025220-0EC9-4FA7-9629-F44AB7498F08}" presName="parentText" presStyleLbl="node1" presStyleIdx="0" presStyleCnt="1" custScaleY="200394" custLinFactNeighborX="0" custLinFactNeighborY="-10798">
        <dgm:presLayoutVars>
          <dgm:chMax val="0"/>
          <dgm:bulletEnabled val="1"/>
        </dgm:presLayoutVars>
      </dgm:prSet>
      <dgm:spPr/>
    </dgm:pt>
  </dgm:ptLst>
  <dgm:cxnLst>
    <dgm:cxn modelId="{4B632164-BA52-4AC4-8890-0F76D81E5D25}" srcId="{A04777F1-617A-4F06-B02F-C01C14698C69}" destId="{4A025220-0EC9-4FA7-9629-F44AB7498F08}" srcOrd="0" destOrd="0" parTransId="{9F998AB3-E0C0-46E6-BCA7-51AA25F4FA74}" sibTransId="{7712F9DE-94AA-445C-9D1B-5A7005751072}"/>
    <dgm:cxn modelId="{D7A7DB8D-32D2-49C9-9D41-DF112A97BCCA}" type="presOf" srcId="{A04777F1-617A-4F06-B02F-C01C14698C69}" destId="{AAF774B1-3BF6-4F81-8800-63271DEF9A18}" srcOrd="0" destOrd="0" presId="urn:microsoft.com/office/officeart/2005/8/layout/vList2"/>
    <dgm:cxn modelId="{4D5661F8-F078-40EF-8462-2D75F04355E1}" type="presOf" srcId="{4A025220-0EC9-4FA7-9629-F44AB7498F08}" destId="{33A65C77-AC01-44CF-B225-B698938CE6AC}" srcOrd="0" destOrd="0" presId="urn:microsoft.com/office/officeart/2005/8/layout/vList2"/>
    <dgm:cxn modelId="{5450F88E-09AB-484F-9CF4-7482DF6AAAD6}" type="presParOf" srcId="{AAF774B1-3BF6-4F81-8800-63271DEF9A18}" destId="{33A65C77-AC01-44CF-B225-B698938CE6A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3.xml><?xml version="1.0" encoding="utf-8"?>
<dgm:dataModel xmlns:dgm="http://schemas.openxmlformats.org/drawingml/2006/diagram" xmlns:a="http://schemas.openxmlformats.org/drawingml/2006/main">
  <dgm:ptLst>
    <dgm:pt modelId="{5E42EBCA-631C-41F9-A5B5-E1B3C23CE882}" type="doc">
      <dgm:prSet loTypeId="urn:microsoft.com/office/officeart/2005/8/layout/list1" loCatId="list" qsTypeId="urn:microsoft.com/office/officeart/2005/8/quickstyle/simple5" qsCatId="simple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A39AEB39-2013-4D6E-B73E-44D6B8A1B265}">
      <dgm:prSet custT="1"/>
      <dgm:spPr/>
      <dgm:t>
        <a:bodyPr/>
        <a:lstStyle/>
        <a:p>
          <a:r>
            <a:rPr lang="en-US" sz="2000" b="1" dirty="0"/>
            <a:t>Proof of Doctoral Degree – Unacceptable Documents</a:t>
          </a:r>
          <a:endParaRPr lang="en-US" sz="2000" dirty="0"/>
        </a:p>
      </dgm:t>
    </dgm:pt>
    <dgm:pt modelId="{7B0B5701-C244-4499-A95F-3066822E07A0}" type="parTrans" cxnId="{5D418B28-99E9-4ADD-A7F5-D781766B4A1D}">
      <dgm:prSet/>
      <dgm:spPr/>
      <dgm:t>
        <a:bodyPr/>
        <a:lstStyle/>
        <a:p>
          <a:endParaRPr lang="en-US"/>
        </a:p>
      </dgm:t>
    </dgm:pt>
    <dgm:pt modelId="{EBE4D961-0D9B-4EC0-BC64-BDA6480F2007}" type="sibTrans" cxnId="{5D418B28-99E9-4ADD-A7F5-D781766B4A1D}">
      <dgm:prSet/>
      <dgm:spPr/>
      <dgm:t>
        <a:bodyPr/>
        <a:lstStyle/>
        <a:p>
          <a:endParaRPr lang="en-US"/>
        </a:p>
      </dgm:t>
    </dgm:pt>
    <dgm:pt modelId="{7F77E3D0-5E78-4099-8347-C0919D669401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Letter from the </a:t>
          </a:r>
          <a:r>
            <a:rPr lang="en-US" sz="1800" b="1" i="1" dirty="0">
              <a:solidFill>
                <a:schemeClr val="accent3"/>
              </a:solidFill>
            </a:rPr>
            <a:t>PhD Advisor</a:t>
          </a:r>
          <a:r>
            <a:rPr lang="en-US" sz="1800" b="1" dirty="0">
              <a:solidFill>
                <a:schemeClr val="accent3"/>
              </a:solidFill>
            </a:rPr>
            <a:t> or academic department</a:t>
          </a:r>
          <a:endParaRPr lang="en-US" sz="1800" dirty="0">
            <a:solidFill>
              <a:schemeClr val="accent3"/>
            </a:solidFill>
          </a:endParaRPr>
        </a:p>
      </dgm:t>
    </dgm:pt>
    <dgm:pt modelId="{448DC2F5-3037-48A8-B08B-FA9BBE8F7944}" type="parTrans" cxnId="{458E8639-230B-4002-8B82-177CC0D9C3ED}">
      <dgm:prSet/>
      <dgm:spPr/>
      <dgm:t>
        <a:bodyPr/>
        <a:lstStyle/>
        <a:p>
          <a:endParaRPr lang="en-US"/>
        </a:p>
      </dgm:t>
    </dgm:pt>
    <dgm:pt modelId="{FB77BBF1-4F59-4E03-B50D-A6AC57B44859}" type="sibTrans" cxnId="{458E8639-230B-4002-8B82-177CC0D9C3ED}">
      <dgm:prSet/>
      <dgm:spPr/>
      <dgm:t>
        <a:bodyPr/>
        <a:lstStyle/>
        <a:p>
          <a:endParaRPr lang="en-US"/>
        </a:p>
      </dgm:t>
    </dgm:pt>
    <dgm:pt modelId="{797B1C01-1380-4C56-BAAF-76771F0CF80E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Central office-issued letter that confirms all coursework is complete but does not confirm </a:t>
          </a:r>
          <a:r>
            <a:rPr lang="en-US" sz="1800" i="1" dirty="0">
              <a:solidFill>
                <a:schemeClr val="accent3"/>
              </a:solidFill>
            </a:rPr>
            <a:t>all degree requirements are met </a:t>
          </a:r>
          <a:r>
            <a:rPr lang="en-US" sz="1800" dirty="0">
              <a:solidFill>
                <a:schemeClr val="accent3"/>
              </a:solidFill>
            </a:rPr>
            <a:t>(e.g., notes a future date of submission, acceptance, or defense of thesis)</a:t>
          </a:r>
        </a:p>
      </dgm:t>
    </dgm:pt>
    <dgm:pt modelId="{F364905B-1107-4351-8EAC-4860342067C3}" type="parTrans" cxnId="{F57D2ED4-E2DA-46BC-B953-622392AC6068}">
      <dgm:prSet/>
      <dgm:spPr/>
      <dgm:t>
        <a:bodyPr/>
        <a:lstStyle/>
        <a:p>
          <a:endParaRPr lang="en-US"/>
        </a:p>
      </dgm:t>
    </dgm:pt>
    <dgm:pt modelId="{A709CAFE-ABE5-4518-9C1E-FEE63209776A}" type="sibTrans" cxnId="{F57D2ED4-E2DA-46BC-B953-622392AC6068}">
      <dgm:prSet/>
      <dgm:spPr/>
      <dgm:t>
        <a:bodyPr/>
        <a:lstStyle/>
        <a:p>
          <a:endParaRPr lang="en-US"/>
        </a:p>
      </dgm:t>
    </dgm:pt>
    <dgm:pt modelId="{2579A380-2350-4973-9D64-FA10900EAD22}">
      <dgm:prSet custT="1"/>
      <dgm:spPr/>
      <dgm:t>
        <a:bodyPr/>
        <a:lstStyle/>
        <a:p>
          <a:r>
            <a:rPr lang="en-US" sz="1800" b="1" dirty="0"/>
            <a:t>Conditional DS-2019 Policy Exception</a:t>
          </a:r>
          <a:endParaRPr lang="en-US" sz="1800" dirty="0"/>
        </a:p>
      </dgm:t>
    </dgm:pt>
    <dgm:pt modelId="{4BFAFF72-7FB0-40B9-9102-51407FA90C65}" type="parTrans" cxnId="{62149A78-FA06-432B-BC02-80EE0DA6706B}">
      <dgm:prSet/>
      <dgm:spPr/>
      <dgm:t>
        <a:bodyPr/>
        <a:lstStyle/>
        <a:p>
          <a:endParaRPr lang="en-US"/>
        </a:p>
      </dgm:t>
    </dgm:pt>
    <dgm:pt modelId="{A1B7853B-AE1D-48FD-B0F8-64DF7ED58091}" type="sibTrans" cxnId="{62149A78-FA06-432B-BC02-80EE0DA6706B}">
      <dgm:prSet/>
      <dgm:spPr/>
      <dgm:t>
        <a:bodyPr/>
        <a:lstStyle/>
        <a:p>
          <a:endParaRPr lang="en-US"/>
        </a:p>
      </dgm:t>
    </dgm:pt>
    <dgm:pt modelId="{F7D085AA-F1DE-49C7-8D84-99A79E38A020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To facilitate visa processing, international scholars can provide a letter noting an upcoming defense date that </a:t>
          </a:r>
          <a:r>
            <a:rPr lang="en-US" i="1" dirty="0">
              <a:solidFill>
                <a:schemeClr val="accent4"/>
              </a:solidFill>
            </a:rPr>
            <a:t>may</a:t>
          </a:r>
          <a:r>
            <a:rPr lang="en-US" dirty="0">
              <a:solidFill>
                <a:schemeClr val="accent4"/>
              </a:solidFill>
            </a:rPr>
            <a:t> justify a review for a conditional DS-2019 approval prior to the appointment approval</a:t>
          </a:r>
        </a:p>
      </dgm:t>
    </dgm:pt>
    <dgm:pt modelId="{8B1932BC-BBA2-4D2C-8903-E6D6B97BA1DD}" type="parTrans" cxnId="{59D5136A-1DA8-4E18-A308-D5F7047C2501}">
      <dgm:prSet/>
      <dgm:spPr/>
      <dgm:t>
        <a:bodyPr/>
        <a:lstStyle/>
        <a:p>
          <a:endParaRPr lang="en-US"/>
        </a:p>
      </dgm:t>
    </dgm:pt>
    <dgm:pt modelId="{CA8F3CD1-038C-4C46-A164-A2BE8513C52F}" type="sibTrans" cxnId="{59D5136A-1DA8-4E18-A308-D5F7047C2501}">
      <dgm:prSet/>
      <dgm:spPr/>
      <dgm:t>
        <a:bodyPr/>
        <a:lstStyle/>
        <a:p>
          <a:endParaRPr lang="en-US"/>
        </a:p>
      </dgm:t>
    </dgm:pt>
    <dgm:pt modelId="{723FAD4A-59A7-45AE-A09D-F67D085CF8A3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Check the “Conditional Approval of DS-2019” policy exception checkbox on the recommendation form and complete the supporting text box responses</a:t>
          </a:r>
        </a:p>
      </dgm:t>
    </dgm:pt>
    <dgm:pt modelId="{96C148FE-0168-45F4-8AD2-AC4DC12592DE}" type="parTrans" cxnId="{7AD0A925-9FB8-4D23-BF28-FFCAD087A0D0}">
      <dgm:prSet/>
      <dgm:spPr/>
      <dgm:t>
        <a:bodyPr/>
        <a:lstStyle/>
        <a:p>
          <a:endParaRPr lang="en-US"/>
        </a:p>
      </dgm:t>
    </dgm:pt>
    <dgm:pt modelId="{C471A215-F2DA-4A12-BCA7-DB2C6E389A1D}" type="sibTrans" cxnId="{7AD0A925-9FB8-4D23-BF28-FFCAD087A0D0}">
      <dgm:prSet/>
      <dgm:spPr/>
      <dgm:t>
        <a:bodyPr/>
        <a:lstStyle/>
        <a:p>
          <a:endParaRPr lang="en-US"/>
        </a:p>
      </dgm:t>
    </dgm:pt>
    <dgm:pt modelId="{6E827E4E-0A53-4049-9543-7C7C440E71D4}">
      <dgm:prSet/>
      <dgm:spPr/>
      <dgm:t>
        <a:bodyPr/>
        <a:lstStyle/>
        <a:p>
          <a:r>
            <a:rPr lang="en-US" dirty="0">
              <a:solidFill>
                <a:schemeClr val="accent4"/>
              </a:solidFill>
            </a:rPr>
            <a:t>Upload a PDF copy of the letter of progress toward degree</a:t>
          </a:r>
        </a:p>
      </dgm:t>
    </dgm:pt>
    <dgm:pt modelId="{FC536C9A-572D-491B-AAF3-F36F21728FD4}" type="parTrans" cxnId="{DF7A9872-33D5-4653-8958-D26824A4561A}">
      <dgm:prSet/>
      <dgm:spPr/>
      <dgm:t>
        <a:bodyPr/>
        <a:lstStyle/>
        <a:p>
          <a:endParaRPr lang="en-US"/>
        </a:p>
      </dgm:t>
    </dgm:pt>
    <dgm:pt modelId="{940789CB-2B62-4160-8BD7-EAEC8030E952}" type="sibTrans" cxnId="{DF7A9872-33D5-4653-8958-D26824A4561A}">
      <dgm:prSet/>
      <dgm:spPr/>
      <dgm:t>
        <a:bodyPr/>
        <a:lstStyle/>
        <a:p>
          <a:endParaRPr lang="en-US"/>
        </a:p>
      </dgm:t>
    </dgm:pt>
    <dgm:pt modelId="{DE5E24AF-76C3-4FCF-BDE8-35AA12D1F153}" type="pres">
      <dgm:prSet presAssocID="{5E42EBCA-631C-41F9-A5B5-E1B3C23CE882}" presName="linear" presStyleCnt="0">
        <dgm:presLayoutVars>
          <dgm:dir/>
          <dgm:animLvl val="lvl"/>
          <dgm:resizeHandles val="exact"/>
        </dgm:presLayoutVars>
      </dgm:prSet>
      <dgm:spPr/>
    </dgm:pt>
    <dgm:pt modelId="{CAE0FCD9-C407-42C8-8F5E-3D528DA8FC42}" type="pres">
      <dgm:prSet presAssocID="{A39AEB39-2013-4D6E-B73E-44D6B8A1B265}" presName="parentLin" presStyleCnt="0"/>
      <dgm:spPr/>
    </dgm:pt>
    <dgm:pt modelId="{E1F05155-F917-478C-A1E4-16D98CA4A6AE}" type="pres">
      <dgm:prSet presAssocID="{A39AEB39-2013-4D6E-B73E-44D6B8A1B265}" presName="parentLeftMargin" presStyleLbl="node1" presStyleIdx="0" presStyleCnt="2"/>
      <dgm:spPr/>
    </dgm:pt>
    <dgm:pt modelId="{E54BA793-9849-49C5-89A2-733ABD5277B5}" type="pres">
      <dgm:prSet presAssocID="{A39AEB39-2013-4D6E-B73E-44D6B8A1B26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968FF725-70C6-4957-A8C4-2D1583CD6E72}" type="pres">
      <dgm:prSet presAssocID="{A39AEB39-2013-4D6E-B73E-44D6B8A1B265}" presName="negativeSpace" presStyleCnt="0"/>
      <dgm:spPr/>
    </dgm:pt>
    <dgm:pt modelId="{6EC1471F-3536-4838-A458-15D1248976A4}" type="pres">
      <dgm:prSet presAssocID="{A39AEB39-2013-4D6E-B73E-44D6B8A1B265}" presName="childText" presStyleLbl="conFgAcc1" presStyleIdx="0" presStyleCnt="2">
        <dgm:presLayoutVars>
          <dgm:bulletEnabled val="1"/>
        </dgm:presLayoutVars>
      </dgm:prSet>
      <dgm:spPr/>
    </dgm:pt>
    <dgm:pt modelId="{628D183A-7F70-4688-A18A-82A607B6D63F}" type="pres">
      <dgm:prSet presAssocID="{EBE4D961-0D9B-4EC0-BC64-BDA6480F2007}" presName="spaceBetweenRectangles" presStyleCnt="0"/>
      <dgm:spPr/>
    </dgm:pt>
    <dgm:pt modelId="{F1E9F81A-5D0B-4BA7-826E-BEE94A2CE9C2}" type="pres">
      <dgm:prSet presAssocID="{2579A380-2350-4973-9D64-FA10900EAD22}" presName="parentLin" presStyleCnt="0"/>
      <dgm:spPr/>
    </dgm:pt>
    <dgm:pt modelId="{2106567E-C8CF-4D05-8138-C25E495439A7}" type="pres">
      <dgm:prSet presAssocID="{2579A380-2350-4973-9D64-FA10900EAD22}" presName="parentLeftMargin" presStyleLbl="node1" presStyleIdx="0" presStyleCnt="2"/>
      <dgm:spPr/>
    </dgm:pt>
    <dgm:pt modelId="{4B536588-BA0D-44AC-97D9-FF4351566CFC}" type="pres">
      <dgm:prSet presAssocID="{2579A380-2350-4973-9D64-FA10900EAD22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D98CBF11-C374-4244-8F5F-9511FC7CECC0}" type="pres">
      <dgm:prSet presAssocID="{2579A380-2350-4973-9D64-FA10900EAD22}" presName="negativeSpace" presStyleCnt="0"/>
      <dgm:spPr/>
    </dgm:pt>
    <dgm:pt modelId="{27076981-C68F-4009-A5EF-BC3A6541406D}" type="pres">
      <dgm:prSet presAssocID="{2579A380-2350-4973-9D64-FA10900EAD22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7D8CB00D-EF05-4E89-B578-247D24DDE9C9}" type="presOf" srcId="{5E42EBCA-631C-41F9-A5B5-E1B3C23CE882}" destId="{DE5E24AF-76C3-4FCF-BDE8-35AA12D1F153}" srcOrd="0" destOrd="0" presId="urn:microsoft.com/office/officeart/2005/8/layout/list1"/>
    <dgm:cxn modelId="{7AD0A925-9FB8-4D23-BF28-FFCAD087A0D0}" srcId="{F7D085AA-F1DE-49C7-8D84-99A79E38A020}" destId="{723FAD4A-59A7-45AE-A09D-F67D085CF8A3}" srcOrd="0" destOrd="0" parTransId="{96C148FE-0168-45F4-8AD2-AC4DC12592DE}" sibTransId="{C471A215-F2DA-4A12-BCA7-DB2C6E389A1D}"/>
    <dgm:cxn modelId="{5D418B28-99E9-4ADD-A7F5-D781766B4A1D}" srcId="{5E42EBCA-631C-41F9-A5B5-E1B3C23CE882}" destId="{A39AEB39-2013-4D6E-B73E-44D6B8A1B265}" srcOrd="0" destOrd="0" parTransId="{7B0B5701-C244-4499-A95F-3066822E07A0}" sibTransId="{EBE4D961-0D9B-4EC0-BC64-BDA6480F2007}"/>
    <dgm:cxn modelId="{458E8639-230B-4002-8B82-177CC0D9C3ED}" srcId="{A39AEB39-2013-4D6E-B73E-44D6B8A1B265}" destId="{7F77E3D0-5E78-4099-8347-C0919D669401}" srcOrd="0" destOrd="0" parTransId="{448DC2F5-3037-48A8-B08B-FA9BBE8F7944}" sibTransId="{FB77BBF1-4F59-4E03-B50D-A6AC57B44859}"/>
    <dgm:cxn modelId="{31397A61-C452-4232-A0EC-9733B0532045}" type="presOf" srcId="{6E827E4E-0A53-4049-9543-7C7C440E71D4}" destId="{27076981-C68F-4009-A5EF-BC3A6541406D}" srcOrd="0" destOrd="2" presId="urn:microsoft.com/office/officeart/2005/8/layout/list1"/>
    <dgm:cxn modelId="{7C8AC761-9A6C-45CA-BF4F-F58FC55E2B47}" type="presOf" srcId="{2579A380-2350-4973-9D64-FA10900EAD22}" destId="{2106567E-C8CF-4D05-8138-C25E495439A7}" srcOrd="0" destOrd="0" presId="urn:microsoft.com/office/officeart/2005/8/layout/list1"/>
    <dgm:cxn modelId="{A0599A68-AD4D-4362-AB80-DF3369076F24}" type="presOf" srcId="{2579A380-2350-4973-9D64-FA10900EAD22}" destId="{4B536588-BA0D-44AC-97D9-FF4351566CFC}" srcOrd="1" destOrd="0" presId="urn:microsoft.com/office/officeart/2005/8/layout/list1"/>
    <dgm:cxn modelId="{59D5136A-1DA8-4E18-A308-D5F7047C2501}" srcId="{2579A380-2350-4973-9D64-FA10900EAD22}" destId="{F7D085AA-F1DE-49C7-8D84-99A79E38A020}" srcOrd="0" destOrd="0" parTransId="{8B1932BC-BBA2-4D2C-8903-E6D6B97BA1DD}" sibTransId="{CA8F3CD1-038C-4C46-A164-A2BE8513C52F}"/>
    <dgm:cxn modelId="{DF7A9872-33D5-4653-8958-D26824A4561A}" srcId="{F7D085AA-F1DE-49C7-8D84-99A79E38A020}" destId="{6E827E4E-0A53-4049-9543-7C7C440E71D4}" srcOrd="1" destOrd="0" parTransId="{FC536C9A-572D-491B-AAF3-F36F21728FD4}" sibTransId="{940789CB-2B62-4160-8BD7-EAEC8030E952}"/>
    <dgm:cxn modelId="{62149A78-FA06-432B-BC02-80EE0DA6706B}" srcId="{5E42EBCA-631C-41F9-A5B5-E1B3C23CE882}" destId="{2579A380-2350-4973-9D64-FA10900EAD22}" srcOrd="1" destOrd="0" parTransId="{4BFAFF72-7FB0-40B9-9102-51407FA90C65}" sibTransId="{A1B7853B-AE1D-48FD-B0F8-64DF7ED58091}"/>
    <dgm:cxn modelId="{57418059-35DF-4ED9-87DB-DAB95BCFA8D1}" type="presOf" srcId="{A39AEB39-2013-4D6E-B73E-44D6B8A1B265}" destId="{E1F05155-F917-478C-A1E4-16D98CA4A6AE}" srcOrd="0" destOrd="0" presId="urn:microsoft.com/office/officeart/2005/8/layout/list1"/>
    <dgm:cxn modelId="{BFFFB27C-E232-4C2F-A9D3-8E7626C4BDAF}" type="presOf" srcId="{7F77E3D0-5E78-4099-8347-C0919D669401}" destId="{6EC1471F-3536-4838-A458-15D1248976A4}" srcOrd="0" destOrd="0" presId="urn:microsoft.com/office/officeart/2005/8/layout/list1"/>
    <dgm:cxn modelId="{DA01AB83-AC07-4F1F-8039-2D79B2E73F79}" type="presOf" srcId="{723FAD4A-59A7-45AE-A09D-F67D085CF8A3}" destId="{27076981-C68F-4009-A5EF-BC3A6541406D}" srcOrd="0" destOrd="1" presId="urn:microsoft.com/office/officeart/2005/8/layout/list1"/>
    <dgm:cxn modelId="{7384D897-26F5-483F-A589-74541D153598}" type="presOf" srcId="{797B1C01-1380-4C56-BAAF-76771F0CF80E}" destId="{6EC1471F-3536-4838-A458-15D1248976A4}" srcOrd="0" destOrd="1" presId="urn:microsoft.com/office/officeart/2005/8/layout/list1"/>
    <dgm:cxn modelId="{DCD5ECA5-3338-4FE5-8C6A-98CBA69D3DCE}" type="presOf" srcId="{F7D085AA-F1DE-49C7-8D84-99A79E38A020}" destId="{27076981-C68F-4009-A5EF-BC3A6541406D}" srcOrd="0" destOrd="0" presId="urn:microsoft.com/office/officeart/2005/8/layout/list1"/>
    <dgm:cxn modelId="{F4C3C2CC-ADFA-4172-B96F-2ABE21C52E98}" type="presOf" srcId="{A39AEB39-2013-4D6E-B73E-44D6B8A1B265}" destId="{E54BA793-9849-49C5-89A2-733ABD5277B5}" srcOrd="1" destOrd="0" presId="urn:microsoft.com/office/officeart/2005/8/layout/list1"/>
    <dgm:cxn modelId="{F57D2ED4-E2DA-46BC-B953-622392AC6068}" srcId="{A39AEB39-2013-4D6E-B73E-44D6B8A1B265}" destId="{797B1C01-1380-4C56-BAAF-76771F0CF80E}" srcOrd="1" destOrd="0" parTransId="{F364905B-1107-4351-8EAC-4860342067C3}" sibTransId="{A709CAFE-ABE5-4518-9C1E-FEE63209776A}"/>
    <dgm:cxn modelId="{0F650D2C-159B-4286-A274-64A69048E8A9}" type="presParOf" srcId="{DE5E24AF-76C3-4FCF-BDE8-35AA12D1F153}" destId="{CAE0FCD9-C407-42C8-8F5E-3D528DA8FC42}" srcOrd="0" destOrd="0" presId="urn:microsoft.com/office/officeart/2005/8/layout/list1"/>
    <dgm:cxn modelId="{ED7661EE-A225-4CFD-AEF2-B6CED0B0D0B2}" type="presParOf" srcId="{CAE0FCD9-C407-42C8-8F5E-3D528DA8FC42}" destId="{E1F05155-F917-478C-A1E4-16D98CA4A6AE}" srcOrd="0" destOrd="0" presId="urn:microsoft.com/office/officeart/2005/8/layout/list1"/>
    <dgm:cxn modelId="{92489431-B986-4822-913E-3ED1216CC5F4}" type="presParOf" srcId="{CAE0FCD9-C407-42C8-8F5E-3D528DA8FC42}" destId="{E54BA793-9849-49C5-89A2-733ABD5277B5}" srcOrd="1" destOrd="0" presId="urn:microsoft.com/office/officeart/2005/8/layout/list1"/>
    <dgm:cxn modelId="{37425BF3-96F9-4EF0-9905-B4411E281C75}" type="presParOf" srcId="{DE5E24AF-76C3-4FCF-BDE8-35AA12D1F153}" destId="{968FF725-70C6-4957-A8C4-2D1583CD6E72}" srcOrd="1" destOrd="0" presId="urn:microsoft.com/office/officeart/2005/8/layout/list1"/>
    <dgm:cxn modelId="{6597739D-7822-498F-8AEA-6FFB489213A8}" type="presParOf" srcId="{DE5E24AF-76C3-4FCF-BDE8-35AA12D1F153}" destId="{6EC1471F-3536-4838-A458-15D1248976A4}" srcOrd="2" destOrd="0" presId="urn:microsoft.com/office/officeart/2005/8/layout/list1"/>
    <dgm:cxn modelId="{7DB3FCFE-F371-44C1-8705-99B93C390457}" type="presParOf" srcId="{DE5E24AF-76C3-4FCF-BDE8-35AA12D1F153}" destId="{628D183A-7F70-4688-A18A-82A607B6D63F}" srcOrd="3" destOrd="0" presId="urn:microsoft.com/office/officeart/2005/8/layout/list1"/>
    <dgm:cxn modelId="{D85F0BBF-1C1B-47AC-95F1-6C848B498069}" type="presParOf" srcId="{DE5E24AF-76C3-4FCF-BDE8-35AA12D1F153}" destId="{F1E9F81A-5D0B-4BA7-826E-BEE94A2CE9C2}" srcOrd="4" destOrd="0" presId="urn:microsoft.com/office/officeart/2005/8/layout/list1"/>
    <dgm:cxn modelId="{03D0661D-54DB-4F9D-A254-8A44ED36E480}" type="presParOf" srcId="{F1E9F81A-5D0B-4BA7-826E-BEE94A2CE9C2}" destId="{2106567E-C8CF-4D05-8138-C25E495439A7}" srcOrd="0" destOrd="0" presId="urn:microsoft.com/office/officeart/2005/8/layout/list1"/>
    <dgm:cxn modelId="{776D25D1-1E3D-45E4-8C39-1EBCAFB54E41}" type="presParOf" srcId="{F1E9F81A-5D0B-4BA7-826E-BEE94A2CE9C2}" destId="{4B536588-BA0D-44AC-97D9-FF4351566CFC}" srcOrd="1" destOrd="0" presId="urn:microsoft.com/office/officeart/2005/8/layout/list1"/>
    <dgm:cxn modelId="{EC5D66C6-C457-4585-B498-43BC68699FF5}" type="presParOf" srcId="{DE5E24AF-76C3-4FCF-BDE8-35AA12D1F153}" destId="{D98CBF11-C374-4244-8F5F-9511FC7CECC0}" srcOrd="5" destOrd="0" presId="urn:microsoft.com/office/officeart/2005/8/layout/list1"/>
    <dgm:cxn modelId="{C3ED9F0C-8553-42D0-AC0F-7E1CC2D490A0}" type="presParOf" srcId="{DE5E24AF-76C3-4FCF-BDE8-35AA12D1F153}" destId="{27076981-C68F-4009-A5EF-BC3A6541406D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4.xml><?xml version="1.0" encoding="utf-8"?>
<dgm:dataModel xmlns:dgm="http://schemas.openxmlformats.org/drawingml/2006/diagram" xmlns:a="http://schemas.openxmlformats.org/drawingml/2006/main">
  <dgm:ptLst>
    <dgm:pt modelId="{55FDBE91-4068-466B-ABF1-0050EBA0FE6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50861EE-3E06-41C9-BB39-0B2D8C6B33D2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400" baseline="0" dirty="0"/>
          </a:br>
          <a:r>
            <a:rPr lang="en-US" sz="2400" baseline="0" dirty="0"/>
            <a:t>Determine Eligibility</a:t>
          </a:r>
          <a:endParaRPr lang="en-US" sz="2400" dirty="0"/>
        </a:p>
      </dgm:t>
    </dgm:pt>
    <dgm:pt modelId="{73375ED1-F997-4DB9-8A42-DD7FFF4C17BF}" type="parTrans" cxnId="{21799403-76DF-4D8D-B9B1-BFD0AA72D1E7}">
      <dgm:prSet/>
      <dgm:spPr/>
      <dgm:t>
        <a:bodyPr/>
        <a:lstStyle/>
        <a:p>
          <a:endParaRPr lang="en-US"/>
        </a:p>
      </dgm:t>
    </dgm:pt>
    <dgm:pt modelId="{ED9F1DD0-D710-48F7-A76E-E4FBB3EEE45F}" type="sibTrans" cxnId="{21799403-76DF-4D8D-B9B1-BFD0AA72D1E7}">
      <dgm:prSet/>
      <dgm:spPr/>
      <dgm:t>
        <a:bodyPr/>
        <a:lstStyle/>
        <a:p>
          <a:endParaRPr lang="en-US"/>
        </a:p>
      </dgm:t>
    </dgm:pt>
    <dgm:pt modelId="{FD4FAD01-ED88-4B1D-B1D2-6DED634CBA3B}" type="pres">
      <dgm:prSet presAssocID="{55FDBE91-4068-466B-ABF1-0050EBA0FE61}" presName="linear" presStyleCnt="0">
        <dgm:presLayoutVars>
          <dgm:animLvl val="lvl"/>
          <dgm:resizeHandles val="exact"/>
        </dgm:presLayoutVars>
      </dgm:prSet>
      <dgm:spPr/>
    </dgm:pt>
    <dgm:pt modelId="{9BB5736F-6E44-40B3-AD66-B5115CB838AE}" type="pres">
      <dgm:prSet presAssocID="{A50861EE-3E06-41C9-BB39-0B2D8C6B33D2}" presName="parentText" presStyleLbl="node1" presStyleIdx="0" presStyleCnt="1" custScaleY="200394" custLinFactNeighborX="0" custLinFactNeighborY="-17730">
        <dgm:presLayoutVars>
          <dgm:chMax val="0"/>
          <dgm:bulletEnabled val="1"/>
        </dgm:presLayoutVars>
      </dgm:prSet>
      <dgm:spPr/>
    </dgm:pt>
  </dgm:ptLst>
  <dgm:cxnLst>
    <dgm:cxn modelId="{21799403-76DF-4D8D-B9B1-BFD0AA72D1E7}" srcId="{55FDBE91-4068-466B-ABF1-0050EBA0FE61}" destId="{A50861EE-3E06-41C9-BB39-0B2D8C6B33D2}" srcOrd="0" destOrd="0" parTransId="{73375ED1-F997-4DB9-8A42-DD7FFF4C17BF}" sibTransId="{ED9F1DD0-D710-48F7-A76E-E4FBB3EEE45F}"/>
    <dgm:cxn modelId="{340A6B71-808E-40F5-BDDA-23B16182DD51}" type="presOf" srcId="{55FDBE91-4068-466B-ABF1-0050EBA0FE61}" destId="{FD4FAD01-ED88-4B1D-B1D2-6DED634CBA3B}" srcOrd="0" destOrd="0" presId="urn:microsoft.com/office/officeart/2005/8/layout/vList2"/>
    <dgm:cxn modelId="{AF6D49CB-4CC4-4E62-ACDC-59523B78C760}" type="presOf" srcId="{A50861EE-3E06-41C9-BB39-0B2D8C6B33D2}" destId="{9BB5736F-6E44-40B3-AD66-B5115CB838AE}" srcOrd="0" destOrd="0" presId="urn:microsoft.com/office/officeart/2005/8/layout/vList2"/>
    <dgm:cxn modelId="{233C2D95-9D52-4B99-8B2E-8BAD10E46EDB}" type="presParOf" srcId="{FD4FAD01-ED88-4B1D-B1D2-6DED634CBA3B}" destId="{9BB5736F-6E44-40B3-AD66-B5115CB838AE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5.xml><?xml version="1.0" encoding="utf-8"?>
<dgm:dataModel xmlns:dgm="http://schemas.openxmlformats.org/drawingml/2006/diagram" xmlns:a="http://schemas.openxmlformats.org/drawingml/2006/main">
  <dgm:ptLst>
    <dgm:pt modelId="{1DE86D15-03F0-4D37-A5A3-0C8DF4F5343C}" type="doc">
      <dgm:prSet loTypeId="urn:microsoft.com/office/officeart/2005/8/layout/chevron2" loCatId="process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43E29879-C22E-44B8-8082-B4347C0990DB}">
      <dgm:prSet custT="1"/>
      <dgm:spPr/>
      <dgm:t>
        <a:bodyPr/>
        <a:lstStyle/>
        <a:p>
          <a:r>
            <a:rPr lang="en-US" sz="2400" b="1" u="sng" dirty="0"/>
            <a:t>Eligibility Criterion 1 </a:t>
          </a:r>
          <a:r>
            <a:rPr lang="en-US" sz="2000" b="1" dirty="0"/>
            <a:t>Completion of All Doctoral Degree Requirements</a:t>
          </a:r>
          <a:endParaRPr lang="en-US" sz="2000" dirty="0"/>
        </a:p>
      </dgm:t>
    </dgm:pt>
    <dgm:pt modelId="{D7250BB7-C844-4C0C-9DA9-87F8737F484D}" type="parTrans" cxnId="{8B94CBED-B66F-4CFA-BB4E-06B975222D7F}">
      <dgm:prSet/>
      <dgm:spPr/>
      <dgm:t>
        <a:bodyPr/>
        <a:lstStyle/>
        <a:p>
          <a:endParaRPr lang="en-US"/>
        </a:p>
      </dgm:t>
    </dgm:pt>
    <dgm:pt modelId="{EF4675CF-6ABB-4EAC-9570-868EF1E1BED5}" type="sibTrans" cxnId="{8B94CBED-B66F-4CFA-BB4E-06B975222D7F}">
      <dgm:prSet/>
      <dgm:spPr/>
      <dgm:t>
        <a:bodyPr/>
        <a:lstStyle/>
        <a:p>
          <a:endParaRPr lang="en-US"/>
        </a:p>
      </dgm:t>
    </dgm:pt>
    <dgm:pt modelId="{943679EC-B371-4ED7-8779-C95E47B116E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the doctoral degree was conferred more than 3 years ago (PhD) or more than 6 years ago (MD), approval of an appointment requires:</a:t>
          </a:r>
        </a:p>
      </dgm:t>
    </dgm:pt>
    <dgm:pt modelId="{3F8FEC15-6DF3-4B8E-BCDF-A5DF9323F78E}" type="parTrans" cxnId="{82D4A0D4-238F-4A6E-97A1-B7717F4F2B34}">
      <dgm:prSet/>
      <dgm:spPr/>
      <dgm:t>
        <a:bodyPr/>
        <a:lstStyle/>
        <a:p>
          <a:endParaRPr lang="en-US"/>
        </a:p>
      </dgm:t>
    </dgm:pt>
    <dgm:pt modelId="{8EEDE85B-FD0A-4270-B799-86A42557EC2E}" type="sibTrans" cxnId="{82D4A0D4-238F-4A6E-97A1-B7717F4F2B34}">
      <dgm:prSet/>
      <dgm:spPr/>
      <dgm:t>
        <a:bodyPr/>
        <a:lstStyle/>
        <a:p>
          <a:endParaRPr lang="en-US"/>
        </a:p>
      </dgm:t>
    </dgm:pt>
    <dgm:pt modelId="{C8FA4E47-D49A-4ACE-AE6E-F9DAF12715D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An approved policy exception request</a:t>
          </a:r>
        </a:p>
      </dgm:t>
    </dgm:pt>
    <dgm:pt modelId="{F32A017E-6DB2-4EFE-803F-83E8473A61C9}" type="parTrans" cxnId="{548F0118-9059-44FA-B274-C0B158DA7386}">
      <dgm:prSet/>
      <dgm:spPr/>
      <dgm:t>
        <a:bodyPr/>
        <a:lstStyle/>
        <a:p>
          <a:endParaRPr lang="en-US"/>
        </a:p>
      </dgm:t>
    </dgm:pt>
    <dgm:pt modelId="{65930624-6C87-4845-A462-B92EE49B040F}" type="sibTrans" cxnId="{548F0118-9059-44FA-B274-C0B158DA7386}">
      <dgm:prSet/>
      <dgm:spPr/>
      <dgm:t>
        <a:bodyPr/>
        <a:lstStyle/>
        <a:p>
          <a:endParaRPr lang="en-US"/>
        </a:p>
      </dgm:t>
    </dgm:pt>
    <dgm:pt modelId="{271A6FD4-E2F4-4E65-AA29-2BA77F7D84D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Select the “Appointment Approval 3+ years after PhD or 6+ years after MD” policy exception checkbox on recommendation form and complete the supporting text box responses</a:t>
          </a:r>
        </a:p>
      </dgm:t>
    </dgm:pt>
    <dgm:pt modelId="{EA4EB240-4671-4A80-9457-55C3FECFF5C9}" type="parTrans" cxnId="{DE664AA7-0F08-4FC5-9D09-2FD946E0A23B}">
      <dgm:prSet/>
      <dgm:spPr/>
      <dgm:t>
        <a:bodyPr/>
        <a:lstStyle/>
        <a:p>
          <a:endParaRPr lang="en-US"/>
        </a:p>
      </dgm:t>
    </dgm:pt>
    <dgm:pt modelId="{BD3FD588-A60B-47D8-AC0F-750BBF013512}" type="sibTrans" cxnId="{DE664AA7-0F08-4FC5-9D09-2FD946E0A23B}">
      <dgm:prSet/>
      <dgm:spPr/>
      <dgm:t>
        <a:bodyPr/>
        <a:lstStyle/>
        <a:p>
          <a:endParaRPr lang="en-US"/>
        </a:p>
      </dgm:t>
    </dgm:pt>
    <dgm:pt modelId="{0B114FB9-BD63-416D-81CF-0212CA263D3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See Eligibility Criterion 3 if candidate has more than 51 months of previous research experience</a:t>
          </a:r>
        </a:p>
      </dgm:t>
    </dgm:pt>
    <dgm:pt modelId="{DAD56349-FCBA-4CF3-A88F-1B38B1F788A0}" type="parTrans" cxnId="{0F2B6DF3-60D4-4915-B79A-83236192AD65}">
      <dgm:prSet/>
      <dgm:spPr/>
      <dgm:t>
        <a:bodyPr/>
        <a:lstStyle/>
        <a:p>
          <a:endParaRPr lang="en-US"/>
        </a:p>
      </dgm:t>
    </dgm:pt>
    <dgm:pt modelId="{E2C93C4C-492C-4623-9E66-F97AF5E2238F}" type="sibTrans" cxnId="{0F2B6DF3-60D4-4915-B79A-83236192AD65}">
      <dgm:prSet/>
      <dgm:spPr/>
      <dgm:t>
        <a:bodyPr/>
        <a:lstStyle/>
        <a:p>
          <a:endParaRPr lang="en-US"/>
        </a:p>
      </dgm:t>
    </dgm:pt>
    <dgm:pt modelId="{63FF5DC4-E91C-4EEA-BE0A-111F1D275C8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Less than 51 months of previous research experience</a:t>
          </a:r>
        </a:p>
      </dgm:t>
    </dgm:pt>
    <dgm:pt modelId="{95A11618-02BC-47FD-86EC-498757561E96}" type="parTrans" cxnId="{BD9DAEAA-EE58-4915-A67E-1D596C545AC4}">
      <dgm:prSet/>
      <dgm:spPr/>
      <dgm:t>
        <a:bodyPr/>
        <a:lstStyle/>
        <a:p>
          <a:endParaRPr lang="en-US"/>
        </a:p>
      </dgm:t>
    </dgm:pt>
    <dgm:pt modelId="{3629FD94-C421-46DA-AD89-0B09601C2B44}" type="sibTrans" cxnId="{BD9DAEAA-EE58-4915-A67E-1D596C545AC4}">
      <dgm:prSet/>
      <dgm:spPr/>
      <dgm:t>
        <a:bodyPr/>
        <a:lstStyle/>
        <a:p>
          <a:endParaRPr lang="en-US"/>
        </a:p>
      </dgm:t>
    </dgm:pt>
    <dgm:pt modelId="{4D422ABE-8C9D-4331-8B5F-A5F1F6FBDA00}" type="pres">
      <dgm:prSet presAssocID="{1DE86D15-03F0-4D37-A5A3-0C8DF4F5343C}" presName="linearFlow" presStyleCnt="0">
        <dgm:presLayoutVars>
          <dgm:dir/>
          <dgm:animLvl val="lvl"/>
          <dgm:resizeHandles val="exact"/>
        </dgm:presLayoutVars>
      </dgm:prSet>
      <dgm:spPr/>
    </dgm:pt>
    <dgm:pt modelId="{6082ED26-D5CC-43BA-8BC2-056B1453DB22}" type="pres">
      <dgm:prSet presAssocID="{43E29879-C22E-44B8-8082-B4347C0990DB}" presName="composite" presStyleCnt="0"/>
      <dgm:spPr/>
    </dgm:pt>
    <dgm:pt modelId="{08A9F239-C78B-4023-9505-8D36BAE6C6B1}" type="pres">
      <dgm:prSet presAssocID="{43E29879-C22E-44B8-8082-B4347C0990DB}" presName="parentText" presStyleLbl="alignNode1" presStyleIdx="0" presStyleCnt="1">
        <dgm:presLayoutVars>
          <dgm:chMax val="1"/>
          <dgm:bulletEnabled val="1"/>
        </dgm:presLayoutVars>
      </dgm:prSet>
      <dgm:spPr/>
    </dgm:pt>
    <dgm:pt modelId="{DD85527C-163F-48D1-A132-D28E1ECD6C04}" type="pres">
      <dgm:prSet presAssocID="{43E29879-C22E-44B8-8082-B4347C0990DB}" presName="descendantText" presStyleLbl="alignAcc1" presStyleIdx="0" presStyleCnt="1">
        <dgm:presLayoutVars>
          <dgm:bulletEnabled val="1"/>
        </dgm:presLayoutVars>
      </dgm:prSet>
      <dgm:spPr/>
    </dgm:pt>
  </dgm:ptLst>
  <dgm:cxnLst>
    <dgm:cxn modelId="{88DD830E-DA32-497A-8C0F-37C5174BCDE6}" type="presOf" srcId="{271A6FD4-E2F4-4E65-AA29-2BA77F7D84D5}" destId="{DD85527C-163F-48D1-A132-D28E1ECD6C04}" srcOrd="0" destOrd="3" presId="urn:microsoft.com/office/officeart/2005/8/layout/chevron2"/>
    <dgm:cxn modelId="{548F0118-9059-44FA-B274-C0B158DA7386}" srcId="{943679EC-B371-4ED7-8779-C95E47B116E1}" destId="{C8FA4E47-D49A-4ACE-AE6E-F9DAF12715DF}" srcOrd="0" destOrd="0" parTransId="{F32A017E-6DB2-4EFE-803F-83E8473A61C9}" sibTransId="{65930624-6C87-4845-A462-B92EE49B040F}"/>
    <dgm:cxn modelId="{7D854D46-F652-4ADF-B595-CB193FA58AE4}" type="presOf" srcId="{43E29879-C22E-44B8-8082-B4347C0990DB}" destId="{08A9F239-C78B-4023-9505-8D36BAE6C6B1}" srcOrd="0" destOrd="0" presId="urn:microsoft.com/office/officeart/2005/8/layout/chevron2"/>
    <dgm:cxn modelId="{DD199D69-6916-4E50-9D6B-699784D87C54}" type="presOf" srcId="{C8FA4E47-D49A-4ACE-AE6E-F9DAF12715DF}" destId="{DD85527C-163F-48D1-A132-D28E1ECD6C04}" srcOrd="0" destOrd="1" presId="urn:microsoft.com/office/officeart/2005/8/layout/chevron2"/>
    <dgm:cxn modelId="{1EADAC56-3E5A-4990-9346-4FFB44808C30}" type="presOf" srcId="{943679EC-B371-4ED7-8779-C95E47B116E1}" destId="{DD85527C-163F-48D1-A132-D28E1ECD6C04}" srcOrd="0" destOrd="0" presId="urn:microsoft.com/office/officeart/2005/8/layout/chevron2"/>
    <dgm:cxn modelId="{C2F3547F-A1EB-4CAB-A01D-C660DF8945C4}" type="presOf" srcId="{1DE86D15-03F0-4D37-A5A3-0C8DF4F5343C}" destId="{4D422ABE-8C9D-4331-8B5F-A5F1F6FBDA00}" srcOrd="0" destOrd="0" presId="urn:microsoft.com/office/officeart/2005/8/layout/chevron2"/>
    <dgm:cxn modelId="{80AC9290-A334-4D3A-9398-81B74F32CAB2}" type="presOf" srcId="{0B114FB9-BD63-416D-81CF-0212CA263D39}" destId="{DD85527C-163F-48D1-A132-D28E1ECD6C04}" srcOrd="0" destOrd="4" presId="urn:microsoft.com/office/officeart/2005/8/layout/chevron2"/>
    <dgm:cxn modelId="{DE664AA7-0F08-4FC5-9D09-2FD946E0A23B}" srcId="{63FF5DC4-E91C-4EEA-BE0A-111F1D275C80}" destId="{271A6FD4-E2F4-4E65-AA29-2BA77F7D84D5}" srcOrd="0" destOrd="0" parTransId="{EA4EB240-4671-4A80-9457-55C3FECFF5C9}" sibTransId="{BD3FD588-A60B-47D8-AC0F-750BBF013512}"/>
    <dgm:cxn modelId="{BD9DAEAA-EE58-4915-A67E-1D596C545AC4}" srcId="{943679EC-B371-4ED7-8779-C95E47B116E1}" destId="{63FF5DC4-E91C-4EEA-BE0A-111F1D275C80}" srcOrd="1" destOrd="0" parTransId="{95A11618-02BC-47FD-86EC-498757561E96}" sibTransId="{3629FD94-C421-46DA-AD89-0B09601C2B44}"/>
    <dgm:cxn modelId="{82D4A0D4-238F-4A6E-97A1-B7717F4F2B34}" srcId="{43E29879-C22E-44B8-8082-B4347C0990DB}" destId="{943679EC-B371-4ED7-8779-C95E47B116E1}" srcOrd="0" destOrd="0" parTransId="{3F8FEC15-6DF3-4B8E-BCDF-A5DF9323F78E}" sibTransId="{8EEDE85B-FD0A-4270-B799-86A42557EC2E}"/>
    <dgm:cxn modelId="{7C1076EC-F20E-42D0-9640-5B2678EC65F2}" type="presOf" srcId="{63FF5DC4-E91C-4EEA-BE0A-111F1D275C80}" destId="{DD85527C-163F-48D1-A132-D28E1ECD6C04}" srcOrd="0" destOrd="2" presId="urn:microsoft.com/office/officeart/2005/8/layout/chevron2"/>
    <dgm:cxn modelId="{8B94CBED-B66F-4CFA-BB4E-06B975222D7F}" srcId="{1DE86D15-03F0-4D37-A5A3-0C8DF4F5343C}" destId="{43E29879-C22E-44B8-8082-B4347C0990DB}" srcOrd="0" destOrd="0" parTransId="{D7250BB7-C844-4C0C-9DA9-87F8737F484D}" sibTransId="{EF4675CF-6ABB-4EAC-9570-868EF1E1BED5}"/>
    <dgm:cxn modelId="{0F2B6DF3-60D4-4915-B79A-83236192AD65}" srcId="{943679EC-B371-4ED7-8779-C95E47B116E1}" destId="{0B114FB9-BD63-416D-81CF-0212CA263D39}" srcOrd="2" destOrd="0" parTransId="{DAD56349-FCBA-4CF3-A88F-1B38B1F788A0}" sibTransId="{E2C93C4C-492C-4623-9E66-F97AF5E2238F}"/>
    <dgm:cxn modelId="{0F52491F-436A-4986-8C7E-BC09B5CF87EE}" type="presParOf" srcId="{4D422ABE-8C9D-4331-8B5F-A5F1F6FBDA00}" destId="{6082ED26-D5CC-43BA-8BC2-056B1453DB22}" srcOrd="0" destOrd="0" presId="urn:microsoft.com/office/officeart/2005/8/layout/chevron2"/>
    <dgm:cxn modelId="{09015A99-B08B-423A-B77D-1C61D12A7410}" type="presParOf" srcId="{6082ED26-D5CC-43BA-8BC2-056B1453DB22}" destId="{08A9F239-C78B-4023-9505-8D36BAE6C6B1}" srcOrd="0" destOrd="0" presId="urn:microsoft.com/office/officeart/2005/8/layout/chevron2"/>
    <dgm:cxn modelId="{4B6F6FD0-588D-4255-8D1D-A42863F03F26}" type="presParOf" srcId="{6082ED26-D5CC-43BA-8BC2-056B1453DB22}" destId="{DD85527C-163F-48D1-A132-D28E1ECD6C04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6.xml><?xml version="1.0" encoding="utf-8"?>
<dgm:dataModel xmlns:dgm="http://schemas.openxmlformats.org/drawingml/2006/diagram" xmlns:a="http://schemas.openxmlformats.org/drawingml/2006/main">
  <dgm:ptLst>
    <dgm:pt modelId="{557282EF-8AEE-4AAD-B409-2EE759679D38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E7493A0-8F9A-4C44-96B9-7C02FD57392C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2300" baseline="0" dirty="0"/>
          </a:br>
          <a:r>
            <a:rPr lang="en-US" sz="2400" baseline="0" dirty="0"/>
            <a:t>Determine Eligibility</a:t>
          </a:r>
          <a:endParaRPr lang="en-US" sz="2400" dirty="0"/>
        </a:p>
      </dgm:t>
    </dgm:pt>
    <dgm:pt modelId="{6CB92474-94B4-4759-ADDE-54642AB811A8}" type="parTrans" cxnId="{93DD63A8-C447-49F2-ACB6-08E568E14FE0}">
      <dgm:prSet/>
      <dgm:spPr/>
      <dgm:t>
        <a:bodyPr/>
        <a:lstStyle/>
        <a:p>
          <a:endParaRPr lang="en-US"/>
        </a:p>
      </dgm:t>
    </dgm:pt>
    <dgm:pt modelId="{0EF1FA6B-49CD-48EA-827D-9A5AABA09EA9}" type="sibTrans" cxnId="{93DD63A8-C447-49F2-ACB6-08E568E14FE0}">
      <dgm:prSet/>
      <dgm:spPr/>
      <dgm:t>
        <a:bodyPr/>
        <a:lstStyle/>
        <a:p>
          <a:endParaRPr lang="en-US"/>
        </a:p>
      </dgm:t>
    </dgm:pt>
    <dgm:pt modelId="{ECB16811-3908-4983-A951-ED7B475C88F4}" type="pres">
      <dgm:prSet presAssocID="{557282EF-8AEE-4AAD-B409-2EE759679D38}" presName="linear" presStyleCnt="0">
        <dgm:presLayoutVars>
          <dgm:animLvl val="lvl"/>
          <dgm:resizeHandles val="exact"/>
        </dgm:presLayoutVars>
      </dgm:prSet>
      <dgm:spPr/>
    </dgm:pt>
    <dgm:pt modelId="{BC4C4C5D-4E05-47CB-8B6B-D2D8AAB851E6}" type="pres">
      <dgm:prSet presAssocID="{AE7493A0-8F9A-4C44-96B9-7C02FD57392C}" presName="parentText" presStyleLbl="node1" presStyleIdx="0" presStyleCnt="1" custScaleY="200394" custLinFactNeighborY="-16453">
        <dgm:presLayoutVars>
          <dgm:chMax val="0"/>
          <dgm:bulletEnabled val="1"/>
        </dgm:presLayoutVars>
      </dgm:prSet>
      <dgm:spPr/>
    </dgm:pt>
  </dgm:ptLst>
  <dgm:cxnLst>
    <dgm:cxn modelId="{93DD63A8-C447-49F2-ACB6-08E568E14FE0}" srcId="{557282EF-8AEE-4AAD-B409-2EE759679D38}" destId="{AE7493A0-8F9A-4C44-96B9-7C02FD57392C}" srcOrd="0" destOrd="0" parTransId="{6CB92474-94B4-4759-ADDE-54642AB811A8}" sibTransId="{0EF1FA6B-49CD-48EA-827D-9A5AABA09EA9}"/>
    <dgm:cxn modelId="{452D49A8-99B6-4F46-A113-BCCCB8736891}" type="presOf" srcId="{AE7493A0-8F9A-4C44-96B9-7C02FD57392C}" destId="{BC4C4C5D-4E05-47CB-8B6B-D2D8AAB851E6}" srcOrd="0" destOrd="0" presId="urn:microsoft.com/office/officeart/2005/8/layout/vList2"/>
    <dgm:cxn modelId="{3AE559EF-944D-4DFC-90A1-D4791FF37FB2}" type="presOf" srcId="{557282EF-8AEE-4AAD-B409-2EE759679D38}" destId="{ECB16811-3908-4983-A951-ED7B475C88F4}" srcOrd="0" destOrd="0" presId="urn:microsoft.com/office/officeart/2005/8/layout/vList2"/>
    <dgm:cxn modelId="{9E75706E-4391-45A2-AA96-95C0BE42E7E2}" type="presParOf" srcId="{ECB16811-3908-4983-A951-ED7B475C88F4}" destId="{BC4C4C5D-4E05-47CB-8B6B-D2D8AAB851E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7.xml><?xml version="1.0" encoding="utf-8"?>
<dgm:dataModel xmlns:dgm="http://schemas.openxmlformats.org/drawingml/2006/diagram" xmlns:a="http://schemas.openxmlformats.org/drawingml/2006/main">
  <dgm:ptLst>
    <dgm:pt modelId="{0497F5B4-5A7B-46BF-9C5C-3BBE9D4C2C0D}" type="doc">
      <dgm:prSet loTypeId="urn:microsoft.com/office/officeart/2005/8/layout/chevron2" loCatId="process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D053E1D1-0CE0-4176-A529-8BCF473B4A8B}">
      <dgm:prSet custT="1"/>
      <dgm:spPr/>
      <dgm:t>
        <a:bodyPr/>
        <a:lstStyle/>
        <a:p>
          <a:r>
            <a:rPr lang="en-US" sz="2400" b="1" u="sng" dirty="0"/>
            <a:t>Eligibility Criterion 2 </a:t>
          </a:r>
          <a:r>
            <a:rPr lang="en-US" sz="2000" b="1" dirty="0"/>
            <a:t>Appointment or Employment Elsewhere</a:t>
          </a:r>
          <a:endParaRPr lang="en-US" sz="2000" dirty="0"/>
        </a:p>
      </dgm:t>
    </dgm:pt>
    <dgm:pt modelId="{5D6F54FD-C741-4C3C-83A5-636566D1ECA6}" type="parTrans" cxnId="{0D1B07E8-BDB8-4AAE-9F57-5DCE2AC7DEEA}">
      <dgm:prSet/>
      <dgm:spPr/>
      <dgm:t>
        <a:bodyPr/>
        <a:lstStyle/>
        <a:p>
          <a:endParaRPr lang="en-US"/>
        </a:p>
      </dgm:t>
    </dgm:pt>
    <dgm:pt modelId="{98BF4EBF-1C75-4B24-8DDE-F112370E0BBA}" type="sibTrans" cxnId="{0D1B07E8-BDB8-4AAE-9F57-5DCE2AC7DEEA}">
      <dgm:prSet/>
      <dgm:spPr/>
      <dgm:t>
        <a:bodyPr/>
        <a:lstStyle/>
        <a:p>
          <a:endParaRPr lang="en-US"/>
        </a:p>
      </dgm:t>
    </dgm:pt>
    <dgm:pt modelId="{4C9BEEC3-5C3E-413B-8A01-283F804A6FD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Will the candidate be appointed at another institution or employed elsewhere concurrently with the Stanford postdoctoral appointment?</a:t>
          </a:r>
        </a:p>
      </dgm:t>
    </dgm:pt>
    <dgm:pt modelId="{CC0ED31C-E1C2-48B1-81C0-A30F72027EA1}" type="parTrans" cxnId="{DDAB0D8D-7885-4E5E-9246-0371BD72AB29}">
      <dgm:prSet/>
      <dgm:spPr/>
      <dgm:t>
        <a:bodyPr/>
        <a:lstStyle/>
        <a:p>
          <a:endParaRPr lang="en-US"/>
        </a:p>
      </dgm:t>
    </dgm:pt>
    <dgm:pt modelId="{8A3879A7-F296-458A-B8E4-F3E5986EB5F2}" type="sibTrans" cxnId="{DDAB0D8D-7885-4E5E-9246-0371BD72AB29}">
      <dgm:prSet/>
      <dgm:spPr/>
      <dgm:t>
        <a:bodyPr/>
        <a:lstStyle/>
        <a:p>
          <a:endParaRPr lang="en-US"/>
        </a:p>
      </dgm:t>
    </dgm:pt>
    <dgm:pt modelId="{055F0938-F2FD-437F-A116-8EFD067A9F06}">
      <dgm:prSet/>
      <dgm:spPr/>
      <dgm:t>
        <a:bodyPr/>
        <a:lstStyle/>
        <a:p>
          <a:r>
            <a:rPr lang="en-US" b="1">
              <a:solidFill>
                <a:schemeClr val="accent3"/>
              </a:solidFill>
            </a:rPr>
            <a:t>Review the CV for current appointment or employment elsewhere</a:t>
          </a:r>
          <a:endParaRPr lang="en-US" dirty="0">
            <a:solidFill>
              <a:schemeClr val="accent3"/>
            </a:solidFill>
          </a:endParaRPr>
        </a:p>
      </dgm:t>
    </dgm:pt>
    <dgm:pt modelId="{A120C3E8-85C4-4848-890E-8AE68DA3445A}" type="parTrans" cxnId="{B0EC02ED-4BB6-4792-A608-44E8ED1719D5}">
      <dgm:prSet/>
      <dgm:spPr/>
      <dgm:t>
        <a:bodyPr/>
        <a:lstStyle/>
        <a:p>
          <a:endParaRPr lang="en-US"/>
        </a:p>
      </dgm:t>
    </dgm:pt>
    <dgm:pt modelId="{1AC0D7F3-DF38-488C-88C6-091367C1DA86}" type="sibTrans" cxnId="{B0EC02ED-4BB6-4792-A608-44E8ED1719D5}">
      <dgm:prSet/>
      <dgm:spPr/>
      <dgm:t>
        <a:bodyPr/>
        <a:lstStyle/>
        <a:p>
          <a:endParaRPr lang="en-US"/>
        </a:p>
      </dgm:t>
    </dgm:pt>
    <dgm:pt modelId="{A889436B-DD50-4D62-BC82-1BEA03B4BF4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Confirm any current appointment or employment will end before Stanford start date</a:t>
          </a:r>
        </a:p>
      </dgm:t>
    </dgm:pt>
    <dgm:pt modelId="{C9D52CF0-21FC-491A-95FF-9C622C6E9190}" type="parTrans" cxnId="{520FA4A6-E1A6-4D83-ADBA-B1815C0B3C45}">
      <dgm:prSet/>
      <dgm:spPr/>
      <dgm:t>
        <a:bodyPr/>
        <a:lstStyle/>
        <a:p>
          <a:endParaRPr lang="en-US"/>
        </a:p>
      </dgm:t>
    </dgm:pt>
    <dgm:pt modelId="{A588B891-1952-4D20-9913-35AB4A305712}" type="sibTrans" cxnId="{520FA4A6-E1A6-4D83-ADBA-B1815C0B3C45}">
      <dgm:prSet/>
      <dgm:spPr/>
      <dgm:t>
        <a:bodyPr/>
        <a:lstStyle/>
        <a:p>
          <a:endParaRPr lang="en-US"/>
        </a:p>
      </dgm:t>
    </dgm:pt>
    <dgm:pt modelId="{D1071B12-FEC9-4403-B7B8-B1A647662481}">
      <dgm:prSet/>
      <dgm:spPr/>
      <dgm:t>
        <a:bodyPr/>
        <a:lstStyle/>
        <a:p>
          <a:r>
            <a:rPr lang="en-US" b="1" i="1" dirty="0">
              <a:solidFill>
                <a:schemeClr val="accent3"/>
              </a:solidFill>
            </a:rPr>
            <a:t>Carefully</a:t>
          </a:r>
          <a:r>
            <a:rPr lang="en-US" b="1" dirty="0">
              <a:solidFill>
                <a:schemeClr val="accent3"/>
              </a:solidFill>
            </a:rPr>
            <a:t> review outside funding letters and contracts for language that specifically states </a:t>
          </a:r>
          <a:r>
            <a:rPr lang="en-US" b="1" i="1" dirty="0">
              <a:solidFill>
                <a:schemeClr val="accent3"/>
              </a:solidFill>
            </a:rPr>
            <a:t>or implies </a:t>
          </a:r>
          <a:r>
            <a:rPr lang="en-US" b="1" dirty="0">
              <a:solidFill>
                <a:schemeClr val="accent3"/>
              </a:solidFill>
            </a:rPr>
            <a:t>an affiliation or employment elsewhere</a:t>
          </a:r>
          <a:endParaRPr lang="en-US" dirty="0">
            <a:solidFill>
              <a:schemeClr val="accent3"/>
            </a:solidFill>
          </a:endParaRPr>
        </a:p>
      </dgm:t>
    </dgm:pt>
    <dgm:pt modelId="{70072D75-73B7-4A98-9FBA-DC2721DF82A1}" type="parTrans" cxnId="{D3B190C2-F3D6-47DF-A526-455D91998FCB}">
      <dgm:prSet/>
      <dgm:spPr/>
      <dgm:t>
        <a:bodyPr/>
        <a:lstStyle/>
        <a:p>
          <a:endParaRPr lang="en-US"/>
        </a:p>
      </dgm:t>
    </dgm:pt>
    <dgm:pt modelId="{45146ABD-0839-477C-ACD6-5CD38FF8D849}" type="sibTrans" cxnId="{D3B190C2-F3D6-47DF-A526-455D91998FCB}">
      <dgm:prSet/>
      <dgm:spPr/>
      <dgm:t>
        <a:bodyPr/>
        <a:lstStyle/>
        <a:p>
          <a:endParaRPr lang="en-US"/>
        </a:p>
      </dgm:t>
    </dgm:pt>
    <dgm:pt modelId="{ACC1B2AB-9C8F-4DFC-8FC6-3C6C84F45F45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i.e., funding called “salary”; mention of tax withholdings, etc. </a:t>
          </a:r>
          <a:endParaRPr lang="en-US" dirty="0">
            <a:solidFill>
              <a:schemeClr val="accent3"/>
            </a:solidFill>
          </a:endParaRPr>
        </a:p>
      </dgm:t>
    </dgm:pt>
    <dgm:pt modelId="{CFBB75EA-2165-4A31-B23D-5387F9298A01}" type="parTrans" cxnId="{EE8FB23B-6E85-48B9-B3B0-69EE625D0375}">
      <dgm:prSet/>
      <dgm:spPr/>
      <dgm:t>
        <a:bodyPr/>
        <a:lstStyle/>
        <a:p>
          <a:endParaRPr lang="en-US"/>
        </a:p>
      </dgm:t>
    </dgm:pt>
    <dgm:pt modelId="{40D45BA2-9B7F-4C02-B251-FF2E373C8EA3}" type="sibTrans" cxnId="{EE8FB23B-6E85-48B9-B3B0-69EE625D0375}">
      <dgm:prSet/>
      <dgm:spPr/>
      <dgm:t>
        <a:bodyPr/>
        <a:lstStyle/>
        <a:p>
          <a:endParaRPr lang="en-US"/>
        </a:p>
      </dgm:t>
    </dgm:pt>
    <dgm:pt modelId="{B9910F4B-6CDB-41D9-A81F-FDDB26E20CC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No, continue the eligibility review</a:t>
          </a:r>
        </a:p>
      </dgm:t>
    </dgm:pt>
    <dgm:pt modelId="{FBA22BC3-BB4D-47E0-9FB0-2FF8FC7F1AAB}" type="parTrans" cxnId="{D2C8E7F4-9875-4C5C-8D6C-D3D2E6B78EA1}">
      <dgm:prSet/>
      <dgm:spPr/>
      <dgm:t>
        <a:bodyPr/>
        <a:lstStyle/>
        <a:p>
          <a:endParaRPr lang="en-US"/>
        </a:p>
      </dgm:t>
    </dgm:pt>
    <dgm:pt modelId="{2E57DCC1-13CA-4DC6-A711-211BC04CE3AE}" type="sibTrans" cxnId="{D2C8E7F4-9875-4C5C-8D6C-D3D2E6B78EA1}">
      <dgm:prSet/>
      <dgm:spPr/>
      <dgm:t>
        <a:bodyPr/>
        <a:lstStyle/>
        <a:p>
          <a:endParaRPr lang="en-US"/>
        </a:p>
      </dgm:t>
    </dgm:pt>
    <dgm:pt modelId="{3A00898E-A370-4ECF-B259-3707EF736CC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If Yes, the candidate is NOT eligible for a postdoc appointment</a:t>
          </a:r>
        </a:p>
      </dgm:t>
    </dgm:pt>
    <dgm:pt modelId="{F7285E5B-77EC-4A25-B8DC-8F9F9CF6BCA5}" type="parTrans" cxnId="{1F9A1989-2BB8-43D1-9847-860A6C2B417C}">
      <dgm:prSet/>
      <dgm:spPr/>
      <dgm:t>
        <a:bodyPr/>
        <a:lstStyle/>
        <a:p>
          <a:endParaRPr lang="en-US"/>
        </a:p>
      </dgm:t>
    </dgm:pt>
    <dgm:pt modelId="{F1D5A501-7876-4470-8E1D-D46BB3BD7E4D}" type="sibTrans" cxnId="{1F9A1989-2BB8-43D1-9847-860A6C2B417C}">
      <dgm:prSet/>
      <dgm:spPr/>
      <dgm:t>
        <a:bodyPr/>
        <a:lstStyle/>
        <a:p>
          <a:endParaRPr lang="en-US"/>
        </a:p>
      </dgm:t>
    </dgm:pt>
    <dgm:pt modelId="{AF103D46-798B-4202-8DB5-97FA5AD9381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Consider a </a:t>
          </a:r>
          <a:r>
            <a:rPr lang="en-US" b="1" dirty="0">
              <a:hlinkClick xmlns:r="http://schemas.openxmlformats.org/officeDocument/2006/relationships" r:id="rId1"/>
            </a:rPr>
            <a:t>Visiting Postdoc</a:t>
          </a:r>
          <a:r>
            <a:rPr lang="en-US" b="1" dirty="0"/>
            <a:t> </a:t>
          </a:r>
          <a:r>
            <a:rPr lang="en-US" dirty="0">
              <a:solidFill>
                <a:schemeClr val="accent3"/>
              </a:solidFill>
            </a:rPr>
            <a:t>or</a:t>
          </a:r>
          <a:r>
            <a:rPr lang="en-US" dirty="0"/>
            <a:t> </a:t>
          </a:r>
          <a:r>
            <a:rPr lang="en-US" b="1" dirty="0">
              <a:hlinkClick xmlns:r="http://schemas.openxmlformats.org/officeDocument/2006/relationships" r:id="rId2"/>
            </a:rPr>
            <a:t>Visiting Scholar</a:t>
          </a:r>
          <a:r>
            <a:rPr lang="en-US" b="1" dirty="0"/>
            <a:t> </a:t>
          </a:r>
          <a:r>
            <a:rPr lang="en-US" dirty="0">
              <a:solidFill>
                <a:schemeClr val="accent3"/>
              </a:solidFill>
            </a:rPr>
            <a:t>appointment with Faculty Affairs</a:t>
          </a:r>
        </a:p>
      </dgm:t>
    </dgm:pt>
    <dgm:pt modelId="{1C5E5AD5-3FB9-4A7C-B6F3-EBC75D7BDE29}" type="parTrans" cxnId="{403D659B-D963-4C9B-A0A4-0ACA6BF2EECB}">
      <dgm:prSet/>
      <dgm:spPr/>
      <dgm:t>
        <a:bodyPr/>
        <a:lstStyle/>
        <a:p>
          <a:endParaRPr lang="en-US"/>
        </a:p>
      </dgm:t>
    </dgm:pt>
    <dgm:pt modelId="{21561D9E-B845-470C-8ED5-DC8CA5670B76}" type="sibTrans" cxnId="{403D659B-D963-4C9B-A0A4-0ACA6BF2EECB}">
      <dgm:prSet/>
      <dgm:spPr/>
      <dgm:t>
        <a:bodyPr/>
        <a:lstStyle/>
        <a:p>
          <a:endParaRPr lang="en-US"/>
        </a:p>
      </dgm:t>
    </dgm:pt>
    <dgm:pt modelId="{39DA065A-063D-4E7C-A3F9-033AB187C4B4}" type="pres">
      <dgm:prSet presAssocID="{0497F5B4-5A7B-46BF-9C5C-3BBE9D4C2C0D}" presName="linearFlow" presStyleCnt="0">
        <dgm:presLayoutVars>
          <dgm:dir/>
          <dgm:animLvl val="lvl"/>
          <dgm:resizeHandles val="exact"/>
        </dgm:presLayoutVars>
      </dgm:prSet>
      <dgm:spPr/>
    </dgm:pt>
    <dgm:pt modelId="{CC2181F9-6C92-481A-930A-F59C24309EFF}" type="pres">
      <dgm:prSet presAssocID="{D053E1D1-0CE0-4176-A529-8BCF473B4A8B}" presName="composite" presStyleCnt="0"/>
      <dgm:spPr/>
    </dgm:pt>
    <dgm:pt modelId="{E25F1255-FB88-4FE6-9D85-1AEE447F4F68}" type="pres">
      <dgm:prSet presAssocID="{D053E1D1-0CE0-4176-A529-8BCF473B4A8B}" presName="parentText" presStyleLbl="alignNode1" presStyleIdx="0" presStyleCnt="1">
        <dgm:presLayoutVars>
          <dgm:chMax val="1"/>
          <dgm:bulletEnabled val="1"/>
        </dgm:presLayoutVars>
      </dgm:prSet>
      <dgm:spPr/>
    </dgm:pt>
    <dgm:pt modelId="{E597C188-F313-4253-8FED-E803C72C6793}" type="pres">
      <dgm:prSet presAssocID="{D053E1D1-0CE0-4176-A529-8BCF473B4A8B}" presName="descendantText" presStyleLbl="alignAcc1" presStyleIdx="0" presStyleCnt="1">
        <dgm:presLayoutVars>
          <dgm:bulletEnabled val="1"/>
        </dgm:presLayoutVars>
      </dgm:prSet>
      <dgm:spPr/>
    </dgm:pt>
  </dgm:ptLst>
  <dgm:cxnLst>
    <dgm:cxn modelId="{49E73D0B-D6D4-4292-B195-42345129725D}" type="presOf" srcId="{3A00898E-A370-4ECF-B259-3707EF736CC9}" destId="{E597C188-F313-4253-8FED-E803C72C6793}" srcOrd="0" destOrd="6" presId="urn:microsoft.com/office/officeart/2005/8/layout/chevron2"/>
    <dgm:cxn modelId="{084C310C-C60F-4759-B2F6-ACF84BDA577B}" type="presOf" srcId="{AF103D46-798B-4202-8DB5-97FA5AD9381E}" destId="{E597C188-F313-4253-8FED-E803C72C6793}" srcOrd="0" destOrd="7" presId="urn:microsoft.com/office/officeart/2005/8/layout/chevron2"/>
    <dgm:cxn modelId="{EE8FB23B-6E85-48B9-B3B0-69EE625D0375}" srcId="{D1071B12-FEC9-4403-B7B8-B1A647662481}" destId="{ACC1B2AB-9C8F-4DFC-8FC6-3C6C84F45F45}" srcOrd="0" destOrd="0" parTransId="{CFBB75EA-2165-4A31-B23D-5387F9298A01}" sibTransId="{40D45BA2-9B7F-4C02-B251-FF2E373C8EA3}"/>
    <dgm:cxn modelId="{C83FEC5B-143A-4888-84B3-DF379DA5E9BC}" type="presOf" srcId="{4C9BEEC3-5C3E-413B-8A01-283F804A6FDC}" destId="{E597C188-F313-4253-8FED-E803C72C6793}" srcOrd="0" destOrd="0" presId="urn:microsoft.com/office/officeart/2005/8/layout/chevron2"/>
    <dgm:cxn modelId="{FCD4316A-7A19-4B05-8D15-99925D07495B}" type="presOf" srcId="{D1071B12-FEC9-4403-B7B8-B1A647662481}" destId="{E597C188-F313-4253-8FED-E803C72C6793}" srcOrd="0" destOrd="3" presId="urn:microsoft.com/office/officeart/2005/8/layout/chevron2"/>
    <dgm:cxn modelId="{1F9A1989-2BB8-43D1-9847-860A6C2B417C}" srcId="{ACC1B2AB-9C8F-4DFC-8FC6-3C6C84F45F45}" destId="{3A00898E-A370-4ECF-B259-3707EF736CC9}" srcOrd="1" destOrd="0" parTransId="{F7285E5B-77EC-4A25-B8DC-8F9F9CF6BCA5}" sibTransId="{F1D5A501-7876-4470-8E1D-D46BB3BD7E4D}"/>
    <dgm:cxn modelId="{DDAB0D8D-7885-4E5E-9246-0371BD72AB29}" srcId="{D053E1D1-0CE0-4176-A529-8BCF473B4A8B}" destId="{4C9BEEC3-5C3E-413B-8A01-283F804A6FDC}" srcOrd="0" destOrd="0" parTransId="{CC0ED31C-E1C2-48B1-81C0-A30F72027EA1}" sibTransId="{8A3879A7-F296-458A-B8E4-F3E5986EB5F2}"/>
    <dgm:cxn modelId="{403D659B-D963-4C9B-A0A4-0ACA6BF2EECB}" srcId="{3A00898E-A370-4ECF-B259-3707EF736CC9}" destId="{AF103D46-798B-4202-8DB5-97FA5AD9381E}" srcOrd="0" destOrd="0" parTransId="{1C5E5AD5-3FB9-4A7C-B6F3-EBC75D7BDE29}" sibTransId="{21561D9E-B845-470C-8ED5-DC8CA5670B76}"/>
    <dgm:cxn modelId="{1098D89F-CB29-41FA-AF66-293030129CD0}" type="presOf" srcId="{B9910F4B-6CDB-41D9-A81F-FDDB26E20CC7}" destId="{E597C188-F313-4253-8FED-E803C72C6793}" srcOrd="0" destOrd="5" presId="urn:microsoft.com/office/officeart/2005/8/layout/chevron2"/>
    <dgm:cxn modelId="{520FA4A6-E1A6-4D83-ADBA-B1815C0B3C45}" srcId="{055F0938-F2FD-437F-A116-8EFD067A9F06}" destId="{A889436B-DD50-4D62-BC82-1BEA03B4BF42}" srcOrd="0" destOrd="0" parTransId="{C9D52CF0-21FC-491A-95FF-9C622C6E9190}" sibTransId="{A588B891-1952-4D20-9913-35AB4A305712}"/>
    <dgm:cxn modelId="{1F933AB5-D672-46FE-B37B-2DE2EBF3BE57}" type="presOf" srcId="{0497F5B4-5A7B-46BF-9C5C-3BBE9D4C2C0D}" destId="{39DA065A-063D-4E7C-A3F9-033AB187C4B4}" srcOrd="0" destOrd="0" presId="urn:microsoft.com/office/officeart/2005/8/layout/chevron2"/>
    <dgm:cxn modelId="{D3B190C2-F3D6-47DF-A526-455D91998FCB}" srcId="{D053E1D1-0CE0-4176-A529-8BCF473B4A8B}" destId="{D1071B12-FEC9-4403-B7B8-B1A647662481}" srcOrd="2" destOrd="0" parTransId="{70072D75-73B7-4A98-9FBA-DC2721DF82A1}" sibTransId="{45146ABD-0839-477C-ACD6-5CD38FF8D849}"/>
    <dgm:cxn modelId="{60CF34D0-95AD-49DB-A468-89CEE36A8AB6}" type="presOf" srcId="{A889436B-DD50-4D62-BC82-1BEA03B4BF42}" destId="{E597C188-F313-4253-8FED-E803C72C6793}" srcOrd="0" destOrd="2" presId="urn:microsoft.com/office/officeart/2005/8/layout/chevron2"/>
    <dgm:cxn modelId="{0D1B07E8-BDB8-4AAE-9F57-5DCE2AC7DEEA}" srcId="{0497F5B4-5A7B-46BF-9C5C-3BBE9D4C2C0D}" destId="{D053E1D1-0CE0-4176-A529-8BCF473B4A8B}" srcOrd="0" destOrd="0" parTransId="{5D6F54FD-C741-4C3C-83A5-636566D1ECA6}" sibTransId="{98BF4EBF-1C75-4B24-8DDE-F112370E0BBA}"/>
    <dgm:cxn modelId="{498C30EC-6BF0-4A8D-861C-824856333AE8}" type="presOf" srcId="{ACC1B2AB-9C8F-4DFC-8FC6-3C6C84F45F45}" destId="{E597C188-F313-4253-8FED-E803C72C6793}" srcOrd="0" destOrd="4" presId="urn:microsoft.com/office/officeart/2005/8/layout/chevron2"/>
    <dgm:cxn modelId="{B0EC02ED-4BB6-4792-A608-44E8ED1719D5}" srcId="{D053E1D1-0CE0-4176-A529-8BCF473B4A8B}" destId="{055F0938-F2FD-437F-A116-8EFD067A9F06}" srcOrd="1" destOrd="0" parTransId="{A120C3E8-85C4-4848-890E-8AE68DA3445A}" sibTransId="{1AC0D7F3-DF38-488C-88C6-091367C1DA86}"/>
    <dgm:cxn modelId="{D2C8E7F4-9875-4C5C-8D6C-D3D2E6B78EA1}" srcId="{ACC1B2AB-9C8F-4DFC-8FC6-3C6C84F45F45}" destId="{B9910F4B-6CDB-41D9-A81F-FDDB26E20CC7}" srcOrd="0" destOrd="0" parTransId="{FBA22BC3-BB4D-47E0-9FB0-2FF8FC7F1AAB}" sibTransId="{2E57DCC1-13CA-4DC6-A711-211BC04CE3AE}"/>
    <dgm:cxn modelId="{4367C1FD-3E78-4C52-AF06-54C1AED2EBAD}" type="presOf" srcId="{055F0938-F2FD-437F-A116-8EFD067A9F06}" destId="{E597C188-F313-4253-8FED-E803C72C6793}" srcOrd="0" destOrd="1" presId="urn:microsoft.com/office/officeart/2005/8/layout/chevron2"/>
    <dgm:cxn modelId="{B4598EFE-D233-4497-AA56-5DC69BF59E5D}" type="presOf" srcId="{D053E1D1-0CE0-4176-A529-8BCF473B4A8B}" destId="{E25F1255-FB88-4FE6-9D85-1AEE447F4F68}" srcOrd="0" destOrd="0" presId="urn:microsoft.com/office/officeart/2005/8/layout/chevron2"/>
    <dgm:cxn modelId="{2F6E2A8A-707E-46BD-8E2D-E33D2CF054D8}" type="presParOf" srcId="{39DA065A-063D-4E7C-A3F9-033AB187C4B4}" destId="{CC2181F9-6C92-481A-930A-F59C24309EFF}" srcOrd="0" destOrd="0" presId="urn:microsoft.com/office/officeart/2005/8/layout/chevron2"/>
    <dgm:cxn modelId="{39E6CBC7-D9EF-49CA-B586-2DB12E58F8BC}" type="presParOf" srcId="{CC2181F9-6C92-481A-930A-F59C24309EFF}" destId="{E25F1255-FB88-4FE6-9D85-1AEE447F4F68}" srcOrd="0" destOrd="0" presId="urn:microsoft.com/office/officeart/2005/8/layout/chevron2"/>
    <dgm:cxn modelId="{A28F609F-AF2B-41A1-8945-2C2A7B0CBD9E}" type="presParOf" srcId="{CC2181F9-6C92-481A-930A-F59C24309EFF}" destId="{E597C188-F313-4253-8FED-E803C72C6793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8.xml><?xml version="1.0" encoding="utf-8"?>
<dgm:dataModel xmlns:dgm="http://schemas.openxmlformats.org/drawingml/2006/diagram" xmlns:a="http://schemas.openxmlformats.org/drawingml/2006/main">
  <dgm:ptLst>
    <dgm:pt modelId="{80F3A614-EA29-459A-9202-3530D71240BE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EB58098-0B73-4418-A93A-10987E497652}">
      <dgm:prSet custT="1"/>
      <dgm:spPr/>
      <dgm:t>
        <a:bodyPr/>
        <a:lstStyle/>
        <a:p>
          <a:r>
            <a:rPr lang="en-US" sz="3200" b="1" baseline="0" dirty="0"/>
            <a:t>Policy:</a:t>
          </a:r>
          <a:br>
            <a:rPr lang="en-US" sz="1800" baseline="0" dirty="0"/>
          </a:br>
          <a:r>
            <a:rPr lang="en-US" sz="2400" baseline="0" dirty="0"/>
            <a:t>Determine Eligibility</a:t>
          </a:r>
          <a:endParaRPr lang="en-US" sz="2400" dirty="0"/>
        </a:p>
      </dgm:t>
    </dgm:pt>
    <dgm:pt modelId="{1428D62C-796B-4A67-9CE9-6DA4FEF448C5}" type="parTrans" cxnId="{3023562B-2523-4562-B569-3B955A336AAB}">
      <dgm:prSet/>
      <dgm:spPr/>
      <dgm:t>
        <a:bodyPr/>
        <a:lstStyle/>
        <a:p>
          <a:endParaRPr lang="en-US"/>
        </a:p>
      </dgm:t>
    </dgm:pt>
    <dgm:pt modelId="{A12C7FDB-889F-47D5-8497-32F1916CC51D}" type="sibTrans" cxnId="{3023562B-2523-4562-B569-3B955A336AAB}">
      <dgm:prSet/>
      <dgm:spPr/>
      <dgm:t>
        <a:bodyPr/>
        <a:lstStyle/>
        <a:p>
          <a:endParaRPr lang="en-US"/>
        </a:p>
      </dgm:t>
    </dgm:pt>
    <dgm:pt modelId="{B6AF1395-E6FB-4904-9945-03B2A302ECA8}" type="pres">
      <dgm:prSet presAssocID="{80F3A614-EA29-459A-9202-3530D71240BE}" presName="linear" presStyleCnt="0">
        <dgm:presLayoutVars>
          <dgm:animLvl val="lvl"/>
          <dgm:resizeHandles val="exact"/>
        </dgm:presLayoutVars>
      </dgm:prSet>
      <dgm:spPr/>
    </dgm:pt>
    <dgm:pt modelId="{724494D7-1C65-49D0-8067-472471609C82}" type="pres">
      <dgm:prSet presAssocID="{0EB58098-0B73-4418-A93A-10987E497652}" presName="parentText" presStyleLbl="node1" presStyleIdx="0" presStyleCnt="1" custScaleY="76322" custLinFactNeighborX="0" custLinFactNeighborY="-4310">
        <dgm:presLayoutVars>
          <dgm:chMax val="0"/>
          <dgm:bulletEnabled val="1"/>
        </dgm:presLayoutVars>
      </dgm:prSet>
      <dgm:spPr/>
    </dgm:pt>
  </dgm:ptLst>
  <dgm:cxnLst>
    <dgm:cxn modelId="{3023562B-2523-4562-B569-3B955A336AAB}" srcId="{80F3A614-EA29-459A-9202-3530D71240BE}" destId="{0EB58098-0B73-4418-A93A-10987E497652}" srcOrd="0" destOrd="0" parTransId="{1428D62C-796B-4A67-9CE9-6DA4FEF448C5}" sibTransId="{A12C7FDB-889F-47D5-8497-32F1916CC51D}"/>
    <dgm:cxn modelId="{55D68F5D-4E00-4860-8733-C5242351FB63}" type="presOf" srcId="{80F3A614-EA29-459A-9202-3530D71240BE}" destId="{B6AF1395-E6FB-4904-9945-03B2A302ECA8}" srcOrd="0" destOrd="0" presId="urn:microsoft.com/office/officeart/2005/8/layout/vList2"/>
    <dgm:cxn modelId="{A310B85E-A5B7-4712-9A15-F9DFB6CF011D}" type="presOf" srcId="{0EB58098-0B73-4418-A93A-10987E497652}" destId="{724494D7-1C65-49D0-8067-472471609C82}" srcOrd="0" destOrd="0" presId="urn:microsoft.com/office/officeart/2005/8/layout/vList2"/>
    <dgm:cxn modelId="{65D6D8A5-AD55-417D-A987-6D152C5786FB}" type="presParOf" srcId="{B6AF1395-E6FB-4904-9945-03B2A302ECA8}" destId="{724494D7-1C65-49D0-8067-472471609C8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9.xml><?xml version="1.0" encoding="utf-8"?>
<dgm:dataModel xmlns:dgm="http://schemas.openxmlformats.org/drawingml/2006/diagram" xmlns:a="http://schemas.openxmlformats.org/drawingml/2006/main">
  <dgm:ptLst>
    <dgm:pt modelId="{16862408-93E6-4604-BA2A-4C7765827318}" type="doc">
      <dgm:prSet loTypeId="urn:microsoft.com/office/officeart/2005/8/layout/chevron2" loCatId="process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C5AD738C-6736-4E97-86DB-83448F72D5D0}">
      <dgm:prSet custT="1"/>
      <dgm:spPr/>
      <dgm:t>
        <a:bodyPr/>
        <a:lstStyle/>
        <a:p>
          <a:r>
            <a:rPr lang="en-US" sz="2400" b="1" u="sng" dirty="0"/>
            <a:t>Eligibility Criterion 3 </a:t>
          </a:r>
          <a:r>
            <a:rPr lang="en-US" sz="2000" b="1" dirty="0"/>
            <a:t>Prior Research Experience</a:t>
          </a:r>
          <a:endParaRPr lang="en-US" sz="2000" dirty="0"/>
        </a:p>
      </dgm:t>
    </dgm:pt>
    <dgm:pt modelId="{8ED9E16A-394C-483B-913A-047BCB9718C6}" type="parTrans" cxnId="{A449CD23-6721-44AC-86CD-F54802E17EA7}">
      <dgm:prSet/>
      <dgm:spPr/>
      <dgm:t>
        <a:bodyPr/>
        <a:lstStyle/>
        <a:p>
          <a:endParaRPr lang="en-US"/>
        </a:p>
      </dgm:t>
    </dgm:pt>
    <dgm:pt modelId="{3278F5BA-7C40-418C-B4F2-F75736104430}" type="sibTrans" cxnId="{A449CD23-6721-44AC-86CD-F54802E17EA7}">
      <dgm:prSet/>
      <dgm:spPr/>
      <dgm:t>
        <a:bodyPr/>
        <a:lstStyle/>
        <a:p>
          <a:endParaRPr lang="en-US"/>
        </a:p>
      </dgm:t>
    </dgm:pt>
    <dgm:pt modelId="{9A1F2137-D0AE-4A48-A536-6624E8CB0F9F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Does the candidate have any prior postdoctoral research experience?</a:t>
          </a:r>
        </a:p>
      </dgm:t>
    </dgm:pt>
    <dgm:pt modelId="{BF5C613D-4554-4EEA-A2D3-8160374E7DFE}" type="parTrans" cxnId="{20E06C0E-5765-44F9-A510-598747461F0F}">
      <dgm:prSet/>
      <dgm:spPr/>
      <dgm:t>
        <a:bodyPr/>
        <a:lstStyle/>
        <a:p>
          <a:endParaRPr lang="en-US"/>
        </a:p>
      </dgm:t>
    </dgm:pt>
    <dgm:pt modelId="{23153F1B-3C4A-4F37-AD7A-6E716C3D68C8}" type="sibTrans" cxnId="{20E06C0E-5765-44F9-A510-598747461F0F}">
      <dgm:prSet/>
      <dgm:spPr/>
      <dgm:t>
        <a:bodyPr/>
        <a:lstStyle/>
        <a:p>
          <a:endParaRPr lang="en-US"/>
        </a:p>
      </dgm:t>
    </dgm:pt>
    <dgm:pt modelId="{B96A5780-CFB4-4306-80DE-EAEB670C8AB5}">
      <dgm:prSet custT="1"/>
      <dgm:spPr/>
      <dgm:t>
        <a:bodyPr/>
        <a:lstStyle/>
        <a:p>
          <a:pPr algn="l"/>
          <a:r>
            <a:rPr lang="en-US" sz="1400" b="1" dirty="0">
              <a:solidFill>
                <a:schemeClr val="accent3"/>
              </a:solidFill>
            </a:rPr>
            <a:t>Review the CV (and later the Data form) for previous appointments or employment that include postdoctoral research</a:t>
          </a:r>
          <a:endParaRPr lang="en-US" sz="1400" dirty="0">
            <a:solidFill>
              <a:schemeClr val="accent3"/>
            </a:solidFill>
          </a:endParaRPr>
        </a:p>
      </dgm:t>
    </dgm:pt>
    <dgm:pt modelId="{672CFCBD-8222-4D2B-92F6-E9B66D547F4C}" type="parTrans" cxnId="{C4A895E1-8FDF-4EA8-80C0-2AFE337F6F2E}">
      <dgm:prSet/>
      <dgm:spPr/>
      <dgm:t>
        <a:bodyPr/>
        <a:lstStyle/>
        <a:p>
          <a:endParaRPr lang="en-US"/>
        </a:p>
      </dgm:t>
    </dgm:pt>
    <dgm:pt modelId="{73274C6C-63E8-44A8-86C9-9AF965C7D141}" type="sibTrans" cxnId="{C4A895E1-8FDF-4EA8-80C0-2AFE337F6F2E}">
      <dgm:prSet/>
      <dgm:spPr/>
      <dgm:t>
        <a:bodyPr/>
        <a:lstStyle/>
        <a:p>
          <a:endParaRPr lang="en-US"/>
        </a:p>
      </dgm:t>
    </dgm:pt>
    <dgm:pt modelId="{FFA4C68F-0FFD-443A-99A5-7771FE2789D6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If No, the candidate IS eligible for a postdoctoral appointment</a:t>
          </a:r>
        </a:p>
      </dgm:t>
    </dgm:pt>
    <dgm:pt modelId="{4E9490FF-0131-4B88-9972-2D81623D6DD5}" type="parTrans" cxnId="{60592924-4BCD-47F1-8F60-D072F11C0106}">
      <dgm:prSet/>
      <dgm:spPr/>
      <dgm:t>
        <a:bodyPr/>
        <a:lstStyle/>
        <a:p>
          <a:endParaRPr lang="en-US"/>
        </a:p>
      </dgm:t>
    </dgm:pt>
    <dgm:pt modelId="{B411C468-27B3-43F2-80B2-81962EDA6ED7}" type="sibTrans" cxnId="{60592924-4BCD-47F1-8F60-D072F11C0106}">
      <dgm:prSet/>
      <dgm:spPr/>
      <dgm:t>
        <a:bodyPr/>
        <a:lstStyle/>
        <a:p>
          <a:endParaRPr lang="en-US"/>
        </a:p>
      </dgm:t>
    </dgm:pt>
    <dgm:pt modelId="{FF62160D-813C-49E9-8A0D-F3F0D9D7688A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If Yes, estimate the number of months of prior research experience</a:t>
          </a:r>
        </a:p>
      </dgm:t>
    </dgm:pt>
    <dgm:pt modelId="{FD100F6E-C79F-4923-89D5-764D625B3B57}" type="parTrans" cxnId="{C6BEA3BF-B2AA-494B-B8A1-516E854A22C8}">
      <dgm:prSet/>
      <dgm:spPr/>
      <dgm:t>
        <a:bodyPr/>
        <a:lstStyle/>
        <a:p>
          <a:endParaRPr lang="en-US"/>
        </a:p>
      </dgm:t>
    </dgm:pt>
    <dgm:pt modelId="{778D082F-25FD-4807-A80A-88D7FD4858CD}" type="sibTrans" cxnId="{C6BEA3BF-B2AA-494B-B8A1-516E854A22C8}">
      <dgm:prSet/>
      <dgm:spPr/>
      <dgm:t>
        <a:bodyPr/>
        <a:lstStyle/>
        <a:p>
          <a:endParaRPr lang="en-US"/>
        </a:p>
      </dgm:t>
    </dgm:pt>
    <dgm:pt modelId="{6EE36FB9-A92D-4BA1-8A70-CABF77073409}">
      <dgm:prSet custT="1"/>
      <dgm:spPr/>
      <dgm:t>
        <a:bodyPr/>
        <a:lstStyle/>
        <a:p>
          <a:pPr algn="l"/>
          <a:r>
            <a:rPr lang="en-US" sz="1400" b="1" dirty="0">
              <a:solidFill>
                <a:schemeClr val="accent3"/>
              </a:solidFill>
            </a:rPr>
            <a:t>1 to 51 months:  </a:t>
          </a:r>
          <a:r>
            <a:rPr lang="en-US" sz="1400" dirty="0">
              <a:solidFill>
                <a:schemeClr val="accent3"/>
              </a:solidFill>
            </a:rPr>
            <a:t>the candidate IS eligible for a postdoctoral appointment</a:t>
          </a:r>
        </a:p>
      </dgm:t>
    </dgm:pt>
    <dgm:pt modelId="{6FD14964-5B45-4C9D-9E2A-BEA76B4A8AAD}" type="parTrans" cxnId="{7525EB8E-FF11-4A37-A729-68B57F8220E0}">
      <dgm:prSet/>
      <dgm:spPr/>
      <dgm:t>
        <a:bodyPr/>
        <a:lstStyle/>
        <a:p>
          <a:endParaRPr lang="en-US"/>
        </a:p>
      </dgm:t>
    </dgm:pt>
    <dgm:pt modelId="{463FE7D9-B29C-408F-AE04-BED66F019D8E}" type="sibTrans" cxnId="{7525EB8E-FF11-4A37-A729-68B57F8220E0}">
      <dgm:prSet/>
      <dgm:spPr/>
      <dgm:t>
        <a:bodyPr/>
        <a:lstStyle/>
        <a:p>
          <a:endParaRPr lang="en-US"/>
        </a:p>
      </dgm:t>
    </dgm:pt>
    <dgm:pt modelId="{F5D8CBE0-86E8-4132-913E-B5351D0A8F40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Within postdoctoral </a:t>
          </a:r>
          <a:r>
            <a:rPr lang="en-US" sz="1400" b="1" dirty="0">
              <a:hlinkClick xmlns:r="http://schemas.openxmlformats.org/officeDocument/2006/relationships" r:id="rId1"/>
            </a:rPr>
            <a:t>policy term limits</a:t>
          </a:r>
          <a:endParaRPr lang="en-US" sz="1400" b="1" dirty="0"/>
        </a:p>
      </dgm:t>
    </dgm:pt>
    <dgm:pt modelId="{2609B385-9EBF-4729-870C-438DEA658A17}" type="parTrans" cxnId="{874C2291-E129-467F-8FA5-7A1444F24BA3}">
      <dgm:prSet/>
      <dgm:spPr/>
      <dgm:t>
        <a:bodyPr/>
        <a:lstStyle/>
        <a:p>
          <a:endParaRPr lang="en-US"/>
        </a:p>
      </dgm:t>
    </dgm:pt>
    <dgm:pt modelId="{51C2E5F7-0240-4842-BDA8-8A07F59D7795}" type="sibTrans" cxnId="{874C2291-E129-467F-8FA5-7A1444F24BA3}">
      <dgm:prSet/>
      <dgm:spPr/>
      <dgm:t>
        <a:bodyPr/>
        <a:lstStyle/>
        <a:p>
          <a:endParaRPr lang="en-US"/>
        </a:p>
      </dgm:t>
    </dgm:pt>
    <dgm:pt modelId="{A8EC6212-A4B3-4250-8516-FE343C788E41}">
      <dgm:prSet custT="1"/>
      <dgm:spPr/>
      <dgm:t>
        <a:bodyPr/>
        <a:lstStyle/>
        <a:p>
          <a:pPr algn="l"/>
          <a:r>
            <a:rPr lang="en-US" sz="1400" b="1" dirty="0">
              <a:solidFill>
                <a:schemeClr val="accent3"/>
              </a:solidFill>
            </a:rPr>
            <a:t>52+ months:  </a:t>
          </a:r>
          <a:r>
            <a:rPr lang="en-US" sz="1400" dirty="0">
              <a:solidFill>
                <a:schemeClr val="accent3"/>
              </a:solidFill>
            </a:rPr>
            <a:t>the candidate is NOT eligible for a postdoctoral appointment</a:t>
          </a:r>
        </a:p>
      </dgm:t>
    </dgm:pt>
    <dgm:pt modelId="{173C48DF-C251-478D-B491-C2F7ACFAB3BC}" type="parTrans" cxnId="{E1186732-89AD-4ECC-80DD-7AD1E4510DFE}">
      <dgm:prSet/>
      <dgm:spPr/>
      <dgm:t>
        <a:bodyPr/>
        <a:lstStyle/>
        <a:p>
          <a:endParaRPr lang="en-US"/>
        </a:p>
      </dgm:t>
    </dgm:pt>
    <dgm:pt modelId="{F61DB12C-DBE1-4F7E-925E-CABA58E639CE}" type="sibTrans" cxnId="{E1186732-89AD-4ECC-80DD-7AD1E4510DFE}">
      <dgm:prSet/>
      <dgm:spPr/>
      <dgm:t>
        <a:bodyPr/>
        <a:lstStyle/>
        <a:p>
          <a:endParaRPr lang="en-US"/>
        </a:p>
      </dgm:t>
    </dgm:pt>
    <dgm:pt modelId="{74262630-DBD2-432B-9783-C935906C5674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Consider a </a:t>
          </a:r>
          <a:r>
            <a:rPr lang="en-US" sz="1400" b="1" dirty="0">
              <a:hlinkClick xmlns:r="http://schemas.openxmlformats.org/officeDocument/2006/relationships" r:id="rId2"/>
            </a:rPr>
            <a:t>Visiting Scholar</a:t>
          </a:r>
          <a:r>
            <a:rPr lang="en-US" sz="1400" b="1" dirty="0"/>
            <a:t> </a:t>
          </a:r>
          <a:r>
            <a:rPr lang="en-US" sz="1400" dirty="0">
              <a:solidFill>
                <a:schemeClr val="accent3"/>
              </a:solidFill>
            </a:rPr>
            <a:t>appointment with Faculty Affairs, OR</a:t>
          </a:r>
        </a:p>
      </dgm:t>
    </dgm:pt>
    <dgm:pt modelId="{688EC674-8917-48F6-9F8C-431DEC251C8E}" type="parTrans" cxnId="{DA877080-F8DB-493C-A356-335531CC4F27}">
      <dgm:prSet/>
      <dgm:spPr/>
      <dgm:t>
        <a:bodyPr/>
        <a:lstStyle/>
        <a:p>
          <a:endParaRPr lang="en-US"/>
        </a:p>
      </dgm:t>
    </dgm:pt>
    <dgm:pt modelId="{D3F5FFC2-F042-418C-97BE-69348A239F70}" type="sibTrans" cxnId="{DA877080-F8DB-493C-A356-335531CC4F27}">
      <dgm:prSet/>
      <dgm:spPr/>
      <dgm:t>
        <a:bodyPr/>
        <a:lstStyle/>
        <a:p>
          <a:endParaRPr lang="en-US"/>
        </a:p>
      </dgm:t>
    </dgm:pt>
    <dgm:pt modelId="{7ABF9F62-9C9A-4F04-97FC-20DB2AF64253}">
      <dgm:prSet custT="1"/>
      <dgm:spPr/>
      <dgm:t>
        <a:bodyPr/>
        <a:lstStyle/>
        <a:p>
          <a:pPr algn="l"/>
          <a:r>
            <a:rPr lang="en-US" sz="1400" dirty="0">
              <a:solidFill>
                <a:schemeClr val="accent3"/>
              </a:solidFill>
            </a:rPr>
            <a:t>Consider an </a:t>
          </a:r>
          <a:r>
            <a:rPr lang="en-US" sz="1400" b="1" dirty="0">
              <a:hlinkClick xmlns:r="http://schemas.openxmlformats.org/officeDocument/2006/relationships" r:id="rId3"/>
            </a:rPr>
            <a:t>Academic Staff-Research (AS-R) </a:t>
          </a:r>
          <a:r>
            <a:rPr lang="en-US" sz="1400" dirty="0">
              <a:solidFill>
                <a:schemeClr val="accent3"/>
              </a:solidFill>
            </a:rPr>
            <a:t>or</a:t>
          </a:r>
          <a:r>
            <a:rPr lang="en-US" sz="1400" dirty="0"/>
            <a:t> </a:t>
          </a:r>
          <a:r>
            <a:rPr lang="en-US" sz="1400" b="1" dirty="0">
              <a:hlinkClick xmlns:r="http://schemas.openxmlformats.org/officeDocument/2006/relationships" r:id="rId4"/>
            </a:rPr>
            <a:t>Consultant</a:t>
          </a:r>
          <a:r>
            <a:rPr lang="en-US" sz="1400" dirty="0"/>
            <a:t> </a:t>
          </a:r>
          <a:r>
            <a:rPr lang="en-US" sz="1400" dirty="0">
              <a:solidFill>
                <a:schemeClr val="accent3"/>
              </a:solidFill>
            </a:rPr>
            <a:t>appointment with Human Resources</a:t>
          </a:r>
        </a:p>
      </dgm:t>
    </dgm:pt>
    <dgm:pt modelId="{75627644-AE04-4F25-BA4C-4C4A61059935}" type="parTrans" cxnId="{2CE0C022-9487-452B-B4AD-DB7BFCD4BD40}">
      <dgm:prSet/>
      <dgm:spPr/>
      <dgm:t>
        <a:bodyPr/>
        <a:lstStyle/>
        <a:p>
          <a:endParaRPr lang="en-US"/>
        </a:p>
      </dgm:t>
    </dgm:pt>
    <dgm:pt modelId="{98C116E9-7F01-4759-9326-DF64706176C7}" type="sibTrans" cxnId="{2CE0C022-9487-452B-B4AD-DB7BFCD4BD40}">
      <dgm:prSet/>
      <dgm:spPr/>
      <dgm:t>
        <a:bodyPr/>
        <a:lstStyle/>
        <a:p>
          <a:endParaRPr lang="en-US"/>
        </a:p>
      </dgm:t>
    </dgm:pt>
    <dgm:pt modelId="{7DF0D3D0-2A0C-4109-92EB-267FC06ABB86}">
      <dgm:prSet custT="1"/>
      <dgm:spPr/>
      <dgm:t>
        <a:bodyPr/>
        <a:lstStyle/>
        <a:p>
          <a:pPr algn="ctr"/>
          <a:r>
            <a:rPr lang="en-US" sz="1200" b="1" dirty="0">
              <a:hlinkClick xmlns:r="http://schemas.openxmlformats.org/officeDocument/2006/relationships" r:id="rId5"/>
            </a:rPr>
            <a:t>https://postdocs.stanford.edu/postdoctoral-administrators/how-quick-links/calculate-months-experience-research-non-clinical</a:t>
          </a:r>
          <a:endParaRPr lang="en-US" sz="1200" b="1" dirty="0"/>
        </a:p>
      </dgm:t>
    </dgm:pt>
    <dgm:pt modelId="{129822C3-53A7-43DB-9220-173CAA3336E0}" type="parTrans" cxnId="{3565C2DD-5437-4295-BCEA-68B276F369DC}">
      <dgm:prSet/>
      <dgm:spPr/>
      <dgm:t>
        <a:bodyPr/>
        <a:lstStyle/>
        <a:p>
          <a:endParaRPr lang="en-US"/>
        </a:p>
      </dgm:t>
    </dgm:pt>
    <dgm:pt modelId="{E3192A05-CAF1-418C-8F0C-F8681296C87E}" type="sibTrans" cxnId="{3565C2DD-5437-4295-BCEA-68B276F369DC}">
      <dgm:prSet/>
      <dgm:spPr/>
      <dgm:t>
        <a:bodyPr/>
        <a:lstStyle/>
        <a:p>
          <a:endParaRPr lang="en-US"/>
        </a:p>
      </dgm:t>
    </dgm:pt>
    <dgm:pt modelId="{6F7A4FFC-DF91-42E6-9159-5EF26B27D65C}" type="pres">
      <dgm:prSet presAssocID="{16862408-93E6-4604-BA2A-4C7765827318}" presName="linearFlow" presStyleCnt="0">
        <dgm:presLayoutVars>
          <dgm:dir/>
          <dgm:animLvl val="lvl"/>
          <dgm:resizeHandles val="exact"/>
        </dgm:presLayoutVars>
      </dgm:prSet>
      <dgm:spPr/>
    </dgm:pt>
    <dgm:pt modelId="{0AF17819-902C-45AD-A359-79CB15366B53}" type="pres">
      <dgm:prSet presAssocID="{C5AD738C-6736-4E97-86DB-83448F72D5D0}" presName="composite" presStyleCnt="0"/>
      <dgm:spPr/>
    </dgm:pt>
    <dgm:pt modelId="{93AFD30F-BCCC-4EA0-8011-633C676F1B70}" type="pres">
      <dgm:prSet presAssocID="{C5AD738C-6736-4E97-86DB-83448F72D5D0}" presName="parentText" presStyleLbl="alignNode1" presStyleIdx="0" presStyleCnt="1">
        <dgm:presLayoutVars>
          <dgm:chMax val="1"/>
          <dgm:bulletEnabled val="1"/>
        </dgm:presLayoutVars>
      </dgm:prSet>
      <dgm:spPr/>
    </dgm:pt>
    <dgm:pt modelId="{681C7A60-26A6-4E8F-A9FA-9F1C9A68E352}" type="pres">
      <dgm:prSet presAssocID="{C5AD738C-6736-4E97-86DB-83448F72D5D0}" presName="descendantText" presStyleLbl="alignAcc1" presStyleIdx="0" presStyleCnt="1">
        <dgm:presLayoutVars>
          <dgm:bulletEnabled val="1"/>
        </dgm:presLayoutVars>
      </dgm:prSet>
      <dgm:spPr/>
    </dgm:pt>
  </dgm:ptLst>
  <dgm:cxnLst>
    <dgm:cxn modelId="{20E06C0E-5765-44F9-A510-598747461F0F}" srcId="{C5AD738C-6736-4E97-86DB-83448F72D5D0}" destId="{9A1F2137-D0AE-4A48-A536-6624E8CB0F9F}" srcOrd="0" destOrd="0" parTransId="{BF5C613D-4554-4EEA-A2D3-8160374E7DFE}" sibTransId="{23153F1B-3C4A-4F37-AD7A-6E716C3D68C8}"/>
    <dgm:cxn modelId="{BBEC5D1B-18E2-4370-A634-7D0E01A77FBF}" type="presOf" srcId="{7DF0D3D0-2A0C-4109-92EB-267FC06ABB86}" destId="{681C7A60-26A6-4E8F-A9FA-9F1C9A68E352}" srcOrd="0" destOrd="9" presId="urn:microsoft.com/office/officeart/2005/8/layout/chevron2"/>
    <dgm:cxn modelId="{2CE0C022-9487-452B-B4AD-DB7BFCD4BD40}" srcId="{A8EC6212-A4B3-4250-8516-FE343C788E41}" destId="{7ABF9F62-9C9A-4F04-97FC-20DB2AF64253}" srcOrd="1" destOrd="0" parTransId="{75627644-AE04-4F25-BA4C-4C4A61059935}" sibTransId="{98C116E9-7F01-4759-9326-DF64706176C7}"/>
    <dgm:cxn modelId="{A449CD23-6721-44AC-86CD-F54802E17EA7}" srcId="{16862408-93E6-4604-BA2A-4C7765827318}" destId="{C5AD738C-6736-4E97-86DB-83448F72D5D0}" srcOrd="0" destOrd="0" parTransId="{8ED9E16A-394C-483B-913A-047BCB9718C6}" sibTransId="{3278F5BA-7C40-418C-B4F2-F75736104430}"/>
    <dgm:cxn modelId="{60592924-4BCD-47F1-8F60-D072F11C0106}" srcId="{B96A5780-CFB4-4306-80DE-EAEB670C8AB5}" destId="{FFA4C68F-0FFD-443A-99A5-7771FE2789D6}" srcOrd="0" destOrd="0" parTransId="{4E9490FF-0131-4B88-9972-2D81623D6DD5}" sibTransId="{B411C468-27B3-43F2-80B2-81962EDA6ED7}"/>
    <dgm:cxn modelId="{C1DE4524-14EA-4043-BCA9-0C63F667FF73}" type="presOf" srcId="{B96A5780-CFB4-4306-80DE-EAEB670C8AB5}" destId="{681C7A60-26A6-4E8F-A9FA-9F1C9A68E352}" srcOrd="0" destOrd="1" presId="urn:microsoft.com/office/officeart/2005/8/layout/chevron2"/>
    <dgm:cxn modelId="{E1186732-89AD-4ECC-80DD-7AD1E4510DFE}" srcId="{FF62160D-813C-49E9-8A0D-F3F0D9D7688A}" destId="{A8EC6212-A4B3-4250-8516-FE343C788E41}" srcOrd="1" destOrd="0" parTransId="{173C48DF-C251-478D-B491-C2F7ACFAB3BC}" sibTransId="{F61DB12C-DBE1-4F7E-925E-CABA58E639CE}"/>
    <dgm:cxn modelId="{84126937-558B-4CF8-A0D7-92CEDD6F0E60}" type="presOf" srcId="{C5AD738C-6736-4E97-86DB-83448F72D5D0}" destId="{93AFD30F-BCCC-4EA0-8011-633C676F1B70}" srcOrd="0" destOrd="0" presId="urn:microsoft.com/office/officeart/2005/8/layout/chevron2"/>
    <dgm:cxn modelId="{DA877080-F8DB-493C-A356-335531CC4F27}" srcId="{A8EC6212-A4B3-4250-8516-FE343C788E41}" destId="{74262630-DBD2-432B-9783-C935906C5674}" srcOrd="0" destOrd="0" parTransId="{688EC674-8917-48F6-9F8C-431DEC251C8E}" sibTransId="{D3F5FFC2-F042-418C-97BE-69348A239F70}"/>
    <dgm:cxn modelId="{7525EB8E-FF11-4A37-A729-68B57F8220E0}" srcId="{FF62160D-813C-49E9-8A0D-F3F0D9D7688A}" destId="{6EE36FB9-A92D-4BA1-8A70-CABF77073409}" srcOrd="0" destOrd="0" parTransId="{6FD14964-5B45-4C9D-9E2A-BEA76B4A8AAD}" sibTransId="{463FE7D9-B29C-408F-AE04-BED66F019D8E}"/>
    <dgm:cxn modelId="{874C2291-E129-467F-8FA5-7A1444F24BA3}" srcId="{6EE36FB9-A92D-4BA1-8A70-CABF77073409}" destId="{F5D8CBE0-86E8-4132-913E-B5351D0A8F40}" srcOrd="0" destOrd="0" parTransId="{2609B385-9EBF-4729-870C-438DEA658A17}" sibTransId="{51C2E5F7-0240-4842-BDA8-8A07F59D7795}"/>
    <dgm:cxn modelId="{FB7142A0-06A1-4946-9E4A-2368AC72C50F}" type="presOf" srcId="{A8EC6212-A4B3-4250-8516-FE343C788E41}" destId="{681C7A60-26A6-4E8F-A9FA-9F1C9A68E352}" srcOrd="0" destOrd="6" presId="urn:microsoft.com/office/officeart/2005/8/layout/chevron2"/>
    <dgm:cxn modelId="{4C5BC3A9-A6D1-4634-9D22-B6046F95824B}" type="presOf" srcId="{FF62160D-813C-49E9-8A0D-F3F0D9D7688A}" destId="{681C7A60-26A6-4E8F-A9FA-9F1C9A68E352}" srcOrd="0" destOrd="3" presId="urn:microsoft.com/office/officeart/2005/8/layout/chevron2"/>
    <dgm:cxn modelId="{746668B2-368D-4593-886E-3A6A76881683}" type="presOf" srcId="{16862408-93E6-4604-BA2A-4C7765827318}" destId="{6F7A4FFC-DF91-42E6-9159-5EF26B27D65C}" srcOrd="0" destOrd="0" presId="urn:microsoft.com/office/officeart/2005/8/layout/chevron2"/>
    <dgm:cxn modelId="{717331BF-B3D5-4667-A8DF-AF7452230194}" type="presOf" srcId="{7ABF9F62-9C9A-4F04-97FC-20DB2AF64253}" destId="{681C7A60-26A6-4E8F-A9FA-9F1C9A68E352}" srcOrd="0" destOrd="8" presId="urn:microsoft.com/office/officeart/2005/8/layout/chevron2"/>
    <dgm:cxn modelId="{C6BEA3BF-B2AA-494B-B8A1-516E854A22C8}" srcId="{B96A5780-CFB4-4306-80DE-EAEB670C8AB5}" destId="{FF62160D-813C-49E9-8A0D-F3F0D9D7688A}" srcOrd="1" destOrd="0" parTransId="{FD100F6E-C79F-4923-89D5-764D625B3B57}" sibTransId="{778D082F-25FD-4807-A80A-88D7FD4858CD}"/>
    <dgm:cxn modelId="{2EFE75CF-63B9-4440-A920-523EB342E4EF}" type="presOf" srcId="{FFA4C68F-0FFD-443A-99A5-7771FE2789D6}" destId="{681C7A60-26A6-4E8F-A9FA-9F1C9A68E352}" srcOrd="0" destOrd="2" presId="urn:microsoft.com/office/officeart/2005/8/layout/chevron2"/>
    <dgm:cxn modelId="{91B5DBDA-54E7-4D06-A57C-286F79043BC9}" type="presOf" srcId="{74262630-DBD2-432B-9783-C935906C5674}" destId="{681C7A60-26A6-4E8F-A9FA-9F1C9A68E352}" srcOrd="0" destOrd="7" presId="urn:microsoft.com/office/officeart/2005/8/layout/chevron2"/>
    <dgm:cxn modelId="{3565C2DD-5437-4295-BCEA-68B276F369DC}" srcId="{FF62160D-813C-49E9-8A0D-F3F0D9D7688A}" destId="{7DF0D3D0-2A0C-4109-92EB-267FC06ABB86}" srcOrd="2" destOrd="0" parTransId="{129822C3-53A7-43DB-9220-173CAA3336E0}" sibTransId="{E3192A05-CAF1-418C-8F0C-F8681296C87E}"/>
    <dgm:cxn modelId="{C4A895E1-8FDF-4EA8-80C0-2AFE337F6F2E}" srcId="{C5AD738C-6736-4E97-86DB-83448F72D5D0}" destId="{B96A5780-CFB4-4306-80DE-EAEB670C8AB5}" srcOrd="1" destOrd="0" parTransId="{672CFCBD-8222-4D2B-92F6-E9B66D547F4C}" sibTransId="{73274C6C-63E8-44A8-86C9-9AF965C7D141}"/>
    <dgm:cxn modelId="{A74DE2E3-B240-49F1-8059-49C4E0B03E16}" type="presOf" srcId="{6EE36FB9-A92D-4BA1-8A70-CABF77073409}" destId="{681C7A60-26A6-4E8F-A9FA-9F1C9A68E352}" srcOrd="0" destOrd="4" presId="urn:microsoft.com/office/officeart/2005/8/layout/chevron2"/>
    <dgm:cxn modelId="{55AAE9EC-24E2-4980-A45E-4EA0F196834D}" type="presOf" srcId="{F5D8CBE0-86E8-4132-913E-B5351D0A8F40}" destId="{681C7A60-26A6-4E8F-A9FA-9F1C9A68E352}" srcOrd="0" destOrd="5" presId="urn:microsoft.com/office/officeart/2005/8/layout/chevron2"/>
    <dgm:cxn modelId="{BA0FBEF7-C283-4C9B-8083-40BA2F827D58}" type="presOf" srcId="{9A1F2137-D0AE-4A48-A536-6624E8CB0F9F}" destId="{681C7A60-26A6-4E8F-A9FA-9F1C9A68E352}" srcOrd="0" destOrd="0" presId="urn:microsoft.com/office/officeart/2005/8/layout/chevron2"/>
    <dgm:cxn modelId="{C20CD6E6-2856-43B5-85AB-A62A0751EA5F}" type="presParOf" srcId="{6F7A4FFC-DF91-42E6-9159-5EF26B27D65C}" destId="{0AF17819-902C-45AD-A359-79CB15366B53}" srcOrd="0" destOrd="0" presId="urn:microsoft.com/office/officeart/2005/8/layout/chevron2"/>
    <dgm:cxn modelId="{70677117-DA64-49F4-8319-EF0047F4FACB}" type="presParOf" srcId="{0AF17819-902C-45AD-A359-79CB15366B53}" destId="{93AFD30F-BCCC-4EA0-8011-633C676F1B70}" srcOrd="0" destOrd="0" presId="urn:microsoft.com/office/officeart/2005/8/layout/chevron2"/>
    <dgm:cxn modelId="{8A534E68-FE41-4671-BB1E-D908E4B87B35}" type="presParOf" srcId="{0AF17819-902C-45AD-A359-79CB15366B53}" destId="{681C7A60-26A6-4E8F-A9FA-9F1C9A68E352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F1AF1824-EA93-4A32-80B7-8E7947D366CA}" type="doc">
      <dgm:prSet loTypeId="urn:microsoft.com/office/officeart/2005/8/layout/hList9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A3EFFC4F-87A6-4101-BB82-4F1A8F4376EE}">
      <dgm:prSet/>
      <dgm:spPr/>
      <dgm:t>
        <a:bodyPr/>
        <a:lstStyle/>
        <a:p>
          <a:r>
            <a:rPr lang="en-US" dirty="0"/>
            <a:t>From the </a:t>
          </a:r>
          <a:r>
            <a:rPr lang="en-US" dirty="0">
              <a:hlinkClick xmlns:r="http://schemas.openxmlformats.org/officeDocument/2006/relationships" r:id="rId1"/>
            </a:rPr>
            <a:t>Research Policy Handbook Chapter 10.3</a:t>
          </a:r>
          <a:endParaRPr lang="en-US" dirty="0"/>
        </a:p>
      </dgm:t>
    </dgm:pt>
    <dgm:pt modelId="{B90B8195-1F30-4D1B-9DB5-E7B760AFC9E1}" type="parTrans" cxnId="{09B3A90D-A4C1-402F-842F-827B156C897E}">
      <dgm:prSet/>
      <dgm:spPr/>
      <dgm:t>
        <a:bodyPr/>
        <a:lstStyle/>
        <a:p>
          <a:endParaRPr lang="en-US"/>
        </a:p>
      </dgm:t>
    </dgm:pt>
    <dgm:pt modelId="{DFC994F3-4DB3-481A-A0AC-8C273829D2C3}" type="sibTrans" cxnId="{09B3A90D-A4C1-402F-842F-827B156C897E}">
      <dgm:prSet/>
      <dgm:spPr/>
      <dgm:t>
        <a:bodyPr/>
        <a:lstStyle/>
        <a:p>
          <a:endParaRPr lang="en-US"/>
        </a:p>
      </dgm:t>
    </dgm:pt>
    <dgm:pt modelId="{42A665C9-2064-4CFB-8BB6-9A14F10CFE78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“</a:t>
          </a:r>
          <a:r>
            <a:rPr lang="en-US" sz="1400" dirty="0">
              <a:solidFill>
                <a:schemeClr val="accent3"/>
              </a:solidFill>
              <a:highlight>
                <a:srgbClr val="FFFF00"/>
              </a:highlight>
            </a:rPr>
            <a:t>A Stanford POSTDOCTORAL SCHOLAR is a </a:t>
          </a:r>
          <a:r>
            <a:rPr lang="en-US" sz="1400" b="1" dirty="0">
              <a:solidFill>
                <a:schemeClr val="accent3"/>
              </a:solidFill>
              <a:highlight>
                <a:srgbClr val="FFFF00"/>
              </a:highlight>
            </a:rPr>
            <a:t>non-matriculated trainee, in graduate student status</a:t>
          </a:r>
          <a:r>
            <a:rPr lang="en-US" sz="1400" dirty="0">
              <a:solidFill>
                <a:schemeClr val="accent3"/>
              </a:solidFill>
              <a:highlight>
                <a:srgbClr val="FFFF00"/>
              </a:highlight>
            </a:rPr>
            <a:t>, </a:t>
          </a:r>
          <a:r>
            <a:rPr lang="en-US" sz="1400" b="1" dirty="0">
              <a:solidFill>
                <a:schemeClr val="accent3"/>
              </a:solidFill>
              <a:highlight>
                <a:srgbClr val="FFFF00"/>
              </a:highlight>
            </a:rPr>
            <a:t>in residence at Stanford University</a:t>
          </a:r>
          <a:r>
            <a:rPr lang="en-US" sz="1400" dirty="0">
              <a:solidFill>
                <a:schemeClr val="accent3"/>
              </a:solidFill>
              <a:highlight>
                <a:srgbClr val="FFFF00"/>
              </a:highlight>
            </a:rPr>
            <a:t> </a:t>
          </a:r>
          <a:r>
            <a:rPr lang="en-US" sz="1400" b="1" dirty="0">
              <a:solidFill>
                <a:schemeClr val="accent3"/>
              </a:solidFill>
              <a:highlight>
                <a:srgbClr val="FFFF00"/>
              </a:highlight>
            </a:rPr>
            <a:t>pursuing advanced studies</a:t>
          </a:r>
          <a:r>
            <a:rPr lang="en-US" sz="1400" dirty="0">
              <a:solidFill>
                <a:schemeClr val="accent3"/>
              </a:solidFill>
              <a:highlight>
                <a:srgbClr val="FFFF00"/>
              </a:highlight>
            </a:rPr>
            <a:t> </a:t>
          </a:r>
          <a:r>
            <a:rPr lang="en-US" sz="1400" dirty="0">
              <a:solidFill>
                <a:schemeClr val="accent3"/>
              </a:solidFill>
            </a:rPr>
            <a:t>beyond the doctoral level in preparation for an independent career. Postdoctoral Scholars are appointed for a limited period of time and may participate on Stanford research projects and/or may be supported by external awards or fellowships. In all cases, their appointment at Stanford is for the purpose of advanced studies, research, and </a:t>
          </a:r>
          <a:r>
            <a:rPr lang="en-US" sz="1400" b="1" dirty="0">
              <a:solidFill>
                <a:schemeClr val="accent3"/>
              </a:solidFill>
              <a:highlight>
                <a:srgbClr val="FFFF00"/>
              </a:highlight>
            </a:rPr>
            <a:t>training under the mentorship of a Stanford faculty member</a:t>
          </a:r>
          <a:r>
            <a:rPr lang="en-US" sz="1400" dirty="0">
              <a:solidFill>
                <a:schemeClr val="accent3"/>
              </a:solidFill>
              <a:highlight>
                <a:srgbClr val="FFFF00"/>
              </a:highlight>
            </a:rPr>
            <a:t>.”</a:t>
          </a:r>
        </a:p>
      </dgm:t>
    </dgm:pt>
    <dgm:pt modelId="{F8F8EF46-5DE9-4142-8512-2C35EF24E21F}" type="parTrans" cxnId="{54629487-F922-44CF-A4E1-3D0B51EFBC8A}">
      <dgm:prSet/>
      <dgm:spPr/>
      <dgm:t>
        <a:bodyPr/>
        <a:lstStyle/>
        <a:p>
          <a:endParaRPr lang="en-US"/>
        </a:p>
      </dgm:t>
    </dgm:pt>
    <dgm:pt modelId="{0BC71125-ADE5-4758-926B-000080E58C35}" type="sibTrans" cxnId="{54629487-F922-44CF-A4E1-3D0B51EFBC8A}">
      <dgm:prSet/>
      <dgm:spPr/>
      <dgm:t>
        <a:bodyPr/>
        <a:lstStyle/>
        <a:p>
          <a:endParaRPr lang="en-US"/>
        </a:p>
      </dgm:t>
    </dgm:pt>
    <dgm:pt modelId="{BBCF8C0D-0396-4A08-B818-8A52C07918E3}" type="pres">
      <dgm:prSet presAssocID="{F1AF1824-EA93-4A32-80B7-8E7947D366CA}" presName="list" presStyleCnt="0">
        <dgm:presLayoutVars>
          <dgm:dir/>
          <dgm:animLvl val="lvl"/>
        </dgm:presLayoutVars>
      </dgm:prSet>
      <dgm:spPr/>
    </dgm:pt>
    <dgm:pt modelId="{FA6E3F9B-3C27-4FB2-8958-6096D1E61C5D}" type="pres">
      <dgm:prSet presAssocID="{A3EFFC4F-87A6-4101-BB82-4F1A8F4376EE}" presName="posSpace" presStyleCnt="0"/>
      <dgm:spPr/>
    </dgm:pt>
    <dgm:pt modelId="{7187E822-0DAB-4D2D-A450-16A8616C91E0}" type="pres">
      <dgm:prSet presAssocID="{A3EFFC4F-87A6-4101-BB82-4F1A8F4376EE}" presName="vertFlow" presStyleCnt="0"/>
      <dgm:spPr/>
    </dgm:pt>
    <dgm:pt modelId="{23F53689-28B9-487D-A24E-909780BB9671}" type="pres">
      <dgm:prSet presAssocID="{A3EFFC4F-87A6-4101-BB82-4F1A8F4376EE}" presName="topSpace" presStyleCnt="0"/>
      <dgm:spPr/>
    </dgm:pt>
    <dgm:pt modelId="{02577510-63BD-41DC-9174-AE8DB0068E07}" type="pres">
      <dgm:prSet presAssocID="{A3EFFC4F-87A6-4101-BB82-4F1A8F4376EE}" presName="firstComp" presStyleCnt="0"/>
      <dgm:spPr/>
    </dgm:pt>
    <dgm:pt modelId="{6BBCD2F9-C28B-41F9-80AD-59BB27AD94B9}" type="pres">
      <dgm:prSet presAssocID="{A3EFFC4F-87A6-4101-BB82-4F1A8F4376EE}" presName="firstChild" presStyleLbl="bgAccFollowNode1" presStyleIdx="0" presStyleCnt="1" custScaleX="104501" custScaleY="162395"/>
      <dgm:spPr/>
    </dgm:pt>
    <dgm:pt modelId="{E10F0853-A65B-4A60-B0B3-8AC500A56ECA}" type="pres">
      <dgm:prSet presAssocID="{A3EFFC4F-87A6-4101-BB82-4F1A8F4376EE}" presName="firstChildTx" presStyleLbl="bgAccFollowNode1" presStyleIdx="0" presStyleCnt="1">
        <dgm:presLayoutVars>
          <dgm:bulletEnabled val="1"/>
        </dgm:presLayoutVars>
      </dgm:prSet>
      <dgm:spPr/>
    </dgm:pt>
    <dgm:pt modelId="{AAF97DEB-BEF9-477E-AF2E-1A742AF7BF51}" type="pres">
      <dgm:prSet presAssocID="{A3EFFC4F-87A6-4101-BB82-4F1A8F4376EE}" presName="negSpace" presStyleCnt="0"/>
      <dgm:spPr/>
    </dgm:pt>
    <dgm:pt modelId="{C9CE118B-D0C4-4539-BC2E-9752105F6B72}" type="pres">
      <dgm:prSet presAssocID="{A3EFFC4F-87A6-4101-BB82-4F1A8F4376EE}" presName="circle" presStyleLbl="node1" presStyleIdx="0" presStyleCnt="1" custLinFactNeighborX="-7611" custLinFactNeighborY="-1047"/>
      <dgm:spPr/>
    </dgm:pt>
  </dgm:ptLst>
  <dgm:cxnLst>
    <dgm:cxn modelId="{09B3A90D-A4C1-402F-842F-827B156C897E}" srcId="{F1AF1824-EA93-4A32-80B7-8E7947D366CA}" destId="{A3EFFC4F-87A6-4101-BB82-4F1A8F4376EE}" srcOrd="0" destOrd="0" parTransId="{B90B8195-1F30-4D1B-9DB5-E7B760AFC9E1}" sibTransId="{DFC994F3-4DB3-481A-A0AC-8C273829D2C3}"/>
    <dgm:cxn modelId="{278B597F-759A-46E1-A411-0F96E0AC9C0B}" type="presOf" srcId="{F1AF1824-EA93-4A32-80B7-8E7947D366CA}" destId="{BBCF8C0D-0396-4A08-B818-8A52C07918E3}" srcOrd="0" destOrd="0" presId="urn:microsoft.com/office/officeart/2005/8/layout/hList9"/>
    <dgm:cxn modelId="{473ABF83-98EA-4701-81DF-A3FCFF0A1B28}" type="presOf" srcId="{42A665C9-2064-4CFB-8BB6-9A14F10CFE78}" destId="{6BBCD2F9-C28B-41F9-80AD-59BB27AD94B9}" srcOrd="0" destOrd="0" presId="urn:microsoft.com/office/officeart/2005/8/layout/hList9"/>
    <dgm:cxn modelId="{54629487-F922-44CF-A4E1-3D0B51EFBC8A}" srcId="{A3EFFC4F-87A6-4101-BB82-4F1A8F4376EE}" destId="{42A665C9-2064-4CFB-8BB6-9A14F10CFE78}" srcOrd="0" destOrd="0" parTransId="{F8F8EF46-5DE9-4142-8512-2C35EF24E21F}" sibTransId="{0BC71125-ADE5-4758-926B-000080E58C35}"/>
    <dgm:cxn modelId="{E411AAE7-3907-44CF-A531-7733748F1E65}" type="presOf" srcId="{A3EFFC4F-87A6-4101-BB82-4F1A8F4376EE}" destId="{C9CE118B-D0C4-4539-BC2E-9752105F6B72}" srcOrd="0" destOrd="0" presId="urn:microsoft.com/office/officeart/2005/8/layout/hList9"/>
    <dgm:cxn modelId="{B018E4E9-4701-4935-B5D7-1F871962EAF5}" type="presOf" srcId="{42A665C9-2064-4CFB-8BB6-9A14F10CFE78}" destId="{E10F0853-A65B-4A60-B0B3-8AC500A56ECA}" srcOrd="1" destOrd="0" presId="urn:microsoft.com/office/officeart/2005/8/layout/hList9"/>
    <dgm:cxn modelId="{29AF255B-ABE8-461D-A06C-6F382B515A05}" type="presParOf" srcId="{BBCF8C0D-0396-4A08-B818-8A52C07918E3}" destId="{FA6E3F9B-3C27-4FB2-8958-6096D1E61C5D}" srcOrd="0" destOrd="0" presId="urn:microsoft.com/office/officeart/2005/8/layout/hList9"/>
    <dgm:cxn modelId="{7B613FAD-963D-41E1-B5A6-B99789DBA079}" type="presParOf" srcId="{BBCF8C0D-0396-4A08-B818-8A52C07918E3}" destId="{7187E822-0DAB-4D2D-A450-16A8616C91E0}" srcOrd="1" destOrd="0" presId="urn:microsoft.com/office/officeart/2005/8/layout/hList9"/>
    <dgm:cxn modelId="{03E85A0A-1672-4BEC-AB7B-5DD91C741A25}" type="presParOf" srcId="{7187E822-0DAB-4D2D-A450-16A8616C91E0}" destId="{23F53689-28B9-487D-A24E-909780BB9671}" srcOrd="0" destOrd="0" presId="urn:microsoft.com/office/officeart/2005/8/layout/hList9"/>
    <dgm:cxn modelId="{AB69C47E-D5A1-4989-99C3-932903C97C11}" type="presParOf" srcId="{7187E822-0DAB-4D2D-A450-16A8616C91E0}" destId="{02577510-63BD-41DC-9174-AE8DB0068E07}" srcOrd="1" destOrd="0" presId="urn:microsoft.com/office/officeart/2005/8/layout/hList9"/>
    <dgm:cxn modelId="{D2C11D39-8C89-4DD1-B934-CD15D7654A12}" type="presParOf" srcId="{02577510-63BD-41DC-9174-AE8DB0068E07}" destId="{6BBCD2F9-C28B-41F9-80AD-59BB27AD94B9}" srcOrd="0" destOrd="0" presId="urn:microsoft.com/office/officeart/2005/8/layout/hList9"/>
    <dgm:cxn modelId="{D8FBC92E-004F-4E75-B422-4D067369F7E8}" type="presParOf" srcId="{02577510-63BD-41DC-9174-AE8DB0068E07}" destId="{E10F0853-A65B-4A60-B0B3-8AC500A56ECA}" srcOrd="1" destOrd="0" presId="urn:microsoft.com/office/officeart/2005/8/layout/hList9"/>
    <dgm:cxn modelId="{60FE5F83-E1EE-47A4-A765-A86DD15901AD}" type="presParOf" srcId="{BBCF8C0D-0396-4A08-B818-8A52C07918E3}" destId="{AAF97DEB-BEF9-477E-AF2E-1A742AF7BF51}" srcOrd="2" destOrd="0" presId="urn:microsoft.com/office/officeart/2005/8/layout/hList9"/>
    <dgm:cxn modelId="{30B3DAF5-B95E-4F82-83B9-F87EE7E348A1}" type="presParOf" srcId="{BBCF8C0D-0396-4A08-B818-8A52C07918E3}" destId="{C9CE118B-D0C4-4539-BC2E-9752105F6B72}" srcOrd="3" destOrd="0" presId="urn:microsoft.com/office/officeart/2005/8/layout/hList9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60.xml><?xml version="1.0" encoding="utf-8"?>
<dgm:dataModel xmlns:dgm="http://schemas.openxmlformats.org/drawingml/2006/diagram" xmlns:a="http://schemas.openxmlformats.org/drawingml/2006/main">
  <dgm:ptLst>
    <dgm:pt modelId="{03509EF9-731A-4594-B403-13F29850E2F1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9818210-9D0A-46B7-B490-5A4221FC27CA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300" b="1" baseline="0" dirty="0"/>
          </a:br>
          <a:r>
            <a:rPr lang="en-US" sz="2400" baseline="0" dirty="0"/>
            <a:t>Sponsorship, Budget, &amp; Eligibility</a:t>
          </a:r>
          <a:endParaRPr lang="en-US" sz="2400" dirty="0"/>
        </a:p>
      </dgm:t>
    </dgm:pt>
    <dgm:pt modelId="{8F010DAF-0541-46E1-A52C-A69E558A5C7A}" type="parTrans" cxnId="{E23D7D4E-77DD-4331-8B3B-1DD2A54D371C}">
      <dgm:prSet/>
      <dgm:spPr/>
      <dgm:t>
        <a:bodyPr/>
        <a:lstStyle/>
        <a:p>
          <a:endParaRPr lang="en-US"/>
        </a:p>
      </dgm:t>
    </dgm:pt>
    <dgm:pt modelId="{31A95B15-AAB1-48B3-9AF2-2870CDA6730C}" type="sibTrans" cxnId="{E23D7D4E-77DD-4331-8B3B-1DD2A54D371C}">
      <dgm:prSet/>
      <dgm:spPr/>
      <dgm:t>
        <a:bodyPr/>
        <a:lstStyle/>
        <a:p>
          <a:endParaRPr lang="en-US"/>
        </a:p>
      </dgm:t>
    </dgm:pt>
    <dgm:pt modelId="{FAA07A32-D9E7-4D10-98AA-1357361AEF4D}" type="pres">
      <dgm:prSet presAssocID="{03509EF9-731A-4594-B403-13F29850E2F1}" presName="linear" presStyleCnt="0">
        <dgm:presLayoutVars>
          <dgm:animLvl val="lvl"/>
          <dgm:resizeHandles val="exact"/>
        </dgm:presLayoutVars>
      </dgm:prSet>
      <dgm:spPr/>
    </dgm:pt>
    <dgm:pt modelId="{2C9397C9-510D-4B4A-A012-AD07C81A5722}" type="pres">
      <dgm:prSet presAssocID="{49818210-9D0A-46B7-B490-5A4221FC27CA}" presName="parentText" presStyleLbl="node1" presStyleIdx="0" presStyleCnt="1" custScaleY="76322" custLinFactNeighborX="0" custLinFactNeighborY="1526">
        <dgm:presLayoutVars>
          <dgm:chMax val="0"/>
          <dgm:bulletEnabled val="1"/>
        </dgm:presLayoutVars>
      </dgm:prSet>
      <dgm:spPr/>
    </dgm:pt>
  </dgm:ptLst>
  <dgm:cxnLst>
    <dgm:cxn modelId="{17698838-FE33-4594-8C1B-EC947D090D8A}" type="presOf" srcId="{03509EF9-731A-4594-B403-13F29850E2F1}" destId="{FAA07A32-D9E7-4D10-98AA-1357361AEF4D}" srcOrd="0" destOrd="0" presId="urn:microsoft.com/office/officeart/2005/8/layout/vList2"/>
    <dgm:cxn modelId="{E23D7D4E-77DD-4331-8B3B-1DD2A54D371C}" srcId="{03509EF9-731A-4594-B403-13F29850E2F1}" destId="{49818210-9D0A-46B7-B490-5A4221FC27CA}" srcOrd="0" destOrd="0" parTransId="{8F010DAF-0541-46E1-A52C-A69E558A5C7A}" sibTransId="{31A95B15-AAB1-48B3-9AF2-2870CDA6730C}"/>
    <dgm:cxn modelId="{77BCEAC7-6B62-4194-845F-CD02EF94CB4B}" type="presOf" srcId="{49818210-9D0A-46B7-B490-5A4221FC27CA}" destId="{2C9397C9-510D-4B4A-A012-AD07C81A5722}" srcOrd="0" destOrd="0" presId="urn:microsoft.com/office/officeart/2005/8/layout/vList2"/>
    <dgm:cxn modelId="{8D5B3D8A-5F51-4214-B308-C6145AB33B6A}" type="presParOf" srcId="{FAA07A32-D9E7-4D10-98AA-1357361AEF4D}" destId="{2C9397C9-510D-4B4A-A012-AD07C81A572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1.xml><?xml version="1.0" encoding="utf-8"?>
<dgm:dataModel xmlns:dgm="http://schemas.openxmlformats.org/drawingml/2006/diagram" xmlns:a="http://schemas.openxmlformats.org/drawingml/2006/main">
  <dgm:ptLst>
    <dgm:pt modelId="{3E26B054-350C-4E2B-85F3-5AA83CA216A8}" type="doc">
      <dgm:prSet loTypeId="urn:microsoft.com/office/officeart/2005/8/layout/vList5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1B514494-9567-4940-81DA-2BE551C50B5E}">
      <dgm:prSet custT="1"/>
      <dgm:spPr/>
      <dgm:t>
        <a:bodyPr/>
        <a:lstStyle/>
        <a:p>
          <a:r>
            <a:rPr lang="en-US" sz="4400" b="1" i="1" dirty="0"/>
            <a:t>Real World Training Scenario</a:t>
          </a:r>
          <a:endParaRPr lang="en-US" sz="4400" dirty="0"/>
        </a:p>
      </dgm:t>
    </dgm:pt>
    <dgm:pt modelId="{8A279021-FF43-4A9D-9800-DF6E2AE99157}" type="parTrans" cxnId="{767F696E-4D23-44BD-A1BB-31C876D9D5BE}">
      <dgm:prSet/>
      <dgm:spPr/>
      <dgm:t>
        <a:bodyPr/>
        <a:lstStyle/>
        <a:p>
          <a:endParaRPr lang="en-US"/>
        </a:p>
      </dgm:t>
    </dgm:pt>
    <dgm:pt modelId="{E1326E2C-F5A4-469C-9683-B30A2DDB34BF}" type="sibTrans" cxnId="{767F696E-4D23-44BD-A1BB-31C876D9D5BE}">
      <dgm:prSet/>
      <dgm:spPr/>
      <dgm:t>
        <a:bodyPr/>
        <a:lstStyle/>
        <a:p>
          <a:endParaRPr lang="en-US"/>
        </a:p>
      </dgm:t>
    </dgm:pt>
    <dgm:pt modelId="{6C09F85C-8BCB-4497-A11D-991040F3BB7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You are a new Postdoc Admin for PI David Lobell, Professor of Earth System Science, at the Freeman-Spogli Institute – Center on Food Security and the Environment</a:t>
          </a:r>
        </a:p>
      </dgm:t>
    </dgm:pt>
    <dgm:pt modelId="{41AAF94E-8413-4FAB-9DBB-237E565AF57F}" type="parTrans" cxnId="{9D91A22F-5A10-4ABE-A3C4-623CB55151A9}">
      <dgm:prSet/>
      <dgm:spPr/>
      <dgm:t>
        <a:bodyPr/>
        <a:lstStyle/>
        <a:p>
          <a:endParaRPr lang="en-US"/>
        </a:p>
      </dgm:t>
    </dgm:pt>
    <dgm:pt modelId="{D7C5CCC8-F09C-4095-9D59-77EFB49EDFDE}" type="sibTrans" cxnId="{9D91A22F-5A10-4ABE-A3C4-623CB55151A9}">
      <dgm:prSet/>
      <dgm:spPr/>
      <dgm:t>
        <a:bodyPr/>
        <a:lstStyle/>
        <a:p>
          <a:endParaRPr lang="en-US"/>
        </a:p>
      </dgm:t>
    </dgm:pt>
    <dgm:pt modelId="{C4B72C1A-422B-4C89-A8B6-357567D04CB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Prof Lobell asked you to appoint a new postdoc</a:t>
          </a:r>
        </a:p>
      </dgm:t>
    </dgm:pt>
    <dgm:pt modelId="{003C35A7-E746-4208-92A4-A55E7749F381}" type="parTrans" cxnId="{D32CD291-5D71-4C63-81FC-34E4A2E3148F}">
      <dgm:prSet/>
      <dgm:spPr/>
      <dgm:t>
        <a:bodyPr/>
        <a:lstStyle/>
        <a:p>
          <a:endParaRPr lang="en-US"/>
        </a:p>
      </dgm:t>
    </dgm:pt>
    <dgm:pt modelId="{ED86B8F0-AE9F-4A89-BCF7-F65136D57B37}" type="sibTrans" cxnId="{D32CD291-5D71-4C63-81FC-34E4A2E3148F}">
      <dgm:prSet/>
      <dgm:spPr/>
      <dgm:t>
        <a:bodyPr/>
        <a:lstStyle/>
        <a:p>
          <a:endParaRPr lang="en-US"/>
        </a:p>
      </dgm:t>
    </dgm:pt>
    <dgm:pt modelId="{41DF463B-3ABB-4640-B47E-DB5B640AC96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Before sending the appointment invite, you confirm these things:</a:t>
          </a:r>
        </a:p>
      </dgm:t>
    </dgm:pt>
    <dgm:pt modelId="{9245FE8F-9900-4253-A841-D753ED84EF0D}" type="parTrans" cxnId="{98168EB0-ACCD-4E07-9A23-51D5EE6470E2}">
      <dgm:prSet/>
      <dgm:spPr/>
      <dgm:t>
        <a:bodyPr/>
        <a:lstStyle/>
        <a:p>
          <a:endParaRPr lang="en-US"/>
        </a:p>
      </dgm:t>
    </dgm:pt>
    <dgm:pt modelId="{A0B127CD-E4A4-4915-A0EA-F931D08B2CDD}" type="sibTrans" cxnId="{98168EB0-ACCD-4E07-9A23-51D5EE6470E2}">
      <dgm:prSet/>
      <dgm:spPr/>
      <dgm:t>
        <a:bodyPr/>
        <a:lstStyle/>
        <a:p>
          <a:endParaRPr lang="en-US"/>
        </a:p>
      </dgm:t>
    </dgm:pt>
    <dgm:pt modelId="{C53CB031-3E26-4B8C-A36A-EE77516F993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Prof Lobell is a member of the professoriate eligible to sponsor a postdoc</a:t>
          </a:r>
        </a:p>
      </dgm:t>
    </dgm:pt>
    <dgm:pt modelId="{8F3CC126-F245-4248-ADB1-22C1C709ED2B}" type="parTrans" cxnId="{DBFA4E44-3C18-479B-9262-7EDAF85896B6}">
      <dgm:prSet/>
      <dgm:spPr/>
      <dgm:t>
        <a:bodyPr/>
        <a:lstStyle/>
        <a:p>
          <a:endParaRPr lang="en-US"/>
        </a:p>
      </dgm:t>
    </dgm:pt>
    <dgm:pt modelId="{2E0D5317-ECA4-4B1D-BFA1-F08C129AD19B}" type="sibTrans" cxnId="{DBFA4E44-3C18-479B-9262-7EDAF85896B6}">
      <dgm:prSet/>
      <dgm:spPr/>
      <dgm:t>
        <a:bodyPr/>
        <a:lstStyle/>
        <a:p>
          <a:endParaRPr lang="en-US"/>
        </a:p>
      </dgm:t>
    </dgm:pt>
    <dgm:pt modelId="{259213C5-D75B-45AF-9A80-048FA2BE1955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Prof Lobell has sufficient funding for salary, benefits, and extras</a:t>
          </a:r>
        </a:p>
      </dgm:t>
    </dgm:pt>
    <dgm:pt modelId="{C25B9541-ED06-4133-B890-F6F4C70BDD78}" type="parTrans" cxnId="{3FA25D53-0BC1-44ED-BA27-1850412AEE9B}">
      <dgm:prSet/>
      <dgm:spPr/>
      <dgm:t>
        <a:bodyPr/>
        <a:lstStyle/>
        <a:p>
          <a:endParaRPr lang="en-US"/>
        </a:p>
      </dgm:t>
    </dgm:pt>
    <dgm:pt modelId="{51A2EC74-5C28-4642-A82A-9C6652738F64}" type="sibTrans" cxnId="{3FA25D53-0BC1-44ED-BA27-1850412AEE9B}">
      <dgm:prSet/>
      <dgm:spPr/>
      <dgm:t>
        <a:bodyPr/>
        <a:lstStyle/>
        <a:p>
          <a:endParaRPr lang="en-US"/>
        </a:p>
      </dgm:t>
    </dgm:pt>
    <dgm:pt modelId="{33839F2A-29F3-470A-86E4-33F9D0BC57D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Candidate is eligible to be appointed as a postdoc at Stanford</a:t>
          </a:r>
        </a:p>
      </dgm:t>
    </dgm:pt>
    <dgm:pt modelId="{A7C422C8-CD4B-490A-A707-9F204B7F8A8D}" type="parTrans" cxnId="{314572E7-D898-4161-8BD6-70BB3C743EC6}">
      <dgm:prSet/>
      <dgm:spPr/>
      <dgm:t>
        <a:bodyPr/>
        <a:lstStyle/>
        <a:p>
          <a:endParaRPr lang="en-US"/>
        </a:p>
      </dgm:t>
    </dgm:pt>
    <dgm:pt modelId="{0DF6A0DC-089D-4854-A84B-C085049BB7C4}" type="sibTrans" cxnId="{314572E7-D898-4161-8BD6-70BB3C743EC6}">
      <dgm:prSet/>
      <dgm:spPr/>
      <dgm:t>
        <a:bodyPr/>
        <a:lstStyle/>
        <a:p>
          <a:endParaRPr lang="en-US"/>
        </a:p>
      </dgm:t>
    </dgm:pt>
    <dgm:pt modelId="{79FB7DD9-D67A-4626-BE66-FE23EF4A745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You obtain the candidate’s contact information and the appointment terms from Prof Lobell</a:t>
          </a:r>
        </a:p>
      </dgm:t>
    </dgm:pt>
    <dgm:pt modelId="{A268D3E4-4456-40EF-983D-DEE919A0F422}" type="parTrans" cxnId="{E95EF68E-6F01-42A2-A16F-03BE9D96B923}">
      <dgm:prSet/>
      <dgm:spPr/>
      <dgm:t>
        <a:bodyPr/>
        <a:lstStyle/>
        <a:p>
          <a:endParaRPr lang="en-US"/>
        </a:p>
      </dgm:t>
    </dgm:pt>
    <dgm:pt modelId="{B336AD4B-AA2F-4810-A58C-472670AD5DB4}" type="sibTrans" cxnId="{E95EF68E-6F01-42A2-A16F-03BE9D96B923}">
      <dgm:prSet/>
      <dgm:spPr/>
      <dgm:t>
        <a:bodyPr/>
        <a:lstStyle/>
        <a:p>
          <a:endParaRPr lang="en-US"/>
        </a:p>
      </dgm:t>
    </dgm:pt>
    <dgm:pt modelId="{EA8AB1FF-0974-47DC-842C-BEB868DBA44E}" type="pres">
      <dgm:prSet presAssocID="{3E26B054-350C-4E2B-85F3-5AA83CA216A8}" presName="Name0" presStyleCnt="0">
        <dgm:presLayoutVars>
          <dgm:dir/>
          <dgm:animLvl val="lvl"/>
          <dgm:resizeHandles val="exact"/>
        </dgm:presLayoutVars>
      </dgm:prSet>
      <dgm:spPr/>
    </dgm:pt>
    <dgm:pt modelId="{83EB7004-C3D3-4566-891A-E1859D1AB6E8}" type="pres">
      <dgm:prSet presAssocID="{1B514494-9567-4940-81DA-2BE551C50B5E}" presName="linNode" presStyleCnt="0"/>
      <dgm:spPr/>
    </dgm:pt>
    <dgm:pt modelId="{F24AD81E-C6D6-4299-9E08-3AC5EB775581}" type="pres">
      <dgm:prSet presAssocID="{1B514494-9567-4940-81DA-2BE551C50B5E}" presName="parentText" presStyleLbl="node1" presStyleIdx="0" presStyleCnt="1" custLinFactNeighborX="-3420" custLinFactNeighborY="-2409">
        <dgm:presLayoutVars>
          <dgm:chMax val="1"/>
          <dgm:bulletEnabled val="1"/>
        </dgm:presLayoutVars>
      </dgm:prSet>
      <dgm:spPr/>
    </dgm:pt>
    <dgm:pt modelId="{3D85FD81-5ABB-4D7E-81F5-3F94D48B16B3}" type="pres">
      <dgm:prSet presAssocID="{1B514494-9567-4940-81DA-2BE551C50B5E}" presName="descendantText" presStyleLbl="alignAccFollowNode1" presStyleIdx="0" presStyleCnt="1">
        <dgm:presLayoutVars>
          <dgm:bulletEnabled val="1"/>
        </dgm:presLayoutVars>
      </dgm:prSet>
      <dgm:spPr/>
    </dgm:pt>
  </dgm:ptLst>
  <dgm:cxnLst>
    <dgm:cxn modelId="{AD98DA04-1034-4996-823C-77D18B5AD86B}" type="presOf" srcId="{C4B72C1A-422B-4C89-A8B6-357567D04CBF}" destId="{3D85FD81-5ABB-4D7E-81F5-3F94D48B16B3}" srcOrd="0" destOrd="1" presId="urn:microsoft.com/office/officeart/2005/8/layout/vList5"/>
    <dgm:cxn modelId="{2335AE13-4796-406D-BC4E-46FC766FC93E}" type="presOf" srcId="{41DF463B-3ABB-4640-B47E-DB5B640AC965}" destId="{3D85FD81-5ABB-4D7E-81F5-3F94D48B16B3}" srcOrd="0" destOrd="2" presId="urn:microsoft.com/office/officeart/2005/8/layout/vList5"/>
    <dgm:cxn modelId="{5B94AE2C-205A-4D59-91FE-E7D7F6C4A739}" type="presOf" srcId="{33839F2A-29F3-470A-86E4-33F9D0BC57D9}" destId="{3D85FD81-5ABB-4D7E-81F5-3F94D48B16B3}" srcOrd="0" destOrd="5" presId="urn:microsoft.com/office/officeart/2005/8/layout/vList5"/>
    <dgm:cxn modelId="{9D91A22F-5A10-4ABE-A3C4-623CB55151A9}" srcId="{1B514494-9567-4940-81DA-2BE551C50B5E}" destId="{6C09F85C-8BCB-4497-A11D-991040F3BB75}" srcOrd="0" destOrd="0" parTransId="{41AAF94E-8413-4FAB-9DBB-237E565AF57F}" sibTransId="{D7C5CCC8-F09C-4095-9D59-77EFB49EDFDE}"/>
    <dgm:cxn modelId="{00A8A33C-E82F-4EE0-988E-54F6DCED8722}" type="presOf" srcId="{3E26B054-350C-4E2B-85F3-5AA83CA216A8}" destId="{EA8AB1FF-0974-47DC-842C-BEB868DBA44E}" srcOrd="0" destOrd="0" presId="urn:microsoft.com/office/officeart/2005/8/layout/vList5"/>
    <dgm:cxn modelId="{DBFA4E44-3C18-479B-9262-7EDAF85896B6}" srcId="{41DF463B-3ABB-4640-B47E-DB5B640AC965}" destId="{C53CB031-3E26-4B8C-A36A-EE77516F9932}" srcOrd="0" destOrd="0" parTransId="{8F3CC126-F245-4248-ADB1-22C1C709ED2B}" sibTransId="{2E0D5317-ECA4-4B1D-BFA1-F08C129AD19B}"/>
    <dgm:cxn modelId="{767F696E-4D23-44BD-A1BB-31C876D9D5BE}" srcId="{3E26B054-350C-4E2B-85F3-5AA83CA216A8}" destId="{1B514494-9567-4940-81DA-2BE551C50B5E}" srcOrd="0" destOrd="0" parTransId="{8A279021-FF43-4A9D-9800-DF6E2AE99157}" sibTransId="{E1326E2C-F5A4-469C-9683-B30A2DDB34BF}"/>
    <dgm:cxn modelId="{3FA25D53-0BC1-44ED-BA27-1850412AEE9B}" srcId="{41DF463B-3ABB-4640-B47E-DB5B640AC965}" destId="{259213C5-D75B-45AF-9A80-048FA2BE1955}" srcOrd="1" destOrd="0" parTransId="{C25B9541-ED06-4133-B890-F6F4C70BDD78}" sibTransId="{51A2EC74-5C28-4642-A82A-9C6652738F64}"/>
    <dgm:cxn modelId="{2FC13E56-365C-4D28-AD31-D7D994CD49AE}" type="presOf" srcId="{1B514494-9567-4940-81DA-2BE551C50B5E}" destId="{F24AD81E-C6D6-4299-9E08-3AC5EB775581}" srcOrd="0" destOrd="0" presId="urn:microsoft.com/office/officeart/2005/8/layout/vList5"/>
    <dgm:cxn modelId="{E9C04C76-7287-4F4A-B69C-0A95C5A07A26}" type="presOf" srcId="{6C09F85C-8BCB-4497-A11D-991040F3BB75}" destId="{3D85FD81-5ABB-4D7E-81F5-3F94D48B16B3}" srcOrd="0" destOrd="0" presId="urn:microsoft.com/office/officeart/2005/8/layout/vList5"/>
    <dgm:cxn modelId="{F36ADA88-0F73-47E9-A3CD-56D9BC1973A2}" type="presOf" srcId="{259213C5-D75B-45AF-9A80-048FA2BE1955}" destId="{3D85FD81-5ABB-4D7E-81F5-3F94D48B16B3}" srcOrd="0" destOrd="4" presId="urn:microsoft.com/office/officeart/2005/8/layout/vList5"/>
    <dgm:cxn modelId="{E95EF68E-6F01-42A2-A16F-03BE9D96B923}" srcId="{1B514494-9567-4940-81DA-2BE551C50B5E}" destId="{79FB7DD9-D67A-4626-BE66-FE23EF4A745D}" srcOrd="3" destOrd="0" parTransId="{A268D3E4-4456-40EF-983D-DEE919A0F422}" sibTransId="{B336AD4B-AA2F-4810-A58C-472670AD5DB4}"/>
    <dgm:cxn modelId="{D32CD291-5D71-4C63-81FC-34E4A2E3148F}" srcId="{1B514494-9567-4940-81DA-2BE551C50B5E}" destId="{C4B72C1A-422B-4C89-A8B6-357567D04CBF}" srcOrd="1" destOrd="0" parTransId="{003C35A7-E746-4208-92A4-A55E7749F381}" sibTransId="{ED86B8F0-AE9F-4A89-BCF7-F65136D57B37}"/>
    <dgm:cxn modelId="{98168EB0-ACCD-4E07-9A23-51D5EE6470E2}" srcId="{1B514494-9567-4940-81DA-2BE551C50B5E}" destId="{41DF463B-3ABB-4640-B47E-DB5B640AC965}" srcOrd="2" destOrd="0" parTransId="{9245FE8F-9900-4253-A841-D753ED84EF0D}" sibTransId="{A0B127CD-E4A4-4915-A0EA-F931D08B2CDD}"/>
    <dgm:cxn modelId="{59D19AB1-4884-4C47-8B98-AD3953DCB298}" type="presOf" srcId="{C53CB031-3E26-4B8C-A36A-EE77516F9932}" destId="{3D85FD81-5ABB-4D7E-81F5-3F94D48B16B3}" srcOrd="0" destOrd="3" presId="urn:microsoft.com/office/officeart/2005/8/layout/vList5"/>
    <dgm:cxn modelId="{314572E7-D898-4161-8BD6-70BB3C743EC6}" srcId="{41DF463B-3ABB-4640-B47E-DB5B640AC965}" destId="{33839F2A-29F3-470A-86E4-33F9D0BC57D9}" srcOrd="2" destOrd="0" parTransId="{A7C422C8-CD4B-490A-A707-9F204B7F8A8D}" sibTransId="{0DF6A0DC-089D-4854-A84B-C085049BB7C4}"/>
    <dgm:cxn modelId="{D84ACEFA-F84A-4BC7-B302-2DDBD9875594}" type="presOf" srcId="{79FB7DD9-D67A-4626-BE66-FE23EF4A745D}" destId="{3D85FD81-5ABB-4D7E-81F5-3F94D48B16B3}" srcOrd="0" destOrd="6" presId="urn:microsoft.com/office/officeart/2005/8/layout/vList5"/>
    <dgm:cxn modelId="{5FA0A73F-C171-4DB4-AB82-031C772297ED}" type="presParOf" srcId="{EA8AB1FF-0974-47DC-842C-BEB868DBA44E}" destId="{83EB7004-C3D3-4566-891A-E1859D1AB6E8}" srcOrd="0" destOrd="0" presId="urn:microsoft.com/office/officeart/2005/8/layout/vList5"/>
    <dgm:cxn modelId="{BC42B182-F624-410D-BF2B-38E74B923C09}" type="presParOf" srcId="{83EB7004-C3D3-4566-891A-E1859D1AB6E8}" destId="{F24AD81E-C6D6-4299-9E08-3AC5EB775581}" srcOrd="0" destOrd="0" presId="urn:microsoft.com/office/officeart/2005/8/layout/vList5"/>
    <dgm:cxn modelId="{C997CD63-A96D-4E6E-B265-B7233ACC2A55}" type="presParOf" srcId="{83EB7004-C3D3-4566-891A-E1859D1AB6E8}" destId="{3D85FD81-5ABB-4D7E-81F5-3F94D48B16B3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2.xml><?xml version="1.0" encoding="utf-8"?>
<dgm:dataModel xmlns:dgm="http://schemas.openxmlformats.org/drawingml/2006/diagram" xmlns:a="http://schemas.openxmlformats.org/drawingml/2006/main">
  <dgm:ptLst>
    <dgm:pt modelId="{642785F4-FAE6-4D29-BE9D-5107BE4705C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25D6D59-CA79-4602-9668-60887F90946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Information Needed to Initiate Appointment</a:t>
          </a:r>
          <a:endParaRPr lang="en-US" sz="2400" dirty="0"/>
        </a:p>
      </dgm:t>
    </dgm:pt>
    <dgm:pt modelId="{4D7E689B-63F6-4B45-86B2-8A993DF95A42}" type="parTrans" cxnId="{06B3591B-F1BB-4B9A-8108-17B0B3E2F18D}">
      <dgm:prSet/>
      <dgm:spPr/>
      <dgm:t>
        <a:bodyPr/>
        <a:lstStyle/>
        <a:p>
          <a:endParaRPr lang="en-US"/>
        </a:p>
      </dgm:t>
    </dgm:pt>
    <dgm:pt modelId="{BBBCE2D1-72C6-4195-A639-758A89DDD8BF}" type="sibTrans" cxnId="{06B3591B-F1BB-4B9A-8108-17B0B3E2F18D}">
      <dgm:prSet/>
      <dgm:spPr/>
      <dgm:t>
        <a:bodyPr/>
        <a:lstStyle/>
        <a:p>
          <a:endParaRPr lang="en-US"/>
        </a:p>
      </dgm:t>
    </dgm:pt>
    <dgm:pt modelId="{654F80E0-3061-4A94-B188-489B2900350C}" type="pres">
      <dgm:prSet presAssocID="{642785F4-FAE6-4D29-BE9D-5107BE4705C2}" presName="linear" presStyleCnt="0">
        <dgm:presLayoutVars>
          <dgm:animLvl val="lvl"/>
          <dgm:resizeHandles val="exact"/>
        </dgm:presLayoutVars>
      </dgm:prSet>
      <dgm:spPr/>
    </dgm:pt>
    <dgm:pt modelId="{48C0926E-5043-4364-A6F7-2B68FBAC9ACA}" type="pres">
      <dgm:prSet presAssocID="{F25D6D59-CA79-4602-9668-60887F909467}" presName="parentText" presStyleLbl="node1" presStyleIdx="0" presStyleCnt="1" custScaleY="180355" custLinFactNeighborY="2484">
        <dgm:presLayoutVars>
          <dgm:chMax val="0"/>
          <dgm:bulletEnabled val="1"/>
        </dgm:presLayoutVars>
      </dgm:prSet>
      <dgm:spPr/>
    </dgm:pt>
  </dgm:ptLst>
  <dgm:cxnLst>
    <dgm:cxn modelId="{F5E1430A-1C3E-41BD-A65B-C40EDDFA958C}" type="presOf" srcId="{642785F4-FAE6-4D29-BE9D-5107BE4705C2}" destId="{654F80E0-3061-4A94-B188-489B2900350C}" srcOrd="0" destOrd="0" presId="urn:microsoft.com/office/officeart/2005/8/layout/vList2"/>
    <dgm:cxn modelId="{06B3591B-F1BB-4B9A-8108-17B0B3E2F18D}" srcId="{642785F4-FAE6-4D29-BE9D-5107BE4705C2}" destId="{F25D6D59-CA79-4602-9668-60887F909467}" srcOrd="0" destOrd="0" parTransId="{4D7E689B-63F6-4B45-86B2-8A993DF95A42}" sibTransId="{BBBCE2D1-72C6-4195-A639-758A89DDD8BF}"/>
    <dgm:cxn modelId="{4F2836E7-1738-4BF3-AA3E-3177FDEE332E}" type="presOf" srcId="{F25D6D59-CA79-4602-9668-60887F909467}" destId="{48C0926E-5043-4364-A6F7-2B68FBAC9ACA}" srcOrd="0" destOrd="0" presId="urn:microsoft.com/office/officeart/2005/8/layout/vList2"/>
    <dgm:cxn modelId="{2B8D4BEE-D4A2-429D-A3E6-8EA448D29091}" type="presParOf" srcId="{654F80E0-3061-4A94-B188-489B2900350C}" destId="{48C0926E-5043-4364-A6F7-2B68FBAC9ACA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3.xml><?xml version="1.0" encoding="utf-8"?>
<dgm:dataModel xmlns:dgm="http://schemas.openxmlformats.org/drawingml/2006/diagram" xmlns:a="http://schemas.openxmlformats.org/drawingml/2006/main">
  <dgm:ptLst>
    <dgm:pt modelId="{E1CD24ED-1394-49E6-BD1F-E756667EF75F}" type="doc">
      <dgm:prSet loTypeId="urn:microsoft.com/office/officeart/2005/8/layout/vList2" loCatId="list" qsTypeId="urn:microsoft.com/office/officeart/2005/8/quickstyle/simple5" qsCatId="simple" csTypeId="urn:microsoft.com/office/officeart/2005/8/colors/accent3_3" csCatId="accent3"/>
      <dgm:spPr/>
      <dgm:t>
        <a:bodyPr/>
        <a:lstStyle/>
        <a:p>
          <a:endParaRPr lang="en-US"/>
        </a:p>
      </dgm:t>
    </dgm:pt>
    <dgm:pt modelId="{C3C7892B-47B1-4439-BD4B-4339E6F25011}">
      <dgm:prSet/>
      <dgm:spPr/>
      <dgm:t>
        <a:bodyPr/>
        <a:lstStyle/>
        <a:p>
          <a:r>
            <a:rPr lang="en-US" dirty="0"/>
            <a:t>Postdoc candidate’s first and last names</a:t>
          </a:r>
        </a:p>
      </dgm:t>
    </dgm:pt>
    <dgm:pt modelId="{84DC3C8C-C4EF-4F84-BA52-E088BE9FF4FD}" type="parTrans" cxnId="{8453D106-004A-43BD-8952-AF840C72CA87}">
      <dgm:prSet/>
      <dgm:spPr/>
      <dgm:t>
        <a:bodyPr/>
        <a:lstStyle/>
        <a:p>
          <a:endParaRPr lang="en-US"/>
        </a:p>
      </dgm:t>
    </dgm:pt>
    <dgm:pt modelId="{F95A03C5-B9B6-43CD-993F-6CAC935A0527}" type="sibTrans" cxnId="{8453D106-004A-43BD-8952-AF840C72CA87}">
      <dgm:prSet/>
      <dgm:spPr/>
      <dgm:t>
        <a:bodyPr/>
        <a:lstStyle/>
        <a:p>
          <a:endParaRPr lang="en-US"/>
        </a:p>
      </dgm:t>
    </dgm:pt>
    <dgm:pt modelId="{83360C18-DC01-4DE2-B3B3-993E78753C50}">
      <dgm:prSet/>
      <dgm:spPr/>
      <dgm:t>
        <a:bodyPr/>
        <a:lstStyle/>
        <a:p>
          <a:r>
            <a:rPr lang="en-US"/>
            <a:t>Postdoc candidate’s email address</a:t>
          </a:r>
        </a:p>
      </dgm:t>
    </dgm:pt>
    <dgm:pt modelId="{5F01FF21-BB14-4F94-B2B9-6407B00B7E81}" type="parTrans" cxnId="{85BF9A14-B402-42FA-A590-A8610AD297C8}">
      <dgm:prSet/>
      <dgm:spPr/>
      <dgm:t>
        <a:bodyPr/>
        <a:lstStyle/>
        <a:p>
          <a:endParaRPr lang="en-US"/>
        </a:p>
      </dgm:t>
    </dgm:pt>
    <dgm:pt modelId="{7589856B-7CAA-40BE-AFAF-F6610A2A5C6A}" type="sibTrans" cxnId="{85BF9A14-B402-42FA-A590-A8610AD297C8}">
      <dgm:prSet/>
      <dgm:spPr/>
      <dgm:t>
        <a:bodyPr/>
        <a:lstStyle/>
        <a:p>
          <a:endParaRPr lang="en-US"/>
        </a:p>
      </dgm:t>
    </dgm:pt>
    <dgm:pt modelId="{DA5E328E-562D-40D5-A510-8B36387A2DF0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Email address must be valid until the appointment is approved</a:t>
          </a:r>
        </a:p>
      </dgm:t>
    </dgm:pt>
    <dgm:pt modelId="{DA10156D-0D63-4D9B-AF84-5CE326E6782D}" type="parTrans" cxnId="{F974E866-8784-4CC7-9ADB-FD63AC3DB3FA}">
      <dgm:prSet/>
      <dgm:spPr/>
      <dgm:t>
        <a:bodyPr/>
        <a:lstStyle/>
        <a:p>
          <a:endParaRPr lang="en-US"/>
        </a:p>
      </dgm:t>
    </dgm:pt>
    <dgm:pt modelId="{19450E2A-95EA-432B-B11D-7A4EF5C12793}" type="sibTrans" cxnId="{F974E866-8784-4CC7-9ADB-FD63AC3DB3FA}">
      <dgm:prSet/>
      <dgm:spPr/>
      <dgm:t>
        <a:bodyPr/>
        <a:lstStyle/>
        <a:p>
          <a:endParaRPr lang="en-US"/>
        </a:p>
      </dgm:t>
    </dgm:pt>
    <dgm:pt modelId="{D08B88A9-21C0-4F00-B8CC-CC4AA77539D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DO NOT use an email address previously used for a postdoc invite</a:t>
          </a:r>
        </a:p>
      </dgm:t>
    </dgm:pt>
    <dgm:pt modelId="{545D8901-1434-4059-9536-C5A9C3478238}" type="parTrans" cxnId="{F9A264BC-8ECD-418A-9E3F-35C29E4A6415}">
      <dgm:prSet/>
      <dgm:spPr/>
      <dgm:t>
        <a:bodyPr/>
        <a:lstStyle/>
        <a:p>
          <a:endParaRPr lang="en-US"/>
        </a:p>
      </dgm:t>
    </dgm:pt>
    <dgm:pt modelId="{68BE8144-8916-48FF-8C6B-D9AF65CB5AEA}" type="sibTrans" cxnId="{F9A264BC-8ECD-418A-9E3F-35C29E4A6415}">
      <dgm:prSet/>
      <dgm:spPr/>
      <dgm:t>
        <a:bodyPr/>
        <a:lstStyle/>
        <a:p>
          <a:endParaRPr lang="en-US"/>
        </a:p>
      </dgm:t>
    </dgm:pt>
    <dgm:pt modelId="{A4EC5C36-E3B7-465B-9D93-5550998AA82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(department transfers or returning Stanford postdocs)</a:t>
          </a:r>
        </a:p>
      </dgm:t>
    </dgm:pt>
    <dgm:pt modelId="{99F2B316-CF56-4D35-AB00-AB3D8338C1D2}" type="parTrans" cxnId="{C9AF70AA-CFC2-4A9A-B116-4266872994AD}">
      <dgm:prSet/>
      <dgm:spPr/>
      <dgm:t>
        <a:bodyPr/>
        <a:lstStyle/>
        <a:p>
          <a:endParaRPr lang="en-US"/>
        </a:p>
      </dgm:t>
    </dgm:pt>
    <dgm:pt modelId="{B24DA314-71DF-476D-8F85-E74AE719825A}" type="sibTrans" cxnId="{C9AF70AA-CFC2-4A9A-B116-4266872994AD}">
      <dgm:prSet/>
      <dgm:spPr/>
      <dgm:t>
        <a:bodyPr/>
        <a:lstStyle/>
        <a:p>
          <a:endParaRPr lang="en-US"/>
        </a:p>
      </dgm:t>
    </dgm:pt>
    <dgm:pt modelId="{557B31D7-4CA9-4A2D-A7B5-60F851FA1CED}">
      <dgm:prSet/>
      <dgm:spPr/>
      <dgm:t>
        <a:bodyPr/>
        <a:lstStyle/>
        <a:p>
          <a:r>
            <a:rPr lang="en-US"/>
            <a:t>Appointment start and end dates</a:t>
          </a:r>
        </a:p>
      </dgm:t>
    </dgm:pt>
    <dgm:pt modelId="{D1768031-7885-4E65-A4A9-FED064250926}" type="parTrans" cxnId="{08E16100-B99E-448A-88A0-169ED416E833}">
      <dgm:prSet/>
      <dgm:spPr/>
      <dgm:t>
        <a:bodyPr/>
        <a:lstStyle/>
        <a:p>
          <a:endParaRPr lang="en-US"/>
        </a:p>
      </dgm:t>
    </dgm:pt>
    <dgm:pt modelId="{FF264B88-0F2D-4175-9A19-48E73CE27F47}" type="sibTrans" cxnId="{08E16100-B99E-448A-88A0-169ED416E833}">
      <dgm:prSet/>
      <dgm:spPr/>
      <dgm:t>
        <a:bodyPr/>
        <a:lstStyle/>
        <a:p>
          <a:endParaRPr lang="en-US"/>
        </a:p>
      </dgm:t>
    </dgm:pt>
    <dgm:pt modelId="{9B83A9CE-520A-4706-B4B7-3A6E2653B805}">
      <dgm:prSet/>
      <dgm:spPr/>
      <dgm:t>
        <a:bodyPr/>
        <a:lstStyle/>
        <a:p>
          <a:r>
            <a:rPr lang="en-US"/>
            <a:t>Annual funding amount and source</a:t>
          </a:r>
        </a:p>
      </dgm:t>
    </dgm:pt>
    <dgm:pt modelId="{B743A2AF-E717-488D-87FA-F1C9563522D8}" type="parTrans" cxnId="{6C394CF9-8FDD-4706-A69A-541AA702CA1A}">
      <dgm:prSet/>
      <dgm:spPr/>
      <dgm:t>
        <a:bodyPr/>
        <a:lstStyle/>
        <a:p>
          <a:endParaRPr lang="en-US"/>
        </a:p>
      </dgm:t>
    </dgm:pt>
    <dgm:pt modelId="{905657F2-8E77-4EAA-AF68-11B9F9834651}" type="sibTrans" cxnId="{6C394CF9-8FDD-4706-A69A-541AA702CA1A}">
      <dgm:prSet/>
      <dgm:spPr/>
      <dgm:t>
        <a:bodyPr/>
        <a:lstStyle/>
        <a:p>
          <a:endParaRPr lang="en-US"/>
        </a:p>
      </dgm:t>
    </dgm:pt>
    <dgm:pt modelId="{8083BF4D-A8CB-4142-B82F-E2E6F767EB1E}">
      <dgm:prSet/>
      <dgm:spPr/>
      <dgm:t>
        <a:bodyPr/>
        <a:lstStyle/>
        <a:p>
          <a:r>
            <a:rPr lang="en-US"/>
            <a:t>Any other terms offered or required by the sponsoring PI or department</a:t>
          </a:r>
        </a:p>
      </dgm:t>
    </dgm:pt>
    <dgm:pt modelId="{7FD94335-8269-4885-807A-24B760B311BD}" type="parTrans" cxnId="{63542B70-8FFA-4B5F-9F9A-587E744CAB6C}">
      <dgm:prSet/>
      <dgm:spPr/>
      <dgm:t>
        <a:bodyPr/>
        <a:lstStyle/>
        <a:p>
          <a:endParaRPr lang="en-US"/>
        </a:p>
      </dgm:t>
    </dgm:pt>
    <dgm:pt modelId="{5D50CC4A-5A9E-434F-B4B3-ABC13DC391D9}" type="sibTrans" cxnId="{63542B70-8FFA-4B5F-9F9A-587E744CAB6C}">
      <dgm:prSet/>
      <dgm:spPr/>
      <dgm:t>
        <a:bodyPr/>
        <a:lstStyle/>
        <a:p>
          <a:endParaRPr lang="en-US"/>
        </a:p>
      </dgm:t>
    </dgm:pt>
    <dgm:pt modelId="{712E2E74-5EFA-4BE7-9EAE-D521E5A3DF3F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(e.g., moving expense reimbursement, teaching requirements, etc.)</a:t>
          </a:r>
        </a:p>
      </dgm:t>
    </dgm:pt>
    <dgm:pt modelId="{826DC0D2-7FC4-4A06-800F-C93F5F09CAB1}" type="parTrans" cxnId="{2C43D825-64D8-487A-9F29-705DA6DD661E}">
      <dgm:prSet/>
      <dgm:spPr/>
      <dgm:t>
        <a:bodyPr/>
        <a:lstStyle/>
        <a:p>
          <a:endParaRPr lang="en-US"/>
        </a:p>
      </dgm:t>
    </dgm:pt>
    <dgm:pt modelId="{FDB2A077-1AFF-4865-9B78-1340B3AB2CA7}" type="sibTrans" cxnId="{2C43D825-64D8-487A-9F29-705DA6DD661E}">
      <dgm:prSet/>
      <dgm:spPr/>
      <dgm:t>
        <a:bodyPr/>
        <a:lstStyle/>
        <a:p>
          <a:endParaRPr lang="en-US"/>
        </a:p>
      </dgm:t>
    </dgm:pt>
    <dgm:pt modelId="{282F656D-EF23-42C4-A299-B1B370C4AF51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Follow your department’s internal practices and policies</a:t>
          </a:r>
        </a:p>
      </dgm:t>
    </dgm:pt>
    <dgm:pt modelId="{C71B5AA4-2AEE-4570-9163-2644318505A5}" type="parTrans" cxnId="{6516B50E-4D17-414A-8B3A-0C2C7B1515B5}">
      <dgm:prSet/>
      <dgm:spPr/>
      <dgm:t>
        <a:bodyPr/>
        <a:lstStyle/>
        <a:p>
          <a:endParaRPr lang="en-US"/>
        </a:p>
      </dgm:t>
    </dgm:pt>
    <dgm:pt modelId="{F4A32CE9-4424-4F30-9701-9759ED1DB1DF}" type="sibTrans" cxnId="{6516B50E-4D17-414A-8B3A-0C2C7B1515B5}">
      <dgm:prSet/>
      <dgm:spPr/>
      <dgm:t>
        <a:bodyPr/>
        <a:lstStyle/>
        <a:p>
          <a:endParaRPr lang="en-US"/>
        </a:p>
      </dgm:t>
    </dgm:pt>
    <dgm:pt modelId="{5B391DCE-97EB-4CE0-AD28-DB11F040456A}" type="pres">
      <dgm:prSet presAssocID="{E1CD24ED-1394-49E6-BD1F-E756667EF75F}" presName="linear" presStyleCnt="0">
        <dgm:presLayoutVars>
          <dgm:animLvl val="lvl"/>
          <dgm:resizeHandles val="exact"/>
        </dgm:presLayoutVars>
      </dgm:prSet>
      <dgm:spPr/>
    </dgm:pt>
    <dgm:pt modelId="{917E0877-4FEC-4E9B-BA10-5A07DB7A0A3D}" type="pres">
      <dgm:prSet presAssocID="{C3C7892B-47B1-4439-BD4B-4339E6F25011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8A2DFE45-7E3B-4E7A-A0A4-2D3D10FBE502}" type="pres">
      <dgm:prSet presAssocID="{F95A03C5-B9B6-43CD-993F-6CAC935A0527}" presName="spacer" presStyleCnt="0"/>
      <dgm:spPr/>
    </dgm:pt>
    <dgm:pt modelId="{922E613E-9115-4292-8B97-D5099AC67ED4}" type="pres">
      <dgm:prSet presAssocID="{83360C18-DC01-4DE2-B3B3-993E78753C50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FF9CA0E2-5501-4079-B757-A6F4355234DF}" type="pres">
      <dgm:prSet presAssocID="{83360C18-DC01-4DE2-B3B3-993E78753C50}" presName="childText" presStyleLbl="revTx" presStyleIdx="0" presStyleCnt="2">
        <dgm:presLayoutVars>
          <dgm:bulletEnabled val="1"/>
        </dgm:presLayoutVars>
      </dgm:prSet>
      <dgm:spPr/>
    </dgm:pt>
    <dgm:pt modelId="{A2D75653-4EAD-467D-AF06-DBA8AFC56357}" type="pres">
      <dgm:prSet presAssocID="{557B31D7-4CA9-4A2D-A7B5-60F851FA1CED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CCEEC532-978E-4A80-9665-A864EFE48B22}" type="pres">
      <dgm:prSet presAssocID="{FF264B88-0F2D-4175-9A19-48E73CE27F47}" presName="spacer" presStyleCnt="0"/>
      <dgm:spPr/>
    </dgm:pt>
    <dgm:pt modelId="{065A0636-CB55-4643-87A8-C2DFFD60FD7A}" type="pres">
      <dgm:prSet presAssocID="{9B83A9CE-520A-4706-B4B7-3A6E2653B805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453A5AF6-CC3E-421E-BE34-B2E2F05C31F2}" type="pres">
      <dgm:prSet presAssocID="{905657F2-8E77-4EAA-AF68-11B9F9834651}" presName="spacer" presStyleCnt="0"/>
      <dgm:spPr/>
    </dgm:pt>
    <dgm:pt modelId="{9D9E2E44-4731-48CD-8DE6-C87D0471875D}" type="pres">
      <dgm:prSet presAssocID="{8083BF4D-A8CB-4142-B82F-E2E6F767EB1E}" presName="parentText" presStyleLbl="node1" presStyleIdx="4" presStyleCnt="5">
        <dgm:presLayoutVars>
          <dgm:chMax val="0"/>
          <dgm:bulletEnabled val="1"/>
        </dgm:presLayoutVars>
      </dgm:prSet>
      <dgm:spPr/>
    </dgm:pt>
    <dgm:pt modelId="{6ACB3497-D3B5-4BC1-AAEC-6DCAC3BEE7F8}" type="pres">
      <dgm:prSet presAssocID="{8083BF4D-A8CB-4142-B82F-E2E6F767EB1E}" presName="childText" presStyleLbl="revTx" presStyleIdx="1" presStyleCnt="2">
        <dgm:presLayoutVars>
          <dgm:bulletEnabled val="1"/>
        </dgm:presLayoutVars>
      </dgm:prSet>
      <dgm:spPr/>
    </dgm:pt>
  </dgm:ptLst>
  <dgm:cxnLst>
    <dgm:cxn modelId="{08E16100-B99E-448A-88A0-169ED416E833}" srcId="{E1CD24ED-1394-49E6-BD1F-E756667EF75F}" destId="{557B31D7-4CA9-4A2D-A7B5-60F851FA1CED}" srcOrd="2" destOrd="0" parTransId="{D1768031-7885-4E65-A4A9-FED064250926}" sibTransId="{FF264B88-0F2D-4175-9A19-48E73CE27F47}"/>
    <dgm:cxn modelId="{8453D106-004A-43BD-8952-AF840C72CA87}" srcId="{E1CD24ED-1394-49E6-BD1F-E756667EF75F}" destId="{C3C7892B-47B1-4439-BD4B-4339E6F25011}" srcOrd="0" destOrd="0" parTransId="{84DC3C8C-C4EF-4F84-BA52-E088BE9FF4FD}" sibTransId="{F95A03C5-B9B6-43CD-993F-6CAC935A0527}"/>
    <dgm:cxn modelId="{6516B50E-4D17-414A-8B3A-0C2C7B1515B5}" srcId="{8083BF4D-A8CB-4142-B82F-E2E6F767EB1E}" destId="{282F656D-EF23-42C4-A299-B1B370C4AF51}" srcOrd="1" destOrd="0" parTransId="{C71B5AA4-2AEE-4570-9163-2644318505A5}" sibTransId="{F4A32CE9-4424-4F30-9701-9759ED1DB1DF}"/>
    <dgm:cxn modelId="{00F97912-BE93-408B-8597-4289AC75D9F1}" type="presOf" srcId="{83360C18-DC01-4DE2-B3B3-993E78753C50}" destId="{922E613E-9115-4292-8B97-D5099AC67ED4}" srcOrd="0" destOrd="0" presId="urn:microsoft.com/office/officeart/2005/8/layout/vList2"/>
    <dgm:cxn modelId="{85BF9A14-B402-42FA-A590-A8610AD297C8}" srcId="{E1CD24ED-1394-49E6-BD1F-E756667EF75F}" destId="{83360C18-DC01-4DE2-B3B3-993E78753C50}" srcOrd="1" destOrd="0" parTransId="{5F01FF21-BB14-4F94-B2B9-6407B00B7E81}" sibTransId="{7589856B-7CAA-40BE-AFAF-F6610A2A5C6A}"/>
    <dgm:cxn modelId="{B398BA1C-3FC0-4D04-A235-08644F54EF5C}" type="presOf" srcId="{D08B88A9-21C0-4F00-B8CC-CC4AA77539DC}" destId="{FF9CA0E2-5501-4079-B757-A6F4355234DF}" srcOrd="0" destOrd="1" presId="urn:microsoft.com/office/officeart/2005/8/layout/vList2"/>
    <dgm:cxn modelId="{2C43D825-64D8-487A-9F29-705DA6DD661E}" srcId="{8083BF4D-A8CB-4142-B82F-E2E6F767EB1E}" destId="{712E2E74-5EFA-4BE7-9EAE-D521E5A3DF3F}" srcOrd="0" destOrd="0" parTransId="{826DC0D2-7FC4-4A06-800F-C93F5F09CAB1}" sibTransId="{FDB2A077-1AFF-4865-9B78-1340B3AB2CA7}"/>
    <dgm:cxn modelId="{93F1F93A-84A6-47EE-BE6D-F450D6924B5D}" type="presOf" srcId="{8083BF4D-A8CB-4142-B82F-E2E6F767EB1E}" destId="{9D9E2E44-4731-48CD-8DE6-C87D0471875D}" srcOrd="0" destOrd="0" presId="urn:microsoft.com/office/officeart/2005/8/layout/vList2"/>
    <dgm:cxn modelId="{71EF2940-2FE4-41C6-B9D5-7A6319BA1B06}" type="presOf" srcId="{9B83A9CE-520A-4706-B4B7-3A6E2653B805}" destId="{065A0636-CB55-4643-87A8-C2DFFD60FD7A}" srcOrd="0" destOrd="0" presId="urn:microsoft.com/office/officeart/2005/8/layout/vList2"/>
    <dgm:cxn modelId="{5570A162-F2DA-4065-8753-DB436B49C608}" type="presOf" srcId="{712E2E74-5EFA-4BE7-9EAE-D521E5A3DF3F}" destId="{6ACB3497-D3B5-4BC1-AAEC-6DCAC3BEE7F8}" srcOrd="0" destOrd="0" presId="urn:microsoft.com/office/officeart/2005/8/layout/vList2"/>
    <dgm:cxn modelId="{FB833463-F864-4928-ABC5-112A30F7010E}" type="presOf" srcId="{282F656D-EF23-42C4-A299-B1B370C4AF51}" destId="{6ACB3497-D3B5-4BC1-AAEC-6DCAC3BEE7F8}" srcOrd="0" destOrd="1" presId="urn:microsoft.com/office/officeart/2005/8/layout/vList2"/>
    <dgm:cxn modelId="{F974E866-8784-4CC7-9ADB-FD63AC3DB3FA}" srcId="{83360C18-DC01-4DE2-B3B3-993E78753C50}" destId="{DA5E328E-562D-40D5-A510-8B36387A2DF0}" srcOrd="0" destOrd="0" parTransId="{DA10156D-0D63-4D9B-AF84-5CE326E6782D}" sibTransId="{19450E2A-95EA-432B-B11D-7A4EF5C12793}"/>
    <dgm:cxn modelId="{63542B70-8FFA-4B5F-9F9A-587E744CAB6C}" srcId="{E1CD24ED-1394-49E6-BD1F-E756667EF75F}" destId="{8083BF4D-A8CB-4142-B82F-E2E6F767EB1E}" srcOrd="4" destOrd="0" parTransId="{7FD94335-8269-4885-807A-24B760B311BD}" sibTransId="{5D50CC4A-5A9E-434F-B4B3-ABC13DC391D9}"/>
    <dgm:cxn modelId="{2FE22B75-274C-4AD3-BDA7-CD34A8AC8D20}" type="presOf" srcId="{DA5E328E-562D-40D5-A510-8B36387A2DF0}" destId="{FF9CA0E2-5501-4079-B757-A6F4355234DF}" srcOrd="0" destOrd="0" presId="urn:microsoft.com/office/officeart/2005/8/layout/vList2"/>
    <dgm:cxn modelId="{B87CBD78-6011-4F41-9061-EE733026C0CE}" type="presOf" srcId="{C3C7892B-47B1-4439-BD4B-4339E6F25011}" destId="{917E0877-4FEC-4E9B-BA10-5A07DB7A0A3D}" srcOrd="0" destOrd="0" presId="urn:microsoft.com/office/officeart/2005/8/layout/vList2"/>
    <dgm:cxn modelId="{B50B918B-386E-4CAD-BE95-150A81246A1C}" type="presOf" srcId="{A4EC5C36-E3B7-465B-9D93-5550998AA827}" destId="{FF9CA0E2-5501-4079-B757-A6F4355234DF}" srcOrd="0" destOrd="2" presId="urn:microsoft.com/office/officeart/2005/8/layout/vList2"/>
    <dgm:cxn modelId="{C9AF70AA-CFC2-4A9A-B116-4266872994AD}" srcId="{D08B88A9-21C0-4F00-B8CC-CC4AA77539DC}" destId="{A4EC5C36-E3B7-465B-9D93-5550998AA827}" srcOrd="0" destOrd="0" parTransId="{99F2B316-CF56-4D35-AB00-AB3D8338C1D2}" sibTransId="{B24DA314-71DF-476D-8F85-E74AE719825A}"/>
    <dgm:cxn modelId="{F9A264BC-8ECD-418A-9E3F-35C29E4A6415}" srcId="{83360C18-DC01-4DE2-B3B3-993E78753C50}" destId="{D08B88A9-21C0-4F00-B8CC-CC4AA77539DC}" srcOrd="1" destOrd="0" parTransId="{545D8901-1434-4059-9536-C5A9C3478238}" sibTransId="{68BE8144-8916-48FF-8C6B-D9AF65CB5AEA}"/>
    <dgm:cxn modelId="{CCB6CEEF-0685-4ECB-BAC6-56F0AE483156}" type="presOf" srcId="{E1CD24ED-1394-49E6-BD1F-E756667EF75F}" destId="{5B391DCE-97EB-4CE0-AD28-DB11F040456A}" srcOrd="0" destOrd="0" presId="urn:microsoft.com/office/officeart/2005/8/layout/vList2"/>
    <dgm:cxn modelId="{6C394CF9-8FDD-4706-A69A-541AA702CA1A}" srcId="{E1CD24ED-1394-49E6-BD1F-E756667EF75F}" destId="{9B83A9CE-520A-4706-B4B7-3A6E2653B805}" srcOrd="3" destOrd="0" parTransId="{B743A2AF-E717-488D-87FA-F1C9563522D8}" sibTransId="{905657F2-8E77-4EAA-AF68-11B9F9834651}"/>
    <dgm:cxn modelId="{9209A9F9-F5A2-4B9C-8B52-3885B37A82ED}" type="presOf" srcId="{557B31D7-4CA9-4A2D-A7B5-60F851FA1CED}" destId="{A2D75653-4EAD-467D-AF06-DBA8AFC56357}" srcOrd="0" destOrd="0" presId="urn:microsoft.com/office/officeart/2005/8/layout/vList2"/>
    <dgm:cxn modelId="{6B4382E6-AF25-45A2-A458-7AB30A7B7CB5}" type="presParOf" srcId="{5B391DCE-97EB-4CE0-AD28-DB11F040456A}" destId="{917E0877-4FEC-4E9B-BA10-5A07DB7A0A3D}" srcOrd="0" destOrd="0" presId="urn:microsoft.com/office/officeart/2005/8/layout/vList2"/>
    <dgm:cxn modelId="{56B68115-B10A-4E1F-9A64-C3872CEEFAFE}" type="presParOf" srcId="{5B391DCE-97EB-4CE0-AD28-DB11F040456A}" destId="{8A2DFE45-7E3B-4E7A-A0A4-2D3D10FBE502}" srcOrd="1" destOrd="0" presId="urn:microsoft.com/office/officeart/2005/8/layout/vList2"/>
    <dgm:cxn modelId="{34B7B2DD-C606-4AF0-B0E5-760ED6A15DB2}" type="presParOf" srcId="{5B391DCE-97EB-4CE0-AD28-DB11F040456A}" destId="{922E613E-9115-4292-8B97-D5099AC67ED4}" srcOrd="2" destOrd="0" presId="urn:microsoft.com/office/officeart/2005/8/layout/vList2"/>
    <dgm:cxn modelId="{701302CA-0984-4877-A799-247CDD11E179}" type="presParOf" srcId="{5B391DCE-97EB-4CE0-AD28-DB11F040456A}" destId="{FF9CA0E2-5501-4079-B757-A6F4355234DF}" srcOrd="3" destOrd="0" presId="urn:microsoft.com/office/officeart/2005/8/layout/vList2"/>
    <dgm:cxn modelId="{B002C179-AFE9-4EA5-BAE1-A59DB8DB7A68}" type="presParOf" srcId="{5B391DCE-97EB-4CE0-AD28-DB11F040456A}" destId="{A2D75653-4EAD-467D-AF06-DBA8AFC56357}" srcOrd="4" destOrd="0" presId="urn:microsoft.com/office/officeart/2005/8/layout/vList2"/>
    <dgm:cxn modelId="{73BF9F81-F10B-4C23-A94A-47FC86B155AF}" type="presParOf" srcId="{5B391DCE-97EB-4CE0-AD28-DB11F040456A}" destId="{CCEEC532-978E-4A80-9665-A864EFE48B22}" srcOrd="5" destOrd="0" presId="urn:microsoft.com/office/officeart/2005/8/layout/vList2"/>
    <dgm:cxn modelId="{1C2C3A9F-CE61-4868-BAF3-671B3A10F8C1}" type="presParOf" srcId="{5B391DCE-97EB-4CE0-AD28-DB11F040456A}" destId="{065A0636-CB55-4643-87A8-C2DFFD60FD7A}" srcOrd="6" destOrd="0" presId="urn:microsoft.com/office/officeart/2005/8/layout/vList2"/>
    <dgm:cxn modelId="{66B9C892-CE5D-4812-A8DD-F7DD3065D3BA}" type="presParOf" srcId="{5B391DCE-97EB-4CE0-AD28-DB11F040456A}" destId="{453A5AF6-CC3E-421E-BE34-B2E2F05C31F2}" srcOrd="7" destOrd="0" presId="urn:microsoft.com/office/officeart/2005/8/layout/vList2"/>
    <dgm:cxn modelId="{3B2EC819-10B6-4E1A-BC26-B3A91F75AD04}" type="presParOf" srcId="{5B391DCE-97EB-4CE0-AD28-DB11F040456A}" destId="{9D9E2E44-4731-48CD-8DE6-C87D0471875D}" srcOrd="8" destOrd="0" presId="urn:microsoft.com/office/officeart/2005/8/layout/vList2"/>
    <dgm:cxn modelId="{87343ED8-2A22-417A-A841-55D4B0B330DD}" type="presParOf" srcId="{5B391DCE-97EB-4CE0-AD28-DB11F040456A}" destId="{6ACB3497-D3B5-4BC1-AAEC-6DCAC3BEE7F8}" srcOrd="9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4.xml><?xml version="1.0" encoding="utf-8"?>
<dgm:dataModel xmlns:dgm="http://schemas.openxmlformats.org/drawingml/2006/diagram" xmlns:a="http://schemas.openxmlformats.org/drawingml/2006/main">
  <dgm:ptLst>
    <dgm:pt modelId="{30DA6A44-00A8-450D-B2AB-4CB6023B0DEE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74C108C-0015-4D1B-B9B4-92D4DD987FCE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200" b="1" baseline="0" dirty="0"/>
          </a:br>
          <a:r>
            <a:rPr lang="en-US" sz="2400" baseline="0" dirty="0"/>
            <a:t>Gather Information Needed</a:t>
          </a:r>
          <a:endParaRPr lang="en-US" sz="2400" dirty="0"/>
        </a:p>
      </dgm:t>
    </dgm:pt>
    <dgm:pt modelId="{36902D40-67F9-4811-80DD-BAC1BF3F44C7}" type="parTrans" cxnId="{ECD43F49-51D1-4BB8-AAA7-36D4A68F0009}">
      <dgm:prSet/>
      <dgm:spPr/>
      <dgm:t>
        <a:bodyPr/>
        <a:lstStyle/>
        <a:p>
          <a:endParaRPr lang="en-US"/>
        </a:p>
      </dgm:t>
    </dgm:pt>
    <dgm:pt modelId="{2BE31C96-9369-4F66-AC24-C8FD8FA04B63}" type="sibTrans" cxnId="{ECD43F49-51D1-4BB8-AAA7-36D4A68F0009}">
      <dgm:prSet/>
      <dgm:spPr/>
      <dgm:t>
        <a:bodyPr/>
        <a:lstStyle/>
        <a:p>
          <a:endParaRPr lang="en-US"/>
        </a:p>
      </dgm:t>
    </dgm:pt>
    <dgm:pt modelId="{B719113B-BC9C-41EB-A536-D4A6B6F2681F}" type="pres">
      <dgm:prSet presAssocID="{30DA6A44-00A8-450D-B2AB-4CB6023B0DEE}" presName="linear" presStyleCnt="0">
        <dgm:presLayoutVars>
          <dgm:animLvl val="lvl"/>
          <dgm:resizeHandles val="exact"/>
        </dgm:presLayoutVars>
      </dgm:prSet>
      <dgm:spPr/>
    </dgm:pt>
    <dgm:pt modelId="{72A3E210-10EB-4C8E-A895-505D928CC5F5}" type="pres">
      <dgm:prSet presAssocID="{074C108C-0015-4D1B-B9B4-92D4DD987FCE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2B9570F-48BE-4C97-94FF-089C6A2DD872}" type="presOf" srcId="{30DA6A44-00A8-450D-B2AB-4CB6023B0DEE}" destId="{B719113B-BC9C-41EB-A536-D4A6B6F2681F}" srcOrd="0" destOrd="0" presId="urn:microsoft.com/office/officeart/2005/8/layout/vList2"/>
    <dgm:cxn modelId="{0C2BF724-ACB8-405B-9B7A-DF84446A4931}" type="presOf" srcId="{074C108C-0015-4D1B-B9B4-92D4DD987FCE}" destId="{72A3E210-10EB-4C8E-A895-505D928CC5F5}" srcOrd="0" destOrd="0" presId="urn:microsoft.com/office/officeart/2005/8/layout/vList2"/>
    <dgm:cxn modelId="{ECD43F49-51D1-4BB8-AAA7-36D4A68F0009}" srcId="{30DA6A44-00A8-450D-B2AB-4CB6023B0DEE}" destId="{074C108C-0015-4D1B-B9B4-92D4DD987FCE}" srcOrd="0" destOrd="0" parTransId="{36902D40-67F9-4811-80DD-BAC1BF3F44C7}" sibTransId="{2BE31C96-9369-4F66-AC24-C8FD8FA04B63}"/>
    <dgm:cxn modelId="{22285C22-CAEE-4361-865E-2CA2562CEABE}" type="presParOf" srcId="{B719113B-BC9C-41EB-A536-D4A6B6F2681F}" destId="{72A3E210-10EB-4C8E-A895-505D928CC5F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5.xml><?xml version="1.0" encoding="utf-8"?>
<dgm:dataModel xmlns:dgm="http://schemas.openxmlformats.org/drawingml/2006/diagram" xmlns:a="http://schemas.openxmlformats.org/drawingml/2006/main">
  <dgm:ptLst>
    <dgm:pt modelId="{AE9FBD4A-EDC1-4B5D-BD97-5C6E0FC039A7}" type="doc">
      <dgm:prSet loTypeId="urn:microsoft.com/office/officeart/2005/8/layout/hList1" loCatId="list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EA78E9DA-1F19-44D8-9C2A-43AB342307A5}">
      <dgm:prSet custT="1"/>
      <dgm:spPr/>
      <dgm:t>
        <a:bodyPr/>
        <a:lstStyle/>
        <a:p>
          <a:r>
            <a:rPr lang="en-US" sz="2800" b="1" dirty="0"/>
            <a:t>Real World Training Scenario</a:t>
          </a:r>
        </a:p>
      </dgm:t>
    </dgm:pt>
    <dgm:pt modelId="{A5E1F6A4-066F-426B-9EDD-E601F3A49AC5}" type="sibTrans" cxnId="{ACF37A03-0398-4DD0-B896-B46978C2E456}">
      <dgm:prSet/>
      <dgm:spPr/>
      <dgm:t>
        <a:bodyPr/>
        <a:lstStyle/>
        <a:p>
          <a:endParaRPr lang="en-US"/>
        </a:p>
      </dgm:t>
    </dgm:pt>
    <dgm:pt modelId="{FDEB05A9-203A-4E61-9BD3-D1815844883C}" type="parTrans" cxnId="{ACF37A03-0398-4DD0-B896-B46978C2E456}">
      <dgm:prSet/>
      <dgm:spPr/>
      <dgm:t>
        <a:bodyPr/>
        <a:lstStyle/>
        <a:p>
          <a:endParaRPr lang="en-US"/>
        </a:p>
      </dgm:t>
    </dgm:pt>
    <dgm:pt modelId="{0F055FBB-C3A8-431B-B60A-12E05B290D7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Professor Lobell provides the following information to you:</a:t>
          </a:r>
        </a:p>
      </dgm:t>
    </dgm:pt>
    <dgm:pt modelId="{FBDB285E-1D74-49F4-A5B9-53159769B957}" type="sibTrans" cxnId="{0387B4B4-8217-48F1-833E-413AFAFF69F0}">
      <dgm:prSet/>
      <dgm:spPr/>
      <dgm:t>
        <a:bodyPr/>
        <a:lstStyle/>
        <a:p>
          <a:endParaRPr lang="en-US"/>
        </a:p>
      </dgm:t>
    </dgm:pt>
    <dgm:pt modelId="{DD229A44-4129-418C-A9F5-756D5D207DA7}" type="parTrans" cxnId="{0387B4B4-8217-48F1-833E-413AFAFF69F0}">
      <dgm:prSet/>
      <dgm:spPr/>
      <dgm:t>
        <a:bodyPr/>
        <a:lstStyle/>
        <a:p>
          <a:endParaRPr lang="en-US"/>
        </a:p>
      </dgm:t>
    </dgm:pt>
    <dgm:pt modelId="{B89CCAAE-0540-4ACF-8CE2-2035AA6C6079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Candidate’s first and last name: </a:t>
          </a:r>
          <a:r>
            <a:rPr lang="en-US" dirty="0">
              <a:solidFill>
                <a:schemeClr val="accent3"/>
              </a:solidFill>
            </a:rPr>
            <a:t>	Robin Hood</a:t>
          </a:r>
        </a:p>
      </dgm:t>
    </dgm:pt>
    <dgm:pt modelId="{09D703F2-6115-4EE3-9071-63AE97ADE7F2}" type="sibTrans" cxnId="{2510671B-7EF7-4F9E-8768-582C89A5750D}">
      <dgm:prSet/>
      <dgm:spPr/>
      <dgm:t>
        <a:bodyPr/>
        <a:lstStyle/>
        <a:p>
          <a:endParaRPr lang="en-US"/>
        </a:p>
      </dgm:t>
    </dgm:pt>
    <dgm:pt modelId="{98B61A4B-0DC7-43D6-AD0C-5749343F325D}" type="parTrans" cxnId="{2510671B-7EF7-4F9E-8768-582C89A5750D}">
      <dgm:prSet/>
      <dgm:spPr/>
      <dgm:t>
        <a:bodyPr/>
        <a:lstStyle/>
        <a:p>
          <a:endParaRPr lang="en-US"/>
        </a:p>
      </dgm:t>
    </dgm:pt>
    <dgm:pt modelId="{19F69C4B-FC01-4B70-817B-0AE9B91D7F47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Candidate’s email address:</a:t>
          </a:r>
          <a:r>
            <a:rPr lang="en-US" dirty="0">
              <a:solidFill>
                <a:schemeClr val="accent3"/>
              </a:solidFill>
            </a:rPr>
            <a:t>                 	newpostdoctest.robinhood7490@outlook.com </a:t>
          </a:r>
        </a:p>
      </dgm:t>
    </dgm:pt>
    <dgm:pt modelId="{2E2A4217-B627-469A-B7B5-BD00F22E89BF}" type="sibTrans" cxnId="{1FD1217C-5786-4697-8531-D7BF93779C73}">
      <dgm:prSet/>
      <dgm:spPr/>
      <dgm:t>
        <a:bodyPr/>
        <a:lstStyle/>
        <a:p>
          <a:endParaRPr lang="en-US"/>
        </a:p>
      </dgm:t>
    </dgm:pt>
    <dgm:pt modelId="{18D73FBC-BC04-4CE0-8897-DC4C302D5138}" type="parTrans" cxnId="{1FD1217C-5786-4697-8531-D7BF93779C73}">
      <dgm:prSet/>
      <dgm:spPr/>
      <dgm:t>
        <a:bodyPr/>
        <a:lstStyle/>
        <a:p>
          <a:endParaRPr lang="en-US"/>
        </a:p>
      </dgm:t>
    </dgm:pt>
    <dgm:pt modelId="{068A32A9-7DB5-4006-AFDC-6059C8E7BD82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Appointment start and end date: </a:t>
          </a:r>
          <a:r>
            <a:rPr lang="en-US" dirty="0">
              <a:solidFill>
                <a:schemeClr val="accent3"/>
              </a:solidFill>
            </a:rPr>
            <a:t>	09/01/2026 – 08/31/2027</a:t>
          </a:r>
        </a:p>
      </dgm:t>
    </dgm:pt>
    <dgm:pt modelId="{AC68384C-BF77-4378-8C10-343BC79A6130}" type="sibTrans" cxnId="{C1BB2A84-45ED-48F7-AB0C-7A1B46BB50B8}">
      <dgm:prSet/>
      <dgm:spPr/>
      <dgm:t>
        <a:bodyPr/>
        <a:lstStyle/>
        <a:p>
          <a:endParaRPr lang="en-US"/>
        </a:p>
      </dgm:t>
    </dgm:pt>
    <dgm:pt modelId="{0FDD5953-3841-47FB-8896-F7FFA13B10F1}" type="parTrans" cxnId="{C1BB2A84-45ED-48F7-AB0C-7A1B46BB50B8}">
      <dgm:prSet/>
      <dgm:spPr/>
      <dgm:t>
        <a:bodyPr/>
        <a:lstStyle/>
        <a:p>
          <a:endParaRPr lang="en-US"/>
        </a:p>
      </dgm:t>
    </dgm:pt>
    <dgm:pt modelId="{CE6DF42D-AB30-4018-AC57-83E29B85A5A8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Annual funding:</a:t>
          </a:r>
          <a:r>
            <a:rPr lang="en-US" dirty="0">
              <a:solidFill>
                <a:schemeClr val="accent3"/>
              </a:solidFill>
            </a:rPr>
            <a:t>			Calculate based on research experience</a:t>
          </a:r>
        </a:p>
      </dgm:t>
    </dgm:pt>
    <dgm:pt modelId="{235EA4A4-7590-4B1C-AB17-D8C53749B186}" type="sibTrans" cxnId="{DE87B2A9-3A7D-4546-8E21-7FEA6C5DFF48}">
      <dgm:prSet/>
      <dgm:spPr/>
      <dgm:t>
        <a:bodyPr/>
        <a:lstStyle/>
        <a:p>
          <a:endParaRPr lang="en-US"/>
        </a:p>
      </dgm:t>
    </dgm:pt>
    <dgm:pt modelId="{2909D39E-ED2E-4506-86A7-5FDCE5760079}" type="parTrans" cxnId="{DE87B2A9-3A7D-4546-8E21-7FEA6C5DFF48}">
      <dgm:prSet/>
      <dgm:spPr/>
      <dgm:t>
        <a:bodyPr/>
        <a:lstStyle/>
        <a:p>
          <a:endParaRPr lang="en-US"/>
        </a:p>
      </dgm:t>
    </dgm:pt>
    <dgm:pt modelId="{EFBC1C27-B99B-44A8-9208-1C27D5AB1F13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Funding source:</a:t>
          </a:r>
          <a:r>
            <a:rPr lang="en-US" dirty="0">
              <a:solidFill>
                <a:schemeClr val="accent3"/>
              </a:solidFill>
            </a:rPr>
            <a:t>			Prof Lobell’s research grant</a:t>
          </a:r>
        </a:p>
      </dgm:t>
    </dgm:pt>
    <dgm:pt modelId="{7C7F6887-8E69-4ECF-9FA4-79BA66B86201}" type="sibTrans" cxnId="{9280DCC9-D3D1-4B20-9578-11CEFD6473F2}">
      <dgm:prSet/>
      <dgm:spPr/>
      <dgm:t>
        <a:bodyPr/>
        <a:lstStyle/>
        <a:p>
          <a:endParaRPr lang="en-US"/>
        </a:p>
      </dgm:t>
    </dgm:pt>
    <dgm:pt modelId="{1B7B74A6-4162-4A60-B485-75293A5D541D}" type="parTrans" cxnId="{9280DCC9-D3D1-4B20-9578-11CEFD6473F2}">
      <dgm:prSet/>
      <dgm:spPr/>
      <dgm:t>
        <a:bodyPr/>
        <a:lstStyle/>
        <a:p>
          <a:endParaRPr lang="en-US"/>
        </a:p>
      </dgm:t>
    </dgm:pt>
    <dgm:pt modelId="{1B3E44F0-2EDA-450C-8041-591FF4C1409D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Additional appointment terms:</a:t>
          </a:r>
          <a:r>
            <a:rPr lang="en-US" dirty="0">
              <a:solidFill>
                <a:schemeClr val="accent3"/>
              </a:solidFill>
            </a:rPr>
            <a:t>	Up to $2,500 reimbursement for moving expenses</a:t>
          </a:r>
        </a:p>
      </dgm:t>
    </dgm:pt>
    <dgm:pt modelId="{16529405-4960-4C9B-8B05-63691B11199F}" type="sibTrans" cxnId="{B592850E-8B68-4E21-B9AE-E94F89964021}">
      <dgm:prSet/>
      <dgm:spPr/>
      <dgm:t>
        <a:bodyPr/>
        <a:lstStyle/>
        <a:p>
          <a:endParaRPr lang="en-US"/>
        </a:p>
      </dgm:t>
    </dgm:pt>
    <dgm:pt modelId="{82F811F1-525B-4A4E-A765-24955281C007}" type="parTrans" cxnId="{B592850E-8B68-4E21-B9AE-E94F89964021}">
      <dgm:prSet/>
      <dgm:spPr/>
      <dgm:t>
        <a:bodyPr/>
        <a:lstStyle/>
        <a:p>
          <a:endParaRPr lang="en-US"/>
        </a:p>
      </dgm:t>
    </dgm:pt>
    <dgm:pt modelId="{A13B4F32-37D5-4688-8548-2EE89E25F44A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Email Robin, introduce yourself, and ask him to send you PDF copies of his doctoral degree and current CV</a:t>
          </a:r>
        </a:p>
      </dgm:t>
    </dgm:pt>
    <dgm:pt modelId="{CE2EA3CD-B87F-4F97-BD27-49151FD9D04F}" type="sibTrans" cxnId="{1DB79474-2008-4C75-82FA-6BBA957ECFB1}">
      <dgm:prSet/>
      <dgm:spPr/>
      <dgm:t>
        <a:bodyPr/>
        <a:lstStyle/>
        <a:p>
          <a:endParaRPr lang="en-US"/>
        </a:p>
      </dgm:t>
    </dgm:pt>
    <dgm:pt modelId="{354A1AA1-2DF4-481E-B51F-258F26D05FA1}" type="parTrans" cxnId="{1DB79474-2008-4C75-82FA-6BBA957ECFB1}">
      <dgm:prSet/>
      <dgm:spPr/>
      <dgm:t>
        <a:bodyPr/>
        <a:lstStyle/>
        <a:p>
          <a:endParaRPr lang="en-US"/>
        </a:p>
      </dgm:t>
    </dgm:pt>
    <dgm:pt modelId="{6851A4C3-C7D2-4D12-B181-2DB18A577857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Robin will be fully supported by Prof Lobell and has no outside funding</a:t>
          </a:r>
        </a:p>
      </dgm:t>
    </dgm:pt>
    <dgm:pt modelId="{7284020A-79D2-4D31-B2FA-DF4C40A51054}" type="sibTrans" cxnId="{4D140BFC-686D-4B1C-A696-AD81176144F5}">
      <dgm:prSet/>
      <dgm:spPr/>
      <dgm:t>
        <a:bodyPr/>
        <a:lstStyle/>
        <a:p>
          <a:endParaRPr lang="en-US"/>
        </a:p>
      </dgm:t>
    </dgm:pt>
    <dgm:pt modelId="{7F2BAE36-A656-4250-BDC9-2D45A5C5C95A}" type="parTrans" cxnId="{4D140BFC-686D-4B1C-A696-AD81176144F5}">
      <dgm:prSet/>
      <dgm:spPr/>
      <dgm:t>
        <a:bodyPr/>
        <a:lstStyle/>
        <a:p>
          <a:endParaRPr lang="en-US"/>
        </a:p>
      </dgm:t>
    </dgm:pt>
    <dgm:pt modelId="{EAAE5DF8-47DB-4BA0-A5CD-EE65027B743D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					Postdoc will teach a one quarter undergraduate class</a:t>
          </a:r>
        </a:p>
      </dgm:t>
    </dgm:pt>
    <dgm:pt modelId="{7411F915-B7DE-45A4-BB1D-25DE0B629605}" type="parTrans" cxnId="{814D13AB-159B-4ADC-AD84-86563892AD52}">
      <dgm:prSet/>
      <dgm:spPr/>
      <dgm:t>
        <a:bodyPr/>
        <a:lstStyle/>
        <a:p>
          <a:endParaRPr lang="en-US"/>
        </a:p>
      </dgm:t>
    </dgm:pt>
    <dgm:pt modelId="{46BDACAC-1FFB-4304-B76F-6A66E70AFFC5}" type="sibTrans" cxnId="{814D13AB-159B-4ADC-AD84-86563892AD52}">
      <dgm:prSet/>
      <dgm:spPr/>
      <dgm:t>
        <a:bodyPr/>
        <a:lstStyle/>
        <a:p>
          <a:endParaRPr lang="en-US"/>
        </a:p>
      </dgm:t>
    </dgm:pt>
    <dgm:pt modelId="{DC234C65-7FC1-4754-91C5-30B7AF92A54A}" type="pres">
      <dgm:prSet presAssocID="{AE9FBD4A-EDC1-4B5D-BD97-5C6E0FC039A7}" presName="Name0" presStyleCnt="0">
        <dgm:presLayoutVars>
          <dgm:dir/>
          <dgm:animLvl val="lvl"/>
          <dgm:resizeHandles val="exact"/>
        </dgm:presLayoutVars>
      </dgm:prSet>
      <dgm:spPr/>
    </dgm:pt>
    <dgm:pt modelId="{732282FC-65B4-4C10-A2A3-5EC5675D2693}" type="pres">
      <dgm:prSet presAssocID="{EA78E9DA-1F19-44D8-9C2A-43AB342307A5}" presName="composite" presStyleCnt="0"/>
      <dgm:spPr/>
    </dgm:pt>
    <dgm:pt modelId="{83112EBF-3447-4894-BDB2-96BBB0C8B620}" type="pres">
      <dgm:prSet presAssocID="{EA78E9DA-1F19-44D8-9C2A-43AB342307A5}" presName="parTx" presStyleLbl="alignNode1" presStyleIdx="0" presStyleCnt="1">
        <dgm:presLayoutVars>
          <dgm:chMax val="0"/>
          <dgm:chPref val="0"/>
          <dgm:bulletEnabled val="1"/>
        </dgm:presLayoutVars>
      </dgm:prSet>
      <dgm:spPr/>
    </dgm:pt>
    <dgm:pt modelId="{47B3FC06-DFD7-430A-A7BC-CFCFC4DF7344}" type="pres">
      <dgm:prSet presAssocID="{EA78E9DA-1F19-44D8-9C2A-43AB342307A5}" presName="desTx" presStyleLbl="alignAccFollowNode1" presStyleIdx="0" presStyleCnt="1">
        <dgm:presLayoutVars>
          <dgm:bulletEnabled val="1"/>
        </dgm:presLayoutVars>
      </dgm:prSet>
      <dgm:spPr/>
    </dgm:pt>
  </dgm:ptLst>
  <dgm:cxnLst>
    <dgm:cxn modelId="{ACF37A03-0398-4DD0-B896-B46978C2E456}" srcId="{AE9FBD4A-EDC1-4B5D-BD97-5C6E0FC039A7}" destId="{EA78E9DA-1F19-44D8-9C2A-43AB342307A5}" srcOrd="0" destOrd="0" parTransId="{FDEB05A9-203A-4E61-9BD3-D1815844883C}" sibTransId="{A5E1F6A4-066F-426B-9EDD-E601F3A49AC5}"/>
    <dgm:cxn modelId="{B592850E-8B68-4E21-B9AE-E94F89964021}" srcId="{0F055FBB-C3A8-431B-B60A-12E05B290D7D}" destId="{1B3E44F0-2EDA-450C-8041-591FF4C1409D}" srcOrd="5" destOrd="0" parTransId="{82F811F1-525B-4A4E-A765-24955281C007}" sibTransId="{16529405-4960-4C9B-8B05-63691B11199F}"/>
    <dgm:cxn modelId="{2510671B-7EF7-4F9E-8768-582C89A5750D}" srcId="{0F055FBB-C3A8-431B-B60A-12E05B290D7D}" destId="{B89CCAAE-0540-4ACF-8CE2-2035AA6C6079}" srcOrd="0" destOrd="0" parTransId="{98B61A4B-0DC7-43D6-AD0C-5749343F325D}" sibTransId="{09D703F2-6115-4EE3-9071-63AE97ADE7F2}"/>
    <dgm:cxn modelId="{75648B20-0818-468D-BDF8-75DCCC5493CD}" type="presOf" srcId="{EAAE5DF8-47DB-4BA0-A5CD-EE65027B743D}" destId="{47B3FC06-DFD7-430A-A7BC-CFCFC4DF7344}" srcOrd="0" destOrd="7" presId="urn:microsoft.com/office/officeart/2005/8/layout/hList1"/>
    <dgm:cxn modelId="{30C8C42D-5F34-49F3-839E-87F6555706EB}" type="presOf" srcId="{B89CCAAE-0540-4ACF-8CE2-2035AA6C6079}" destId="{47B3FC06-DFD7-430A-A7BC-CFCFC4DF7344}" srcOrd="0" destOrd="1" presId="urn:microsoft.com/office/officeart/2005/8/layout/hList1"/>
    <dgm:cxn modelId="{FD9F3F2E-2859-4FBB-A127-AE920A74C219}" type="presOf" srcId="{19F69C4B-FC01-4B70-817B-0AE9B91D7F47}" destId="{47B3FC06-DFD7-430A-A7BC-CFCFC4DF7344}" srcOrd="0" destOrd="2" presId="urn:microsoft.com/office/officeart/2005/8/layout/hList1"/>
    <dgm:cxn modelId="{1E227836-AF67-4322-B463-916046F5774C}" type="presOf" srcId="{AE9FBD4A-EDC1-4B5D-BD97-5C6E0FC039A7}" destId="{DC234C65-7FC1-4754-91C5-30B7AF92A54A}" srcOrd="0" destOrd="0" presId="urn:microsoft.com/office/officeart/2005/8/layout/hList1"/>
    <dgm:cxn modelId="{1DB79474-2008-4C75-82FA-6BBA957ECFB1}" srcId="{EA78E9DA-1F19-44D8-9C2A-43AB342307A5}" destId="{A13B4F32-37D5-4688-8548-2EE89E25F44A}" srcOrd="1" destOrd="0" parTransId="{354A1AA1-2DF4-481E-B51F-258F26D05FA1}" sibTransId="{CE2EA3CD-B87F-4F97-BD27-49151FD9D04F}"/>
    <dgm:cxn modelId="{1FD1217C-5786-4697-8531-D7BF93779C73}" srcId="{0F055FBB-C3A8-431B-B60A-12E05B290D7D}" destId="{19F69C4B-FC01-4B70-817B-0AE9B91D7F47}" srcOrd="1" destOrd="0" parTransId="{18D73FBC-BC04-4CE0-8897-DC4C302D5138}" sibTransId="{2E2A4217-B627-469A-B7B5-BD00F22E89BF}"/>
    <dgm:cxn modelId="{3C873980-F151-4064-9237-B16A3F6333ED}" type="presOf" srcId="{EFBC1C27-B99B-44A8-9208-1C27D5AB1F13}" destId="{47B3FC06-DFD7-430A-A7BC-CFCFC4DF7344}" srcOrd="0" destOrd="5" presId="urn:microsoft.com/office/officeart/2005/8/layout/hList1"/>
    <dgm:cxn modelId="{2F056F82-6501-418F-911B-EE92C474B9A5}" type="presOf" srcId="{0F055FBB-C3A8-431B-B60A-12E05B290D7D}" destId="{47B3FC06-DFD7-430A-A7BC-CFCFC4DF7344}" srcOrd="0" destOrd="0" presId="urn:microsoft.com/office/officeart/2005/8/layout/hList1"/>
    <dgm:cxn modelId="{C1BB2A84-45ED-48F7-AB0C-7A1B46BB50B8}" srcId="{0F055FBB-C3A8-431B-B60A-12E05B290D7D}" destId="{068A32A9-7DB5-4006-AFDC-6059C8E7BD82}" srcOrd="2" destOrd="0" parTransId="{0FDD5953-3841-47FB-8896-F7FFA13B10F1}" sibTransId="{AC68384C-BF77-4378-8C10-343BC79A6130}"/>
    <dgm:cxn modelId="{48CF5184-183D-44D5-94CC-49799B4834D2}" type="presOf" srcId="{068A32A9-7DB5-4006-AFDC-6059C8E7BD82}" destId="{47B3FC06-DFD7-430A-A7BC-CFCFC4DF7344}" srcOrd="0" destOrd="3" presId="urn:microsoft.com/office/officeart/2005/8/layout/hList1"/>
    <dgm:cxn modelId="{21409193-38D9-4C89-B441-80AF872FAD78}" type="presOf" srcId="{CE6DF42D-AB30-4018-AC57-83E29B85A5A8}" destId="{47B3FC06-DFD7-430A-A7BC-CFCFC4DF7344}" srcOrd="0" destOrd="4" presId="urn:microsoft.com/office/officeart/2005/8/layout/hList1"/>
    <dgm:cxn modelId="{654C6398-26F8-4A61-82DF-E79DDA843C88}" type="presOf" srcId="{1B3E44F0-2EDA-450C-8041-591FF4C1409D}" destId="{47B3FC06-DFD7-430A-A7BC-CFCFC4DF7344}" srcOrd="0" destOrd="6" presId="urn:microsoft.com/office/officeart/2005/8/layout/hList1"/>
    <dgm:cxn modelId="{DE87B2A9-3A7D-4546-8E21-7FEA6C5DFF48}" srcId="{0F055FBB-C3A8-431B-B60A-12E05B290D7D}" destId="{CE6DF42D-AB30-4018-AC57-83E29B85A5A8}" srcOrd="3" destOrd="0" parTransId="{2909D39E-ED2E-4506-86A7-5FDCE5760079}" sibTransId="{235EA4A4-7590-4B1C-AB17-D8C53749B186}"/>
    <dgm:cxn modelId="{814D13AB-159B-4ADC-AD84-86563892AD52}" srcId="{1B3E44F0-2EDA-450C-8041-591FF4C1409D}" destId="{EAAE5DF8-47DB-4BA0-A5CD-EE65027B743D}" srcOrd="0" destOrd="0" parTransId="{7411F915-B7DE-45A4-BB1D-25DE0B629605}" sibTransId="{46BDACAC-1FFB-4304-B76F-6A66E70AFFC5}"/>
    <dgm:cxn modelId="{0387B4B4-8217-48F1-833E-413AFAFF69F0}" srcId="{EA78E9DA-1F19-44D8-9C2A-43AB342307A5}" destId="{0F055FBB-C3A8-431B-B60A-12E05B290D7D}" srcOrd="0" destOrd="0" parTransId="{DD229A44-4129-418C-A9F5-756D5D207DA7}" sibTransId="{FBDB285E-1D74-49F4-A5B9-53159769B957}"/>
    <dgm:cxn modelId="{9280DCC9-D3D1-4B20-9578-11CEFD6473F2}" srcId="{0F055FBB-C3A8-431B-B60A-12E05B290D7D}" destId="{EFBC1C27-B99B-44A8-9208-1C27D5AB1F13}" srcOrd="4" destOrd="0" parTransId="{1B7B74A6-4162-4A60-B485-75293A5D541D}" sibTransId="{7C7F6887-8E69-4ECF-9FA4-79BA66B86201}"/>
    <dgm:cxn modelId="{5DD556CF-8E1E-420D-A3BA-061DE8FD540B}" type="presOf" srcId="{A13B4F32-37D5-4688-8548-2EE89E25F44A}" destId="{47B3FC06-DFD7-430A-A7BC-CFCFC4DF7344}" srcOrd="0" destOrd="8" presId="urn:microsoft.com/office/officeart/2005/8/layout/hList1"/>
    <dgm:cxn modelId="{E5A0E6D6-4ADD-4C9A-8C99-7BE732B280D6}" type="presOf" srcId="{EA78E9DA-1F19-44D8-9C2A-43AB342307A5}" destId="{83112EBF-3447-4894-BDB2-96BBB0C8B620}" srcOrd="0" destOrd="0" presId="urn:microsoft.com/office/officeart/2005/8/layout/hList1"/>
    <dgm:cxn modelId="{54CBB2FA-9665-49EA-8545-10AF15E9550F}" type="presOf" srcId="{6851A4C3-C7D2-4D12-B181-2DB18A577857}" destId="{47B3FC06-DFD7-430A-A7BC-CFCFC4DF7344}" srcOrd="0" destOrd="9" presId="urn:microsoft.com/office/officeart/2005/8/layout/hList1"/>
    <dgm:cxn modelId="{4D140BFC-686D-4B1C-A696-AD81176144F5}" srcId="{A13B4F32-37D5-4688-8548-2EE89E25F44A}" destId="{6851A4C3-C7D2-4D12-B181-2DB18A577857}" srcOrd="0" destOrd="0" parTransId="{7F2BAE36-A656-4250-BDC9-2D45A5C5C95A}" sibTransId="{7284020A-79D2-4D31-B2FA-DF4C40A51054}"/>
    <dgm:cxn modelId="{22FC96E6-C7EC-480E-BF4B-7B140B55FED7}" type="presParOf" srcId="{DC234C65-7FC1-4754-91C5-30B7AF92A54A}" destId="{732282FC-65B4-4C10-A2A3-5EC5675D2693}" srcOrd="0" destOrd="0" presId="urn:microsoft.com/office/officeart/2005/8/layout/hList1"/>
    <dgm:cxn modelId="{8D3A1EFE-9AF0-474E-B86E-D1CF9860312C}" type="presParOf" srcId="{732282FC-65B4-4C10-A2A3-5EC5675D2693}" destId="{83112EBF-3447-4894-BDB2-96BBB0C8B620}" srcOrd="0" destOrd="0" presId="urn:microsoft.com/office/officeart/2005/8/layout/hList1"/>
    <dgm:cxn modelId="{157D2BA6-9793-49BE-87AF-B82A7B14A5C4}" type="presParOf" srcId="{732282FC-65B4-4C10-A2A3-5EC5675D2693}" destId="{47B3FC06-DFD7-430A-A7BC-CFCFC4DF7344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6.xml><?xml version="1.0" encoding="utf-8"?>
<dgm:dataModel xmlns:dgm="http://schemas.openxmlformats.org/drawingml/2006/diagram" xmlns:a="http://schemas.openxmlformats.org/drawingml/2006/main">
  <dgm:ptLst>
    <dgm:pt modelId="{1228834B-9C49-4506-91F6-AD4B2390EA19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70597E8C-F508-4144-9590-C512F2A967C2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400" b="1" baseline="0" dirty="0"/>
          </a:br>
          <a:r>
            <a:rPr lang="en-US" sz="2400" baseline="0" dirty="0"/>
            <a:t>Eligibility</a:t>
          </a:r>
          <a:endParaRPr lang="en-US" sz="2400" dirty="0"/>
        </a:p>
      </dgm:t>
    </dgm:pt>
    <dgm:pt modelId="{F04A23A6-B181-4D40-9FE3-40773F148DB8}" type="parTrans" cxnId="{776A8DE2-2F81-4F4B-B556-469D3D02A05F}">
      <dgm:prSet/>
      <dgm:spPr/>
      <dgm:t>
        <a:bodyPr/>
        <a:lstStyle/>
        <a:p>
          <a:endParaRPr lang="en-US"/>
        </a:p>
      </dgm:t>
    </dgm:pt>
    <dgm:pt modelId="{D08424C2-9DEC-486D-AF3F-DC8AAA82717B}" type="sibTrans" cxnId="{776A8DE2-2F81-4F4B-B556-469D3D02A05F}">
      <dgm:prSet/>
      <dgm:spPr/>
      <dgm:t>
        <a:bodyPr/>
        <a:lstStyle/>
        <a:p>
          <a:endParaRPr lang="en-US"/>
        </a:p>
      </dgm:t>
    </dgm:pt>
    <dgm:pt modelId="{EAA7DBBB-B117-4EFF-B029-C38489F9FCA3}" type="pres">
      <dgm:prSet presAssocID="{1228834B-9C49-4506-91F6-AD4B2390EA19}" presName="linear" presStyleCnt="0">
        <dgm:presLayoutVars>
          <dgm:animLvl val="lvl"/>
          <dgm:resizeHandles val="exact"/>
        </dgm:presLayoutVars>
      </dgm:prSet>
      <dgm:spPr/>
    </dgm:pt>
    <dgm:pt modelId="{B929B9BA-D71E-43D4-A2B6-8CD31B7B6953}" type="pres">
      <dgm:prSet presAssocID="{70597E8C-F508-4144-9590-C512F2A967C2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D7566215-4D73-420E-87BC-AE885B2B99B0}" type="presOf" srcId="{70597E8C-F508-4144-9590-C512F2A967C2}" destId="{B929B9BA-D71E-43D4-A2B6-8CD31B7B6953}" srcOrd="0" destOrd="0" presId="urn:microsoft.com/office/officeart/2005/8/layout/vList2"/>
    <dgm:cxn modelId="{776A8DE2-2F81-4F4B-B556-469D3D02A05F}" srcId="{1228834B-9C49-4506-91F6-AD4B2390EA19}" destId="{70597E8C-F508-4144-9590-C512F2A967C2}" srcOrd="0" destOrd="0" parTransId="{F04A23A6-B181-4D40-9FE3-40773F148DB8}" sibTransId="{D08424C2-9DEC-486D-AF3F-DC8AAA82717B}"/>
    <dgm:cxn modelId="{66339EE6-EA0C-4BF9-96A5-B10656408FC4}" type="presOf" srcId="{1228834B-9C49-4506-91F6-AD4B2390EA19}" destId="{EAA7DBBB-B117-4EFF-B029-C38489F9FCA3}" srcOrd="0" destOrd="0" presId="urn:microsoft.com/office/officeart/2005/8/layout/vList2"/>
    <dgm:cxn modelId="{CFE29D33-0EE6-49A3-959A-CBB527A58653}" type="presParOf" srcId="{EAA7DBBB-B117-4EFF-B029-C38489F9FCA3}" destId="{B929B9BA-D71E-43D4-A2B6-8CD31B7B6953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7.xml><?xml version="1.0" encoding="utf-8"?>
<dgm:dataModel xmlns:dgm="http://schemas.openxmlformats.org/drawingml/2006/diagram" xmlns:a="http://schemas.openxmlformats.org/drawingml/2006/main">
  <dgm:ptLst>
    <dgm:pt modelId="{81C1C9ED-77DE-4437-BA0B-1D4DD857734A}" type="doc">
      <dgm:prSet loTypeId="urn:microsoft.com/office/officeart/2005/8/layout/vList2" loCatId="list" qsTypeId="urn:microsoft.com/office/officeart/2005/8/quickstyle/simple5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CD2B6F2B-E30C-4EF1-926D-85778BED7556}">
      <dgm:prSet/>
      <dgm:spPr/>
      <dgm:t>
        <a:bodyPr/>
        <a:lstStyle/>
        <a:p>
          <a:pPr algn="ctr"/>
          <a:r>
            <a:rPr lang="en-US" b="1" u="sng" baseline="0" dirty="0"/>
            <a:t>Robin’s Letter of Completion</a:t>
          </a:r>
          <a:endParaRPr lang="en-US" b="1" dirty="0"/>
        </a:p>
      </dgm:t>
    </dgm:pt>
    <dgm:pt modelId="{C0519CC6-A89A-4142-B7F7-5D4B76D7CBDC}" type="parTrans" cxnId="{B2694CD0-84C9-4700-89F2-1146E7920C6C}">
      <dgm:prSet/>
      <dgm:spPr/>
      <dgm:t>
        <a:bodyPr/>
        <a:lstStyle/>
        <a:p>
          <a:endParaRPr lang="en-US"/>
        </a:p>
      </dgm:t>
    </dgm:pt>
    <dgm:pt modelId="{47C6F51C-D5F3-45FC-AAB2-45D2873BC4EF}" type="sibTrans" cxnId="{B2694CD0-84C9-4700-89F2-1146E7920C6C}">
      <dgm:prSet/>
      <dgm:spPr/>
      <dgm:t>
        <a:bodyPr/>
        <a:lstStyle/>
        <a:p>
          <a:endParaRPr lang="en-US"/>
        </a:p>
      </dgm:t>
    </dgm:pt>
    <dgm:pt modelId="{9282AEC0-3444-4401-86E3-F89BBD7D621C}" type="pres">
      <dgm:prSet presAssocID="{81C1C9ED-77DE-4437-BA0B-1D4DD857734A}" presName="linear" presStyleCnt="0">
        <dgm:presLayoutVars>
          <dgm:animLvl val="lvl"/>
          <dgm:resizeHandles val="exact"/>
        </dgm:presLayoutVars>
      </dgm:prSet>
      <dgm:spPr/>
    </dgm:pt>
    <dgm:pt modelId="{3CFE8D54-9C6D-46D8-9BEF-F5FCD58654C4}" type="pres">
      <dgm:prSet presAssocID="{CD2B6F2B-E30C-4EF1-926D-85778BED7556}" presName="parentText" presStyleLbl="node1" presStyleIdx="0" presStyleCnt="1" custLinFactNeighborX="0" custLinFactNeighborY="-4258">
        <dgm:presLayoutVars>
          <dgm:chMax val="0"/>
          <dgm:bulletEnabled val="1"/>
        </dgm:presLayoutVars>
      </dgm:prSet>
      <dgm:spPr/>
    </dgm:pt>
  </dgm:ptLst>
  <dgm:cxnLst>
    <dgm:cxn modelId="{0AF5873C-F387-4D16-B6B3-25D3689524EC}" type="presOf" srcId="{81C1C9ED-77DE-4437-BA0B-1D4DD857734A}" destId="{9282AEC0-3444-4401-86E3-F89BBD7D621C}" srcOrd="0" destOrd="0" presId="urn:microsoft.com/office/officeart/2005/8/layout/vList2"/>
    <dgm:cxn modelId="{DF865AB0-F227-45C0-BDA5-29D6E061C1BA}" type="presOf" srcId="{CD2B6F2B-E30C-4EF1-926D-85778BED7556}" destId="{3CFE8D54-9C6D-46D8-9BEF-F5FCD58654C4}" srcOrd="0" destOrd="0" presId="urn:microsoft.com/office/officeart/2005/8/layout/vList2"/>
    <dgm:cxn modelId="{B2694CD0-84C9-4700-89F2-1146E7920C6C}" srcId="{81C1C9ED-77DE-4437-BA0B-1D4DD857734A}" destId="{CD2B6F2B-E30C-4EF1-926D-85778BED7556}" srcOrd="0" destOrd="0" parTransId="{C0519CC6-A89A-4142-B7F7-5D4B76D7CBDC}" sibTransId="{47C6F51C-D5F3-45FC-AAB2-45D2873BC4EF}"/>
    <dgm:cxn modelId="{B3FF4C0E-73E3-4399-B72F-CFBCD1DC3F3F}" type="presParOf" srcId="{9282AEC0-3444-4401-86E3-F89BBD7D621C}" destId="{3CFE8D54-9C6D-46D8-9BEF-F5FCD58654C4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8.xml><?xml version="1.0" encoding="utf-8"?>
<dgm:dataModel xmlns:dgm="http://schemas.openxmlformats.org/drawingml/2006/diagram" xmlns:a="http://schemas.openxmlformats.org/drawingml/2006/main">
  <dgm:ptLst>
    <dgm:pt modelId="{6FE8D346-8AF9-4D81-B7A7-32BC074A8C22}" type="doc">
      <dgm:prSet loTypeId="urn:microsoft.com/office/officeart/2005/8/layout/vList2" loCatId="list" qsTypeId="urn:microsoft.com/office/officeart/2005/8/quickstyle/simple5" qsCatId="simple" csTypeId="urn:microsoft.com/office/officeart/2005/8/colors/accent3_2" csCatId="accent3"/>
      <dgm:spPr/>
      <dgm:t>
        <a:bodyPr/>
        <a:lstStyle/>
        <a:p>
          <a:endParaRPr lang="en-US"/>
        </a:p>
      </dgm:t>
    </dgm:pt>
    <dgm:pt modelId="{7505FD6A-0326-40FC-AA7B-63D66B540C43}">
      <dgm:prSet/>
      <dgm:spPr/>
      <dgm:t>
        <a:bodyPr/>
        <a:lstStyle/>
        <a:p>
          <a:pPr algn="ctr"/>
          <a:r>
            <a:rPr lang="en-US" b="1" u="sng" baseline="0" dirty="0"/>
            <a:t>Robin’s Current CV</a:t>
          </a:r>
          <a:endParaRPr lang="en-US" b="1" dirty="0"/>
        </a:p>
      </dgm:t>
    </dgm:pt>
    <dgm:pt modelId="{6147426B-2F45-44C9-9A3A-6EAF0FC60B9A}" type="parTrans" cxnId="{4DE2F0F2-35C8-4740-BD1D-65E2EC3133B8}">
      <dgm:prSet/>
      <dgm:spPr/>
      <dgm:t>
        <a:bodyPr/>
        <a:lstStyle/>
        <a:p>
          <a:endParaRPr lang="en-US"/>
        </a:p>
      </dgm:t>
    </dgm:pt>
    <dgm:pt modelId="{BADC1FD8-0968-49E0-963F-AD993FCC5F63}" type="sibTrans" cxnId="{4DE2F0F2-35C8-4740-BD1D-65E2EC3133B8}">
      <dgm:prSet/>
      <dgm:spPr/>
      <dgm:t>
        <a:bodyPr/>
        <a:lstStyle/>
        <a:p>
          <a:endParaRPr lang="en-US"/>
        </a:p>
      </dgm:t>
    </dgm:pt>
    <dgm:pt modelId="{703821F4-BCC7-4207-8216-F1C034EE090E}" type="pres">
      <dgm:prSet presAssocID="{6FE8D346-8AF9-4D81-B7A7-32BC074A8C22}" presName="linear" presStyleCnt="0">
        <dgm:presLayoutVars>
          <dgm:animLvl val="lvl"/>
          <dgm:resizeHandles val="exact"/>
        </dgm:presLayoutVars>
      </dgm:prSet>
      <dgm:spPr/>
    </dgm:pt>
    <dgm:pt modelId="{56CC7FF9-A4F0-498B-BE78-3B4572DABF2C}" type="pres">
      <dgm:prSet presAssocID="{7505FD6A-0326-40FC-AA7B-63D66B540C43}" presName="parentText" presStyleLbl="node1" presStyleIdx="0" presStyleCnt="1" custLinFactNeighborX="0" custLinFactNeighborY="1486">
        <dgm:presLayoutVars>
          <dgm:chMax val="0"/>
          <dgm:bulletEnabled val="1"/>
        </dgm:presLayoutVars>
      </dgm:prSet>
      <dgm:spPr/>
    </dgm:pt>
  </dgm:ptLst>
  <dgm:cxnLst>
    <dgm:cxn modelId="{699DC7A4-4336-45AD-959B-BC85B2AF8765}" type="presOf" srcId="{7505FD6A-0326-40FC-AA7B-63D66B540C43}" destId="{56CC7FF9-A4F0-498B-BE78-3B4572DABF2C}" srcOrd="0" destOrd="0" presId="urn:microsoft.com/office/officeart/2005/8/layout/vList2"/>
    <dgm:cxn modelId="{66AACFBB-08AB-427E-A608-190E9FA1F812}" type="presOf" srcId="{6FE8D346-8AF9-4D81-B7A7-32BC074A8C22}" destId="{703821F4-BCC7-4207-8216-F1C034EE090E}" srcOrd="0" destOrd="0" presId="urn:microsoft.com/office/officeart/2005/8/layout/vList2"/>
    <dgm:cxn modelId="{4DE2F0F2-35C8-4740-BD1D-65E2EC3133B8}" srcId="{6FE8D346-8AF9-4D81-B7A7-32BC074A8C22}" destId="{7505FD6A-0326-40FC-AA7B-63D66B540C43}" srcOrd="0" destOrd="0" parTransId="{6147426B-2F45-44C9-9A3A-6EAF0FC60B9A}" sibTransId="{BADC1FD8-0968-49E0-963F-AD993FCC5F63}"/>
    <dgm:cxn modelId="{2375320F-76CA-4123-8F23-B258E065EB9F}" type="presParOf" srcId="{703821F4-BCC7-4207-8216-F1C034EE090E}" destId="{56CC7FF9-A4F0-498B-BE78-3B4572DABF2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ata69.xml><?xml version="1.0" encoding="utf-8"?>
<dgm:dataModel xmlns:dgm="http://schemas.openxmlformats.org/drawingml/2006/diagram" xmlns:a="http://schemas.openxmlformats.org/drawingml/2006/main">
  <dgm:ptLst>
    <dgm:pt modelId="{B50738D2-5B41-4974-B51F-44F620162F8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EB745D1-EC1F-484F-991E-13D32867B389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300" b="1" baseline="0" dirty="0"/>
          </a:br>
          <a:r>
            <a:rPr lang="en-US" sz="2400" baseline="0" dirty="0"/>
            <a:t>Eligibility</a:t>
          </a:r>
          <a:endParaRPr lang="en-US" sz="2400" dirty="0"/>
        </a:p>
      </dgm:t>
    </dgm:pt>
    <dgm:pt modelId="{F244D351-1801-49A2-BE3A-E7BBA4843256}" type="parTrans" cxnId="{28D5BE06-4854-48EB-9D1C-D527974740F0}">
      <dgm:prSet/>
      <dgm:spPr/>
      <dgm:t>
        <a:bodyPr/>
        <a:lstStyle/>
        <a:p>
          <a:endParaRPr lang="en-US"/>
        </a:p>
      </dgm:t>
    </dgm:pt>
    <dgm:pt modelId="{DF559DCC-E3B7-44AE-B495-9CF479F5C185}" type="sibTrans" cxnId="{28D5BE06-4854-48EB-9D1C-D527974740F0}">
      <dgm:prSet/>
      <dgm:spPr/>
      <dgm:t>
        <a:bodyPr/>
        <a:lstStyle/>
        <a:p>
          <a:endParaRPr lang="en-US"/>
        </a:p>
      </dgm:t>
    </dgm:pt>
    <dgm:pt modelId="{3A9AAB1E-C6D8-442B-A09B-0CFCB3211E35}" type="pres">
      <dgm:prSet presAssocID="{B50738D2-5B41-4974-B51F-44F620162F85}" presName="linear" presStyleCnt="0">
        <dgm:presLayoutVars>
          <dgm:animLvl val="lvl"/>
          <dgm:resizeHandles val="exact"/>
        </dgm:presLayoutVars>
      </dgm:prSet>
      <dgm:spPr/>
    </dgm:pt>
    <dgm:pt modelId="{6C6E2C44-ACD0-4597-9CF3-1516704EB695}" type="pres">
      <dgm:prSet presAssocID="{1EB745D1-EC1F-484F-991E-13D32867B389}" presName="parentText" presStyleLbl="node1" presStyleIdx="0" presStyleCnt="1" custScaleY="200394" custLinFactNeighborY="-9428">
        <dgm:presLayoutVars>
          <dgm:chMax val="0"/>
          <dgm:bulletEnabled val="1"/>
        </dgm:presLayoutVars>
      </dgm:prSet>
      <dgm:spPr/>
    </dgm:pt>
  </dgm:ptLst>
  <dgm:cxnLst>
    <dgm:cxn modelId="{28D5BE06-4854-48EB-9D1C-D527974740F0}" srcId="{B50738D2-5B41-4974-B51F-44F620162F85}" destId="{1EB745D1-EC1F-484F-991E-13D32867B389}" srcOrd="0" destOrd="0" parTransId="{F244D351-1801-49A2-BE3A-E7BBA4843256}" sibTransId="{DF559DCC-E3B7-44AE-B495-9CF479F5C185}"/>
    <dgm:cxn modelId="{24DF1679-90F3-452A-8BDE-2F86F9C2A2DF}" type="presOf" srcId="{B50738D2-5B41-4974-B51F-44F620162F85}" destId="{3A9AAB1E-C6D8-442B-A09B-0CFCB3211E35}" srcOrd="0" destOrd="0" presId="urn:microsoft.com/office/officeart/2005/8/layout/vList2"/>
    <dgm:cxn modelId="{A9086DD4-8493-41C3-B25C-5920224CEA2D}" type="presOf" srcId="{1EB745D1-EC1F-484F-991E-13D32867B389}" destId="{6C6E2C44-ACD0-4597-9CF3-1516704EB695}" srcOrd="0" destOrd="0" presId="urn:microsoft.com/office/officeart/2005/8/layout/vList2"/>
    <dgm:cxn modelId="{2438FD89-12E4-43BA-975D-278033FD9D48}" type="presParOf" srcId="{3A9AAB1E-C6D8-442B-A09B-0CFCB3211E35}" destId="{6C6E2C44-ACD0-4597-9CF3-1516704EB69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11E9F894-9338-4C8B-B31C-29FC737B51D9}" type="doc">
      <dgm:prSet loTypeId="urn:microsoft.com/office/officeart/2008/layout/VerticalCurved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92626E8-E2DD-4BAD-9DEA-0C29DDF5C97C}">
      <dgm:prSet custT="1"/>
      <dgm:spPr/>
      <dgm:t>
        <a:bodyPr/>
        <a:lstStyle/>
        <a:p>
          <a:pPr algn="l"/>
          <a:r>
            <a:rPr lang="en-US" sz="1600" dirty="0"/>
            <a:t>A researcher at Stanford who has received a doctoral degree:  </a:t>
          </a:r>
          <a:r>
            <a:rPr lang="en-US" sz="1600" b="1" dirty="0"/>
            <a:t>PhD, MD, DVM, PsyD, JD</a:t>
          </a:r>
          <a:endParaRPr lang="en-US" sz="1600" dirty="0"/>
        </a:p>
      </dgm:t>
    </dgm:pt>
    <dgm:pt modelId="{28379900-99A3-4DC0-AEA3-59F20A22D49C}" type="parTrans" cxnId="{13E99597-507F-44F4-AAB1-2924DB930EDD}">
      <dgm:prSet/>
      <dgm:spPr/>
      <dgm:t>
        <a:bodyPr/>
        <a:lstStyle/>
        <a:p>
          <a:endParaRPr lang="en-US"/>
        </a:p>
      </dgm:t>
    </dgm:pt>
    <dgm:pt modelId="{3FF6DAF2-6859-4634-9B81-8A4859E4FC9F}" type="sibTrans" cxnId="{13E99597-507F-44F4-AAB1-2924DB930EDD}">
      <dgm:prSet/>
      <dgm:spPr/>
      <dgm:t>
        <a:bodyPr/>
        <a:lstStyle/>
        <a:p>
          <a:endParaRPr lang="en-US"/>
        </a:p>
      </dgm:t>
    </dgm:pt>
    <dgm:pt modelId="{E94E3011-35D8-4E10-9903-A5683D196EC7}">
      <dgm:prSet custT="1"/>
      <dgm:spPr/>
      <dgm:t>
        <a:bodyPr/>
        <a:lstStyle/>
        <a:p>
          <a:pPr algn="l"/>
          <a:r>
            <a:rPr lang="en-US" sz="1600" b="0" dirty="0"/>
            <a:t>A non-matriculated, non-degree seeking student</a:t>
          </a:r>
        </a:p>
      </dgm:t>
    </dgm:pt>
    <dgm:pt modelId="{9697AD2F-6E4F-40CA-A082-997B4B4DD2F6}" type="parTrans" cxnId="{3944B13A-C2DB-47A6-B8CD-4A166F7F928E}">
      <dgm:prSet/>
      <dgm:spPr/>
      <dgm:t>
        <a:bodyPr/>
        <a:lstStyle/>
        <a:p>
          <a:endParaRPr lang="en-US"/>
        </a:p>
      </dgm:t>
    </dgm:pt>
    <dgm:pt modelId="{43319A14-0143-4E13-AE88-7972959B0528}" type="sibTrans" cxnId="{3944B13A-C2DB-47A6-B8CD-4A166F7F928E}">
      <dgm:prSet/>
      <dgm:spPr/>
      <dgm:t>
        <a:bodyPr/>
        <a:lstStyle/>
        <a:p>
          <a:endParaRPr lang="en-US"/>
        </a:p>
      </dgm:t>
    </dgm:pt>
    <dgm:pt modelId="{1D67C841-5115-4663-A2AC-B1074931221D}">
      <dgm:prSet custT="1"/>
      <dgm:spPr/>
      <dgm:t>
        <a:bodyPr/>
        <a:lstStyle/>
        <a:p>
          <a:pPr algn="l"/>
          <a:r>
            <a:rPr lang="en-US" sz="1400" b="0" dirty="0"/>
            <a:t>Is NOT in graduate student, postdoc, or employment status with another institution, anywhere else</a:t>
          </a:r>
        </a:p>
      </dgm:t>
    </dgm:pt>
    <dgm:pt modelId="{1A490459-B128-4C58-A415-E7E0C0033DB8}" type="parTrans" cxnId="{6CCA0798-0D00-405A-9E62-BA2C15560150}">
      <dgm:prSet/>
      <dgm:spPr/>
      <dgm:t>
        <a:bodyPr/>
        <a:lstStyle/>
        <a:p>
          <a:endParaRPr lang="en-US"/>
        </a:p>
      </dgm:t>
    </dgm:pt>
    <dgm:pt modelId="{6C31E9E9-6E8B-4B6E-98C9-B529AAA33FF0}" type="sibTrans" cxnId="{6CCA0798-0D00-405A-9E62-BA2C15560150}">
      <dgm:prSet/>
      <dgm:spPr/>
      <dgm:t>
        <a:bodyPr/>
        <a:lstStyle/>
        <a:p>
          <a:endParaRPr lang="en-US"/>
        </a:p>
      </dgm:t>
    </dgm:pt>
    <dgm:pt modelId="{5C546A79-9EE3-4E62-986E-05543FC9DB46}">
      <dgm:prSet custT="1"/>
      <dgm:spPr/>
      <dgm:t>
        <a:bodyPr/>
        <a:lstStyle/>
        <a:p>
          <a:pPr algn="l"/>
          <a:r>
            <a:rPr lang="en-US" sz="1400" b="0" dirty="0"/>
            <a:t>The Postdoc Administrator is responsible for knowing postdoctoral eligibility </a:t>
          </a:r>
          <a:r>
            <a:rPr lang="en-US" sz="1400" b="0" i="1" u="sng" dirty="0"/>
            <a:t>before</a:t>
          </a:r>
          <a:r>
            <a:rPr lang="en-US" sz="1400" b="0" dirty="0"/>
            <a:t> starting a postdoctoral appointment</a:t>
          </a:r>
        </a:p>
      </dgm:t>
    </dgm:pt>
    <dgm:pt modelId="{D78196EC-5012-4E45-A41E-1DC2BD6BA84F}" type="parTrans" cxnId="{22781C3B-1886-41A1-9CCA-5EA1A61B8C9D}">
      <dgm:prSet/>
      <dgm:spPr/>
      <dgm:t>
        <a:bodyPr/>
        <a:lstStyle/>
        <a:p>
          <a:endParaRPr lang="en-US"/>
        </a:p>
      </dgm:t>
    </dgm:pt>
    <dgm:pt modelId="{16083960-5E8E-4596-A021-C74DEAB26F35}" type="sibTrans" cxnId="{22781C3B-1886-41A1-9CCA-5EA1A61B8C9D}">
      <dgm:prSet/>
      <dgm:spPr/>
      <dgm:t>
        <a:bodyPr/>
        <a:lstStyle/>
        <a:p>
          <a:endParaRPr lang="en-US"/>
        </a:p>
      </dgm:t>
    </dgm:pt>
    <dgm:pt modelId="{4BB962CC-F4F2-427E-951A-A58387F3CC28}">
      <dgm:prSet custT="1"/>
      <dgm:spPr/>
      <dgm:t>
        <a:bodyPr/>
        <a:lstStyle/>
        <a:p>
          <a:pPr algn="ctr"/>
          <a:r>
            <a:rPr lang="en-US" sz="1200" b="1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https://postdocs.stanford.edu/policy</a:t>
          </a:r>
          <a:endParaRPr lang="en-US" sz="1200" b="1" dirty="0">
            <a:solidFill>
              <a:srgbClr val="92D050"/>
            </a:solidFill>
          </a:endParaRPr>
        </a:p>
      </dgm:t>
    </dgm:pt>
    <dgm:pt modelId="{3D6A7B8B-752D-4D2A-9106-9AFA0B87B7AA}" type="parTrans" cxnId="{151B6658-1D6B-4C66-9556-2793C3ADDA96}">
      <dgm:prSet/>
      <dgm:spPr/>
      <dgm:t>
        <a:bodyPr/>
        <a:lstStyle/>
        <a:p>
          <a:endParaRPr lang="en-US"/>
        </a:p>
      </dgm:t>
    </dgm:pt>
    <dgm:pt modelId="{E83F4ECF-60D8-47B6-9753-D7E881072EDF}" type="sibTrans" cxnId="{151B6658-1D6B-4C66-9556-2793C3ADDA96}">
      <dgm:prSet/>
      <dgm:spPr/>
      <dgm:t>
        <a:bodyPr/>
        <a:lstStyle/>
        <a:p>
          <a:endParaRPr lang="en-US"/>
        </a:p>
      </dgm:t>
    </dgm:pt>
    <dgm:pt modelId="{4771DDC9-C584-4570-A497-D0D2ADDA75FB}" type="pres">
      <dgm:prSet presAssocID="{11E9F894-9338-4C8B-B31C-29FC737B51D9}" presName="Name0" presStyleCnt="0">
        <dgm:presLayoutVars>
          <dgm:chMax val="7"/>
          <dgm:chPref val="7"/>
          <dgm:dir/>
        </dgm:presLayoutVars>
      </dgm:prSet>
      <dgm:spPr/>
    </dgm:pt>
    <dgm:pt modelId="{06744CDE-C205-4136-B2B2-A59CEEC29661}" type="pres">
      <dgm:prSet presAssocID="{11E9F894-9338-4C8B-B31C-29FC737B51D9}" presName="Name1" presStyleCnt="0"/>
      <dgm:spPr/>
    </dgm:pt>
    <dgm:pt modelId="{2E029CF7-9906-4AD7-BF67-AB1049B6F9CA}" type="pres">
      <dgm:prSet presAssocID="{11E9F894-9338-4C8B-B31C-29FC737B51D9}" presName="cycle" presStyleCnt="0"/>
      <dgm:spPr/>
    </dgm:pt>
    <dgm:pt modelId="{846AAE1C-F829-4C1A-A318-816F45AF6246}" type="pres">
      <dgm:prSet presAssocID="{11E9F894-9338-4C8B-B31C-29FC737B51D9}" presName="srcNode" presStyleLbl="node1" presStyleIdx="0" presStyleCnt="5"/>
      <dgm:spPr/>
    </dgm:pt>
    <dgm:pt modelId="{151EA60E-416D-4358-934E-2182C8787E75}" type="pres">
      <dgm:prSet presAssocID="{11E9F894-9338-4C8B-B31C-29FC737B51D9}" presName="conn" presStyleLbl="parChTrans1D2" presStyleIdx="0" presStyleCnt="1"/>
      <dgm:spPr/>
    </dgm:pt>
    <dgm:pt modelId="{3F3A264B-B4EA-4FB8-B401-C7EDEDB17E97}" type="pres">
      <dgm:prSet presAssocID="{11E9F894-9338-4C8B-B31C-29FC737B51D9}" presName="extraNode" presStyleLbl="node1" presStyleIdx="0" presStyleCnt="5"/>
      <dgm:spPr/>
    </dgm:pt>
    <dgm:pt modelId="{20121EF9-394E-48B8-A9AF-D6B9E5FAB50E}" type="pres">
      <dgm:prSet presAssocID="{11E9F894-9338-4C8B-B31C-29FC737B51D9}" presName="dstNode" presStyleLbl="node1" presStyleIdx="0" presStyleCnt="5"/>
      <dgm:spPr/>
    </dgm:pt>
    <dgm:pt modelId="{7AFC5FFC-5D50-4ED6-9333-AAD81EDAEEF9}" type="pres">
      <dgm:prSet presAssocID="{792626E8-E2DD-4BAD-9DEA-0C29DDF5C97C}" presName="text_1" presStyleLbl="node1" presStyleIdx="0" presStyleCnt="5" custScaleY="123507">
        <dgm:presLayoutVars>
          <dgm:bulletEnabled val="1"/>
        </dgm:presLayoutVars>
      </dgm:prSet>
      <dgm:spPr/>
    </dgm:pt>
    <dgm:pt modelId="{E6B942FA-2BAA-4A93-861F-4161FFDB6D4D}" type="pres">
      <dgm:prSet presAssocID="{792626E8-E2DD-4BAD-9DEA-0C29DDF5C97C}" presName="accent_1" presStyleCnt="0"/>
      <dgm:spPr/>
    </dgm:pt>
    <dgm:pt modelId="{A091B344-ED92-426D-B4EF-B4132AE06722}" type="pres">
      <dgm:prSet presAssocID="{792626E8-E2DD-4BAD-9DEA-0C29DDF5C97C}" presName="accentRepeatNode" presStyleLbl="solidFgAcc1" presStyleIdx="0" presStyleCnt="5"/>
      <dgm:spPr/>
    </dgm:pt>
    <dgm:pt modelId="{74E9100A-5AB9-497E-A9E3-004EB0DFDC02}" type="pres">
      <dgm:prSet presAssocID="{E94E3011-35D8-4E10-9903-A5683D196EC7}" presName="text_2" presStyleLbl="node1" presStyleIdx="1" presStyleCnt="5" custScaleY="123507">
        <dgm:presLayoutVars>
          <dgm:bulletEnabled val="1"/>
        </dgm:presLayoutVars>
      </dgm:prSet>
      <dgm:spPr/>
    </dgm:pt>
    <dgm:pt modelId="{AA85F06E-4A1F-4416-A78B-BD740EC8C728}" type="pres">
      <dgm:prSet presAssocID="{E94E3011-35D8-4E10-9903-A5683D196EC7}" presName="accent_2" presStyleCnt="0"/>
      <dgm:spPr/>
    </dgm:pt>
    <dgm:pt modelId="{BD03678B-729A-4C38-B817-9C4C90EAA080}" type="pres">
      <dgm:prSet presAssocID="{E94E3011-35D8-4E10-9903-A5683D196EC7}" presName="accentRepeatNode" presStyleLbl="solidFgAcc1" presStyleIdx="1" presStyleCnt="5"/>
      <dgm:spPr/>
    </dgm:pt>
    <dgm:pt modelId="{92BD9BBD-1242-410D-80CD-797B7DE9574F}" type="pres">
      <dgm:prSet presAssocID="{1D67C841-5115-4663-A2AC-B1074931221D}" presName="text_3" presStyleLbl="node1" presStyleIdx="2" presStyleCnt="5" custScaleY="123507">
        <dgm:presLayoutVars>
          <dgm:bulletEnabled val="1"/>
        </dgm:presLayoutVars>
      </dgm:prSet>
      <dgm:spPr/>
    </dgm:pt>
    <dgm:pt modelId="{CAE40210-9E16-44CF-AADA-457E17557E0C}" type="pres">
      <dgm:prSet presAssocID="{1D67C841-5115-4663-A2AC-B1074931221D}" presName="accent_3" presStyleCnt="0"/>
      <dgm:spPr/>
    </dgm:pt>
    <dgm:pt modelId="{3D06D830-453A-4B02-A85A-3257B794635C}" type="pres">
      <dgm:prSet presAssocID="{1D67C841-5115-4663-A2AC-B1074931221D}" presName="accentRepeatNode" presStyleLbl="solidFgAcc1" presStyleIdx="2" presStyleCnt="5"/>
      <dgm:spPr/>
    </dgm:pt>
    <dgm:pt modelId="{8674C7B7-1E22-4A7F-AB46-25B622C7B57D}" type="pres">
      <dgm:prSet presAssocID="{5C546A79-9EE3-4E62-986E-05543FC9DB46}" presName="text_4" presStyleLbl="node1" presStyleIdx="3" presStyleCnt="5" custScaleY="123507">
        <dgm:presLayoutVars>
          <dgm:bulletEnabled val="1"/>
        </dgm:presLayoutVars>
      </dgm:prSet>
      <dgm:spPr/>
    </dgm:pt>
    <dgm:pt modelId="{803FE2A2-6AD8-43EA-B1B3-AC5579F3FB0A}" type="pres">
      <dgm:prSet presAssocID="{5C546A79-9EE3-4E62-986E-05543FC9DB46}" presName="accent_4" presStyleCnt="0"/>
      <dgm:spPr/>
    </dgm:pt>
    <dgm:pt modelId="{DF440B3C-ADF1-4161-8A44-55362990E44A}" type="pres">
      <dgm:prSet presAssocID="{5C546A79-9EE3-4E62-986E-05543FC9DB46}" presName="accentRepeatNode" presStyleLbl="solidFgAcc1" presStyleIdx="3" presStyleCnt="5"/>
      <dgm:spPr/>
    </dgm:pt>
    <dgm:pt modelId="{3B458A6A-266D-48DE-AA79-4288367468B0}" type="pres">
      <dgm:prSet presAssocID="{4BB962CC-F4F2-427E-951A-A58387F3CC28}" presName="text_5" presStyleLbl="node1" presStyleIdx="4" presStyleCnt="5" custScaleY="123507">
        <dgm:presLayoutVars>
          <dgm:bulletEnabled val="1"/>
        </dgm:presLayoutVars>
      </dgm:prSet>
      <dgm:spPr/>
    </dgm:pt>
    <dgm:pt modelId="{F89F5FC1-67C0-4882-85F3-887CE636CFB7}" type="pres">
      <dgm:prSet presAssocID="{4BB962CC-F4F2-427E-951A-A58387F3CC28}" presName="accent_5" presStyleCnt="0"/>
      <dgm:spPr/>
    </dgm:pt>
    <dgm:pt modelId="{046BD320-7731-4C4D-A4DE-3A7EFE0D0F05}" type="pres">
      <dgm:prSet presAssocID="{4BB962CC-F4F2-427E-951A-A58387F3CC28}" presName="accentRepeatNode" presStyleLbl="solidFgAcc1" presStyleIdx="4" presStyleCnt="5"/>
      <dgm:spPr/>
    </dgm:pt>
  </dgm:ptLst>
  <dgm:cxnLst>
    <dgm:cxn modelId="{E26CA213-C7D5-4977-A11A-C94DECD4B8EA}" type="presOf" srcId="{3FF6DAF2-6859-4634-9B81-8A4859E4FC9F}" destId="{151EA60E-416D-4358-934E-2182C8787E75}" srcOrd="0" destOrd="0" presId="urn:microsoft.com/office/officeart/2008/layout/VerticalCurvedList"/>
    <dgm:cxn modelId="{34D43939-4380-44D0-8A99-B2570B669EAD}" type="presOf" srcId="{11E9F894-9338-4C8B-B31C-29FC737B51D9}" destId="{4771DDC9-C584-4570-A497-D0D2ADDA75FB}" srcOrd="0" destOrd="0" presId="urn:microsoft.com/office/officeart/2008/layout/VerticalCurvedList"/>
    <dgm:cxn modelId="{3944B13A-C2DB-47A6-B8CD-4A166F7F928E}" srcId="{11E9F894-9338-4C8B-B31C-29FC737B51D9}" destId="{E94E3011-35D8-4E10-9903-A5683D196EC7}" srcOrd="1" destOrd="0" parTransId="{9697AD2F-6E4F-40CA-A082-997B4B4DD2F6}" sibTransId="{43319A14-0143-4E13-AE88-7972959B0528}"/>
    <dgm:cxn modelId="{22781C3B-1886-41A1-9CCA-5EA1A61B8C9D}" srcId="{11E9F894-9338-4C8B-B31C-29FC737B51D9}" destId="{5C546A79-9EE3-4E62-986E-05543FC9DB46}" srcOrd="3" destOrd="0" parTransId="{D78196EC-5012-4E45-A41E-1DC2BD6BA84F}" sibTransId="{16083960-5E8E-4596-A021-C74DEAB26F35}"/>
    <dgm:cxn modelId="{D445DF5B-3762-4EB2-B239-28DFA48E0F2B}" type="presOf" srcId="{1D67C841-5115-4663-A2AC-B1074931221D}" destId="{92BD9BBD-1242-410D-80CD-797B7DE9574F}" srcOrd="0" destOrd="0" presId="urn:microsoft.com/office/officeart/2008/layout/VerticalCurvedList"/>
    <dgm:cxn modelId="{C28C0365-6225-4F1F-A19C-C2B0B55F53B3}" type="presOf" srcId="{4BB962CC-F4F2-427E-951A-A58387F3CC28}" destId="{3B458A6A-266D-48DE-AA79-4288367468B0}" srcOrd="0" destOrd="0" presId="urn:microsoft.com/office/officeart/2008/layout/VerticalCurvedList"/>
    <dgm:cxn modelId="{81792E4D-B787-41DE-A1F7-0D20322ECBE7}" type="presOf" srcId="{E94E3011-35D8-4E10-9903-A5683D196EC7}" destId="{74E9100A-5AB9-497E-A9E3-004EB0DFDC02}" srcOrd="0" destOrd="0" presId="urn:microsoft.com/office/officeart/2008/layout/VerticalCurvedList"/>
    <dgm:cxn modelId="{151B6658-1D6B-4C66-9556-2793C3ADDA96}" srcId="{11E9F894-9338-4C8B-B31C-29FC737B51D9}" destId="{4BB962CC-F4F2-427E-951A-A58387F3CC28}" srcOrd="4" destOrd="0" parTransId="{3D6A7B8B-752D-4D2A-9106-9AFA0B87B7AA}" sibTransId="{E83F4ECF-60D8-47B6-9753-D7E881072EDF}"/>
    <dgm:cxn modelId="{AE42287E-EF81-43FE-A375-BF94E38C9183}" type="presOf" srcId="{5C546A79-9EE3-4E62-986E-05543FC9DB46}" destId="{8674C7B7-1E22-4A7F-AB46-25B622C7B57D}" srcOrd="0" destOrd="0" presId="urn:microsoft.com/office/officeart/2008/layout/VerticalCurvedList"/>
    <dgm:cxn modelId="{AB4D7C8F-042E-4D59-B95E-1F21BE3A8CDA}" type="presOf" srcId="{792626E8-E2DD-4BAD-9DEA-0C29DDF5C97C}" destId="{7AFC5FFC-5D50-4ED6-9333-AAD81EDAEEF9}" srcOrd="0" destOrd="0" presId="urn:microsoft.com/office/officeart/2008/layout/VerticalCurvedList"/>
    <dgm:cxn modelId="{13E99597-507F-44F4-AAB1-2924DB930EDD}" srcId="{11E9F894-9338-4C8B-B31C-29FC737B51D9}" destId="{792626E8-E2DD-4BAD-9DEA-0C29DDF5C97C}" srcOrd="0" destOrd="0" parTransId="{28379900-99A3-4DC0-AEA3-59F20A22D49C}" sibTransId="{3FF6DAF2-6859-4634-9B81-8A4859E4FC9F}"/>
    <dgm:cxn modelId="{6CCA0798-0D00-405A-9E62-BA2C15560150}" srcId="{11E9F894-9338-4C8B-B31C-29FC737B51D9}" destId="{1D67C841-5115-4663-A2AC-B1074931221D}" srcOrd="2" destOrd="0" parTransId="{1A490459-B128-4C58-A415-E7E0C0033DB8}" sibTransId="{6C31E9E9-6E8B-4B6E-98C9-B529AAA33FF0}"/>
    <dgm:cxn modelId="{3A0A1611-BD60-4ECC-A3AE-D2D417F2082C}" type="presParOf" srcId="{4771DDC9-C584-4570-A497-D0D2ADDA75FB}" destId="{06744CDE-C205-4136-B2B2-A59CEEC29661}" srcOrd="0" destOrd="0" presId="urn:microsoft.com/office/officeart/2008/layout/VerticalCurvedList"/>
    <dgm:cxn modelId="{49CA5B76-4754-4EE3-AA4B-FA4D1C505E6A}" type="presParOf" srcId="{06744CDE-C205-4136-B2B2-A59CEEC29661}" destId="{2E029CF7-9906-4AD7-BF67-AB1049B6F9CA}" srcOrd="0" destOrd="0" presId="urn:microsoft.com/office/officeart/2008/layout/VerticalCurvedList"/>
    <dgm:cxn modelId="{335A589C-8EE3-4DFD-A9B5-E7EC04685DD0}" type="presParOf" srcId="{2E029CF7-9906-4AD7-BF67-AB1049B6F9CA}" destId="{846AAE1C-F829-4C1A-A318-816F45AF6246}" srcOrd="0" destOrd="0" presId="urn:microsoft.com/office/officeart/2008/layout/VerticalCurvedList"/>
    <dgm:cxn modelId="{9607FBC1-5CFB-41F8-958B-808B2F078EE1}" type="presParOf" srcId="{2E029CF7-9906-4AD7-BF67-AB1049B6F9CA}" destId="{151EA60E-416D-4358-934E-2182C8787E75}" srcOrd="1" destOrd="0" presId="urn:microsoft.com/office/officeart/2008/layout/VerticalCurvedList"/>
    <dgm:cxn modelId="{6A49BD64-80FB-4007-A4C2-AEB91C8ADBC0}" type="presParOf" srcId="{2E029CF7-9906-4AD7-BF67-AB1049B6F9CA}" destId="{3F3A264B-B4EA-4FB8-B401-C7EDEDB17E97}" srcOrd="2" destOrd="0" presId="urn:microsoft.com/office/officeart/2008/layout/VerticalCurvedList"/>
    <dgm:cxn modelId="{904EDB79-8561-4E0A-AD2F-190831EE1D1F}" type="presParOf" srcId="{2E029CF7-9906-4AD7-BF67-AB1049B6F9CA}" destId="{20121EF9-394E-48B8-A9AF-D6B9E5FAB50E}" srcOrd="3" destOrd="0" presId="urn:microsoft.com/office/officeart/2008/layout/VerticalCurvedList"/>
    <dgm:cxn modelId="{75FBDADB-D2AB-4462-A476-096D3758D73D}" type="presParOf" srcId="{06744CDE-C205-4136-B2B2-A59CEEC29661}" destId="{7AFC5FFC-5D50-4ED6-9333-AAD81EDAEEF9}" srcOrd="1" destOrd="0" presId="urn:microsoft.com/office/officeart/2008/layout/VerticalCurvedList"/>
    <dgm:cxn modelId="{68343CEA-055F-45DD-8082-25DCEDE129C6}" type="presParOf" srcId="{06744CDE-C205-4136-B2B2-A59CEEC29661}" destId="{E6B942FA-2BAA-4A93-861F-4161FFDB6D4D}" srcOrd="2" destOrd="0" presId="urn:microsoft.com/office/officeart/2008/layout/VerticalCurvedList"/>
    <dgm:cxn modelId="{1AAB8A1A-2B2F-45D8-B6C6-BA54C0C2C98E}" type="presParOf" srcId="{E6B942FA-2BAA-4A93-861F-4161FFDB6D4D}" destId="{A091B344-ED92-426D-B4EF-B4132AE06722}" srcOrd="0" destOrd="0" presId="urn:microsoft.com/office/officeart/2008/layout/VerticalCurvedList"/>
    <dgm:cxn modelId="{CCDA5D68-5671-41F4-B201-49F16D1E4549}" type="presParOf" srcId="{06744CDE-C205-4136-B2B2-A59CEEC29661}" destId="{74E9100A-5AB9-497E-A9E3-004EB0DFDC02}" srcOrd="3" destOrd="0" presId="urn:microsoft.com/office/officeart/2008/layout/VerticalCurvedList"/>
    <dgm:cxn modelId="{170EA6A4-8AB6-4593-A5EF-63BA1CDFBA83}" type="presParOf" srcId="{06744CDE-C205-4136-B2B2-A59CEEC29661}" destId="{AA85F06E-4A1F-4416-A78B-BD740EC8C728}" srcOrd="4" destOrd="0" presId="urn:microsoft.com/office/officeart/2008/layout/VerticalCurvedList"/>
    <dgm:cxn modelId="{05672F0D-60EC-408C-B06A-2660DC681CF4}" type="presParOf" srcId="{AA85F06E-4A1F-4416-A78B-BD740EC8C728}" destId="{BD03678B-729A-4C38-B817-9C4C90EAA080}" srcOrd="0" destOrd="0" presId="urn:microsoft.com/office/officeart/2008/layout/VerticalCurvedList"/>
    <dgm:cxn modelId="{E1D48FA4-4C89-445B-A1CB-C14C85E000EB}" type="presParOf" srcId="{06744CDE-C205-4136-B2B2-A59CEEC29661}" destId="{92BD9BBD-1242-410D-80CD-797B7DE9574F}" srcOrd="5" destOrd="0" presId="urn:microsoft.com/office/officeart/2008/layout/VerticalCurvedList"/>
    <dgm:cxn modelId="{98A3FD0D-6ECB-4F33-BB09-F3A830D5A8DF}" type="presParOf" srcId="{06744CDE-C205-4136-B2B2-A59CEEC29661}" destId="{CAE40210-9E16-44CF-AADA-457E17557E0C}" srcOrd="6" destOrd="0" presId="urn:microsoft.com/office/officeart/2008/layout/VerticalCurvedList"/>
    <dgm:cxn modelId="{81A84CB3-0DCA-4990-A1FB-FF8C5A5B144E}" type="presParOf" srcId="{CAE40210-9E16-44CF-AADA-457E17557E0C}" destId="{3D06D830-453A-4B02-A85A-3257B794635C}" srcOrd="0" destOrd="0" presId="urn:microsoft.com/office/officeart/2008/layout/VerticalCurvedList"/>
    <dgm:cxn modelId="{E39FCE1D-5706-46E6-A031-B8B3719244B5}" type="presParOf" srcId="{06744CDE-C205-4136-B2B2-A59CEEC29661}" destId="{8674C7B7-1E22-4A7F-AB46-25B622C7B57D}" srcOrd="7" destOrd="0" presId="urn:microsoft.com/office/officeart/2008/layout/VerticalCurvedList"/>
    <dgm:cxn modelId="{4476CB84-D4C3-43D2-B13E-7B590798C76E}" type="presParOf" srcId="{06744CDE-C205-4136-B2B2-A59CEEC29661}" destId="{803FE2A2-6AD8-43EA-B1B3-AC5579F3FB0A}" srcOrd="8" destOrd="0" presId="urn:microsoft.com/office/officeart/2008/layout/VerticalCurvedList"/>
    <dgm:cxn modelId="{06273BA3-1D49-4923-98F8-2C0187FA165F}" type="presParOf" srcId="{803FE2A2-6AD8-43EA-B1B3-AC5579F3FB0A}" destId="{DF440B3C-ADF1-4161-8A44-55362990E44A}" srcOrd="0" destOrd="0" presId="urn:microsoft.com/office/officeart/2008/layout/VerticalCurvedList"/>
    <dgm:cxn modelId="{E6F9732C-B43B-43FA-BD9D-E656C3D0D03C}" type="presParOf" srcId="{06744CDE-C205-4136-B2B2-A59CEEC29661}" destId="{3B458A6A-266D-48DE-AA79-4288367468B0}" srcOrd="9" destOrd="0" presId="urn:microsoft.com/office/officeart/2008/layout/VerticalCurvedList"/>
    <dgm:cxn modelId="{B11ECEBB-36B7-4C5D-A686-9EE525EC6C58}" type="presParOf" srcId="{06744CDE-C205-4136-B2B2-A59CEEC29661}" destId="{F89F5FC1-67C0-4882-85F3-887CE636CFB7}" srcOrd="10" destOrd="0" presId="urn:microsoft.com/office/officeart/2008/layout/VerticalCurvedList"/>
    <dgm:cxn modelId="{8FB76B38-F755-4602-92F7-B8764F63D4EA}" type="presParOf" srcId="{F89F5FC1-67C0-4882-85F3-887CE636CFB7}" destId="{046BD320-7731-4C4D-A4DE-3A7EFE0D0F05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70.xml><?xml version="1.0" encoding="utf-8"?>
<dgm:dataModel xmlns:dgm="http://schemas.openxmlformats.org/drawingml/2006/diagram" xmlns:a="http://schemas.openxmlformats.org/drawingml/2006/main">
  <dgm:ptLst>
    <dgm:pt modelId="{C5E1BB73-60CC-49B5-847F-6CC5BBC38BAF}" type="doc">
      <dgm:prSet loTypeId="urn:microsoft.com/office/officeart/2005/8/layout/process3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F483E90-A124-47D6-A7ED-A896E6F71D5F}">
      <dgm:prSet custT="1"/>
      <dgm:spPr/>
      <dgm:t>
        <a:bodyPr/>
        <a:lstStyle/>
        <a:p>
          <a:r>
            <a:rPr lang="en-US" sz="2800" b="1" i="1" dirty="0"/>
            <a:t>Real World Training Scenario</a:t>
          </a:r>
          <a:endParaRPr lang="en-US" sz="2800" dirty="0"/>
        </a:p>
      </dgm:t>
    </dgm:pt>
    <dgm:pt modelId="{5DE5BC32-0F56-4097-B1DF-F5CF520019E8}" type="parTrans" cxnId="{B382B44F-8944-4EB6-B91E-1F2A8B99324A}">
      <dgm:prSet/>
      <dgm:spPr/>
      <dgm:t>
        <a:bodyPr/>
        <a:lstStyle/>
        <a:p>
          <a:endParaRPr lang="en-US"/>
        </a:p>
      </dgm:t>
    </dgm:pt>
    <dgm:pt modelId="{AFA7945D-1B10-42E2-8AEB-CD7D8756672F}" type="sibTrans" cxnId="{B382B44F-8944-4EB6-B91E-1F2A8B99324A}">
      <dgm:prSet/>
      <dgm:spPr/>
      <dgm:t>
        <a:bodyPr/>
        <a:lstStyle/>
        <a:p>
          <a:endParaRPr lang="en-US"/>
        </a:p>
      </dgm:t>
    </dgm:pt>
    <dgm:pt modelId="{8D5F246A-5E1A-4396-90B4-485DCD9E0338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Eligibility Criterion 1 </a:t>
          </a:r>
          <a:r>
            <a:rPr lang="en-US" dirty="0">
              <a:solidFill>
                <a:schemeClr val="accent3"/>
              </a:solidFill>
            </a:rPr>
            <a:t>– Completion of All Degree Requirements</a:t>
          </a:r>
        </a:p>
      </dgm:t>
    </dgm:pt>
    <dgm:pt modelId="{740AE90A-B8C8-41EB-AA67-EE9A5B2A88EE}" type="parTrans" cxnId="{E49B01F1-28EC-4710-8FFE-6F44DAE111A0}">
      <dgm:prSet/>
      <dgm:spPr/>
      <dgm:t>
        <a:bodyPr/>
        <a:lstStyle/>
        <a:p>
          <a:endParaRPr lang="en-US"/>
        </a:p>
      </dgm:t>
    </dgm:pt>
    <dgm:pt modelId="{558B0EFF-A248-4464-BFFF-D5440609C93D}" type="sibTrans" cxnId="{E49B01F1-28EC-4710-8FFE-6F44DAE111A0}">
      <dgm:prSet/>
      <dgm:spPr/>
      <dgm:t>
        <a:bodyPr/>
        <a:lstStyle/>
        <a:p>
          <a:endParaRPr lang="en-US"/>
        </a:p>
      </dgm:t>
    </dgm:pt>
    <dgm:pt modelId="{1187D189-DA40-466D-AABD-B8A6C857B14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Review Robin’s letter of completion Robin’s letter of completion</a:t>
          </a:r>
        </a:p>
      </dgm:t>
    </dgm:pt>
    <dgm:pt modelId="{9EBF90E6-3D56-4FCC-B6C2-D11CC9C2D597}" type="parTrans" cxnId="{19A591DE-CE76-4A90-8671-A9D27CEB95E1}">
      <dgm:prSet/>
      <dgm:spPr/>
      <dgm:t>
        <a:bodyPr/>
        <a:lstStyle/>
        <a:p>
          <a:endParaRPr lang="en-US"/>
        </a:p>
      </dgm:t>
    </dgm:pt>
    <dgm:pt modelId="{72B9AFBD-0977-4ED0-AA44-68A62C8160EF}" type="sibTrans" cxnId="{19A591DE-CE76-4A90-8671-A9D27CEB95E1}">
      <dgm:prSet/>
      <dgm:spPr/>
      <dgm:t>
        <a:bodyPr/>
        <a:lstStyle/>
        <a:p>
          <a:endParaRPr lang="en-US"/>
        </a:p>
      </dgm:t>
    </dgm:pt>
    <dgm:pt modelId="{B8822B32-5558-4067-9AA6-494C8161AC13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Has Robin completed all doctoral degree requirements?</a:t>
          </a:r>
          <a:endParaRPr lang="en-US" dirty="0">
            <a:solidFill>
              <a:schemeClr val="accent3"/>
            </a:solidFill>
          </a:endParaRPr>
        </a:p>
      </dgm:t>
    </dgm:pt>
    <dgm:pt modelId="{76D6BB46-1F1B-474C-A537-2FEB6B9B6A4A}" type="parTrans" cxnId="{64D48405-00C9-467E-8672-E2D013AB9B65}">
      <dgm:prSet/>
      <dgm:spPr/>
      <dgm:t>
        <a:bodyPr/>
        <a:lstStyle/>
        <a:p>
          <a:endParaRPr lang="en-US"/>
        </a:p>
      </dgm:t>
    </dgm:pt>
    <dgm:pt modelId="{446BBE99-ABB3-4465-8625-C0E78A74AB95}" type="sibTrans" cxnId="{64D48405-00C9-467E-8672-E2D013AB9B65}">
      <dgm:prSet/>
      <dgm:spPr/>
      <dgm:t>
        <a:bodyPr/>
        <a:lstStyle/>
        <a:p>
          <a:endParaRPr lang="en-US"/>
        </a:p>
      </dgm:t>
    </dgm:pt>
    <dgm:pt modelId="{C0D277E6-E892-4B03-845A-496B380C3D6C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Yes; continue the eligibility review</a:t>
          </a:r>
        </a:p>
      </dgm:t>
    </dgm:pt>
    <dgm:pt modelId="{60D7E31B-0383-49E0-86A0-4539BE8BC37D}" type="parTrans" cxnId="{D436AA27-414D-4DD8-A029-5FB3463A6954}">
      <dgm:prSet/>
      <dgm:spPr/>
      <dgm:t>
        <a:bodyPr/>
        <a:lstStyle/>
        <a:p>
          <a:endParaRPr lang="en-US"/>
        </a:p>
      </dgm:t>
    </dgm:pt>
    <dgm:pt modelId="{903D4371-3FB1-4BFE-913A-93ED38D84528}" type="sibTrans" cxnId="{D436AA27-414D-4DD8-A029-5FB3463A6954}">
      <dgm:prSet/>
      <dgm:spPr/>
      <dgm:t>
        <a:bodyPr/>
        <a:lstStyle/>
        <a:p>
          <a:endParaRPr lang="en-US"/>
        </a:p>
      </dgm:t>
    </dgm:pt>
    <dgm:pt modelId="{F5CAD2FA-5DE4-4CB2-AB23-103BF5D6C0F4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Was Robin’s PhD degree conferred within the last 3 years?</a:t>
          </a:r>
          <a:endParaRPr lang="en-US" dirty="0">
            <a:solidFill>
              <a:schemeClr val="accent3"/>
            </a:solidFill>
          </a:endParaRPr>
        </a:p>
      </dgm:t>
    </dgm:pt>
    <dgm:pt modelId="{00185DB0-8896-4725-AEAF-C3862CE09C5F}" type="parTrans" cxnId="{46931300-A317-462C-A3DD-93221CA85AF2}">
      <dgm:prSet/>
      <dgm:spPr/>
      <dgm:t>
        <a:bodyPr/>
        <a:lstStyle/>
        <a:p>
          <a:endParaRPr lang="en-US"/>
        </a:p>
      </dgm:t>
    </dgm:pt>
    <dgm:pt modelId="{449CE65A-4DCC-405C-ACA2-B3D79C1E41F9}" type="sibTrans" cxnId="{46931300-A317-462C-A3DD-93221CA85AF2}">
      <dgm:prSet/>
      <dgm:spPr/>
      <dgm:t>
        <a:bodyPr/>
        <a:lstStyle/>
        <a:p>
          <a:endParaRPr lang="en-US"/>
        </a:p>
      </dgm:t>
    </dgm:pt>
    <dgm:pt modelId="{DF4C483D-274A-4529-8076-392F7327650E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No, the degree was conferred more than 3 years ago; will require a policy exception request</a:t>
          </a:r>
        </a:p>
      </dgm:t>
    </dgm:pt>
    <dgm:pt modelId="{289287CD-1F3B-4A88-BC16-D3A93610C8A3}" type="parTrans" cxnId="{950615B0-5833-4E87-A1A5-F44DBF164B4D}">
      <dgm:prSet/>
      <dgm:spPr/>
      <dgm:t>
        <a:bodyPr/>
        <a:lstStyle/>
        <a:p>
          <a:endParaRPr lang="en-US"/>
        </a:p>
      </dgm:t>
    </dgm:pt>
    <dgm:pt modelId="{79E958CB-E338-4789-9F5F-15C27493A429}" type="sibTrans" cxnId="{950615B0-5833-4E87-A1A5-F44DBF164B4D}">
      <dgm:prSet/>
      <dgm:spPr/>
      <dgm:t>
        <a:bodyPr/>
        <a:lstStyle/>
        <a:p>
          <a:endParaRPr lang="en-US"/>
        </a:p>
      </dgm:t>
    </dgm:pt>
    <dgm:pt modelId="{E35D93B1-DCD1-4F2C-9063-2D1F30EAB9C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Continue the eligibility review</a:t>
          </a:r>
        </a:p>
      </dgm:t>
    </dgm:pt>
    <dgm:pt modelId="{9A2198A9-D777-4BC7-BDF6-649ABD273F21}" type="parTrans" cxnId="{FB00D163-A779-4295-B2B7-27C60025575D}">
      <dgm:prSet/>
      <dgm:spPr/>
      <dgm:t>
        <a:bodyPr/>
        <a:lstStyle/>
        <a:p>
          <a:endParaRPr lang="en-US"/>
        </a:p>
      </dgm:t>
    </dgm:pt>
    <dgm:pt modelId="{061D59AB-63BD-445F-BA97-C7D454A16A13}" type="sibTrans" cxnId="{FB00D163-A779-4295-B2B7-27C60025575D}">
      <dgm:prSet/>
      <dgm:spPr/>
      <dgm:t>
        <a:bodyPr/>
        <a:lstStyle/>
        <a:p>
          <a:endParaRPr lang="en-US"/>
        </a:p>
      </dgm:t>
    </dgm:pt>
    <dgm:pt modelId="{617C78B9-11A5-4D38-957E-2F0ACCE7A50D}" type="pres">
      <dgm:prSet presAssocID="{C5E1BB73-60CC-49B5-847F-6CC5BBC38BAF}" presName="linearFlow" presStyleCnt="0">
        <dgm:presLayoutVars>
          <dgm:dir/>
          <dgm:animLvl val="lvl"/>
          <dgm:resizeHandles val="exact"/>
        </dgm:presLayoutVars>
      </dgm:prSet>
      <dgm:spPr/>
    </dgm:pt>
    <dgm:pt modelId="{9122E58C-ED76-4B14-8C45-94BDAE5352C2}" type="pres">
      <dgm:prSet presAssocID="{FF483E90-A124-47D6-A7ED-A896E6F71D5F}" presName="composite" presStyleCnt="0"/>
      <dgm:spPr/>
    </dgm:pt>
    <dgm:pt modelId="{3D9D0D54-F22B-4DA9-BF8F-E6D903F0621B}" type="pres">
      <dgm:prSet presAssocID="{FF483E90-A124-47D6-A7ED-A896E6F71D5F}" presName="parTx" presStyleLbl="node1" presStyleIdx="0" presStyleCnt="1">
        <dgm:presLayoutVars>
          <dgm:chMax val="0"/>
          <dgm:chPref val="0"/>
          <dgm:bulletEnabled val="1"/>
        </dgm:presLayoutVars>
      </dgm:prSet>
      <dgm:spPr/>
    </dgm:pt>
    <dgm:pt modelId="{6D83D9FF-28E5-4357-898D-067F366A5F50}" type="pres">
      <dgm:prSet presAssocID="{FF483E90-A124-47D6-A7ED-A896E6F71D5F}" presName="parSh" presStyleLbl="node1" presStyleIdx="0" presStyleCnt="1"/>
      <dgm:spPr/>
    </dgm:pt>
    <dgm:pt modelId="{01FBCE3A-C753-44AA-9708-8CF5E35F1269}" type="pres">
      <dgm:prSet presAssocID="{FF483E90-A124-47D6-A7ED-A896E6F71D5F}" presName="desTx" presStyleLbl="fgAcc1" presStyleIdx="0" presStyleCnt="1">
        <dgm:presLayoutVars>
          <dgm:bulletEnabled val="1"/>
        </dgm:presLayoutVars>
      </dgm:prSet>
      <dgm:spPr/>
    </dgm:pt>
  </dgm:ptLst>
  <dgm:cxnLst>
    <dgm:cxn modelId="{46931300-A317-462C-A3DD-93221CA85AF2}" srcId="{1187D189-DA40-466D-AABD-B8A6C857B149}" destId="{F5CAD2FA-5DE4-4CB2-AB23-103BF5D6C0F4}" srcOrd="1" destOrd="0" parTransId="{00185DB0-8896-4725-AEAF-C3862CE09C5F}" sibTransId="{449CE65A-4DCC-405C-ACA2-B3D79C1E41F9}"/>
    <dgm:cxn modelId="{64D48405-00C9-467E-8672-E2D013AB9B65}" srcId="{1187D189-DA40-466D-AABD-B8A6C857B149}" destId="{B8822B32-5558-4067-9AA6-494C8161AC13}" srcOrd="0" destOrd="0" parTransId="{76D6BB46-1F1B-474C-A537-2FEB6B9B6A4A}" sibTransId="{446BBE99-ABB3-4465-8625-C0E78A74AB95}"/>
    <dgm:cxn modelId="{D436AA27-414D-4DD8-A029-5FB3463A6954}" srcId="{B8822B32-5558-4067-9AA6-494C8161AC13}" destId="{C0D277E6-E892-4B03-845A-496B380C3D6C}" srcOrd="0" destOrd="0" parTransId="{60D7E31B-0383-49E0-86A0-4539BE8BC37D}" sibTransId="{903D4371-3FB1-4BFE-913A-93ED38D84528}"/>
    <dgm:cxn modelId="{32A0C562-2BB9-4A70-BD5B-97772B4C1A12}" type="presOf" srcId="{C5E1BB73-60CC-49B5-847F-6CC5BBC38BAF}" destId="{617C78B9-11A5-4D38-957E-2F0ACCE7A50D}" srcOrd="0" destOrd="0" presId="urn:microsoft.com/office/officeart/2005/8/layout/process3"/>
    <dgm:cxn modelId="{FB00D163-A779-4295-B2B7-27C60025575D}" srcId="{F5CAD2FA-5DE4-4CB2-AB23-103BF5D6C0F4}" destId="{E35D93B1-DCD1-4F2C-9063-2D1F30EAB9C9}" srcOrd="1" destOrd="0" parTransId="{9A2198A9-D777-4BC7-BDF6-649ABD273F21}" sibTransId="{061D59AB-63BD-445F-BA97-C7D454A16A13}"/>
    <dgm:cxn modelId="{845C034A-0E2D-466D-B2E3-C42F132C8704}" type="presOf" srcId="{DF4C483D-274A-4529-8076-392F7327650E}" destId="{01FBCE3A-C753-44AA-9708-8CF5E35F1269}" srcOrd="0" destOrd="5" presId="urn:microsoft.com/office/officeart/2005/8/layout/process3"/>
    <dgm:cxn modelId="{51A7974F-3BF6-48E6-A00B-C3C139974B18}" type="presOf" srcId="{B8822B32-5558-4067-9AA6-494C8161AC13}" destId="{01FBCE3A-C753-44AA-9708-8CF5E35F1269}" srcOrd="0" destOrd="2" presId="urn:microsoft.com/office/officeart/2005/8/layout/process3"/>
    <dgm:cxn modelId="{B382B44F-8944-4EB6-B91E-1F2A8B99324A}" srcId="{C5E1BB73-60CC-49B5-847F-6CC5BBC38BAF}" destId="{FF483E90-A124-47D6-A7ED-A896E6F71D5F}" srcOrd="0" destOrd="0" parTransId="{5DE5BC32-0F56-4097-B1DF-F5CF520019E8}" sibTransId="{AFA7945D-1B10-42E2-8AEB-CD7D8756672F}"/>
    <dgm:cxn modelId="{992FBA59-97F8-4A88-AEFC-61E907A6A031}" type="presOf" srcId="{FF483E90-A124-47D6-A7ED-A896E6F71D5F}" destId="{6D83D9FF-28E5-4357-898D-067F366A5F50}" srcOrd="1" destOrd="0" presId="urn:microsoft.com/office/officeart/2005/8/layout/process3"/>
    <dgm:cxn modelId="{32739781-1B20-47F7-9260-0470D53523A2}" type="presOf" srcId="{FF483E90-A124-47D6-A7ED-A896E6F71D5F}" destId="{3D9D0D54-F22B-4DA9-BF8F-E6D903F0621B}" srcOrd="0" destOrd="0" presId="urn:microsoft.com/office/officeart/2005/8/layout/process3"/>
    <dgm:cxn modelId="{950615B0-5833-4E87-A1A5-F44DBF164B4D}" srcId="{F5CAD2FA-5DE4-4CB2-AB23-103BF5D6C0F4}" destId="{DF4C483D-274A-4529-8076-392F7327650E}" srcOrd="0" destOrd="0" parTransId="{289287CD-1F3B-4A88-BC16-D3A93610C8A3}" sibTransId="{79E958CB-E338-4789-9F5F-15C27493A429}"/>
    <dgm:cxn modelId="{B44DF8C2-BF60-44F0-8B40-A24DA176B7E0}" type="presOf" srcId="{8D5F246A-5E1A-4396-90B4-485DCD9E0338}" destId="{01FBCE3A-C753-44AA-9708-8CF5E35F1269}" srcOrd="0" destOrd="0" presId="urn:microsoft.com/office/officeart/2005/8/layout/process3"/>
    <dgm:cxn modelId="{62286DC4-3524-46E0-B849-FD4944A07794}" type="presOf" srcId="{1187D189-DA40-466D-AABD-B8A6C857B149}" destId="{01FBCE3A-C753-44AA-9708-8CF5E35F1269}" srcOrd="0" destOrd="1" presId="urn:microsoft.com/office/officeart/2005/8/layout/process3"/>
    <dgm:cxn modelId="{DC4B98DA-389B-429B-B35C-2E0433022EAC}" type="presOf" srcId="{F5CAD2FA-5DE4-4CB2-AB23-103BF5D6C0F4}" destId="{01FBCE3A-C753-44AA-9708-8CF5E35F1269}" srcOrd="0" destOrd="4" presId="urn:microsoft.com/office/officeart/2005/8/layout/process3"/>
    <dgm:cxn modelId="{19A591DE-CE76-4A90-8671-A9D27CEB95E1}" srcId="{8D5F246A-5E1A-4396-90B4-485DCD9E0338}" destId="{1187D189-DA40-466D-AABD-B8A6C857B149}" srcOrd="0" destOrd="0" parTransId="{9EBF90E6-3D56-4FCC-B6C2-D11CC9C2D597}" sibTransId="{72B9AFBD-0977-4ED0-AA44-68A62C8160EF}"/>
    <dgm:cxn modelId="{58CC5DEB-E19E-47BE-8C96-773005929994}" type="presOf" srcId="{C0D277E6-E892-4B03-845A-496B380C3D6C}" destId="{01FBCE3A-C753-44AA-9708-8CF5E35F1269}" srcOrd="0" destOrd="3" presId="urn:microsoft.com/office/officeart/2005/8/layout/process3"/>
    <dgm:cxn modelId="{25F6F3EC-508A-4489-884E-01D1F28445FD}" type="presOf" srcId="{E35D93B1-DCD1-4F2C-9063-2D1F30EAB9C9}" destId="{01FBCE3A-C753-44AA-9708-8CF5E35F1269}" srcOrd="0" destOrd="6" presId="urn:microsoft.com/office/officeart/2005/8/layout/process3"/>
    <dgm:cxn modelId="{E49B01F1-28EC-4710-8FFE-6F44DAE111A0}" srcId="{FF483E90-A124-47D6-A7ED-A896E6F71D5F}" destId="{8D5F246A-5E1A-4396-90B4-485DCD9E0338}" srcOrd="0" destOrd="0" parTransId="{740AE90A-B8C8-41EB-AA67-EE9A5B2A88EE}" sibTransId="{558B0EFF-A248-4464-BFFF-D5440609C93D}"/>
    <dgm:cxn modelId="{211DDCBF-A9B6-4800-AB00-BB3214CF19E9}" type="presParOf" srcId="{617C78B9-11A5-4D38-957E-2F0ACCE7A50D}" destId="{9122E58C-ED76-4B14-8C45-94BDAE5352C2}" srcOrd="0" destOrd="0" presId="urn:microsoft.com/office/officeart/2005/8/layout/process3"/>
    <dgm:cxn modelId="{BF8CF6E9-A164-47B2-9289-D4EAC4743A7E}" type="presParOf" srcId="{9122E58C-ED76-4B14-8C45-94BDAE5352C2}" destId="{3D9D0D54-F22B-4DA9-BF8F-E6D903F0621B}" srcOrd="0" destOrd="0" presId="urn:microsoft.com/office/officeart/2005/8/layout/process3"/>
    <dgm:cxn modelId="{CB0975C9-0FAA-49D1-BCEE-D1231143CD0C}" type="presParOf" srcId="{9122E58C-ED76-4B14-8C45-94BDAE5352C2}" destId="{6D83D9FF-28E5-4357-898D-067F366A5F50}" srcOrd="1" destOrd="0" presId="urn:microsoft.com/office/officeart/2005/8/layout/process3"/>
    <dgm:cxn modelId="{33A96E6D-D507-4D80-9E64-345E6DE9BD10}" type="presParOf" srcId="{9122E58C-ED76-4B14-8C45-94BDAE5352C2}" destId="{01FBCE3A-C753-44AA-9708-8CF5E35F1269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71.xml><?xml version="1.0" encoding="utf-8"?>
<dgm:dataModel xmlns:dgm="http://schemas.openxmlformats.org/drawingml/2006/diagram" xmlns:a="http://schemas.openxmlformats.org/drawingml/2006/main">
  <dgm:ptLst>
    <dgm:pt modelId="{B50738D2-5B41-4974-B51F-44F620162F8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EB745D1-EC1F-484F-991E-13D32867B389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200" b="1" baseline="0" dirty="0"/>
          </a:br>
          <a:r>
            <a:rPr lang="en-US" sz="2400" baseline="0" dirty="0"/>
            <a:t>Eligibility</a:t>
          </a:r>
          <a:endParaRPr lang="en-US" sz="2400" dirty="0"/>
        </a:p>
      </dgm:t>
    </dgm:pt>
    <dgm:pt modelId="{F244D351-1801-49A2-BE3A-E7BBA4843256}" type="parTrans" cxnId="{28D5BE06-4854-48EB-9D1C-D527974740F0}">
      <dgm:prSet/>
      <dgm:spPr/>
      <dgm:t>
        <a:bodyPr/>
        <a:lstStyle/>
        <a:p>
          <a:endParaRPr lang="en-US"/>
        </a:p>
      </dgm:t>
    </dgm:pt>
    <dgm:pt modelId="{DF559DCC-E3B7-44AE-B495-9CF479F5C185}" type="sibTrans" cxnId="{28D5BE06-4854-48EB-9D1C-D527974740F0}">
      <dgm:prSet/>
      <dgm:spPr/>
      <dgm:t>
        <a:bodyPr/>
        <a:lstStyle/>
        <a:p>
          <a:endParaRPr lang="en-US"/>
        </a:p>
      </dgm:t>
    </dgm:pt>
    <dgm:pt modelId="{3A9AAB1E-C6D8-442B-A09B-0CFCB3211E35}" type="pres">
      <dgm:prSet presAssocID="{B50738D2-5B41-4974-B51F-44F620162F85}" presName="linear" presStyleCnt="0">
        <dgm:presLayoutVars>
          <dgm:animLvl val="lvl"/>
          <dgm:resizeHandles val="exact"/>
        </dgm:presLayoutVars>
      </dgm:prSet>
      <dgm:spPr/>
    </dgm:pt>
    <dgm:pt modelId="{6C6E2C44-ACD0-4597-9CF3-1516704EB695}" type="pres">
      <dgm:prSet presAssocID="{1EB745D1-EC1F-484F-991E-13D32867B389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8D5BE06-4854-48EB-9D1C-D527974740F0}" srcId="{B50738D2-5B41-4974-B51F-44F620162F85}" destId="{1EB745D1-EC1F-484F-991E-13D32867B389}" srcOrd="0" destOrd="0" parTransId="{F244D351-1801-49A2-BE3A-E7BBA4843256}" sibTransId="{DF559DCC-E3B7-44AE-B495-9CF479F5C185}"/>
    <dgm:cxn modelId="{24DF1679-90F3-452A-8BDE-2F86F9C2A2DF}" type="presOf" srcId="{B50738D2-5B41-4974-B51F-44F620162F85}" destId="{3A9AAB1E-C6D8-442B-A09B-0CFCB3211E35}" srcOrd="0" destOrd="0" presId="urn:microsoft.com/office/officeart/2005/8/layout/vList2"/>
    <dgm:cxn modelId="{A9086DD4-8493-41C3-B25C-5920224CEA2D}" type="presOf" srcId="{1EB745D1-EC1F-484F-991E-13D32867B389}" destId="{6C6E2C44-ACD0-4597-9CF3-1516704EB695}" srcOrd="0" destOrd="0" presId="urn:microsoft.com/office/officeart/2005/8/layout/vList2"/>
    <dgm:cxn modelId="{2438FD89-12E4-43BA-975D-278033FD9D48}" type="presParOf" srcId="{3A9AAB1E-C6D8-442B-A09B-0CFCB3211E35}" destId="{6C6E2C44-ACD0-4597-9CF3-1516704EB69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2.xml><?xml version="1.0" encoding="utf-8"?>
<dgm:dataModel xmlns:dgm="http://schemas.openxmlformats.org/drawingml/2006/diagram" xmlns:a="http://schemas.openxmlformats.org/drawingml/2006/main">
  <dgm:ptLst>
    <dgm:pt modelId="{C5E1BB73-60CC-49B5-847F-6CC5BBC38BAF}" type="doc">
      <dgm:prSet loTypeId="urn:microsoft.com/office/officeart/2005/8/layout/process3" loCatId="process" qsTypeId="urn:microsoft.com/office/officeart/2005/8/quickstyle/simple5" qsCatId="simple" csTypeId="urn:microsoft.com/office/officeart/2005/8/colors/accent3_2" csCatId="accent3" phldr="1"/>
      <dgm:spPr/>
      <dgm:t>
        <a:bodyPr/>
        <a:lstStyle/>
        <a:p>
          <a:endParaRPr lang="en-US"/>
        </a:p>
      </dgm:t>
    </dgm:pt>
    <dgm:pt modelId="{FF483E90-A124-47D6-A7ED-A896E6F71D5F}">
      <dgm:prSet custT="1"/>
      <dgm:spPr/>
      <dgm:t>
        <a:bodyPr/>
        <a:lstStyle/>
        <a:p>
          <a:r>
            <a:rPr lang="en-US" sz="2800" b="1" i="1" dirty="0"/>
            <a:t>Real World Training Scenario</a:t>
          </a:r>
          <a:endParaRPr lang="en-US" sz="2800" dirty="0"/>
        </a:p>
      </dgm:t>
    </dgm:pt>
    <dgm:pt modelId="{5DE5BC32-0F56-4097-B1DF-F5CF520019E8}" type="parTrans" cxnId="{B382B44F-8944-4EB6-B91E-1F2A8B99324A}">
      <dgm:prSet/>
      <dgm:spPr/>
      <dgm:t>
        <a:bodyPr/>
        <a:lstStyle/>
        <a:p>
          <a:endParaRPr lang="en-US"/>
        </a:p>
      </dgm:t>
    </dgm:pt>
    <dgm:pt modelId="{AFA7945D-1B10-42E2-8AEB-CD7D8756672F}" type="sibTrans" cxnId="{B382B44F-8944-4EB6-B91E-1F2A8B99324A}">
      <dgm:prSet/>
      <dgm:spPr/>
      <dgm:t>
        <a:bodyPr/>
        <a:lstStyle/>
        <a:p>
          <a:endParaRPr lang="en-US"/>
        </a:p>
      </dgm:t>
    </dgm:pt>
    <dgm:pt modelId="{8D5F246A-5E1A-4396-90B4-485DCD9E0338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Eligibility Criterion 2 </a:t>
          </a:r>
          <a:r>
            <a:rPr lang="en-US" dirty="0">
              <a:solidFill>
                <a:schemeClr val="accent3"/>
              </a:solidFill>
            </a:rPr>
            <a:t>– Appointment or Employment Elsewhere</a:t>
          </a:r>
        </a:p>
      </dgm:t>
    </dgm:pt>
    <dgm:pt modelId="{740AE90A-B8C8-41EB-AA67-EE9A5B2A88EE}" type="parTrans" cxnId="{E49B01F1-28EC-4710-8FFE-6F44DAE111A0}">
      <dgm:prSet/>
      <dgm:spPr/>
      <dgm:t>
        <a:bodyPr/>
        <a:lstStyle/>
        <a:p>
          <a:endParaRPr lang="en-US"/>
        </a:p>
      </dgm:t>
    </dgm:pt>
    <dgm:pt modelId="{558B0EFF-A248-4464-BFFF-D5440609C93D}" type="sibTrans" cxnId="{E49B01F1-28EC-4710-8FFE-6F44DAE111A0}">
      <dgm:prSet/>
      <dgm:spPr/>
      <dgm:t>
        <a:bodyPr/>
        <a:lstStyle/>
        <a:p>
          <a:endParaRPr lang="en-US"/>
        </a:p>
      </dgm:t>
    </dgm:pt>
    <dgm:pt modelId="{C1C2BA00-C748-4F5B-88F1-F86E21D92D29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Review Robin’s CV</a:t>
          </a:r>
        </a:p>
      </dgm:t>
    </dgm:pt>
    <dgm:pt modelId="{7CC18F62-2D06-4E3C-AF73-B233B07C5962}" type="parTrans" cxnId="{35D76FE1-828E-45F0-8698-A522FAE6BFD0}">
      <dgm:prSet/>
      <dgm:spPr/>
      <dgm:t>
        <a:bodyPr/>
        <a:lstStyle/>
        <a:p>
          <a:endParaRPr lang="en-US"/>
        </a:p>
      </dgm:t>
    </dgm:pt>
    <dgm:pt modelId="{426FECDF-7A6D-4D26-80E8-7B737D37AED8}" type="sibTrans" cxnId="{35D76FE1-828E-45F0-8698-A522FAE6BFD0}">
      <dgm:prSet/>
      <dgm:spPr/>
      <dgm:t>
        <a:bodyPr/>
        <a:lstStyle/>
        <a:p>
          <a:endParaRPr lang="en-US"/>
        </a:p>
      </dgm:t>
    </dgm:pt>
    <dgm:pt modelId="{CB8042FA-A429-4236-84A7-B109ED9189D4}">
      <dgm:prSet/>
      <dgm:spPr/>
      <dgm:t>
        <a:bodyPr/>
        <a:lstStyle/>
        <a:p>
          <a:r>
            <a:rPr lang="en-US" b="1" dirty="0">
              <a:solidFill>
                <a:schemeClr val="accent3"/>
              </a:solidFill>
            </a:rPr>
            <a:t>Does Robin have a current appointment or employment elsewhere?</a:t>
          </a:r>
          <a:endParaRPr lang="en-US" dirty="0">
            <a:solidFill>
              <a:schemeClr val="accent3"/>
            </a:solidFill>
          </a:endParaRPr>
        </a:p>
      </dgm:t>
    </dgm:pt>
    <dgm:pt modelId="{DDDABB78-D97A-4773-A7A7-EAA8859A4ABE}" type="parTrans" cxnId="{27D19EAE-F890-44C4-8F6A-D2B221C1AAF3}">
      <dgm:prSet/>
      <dgm:spPr/>
      <dgm:t>
        <a:bodyPr/>
        <a:lstStyle/>
        <a:p>
          <a:endParaRPr lang="en-US"/>
        </a:p>
      </dgm:t>
    </dgm:pt>
    <dgm:pt modelId="{601A4774-92D6-4C7E-A162-8C8F39A0661C}" type="sibTrans" cxnId="{27D19EAE-F890-44C4-8F6A-D2B221C1AAF3}">
      <dgm:prSet/>
      <dgm:spPr/>
      <dgm:t>
        <a:bodyPr/>
        <a:lstStyle/>
        <a:p>
          <a:endParaRPr lang="en-US"/>
        </a:p>
      </dgm:t>
    </dgm:pt>
    <dgm:pt modelId="{00834555-FC24-4F43-A24E-A9FAED9BDBB2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No, the CV shows past end dates for all previous research experience</a:t>
          </a:r>
        </a:p>
      </dgm:t>
    </dgm:pt>
    <dgm:pt modelId="{5550515D-56FC-4CF9-91A4-6BE47E695AD8}" type="parTrans" cxnId="{0F8B154F-58B5-46E6-AC69-B9100476A1F0}">
      <dgm:prSet/>
      <dgm:spPr/>
      <dgm:t>
        <a:bodyPr/>
        <a:lstStyle/>
        <a:p>
          <a:endParaRPr lang="en-US"/>
        </a:p>
      </dgm:t>
    </dgm:pt>
    <dgm:pt modelId="{2B5C0F0C-4F06-49D2-BA0D-406756F24B9E}" type="sibTrans" cxnId="{0F8B154F-58B5-46E6-AC69-B9100476A1F0}">
      <dgm:prSet/>
      <dgm:spPr/>
      <dgm:t>
        <a:bodyPr/>
        <a:lstStyle/>
        <a:p>
          <a:endParaRPr lang="en-US"/>
        </a:p>
      </dgm:t>
    </dgm:pt>
    <dgm:pt modelId="{D299684B-EF35-4142-98AE-F1EE700B9064}">
      <dgm:prSet/>
      <dgm:spPr/>
      <dgm:t>
        <a:bodyPr/>
        <a:lstStyle/>
        <a:p>
          <a:r>
            <a:rPr lang="en-US" dirty="0">
              <a:solidFill>
                <a:schemeClr val="accent3"/>
              </a:solidFill>
            </a:rPr>
            <a:t>Continue the eligibility review</a:t>
          </a:r>
        </a:p>
      </dgm:t>
    </dgm:pt>
    <dgm:pt modelId="{B469853E-61AE-46DA-A947-CE25C7A94CFE}" type="parTrans" cxnId="{C31D6AC5-9ECB-42F8-94E4-D382FB38186C}">
      <dgm:prSet/>
      <dgm:spPr/>
      <dgm:t>
        <a:bodyPr/>
        <a:lstStyle/>
        <a:p>
          <a:endParaRPr lang="en-US"/>
        </a:p>
      </dgm:t>
    </dgm:pt>
    <dgm:pt modelId="{AC23B642-CBB1-4D40-90B6-FB69E90ECD98}" type="sibTrans" cxnId="{C31D6AC5-9ECB-42F8-94E4-D382FB38186C}">
      <dgm:prSet/>
      <dgm:spPr/>
      <dgm:t>
        <a:bodyPr/>
        <a:lstStyle/>
        <a:p>
          <a:endParaRPr lang="en-US"/>
        </a:p>
      </dgm:t>
    </dgm:pt>
    <dgm:pt modelId="{D96FAEFD-64F0-4844-B6FF-E50B1E836D2D}" type="pres">
      <dgm:prSet presAssocID="{C5E1BB73-60CC-49B5-847F-6CC5BBC38BAF}" presName="linearFlow" presStyleCnt="0">
        <dgm:presLayoutVars>
          <dgm:dir/>
          <dgm:animLvl val="lvl"/>
          <dgm:resizeHandles val="exact"/>
        </dgm:presLayoutVars>
      </dgm:prSet>
      <dgm:spPr/>
    </dgm:pt>
    <dgm:pt modelId="{1A5FD8EC-3531-4FCB-BCE6-11098C1D2009}" type="pres">
      <dgm:prSet presAssocID="{FF483E90-A124-47D6-A7ED-A896E6F71D5F}" presName="composite" presStyleCnt="0"/>
      <dgm:spPr/>
    </dgm:pt>
    <dgm:pt modelId="{5C392261-B253-49C9-B4E1-289508278FCB}" type="pres">
      <dgm:prSet presAssocID="{FF483E90-A124-47D6-A7ED-A896E6F71D5F}" presName="parTx" presStyleLbl="node1" presStyleIdx="0" presStyleCnt="1">
        <dgm:presLayoutVars>
          <dgm:chMax val="0"/>
          <dgm:chPref val="0"/>
          <dgm:bulletEnabled val="1"/>
        </dgm:presLayoutVars>
      </dgm:prSet>
      <dgm:spPr/>
    </dgm:pt>
    <dgm:pt modelId="{2C026A0F-EC38-4854-9A60-51ABB0C08505}" type="pres">
      <dgm:prSet presAssocID="{FF483E90-A124-47D6-A7ED-A896E6F71D5F}" presName="parSh" presStyleLbl="node1" presStyleIdx="0" presStyleCnt="1"/>
      <dgm:spPr/>
    </dgm:pt>
    <dgm:pt modelId="{DAD8DF2E-494C-4A67-B3C0-669D5934F4C8}" type="pres">
      <dgm:prSet presAssocID="{FF483E90-A124-47D6-A7ED-A896E6F71D5F}" presName="desTx" presStyleLbl="fgAcc1" presStyleIdx="0" presStyleCnt="1">
        <dgm:presLayoutVars>
          <dgm:bulletEnabled val="1"/>
        </dgm:presLayoutVars>
      </dgm:prSet>
      <dgm:spPr/>
    </dgm:pt>
  </dgm:ptLst>
  <dgm:cxnLst>
    <dgm:cxn modelId="{55B6DC0F-E70F-4C42-A64C-35402E873A1F}" type="presOf" srcId="{CB8042FA-A429-4236-84A7-B109ED9189D4}" destId="{DAD8DF2E-494C-4A67-B3C0-669D5934F4C8}" srcOrd="0" destOrd="2" presId="urn:microsoft.com/office/officeart/2005/8/layout/process3"/>
    <dgm:cxn modelId="{8F5F3245-E74C-4636-9AE8-FC66AE09B45B}" type="presOf" srcId="{FF483E90-A124-47D6-A7ED-A896E6F71D5F}" destId="{5C392261-B253-49C9-B4E1-289508278FCB}" srcOrd="0" destOrd="0" presId="urn:microsoft.com/office/officeart/2005/8/layout/process3"/>
    <dgm:cxn modelId="{4636B946-F7C7-45DA-B3FA-29F747F45260}" type="presOf" srcId="{C1C2BA00-C748-4F5B-88F1-F86E21D92D29}" destId="{DAD8DF2E-494C-4A67-B3C0-669D5934F4C8}" srcOrd="0" destOrd="1" presId="urn:microsoft.com/office/officeart/2005/8/layout/process3"/>
    <dgm:cxn modelId="{1A73E96A-4D15-4B70-92F6-746A1A6C54E2}" type="presOf" srcId="{FF483E90-A124-47D6-A7ED-A896E6F71D5F}" destId="{2C026A0F-EC38-4854-9A60-51ABB0C08505}" srcOrd="1" destOrd="0" presId="urn:microsoft.com/office/officeart/2005/8/layout/process3"/>
    <dgm:cxn modelId="{0F8B154F-58B5-46E6-AC69-B9100476A1F0}" srcId="{CB8042FA-A429-4236-84A7-B109ED9189D4}" destId="{00834555-FC24-4F43-A24E-A9FAED9BDBB2}" srcOrd="0" destOrd="0" parTransId="{5550515D-56FC-4CF9-91A4-6BE47E695AD8}" sibTransId="{2B5C0F0C-4F06-49D2-BA0D-406756F24B9E}"/>
    <dgm:cxn modelId="{B382B44F-8944-4EB6-B91E-1F2A8B99324A}" srcId="{C5E1BB73-60CC-49B5-847F-6CC5BBC38BAF}" destId="{FF483E90-A124-47D6-A7ED-A896E6F71D5F}" srcOrd="0" destOrd="0" parTransId="{5DE5BC32-0F56-4097-B1DF-F5CF520019E8}" sibTransId="{AFA7945D-1B10-42E2-8AEB-CD7D8756672F}"/>
    <dgm:cxn modelId="{E165668C-EA49-44A6-9730-49DAEACB34EC}" type="presOf" srcId="{C5E1BB73-60CC-49B5-847F-6CC5BBC38BAF}" destId="{D96FAEFD-64F0-4844-B6FF-E50B1E836D2D}" srcOrd="0" destOrd="0" presId="urn:microsoft.com/office/officeart/2005/8/layout/process3"/>
    <dgm:cxn modelId="{88BC3E96-53B3-4CF2-AFAA-DCC195980E9D}" type="presOf" srcId="{D299684B-EF35-4142-98AE-F1EE700B9064}" destId="{DAD8DF2E-494C-4A67-B3C0-669D5934F4C8}" srcOrd="0" destOrd="4" presId="urn:microsoft.com/office/officeart/2005/8/layout/process3"/>
    <dgm:cxn modelId="{27D19EAE-F890-44C4-8F6A-D2B221C1AAF3}" srcId="{C1C2BA00-C748-4F5B-88F1-F86E21D92D29}" destId="{CB8042FA-A429-4236-84A7-B109ED9189D4}" srcOrd="0" destOrd="0" parTransId="{DDDABB78-D97A-4773-A7A7-EAA8859A4ABE}" sibTransId="{601A4774-92D6-4C7E-A162-8C8F39A0661C}"/>
    <dgm:cxn modelId="{006393C3-7348-4174-B2F2-1EB3B50E320F}" type="presOf" srcId="{8D5F246A-5E1A-4396-90B4-485DCD9E0338}" destId="{DAD8DF2E-494C-4A67-B3C0-669D5934F4C8}" srcOrd="0" destOrd="0" presId="urn:microsoft.com/office/officeart/2005/8/layout/process3"/>
    <dgm:cxn modelId="{C31D6AC5-9ECB-42F8-94E4-D382FB38186C}" srcId="{CB8042FA-A429-4236-84A7-B109ED9189D4}" destId="{D299684B-EF35-4142-98AE-F1EE700B9064}" srcOrd="1" destOrd="0" parTransId="{B469853E-61AE-46DA-A947-CE25C7A94CFE}" sibTransId="{AC23B642-CBB1-4D40-90B6-FB69E90ECD98}"/>
    <dgm:cxn modelId="{35D76FE1-828E-45F0-8698-A522FAE6BFD0}" srcId="{8D5F246A-5E1A-4396-90B4-485DCD9E0338}" destId="{C1C2BA00-C748-4F5B-88F1-F86E21D92D29}" srcOrd="0" destOrd="0" parTransId="{7CC18F62-2D06-4E3C-AF73-B233B07C5962}" sibTransId="{426FECDF-7A6D-4D26-80E8-7B737D37AED8}"/>
    <dgm:cxn modelId="{E49B01F1-28EC-4710-8FFE-6F44DAE111A0}" srcId="{FF483E90-A124-47D6-A7ED-A896E6F71D5F}" destId="{8D5F246A-5E1A-4396-90B4-485DCD9E0338}" srcOrd="0" destOrd="0" parTransId="{740AE90A-B8C8-41EB-AA67-EE9A5B2A88EE}" sibTransId="{558B0EFF-A248-4464-BFFF-D5440609C93D}"/>
    <dgm:cxn modelId="{044EAFF3-4B0D-4ECD-9E41-7CC3DBA8715B}" type="presOf" srcId="{00834555-FC24-4F43-A24E-A9FAED9BDBB2}" destId="{DAD8DF2E-494C-4A67-B3C0-669D5934F4C8}" srcOrd="0" destOrd="3" presId="urn:microsoft.com/office/officeart/2005/8/layout/process3"/>
    <dgm:cxn modelId="{6BC73BD4-A885-4467-BE9E-0BBDD5AEFA69}" type="presParOf" srcId="{D96FAEFD-64F0-4844-B6FF-E50B1E836D2D}" destId="{1A5FD8EC-3531-4FCB-BCE6-11098C1D2009}" srcOrd="0" destOrd="0" presId="urn:microsoft.com/office/officeart/2005/8/layout/process3"/>
    <dgm:cxn modelId="{6A9F0BBA-819B-481A-A4B4-F6DE9F825D8D}" type="presParOf" srcId="{1A5FD8EC-3531-4FCB-BCE6-11098C1D2009}" destId="{5C392261-B253-49C9-B4E1-289508278FCB}" srcOrd="0" destOrd="0" presId="urn:microsoft.com/office/officeart/2005/8/layout/process3"/>
    <dgm:cxn modelId="{CDBF6D53-AD77-4C40-871E-CD8F1AA63A16}" type="presParOf" srcId="{1A5FD8EC-3531-4FCB-BCE6-11098C1D2009}" destId="{2C026A0F-EC38-4854-9A60-51ABB0C08505}" srcOrd="1" destOrd="0" presId="urn:microsoft.com/office/officeart/2005/8/layout/process3"/>
    <dgm:cxn modelId="{9CA6225E-DE1D-430A-89FA-1A2D627DA0E5}" type="presParOf" srcId="{1A5FD8EC-3531-4FCB-BCE6-11098C1D2009}" destId="{DAD8DF2E-494C-4A67-B3C0-669D5934F4C8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73.xml><?xml version="1.0" encoding="utf-8"?>
<dgm:dataModel xmlns:dgm="http://schemas.openxmlformats.org/drawingml/2006/diagram" xmlns:a="http://schemas.openxmlformats.org/drawingml/2006/main">
  <dgm:ptLst>
    <dgm:pt modelId="{EEA1BE6E-1233-4740-BAA1-8B6BB42356C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67F806A-D619-4998-9995-CC448DCBBE15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200" b="1" baseline="0" dirty="0"/>
          </a:br>
          <a:r>
            <a:rPr lang="en-US" sz="2400" baseline="0" dirty="0"/>
            <a:t>Eligibility</a:t>
          </a:r>
          <a:endParaRPr lang="en-US" sz="2400" dirty="0"/>
        </a:p>
      </dgm:t>
    </dgm:pt>
    <dgm:pt modelId="{87B2CED9-456D-4EE5-84AB-F942AE169D48}" type="parTrans" cxnId="{208CF304-079E-45E2-B111-893B05DAA955}">
      <dgm:prSet/>
      <dgm:spPr/>
      <dgm:t>
        <a:bodyPr/>
        <a:lstStyle/>
        <a:p>
          <a:endParaRPr lang="en-US"/>
        </a:p>
      </dgm:t>
    </dgm:pt>
    <dgm:pt modelId="{8D28A176-D0A7-43C2-A98B-31A101CB93A8}" type="sibTrans" cxnId="{208CF304-079E-45E2-B111-893B05DAA955}">
      <dgm:prSet/>
      <dgm:spPr/>
      <dgm:t>
        <a:bodyPr/>
        <a:lstStyle/>
        <a:p>
          <a:endParaRPr lang="en-US"/>
        </a:p>
      </dgm:t>
    </dgm:pt>
    <dgm:pt modelId="{BE53760B-E756-4EDA-A8D4-BBD51C7AA2D0}" type="pres">
      <dgm:prSet presAssocID="{EEA1BE6E-1233-4740-BAA1-8B6BB42356CA}" presName="linear" presStyleCnt="0">
        <dgm:presLayoutVars>
          <dgm:animLvl val="lvl"/>
          <dgm:resizeHandles val="exact"/>
        </dgm:presLayoutVars>
      </dgm:prSet>
      <dgm:spPr/>
    </dgm:pt>
    <dgm:pt modelId="{110C99D9-7824-4A61-A898-21639FBF3AA5}" type="pres">
      <dgm:prSet presAssocID="{467F806A-D619-4998-9995-CC448DCBBE15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208CF304-079E-45E2-B111-893B05DAA955}" srcId="{EEA1BE6E-1233-4740-BAA1-8B6BB42356CA}" destId="{467F806A-D619-4998-9995-CC448DCBBE15}" srcOrd="0" destOrd="0" parTransId="{87B2CED9-456D-4EE5-84AB-F942AE169D48}" sibTransId="{8D28A176-D0A7-43C2-A98B-31A101CB93A8}"/>
    <dgm:cxn modelId="{0A9A132F-332D-41A5-B160-70B3958AC8E4}" type="presOf" srcId="{EEA1BE6E-1233-4740-BAA1-8B6BB42356CA}" destId="{BE53760B-E756-4EDA-A8D4-BBD51C7AA2D0}" srcOrd="0" destOrd="0" presId="urn:microsoft.com/office/officeart/2005/8/layout/vList2"/>
    <dgm:cxn modelId="{B69B9E4C-3860-4027-8F75-F8B2C17D9E25}" type="presOf" srcId="{467F806A-D619-4998-9995-CC448DCBBE15}" destId="{110C99D9-7824-4A61-A898-21639FBF3AA5}" srcOrd="0" destOrd="0" presId="urn:microsoft.com/office/officeart/2005/8/layout/vList2"/>
    <dgm:cxn modelId="{DB25F7EB-11C6-4084-875A-44B682AA8278}" type="presParOf" srcId="{BE53760B-E756-4EDA-A8D4-BBD51C7AA2D0}" destId="{110C99D9-7824-4A61-A898-21639FBF3AA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4.xml><?xml version="1.0" encoding="utf-8"?>
<dgm:dataModel xmlns:dgm="http://schemas.openxmlformats.org/drawingml/2006/diagram" xmlns:a="http://schemas.openxmlformats.org/drawingml/2006/main">
  <dgm:ptLst>
    <dgm:pt modelId="{6844C933-1367-4C2A-8720-A64141A6B91E}" type="doc">
      <dgm:prSet loTypeId="urn:microsoft.com/office/officeart/2005/8/layout/process3" loCatId="process" qsTypeId="urn:microsoft.com/office/officeart/2005/8/quickstyle/simple5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2B8D89E3-641D-4B82-BE35-A67D8D88201F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A10127A5-F43D-4CAD-9E87-D5041540773C}" type="parTrans" cxnId="{D09064FE-E7F2-402F-A89F-E77A6C67DB7A}">
      <dgm:prSet/>
      <dgm:spPr/>
      <dgm:t>
        <a:bodyPr/>
        <a:lstStyle/>
        <a:p>
          <a:endParaRPr lang="en-US"/>
        </a:p>
      </dgm:t>
    </dgm:pt>
    <dgm:pt modelId="{644EC542-8DF7-4B94-85D4-E77BC4E4EDF7}" type="sibTrans" cxnId="{D09064FE-E7F2-402F-A89F-E77A6C67DB7A}">
      <dgm:prSet/>
      <dgm:spPr/>
      <dgm:t>
        <a:bodyPr/>
        <a:lstStyle/>
        <a:p>
          <a:endParaRPr lang="en-US"/>
        </a:p>
      </dgm:t>
    </dgm:pt>
    <dgm:pt modelId="{B11424E8-4943-401D-A1DB-4660F5F2927D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Eligibility Criterion 3 </a:t>
          </a:r>
          <a:r>
            <a:rPr lang="en-US" sz="1800" dirty="0">
              <a:solidFill>
                <a:schemeClr val="accent3"/>
              </a:solidFill>
            </a:rPr>
            <a:t>– Prior Research Experience</a:t>
          </a:r>
        </a:p>
      </dgm:t>
    </dgm:pt>
    <dgm:pt modelId="{6D1E7970-70DA-40A4-8FD8-362FDC19034A}" type="parTrans" cxnId="{66549312-0569-4A48-8C89-F590EC1DFFCA}">
      <dgm:prSet/>
      <dgm:spPr/>
      <dgm:t>
        <a:bodyPr/>
        <a:lstStyle/>
        <a:p>
          <a:endParaRPr lang="en-US"/>
        </a:p>
      </dgm:t>
    </dgm:pt>
    <dgm:pt modelId="{54B215FC-5076-4FB0-BC5C-7CFA1A061552}" type="sibTrans" cxnId="{66549312-0569-4A48-8C89-F590EC1DFFCA}">
      <dgm:prSet/>
      <dgm:spPr/>
      <dgm:t>
        <a:bodyPr/>
        <a:lstStyle/>
        <a:p>
          <a:endParaRPr lang="en-US"/>
        </a:p>
      </dgm:t>
    </dgm:pt>
    <dgm:pt modelId="{689660EF-13C7-4510-B189-5069DF2DEAB1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Review Robin’s CV</a:t>
          </a:r>
        </a:p>
      </dgm:t>
    </dgm:pt>
    <dgm:pt modelId="{D50A3387-468E-499E-9359-FB8EC4CC6B1A}" type="parTrans" cxnId="{93E2B1A0-39C9-428E-B6E2-89FD83E9E66B}">
      <dgm:prSet/>
      <dgm:spPr/>
      <dgm:t>
        <a:bodyPr/>
        <a:lstStyle/>
        <a:p>
          <a:endParaRPr lang="en-US"/>
        </a:p>
      </dgm:t>
    </dgm:pt>
    <dgm:pt modelId="{EE7777BA-BF57-4B8E-800D-3601A5B9E13F}" type="sibTrans" cxnId="{93E2B1A0-39C9-428E-B6E2-89FD83E9E66B}">
      <dgm:prSet/>
      <dgm:spPr/>
      <dgm:t>
        <a:bodyPr/>
        <a:lstStyle/>
        <a:p>
          <a:endParaRPr lang="en-US"/>
        </a:p>
      </dgm:t>
    </dgm:pt>
    <dgm:pt modelId="{FF72BFAE-67E9-470E-81F0-0AD9D2FF8C5B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Does Robin have any prior postdoctoral research experience?</a:t>
          </a:r>
          <a:endParaRPr lang="en-US" sz="1800" dirty="0">
            <a:solidFill>
              <a:schemeClr val="accent3"/>
            </a:solidFill>
          </a:endParaRPr>
        </a:p>
      </dgm:t>
    </dgm:pt>
    <dgm:pt modelId="{E749E8F0-DA7B-4C10-A352-F5896491AC8E}" type="parTrans" cxnId="{C93465DA-AF21-4527-A31D-F020B667BDE5}">
      <dgm:prSet/>
      <dgm:spPr/>
      <dgm:t>
        <a:bodyPr/>
        <a:lstStyle/>
        <a:p>
          <a:endParaRPr lang="en-US"/>
        </a:p>
      </dgm:t>
    </dgm:pt>
    <dgm:pt modelId="{C7D3D010-7399-4CCB-A9F1-40189EC243FE}" type="sibTrans" cxnId="{C93465DA-AF21-4527-A31D-F020B667BDE5}">
      <dgm:prSet/>
      <dgm:spPr/>
      <dgm:t>
        <a:bodyPr/>
        <a:lstStyle/>
        <a:p>
          <a:endParaRPr lang="en-US"/>
        </a:p>
      </dgm:t>
    </dgm:pt>
    <dgm:pt modelId="{06B832DF-992A-45EC-9EF2-5237A9E0025A}">
      <dgm:prSet custT="1"/>
      <dgm:spPr/>
      <dgm:t>
        <a:bodyPr/>
        <a:lstStyle/>
        <a:p>
          <a:r>
            <a:rPr lang="en-US" sz="1800">
              <a:solidFill>
                <a:schemeClr val="accent3"/>
              </a:solidFill>
            </a:rPr>
            <a:t>Yes, estimate the number of months of research experience = 36 months</a:t>
          </a:r>
          <a:endParaRPr lang="en-US" sz="1800" dirty="0">
            <a:solidFill>
              <a:schemeClr val="accent3"/>
            </a:solidFill>
          </a:endParaRPr>
        </a:p>
      </dgm:t>
    </dgm:pt>
    <dgm:pt modelId="{ADC9EED1-401E-4F2B-8693-33FF69A471F8}" type="parTrans" cxnId="{E655202E-11D9-44AB-962E-391A6B1AEA65}">
      <dgm:prSet/>
      <dgm:spPr/>
      <dgm:t>
        <a:bodyPr/>
        <a:lstStyle/>
        <a:p>
          <a:endParaRPr lang="en-US"/>
        </a:p>
      </dgm:t>
    </dgm:pt>
    <dgm:pt modelId="{DB71DF99-33F1-4C1B-BEB0-7FFB73F9F8BB}" type="sibTrans" cxnId="{E655202E-11D9-44AB-962E-391A6B1AEA65}">
      <dgm:prSet/>
      <dgm:spPr/>
      <dgm:t>
        <a:bodyPr/>
        <a:lstStyle/>
        <a:p>
          <a:endParaRPr lang="en-US"/>
        </a:p>
      </dgm:t>
    </dgm:pt>
    <dgm:pt modelId="{FB0CDB9E-90B6-40C8-AF6C-7E19272F9B2D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See the next slide for detailed research calculation estimation</a:t>
          </a:r>
        </a:p>
      </dgm:t>
    </dgm:pt>
    <dgm:pt modelId="{790C70CF-C71D-4A67-9BE1-5FB25321455C}" type="parTrans" cxnId="{535FA93E-EC6D-48C1-99A2-FAB5BF6C8FA3}">
      <dgm:prSet/>
      <dgm:spPr/>
      <dgm:t>
        <a:bodyPr/>
        <a:lstStyle/>
        <a:p>
          <a:endParaRPr lang="en-US"/>
        </a:p>
      </dgm:t>
    </dgm:pt>
    <dgm:pt modelId="{7D1F8C63-1B7E-494A-B912-62135F051AE4}" type="sibTrans" cxnId="{535FA93E-EC6D-48C1-99A2-FAB5BF6C8FA3}">
      <dgm:prSet/>
      <dgm:spPr/>
      <dgm:t>
        <a:bodyPr/>
        <a:lstStyle/>
        <a:p>
          <a:endParaRPr lang="en-US"/>
        </a:p>
      </dgm:t>
    </dgm:pt>
    <dgm:pt modelId="{78FA10B8-98B9-4784-8E08-53314115BDAA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Is the research experience within policy limits (&lt; 52 months)?</a:t>
          </a:r>
        </a:p>
      </dgm:t>
    </dgm:pt>
    <dgm:pt modelId="{C6C1F10A-3D88-4BE8-B3D7-3383D2161DC0}" type="parTrans" cxnId="{7F063A2B-590A-43BE-9E02-FB5D4B3F7CBA}">
      <dgm:prSet/>
      <dgm:spPr/>
      <dgm:t>
        <a:bodyPr/>
        <a:lstStyle/>
        <a:p>
          <a:endParaRPr lang="en-US"/>
        </a:p>
      </dgm:t>
    </dgm:pt>
    <dgm:pt modelId="{9251F2EB-1A28-4471-98EB-E1C9AA35F56E}" type="sibTrans" cxnId="{7F063A2B-590A-43BE-9E02-FB5D4B3F7CBA}">
      <dgm:prSet/>
      <dgm:spPr/>
      <dgm:t>
        <a:bodyPr/>
        <a:lstStyle/>
        <a:p>
          <a:endParaRPr lang="en-US"/>
        </a:p>
      </dgm:t>
    </dgm:pt>
    <dgm:pt modelId="{54484C8C-AA28-4BE9-82E0-7F33A32C4DCB}">
      <dgm:prSet custT="1"/>
      <dgm:spPr/>
      <dgm:t>
        <a:bodyPr/>
        <a:lstStyle/>
        <a:p>
          <a:r>
            <a:rPr lang="en-US" sz="1800" dirty="0">
              <a:solidFill>
                <a:schemeClr val="accent3"/>
              </a:solidFill>
            </a:rPr>
            <a:t>Yes, continue to the appointment invite</a:t>
          </a:r>
        </a:p>
      </dgm:t>
    </dgm:pt>
    <dgm:pt modelId="{2321039C-3CA6-4FF0-8988-849412700862}" type="parTrans" cxnId="{5935F9AD-AED2-45EE-BE92-CD82184B8886}">
      <dgm:prSet/>
      <dgm:spPr/>
      <dgm:t>
        <a:bodyPr/>
        <a:lstStyle/>
        <a:p>
          <a:endParaRPr lang="en-US"/>
        </a:p>
      </dgm:t>
    </dgm:pt>
    <dgm:pt modelId="{F98D9C50-B75A-418A-829D-1494A6A08C57}" type="sibTrans" cxnId="{5935F9AD-AED2-45EE-BE92-CD82184B8886}">
      <dgm:prSet/>
      <dgm:spPr/>
      <dgm:t>
        <a:bodyPr/>
        <a:lstStyle/>
        <a:p>
          <a:endParaRPr lang="en-US"/>
        </a:p>
      </dgm:t>
    </dgm:pt>
    <dgm:pt modelId="{318D7924-0D8D-468C-8D20-55A83DF05038}" type="pres">
      <dgm:prSet presAssocID="{6844C933-1367-4C2A-8720-A64141A6B91E}" presName="linearFlow" presStyleCnt="0">
        <dgm:presLayoutVars>
          <dgm:dir/>
          <dgm:animLvl val="lvl"/>
          <dgm:resizeHandles val="exact"/>
        </dgm:presLayoutVars>
      </dgm:prSet>
      <dgm:spPr/>
    </dgm:pt>
    <dgm:pt modelId="{BF626532-0068-4874-88DB-640F9D006A1A}" type="pres">
      <dgm:prSet presAssocID="{2B8D89E3-641D-4B82-BE35-A67D8D88201F}" presName="composite" presStyleCnt="0"/>
      <dgm:spPr/>
    </dgm:pt>
    <dgm:pt modelId="{AC880CF4-7A1C-4DA8-A7FA-12EF23514BE6}" type="pres">
      <dgm:prSet presAssocID="{2B8D89E3-641D-4B82-BE35-A67D8D88201F}" presName="parTx" presStyleLbl="node1" presStyleIdx="0" presStyleCnt="1">
        <dgm:presLayoutVars>
          <dgm:chMax val="0"/>
          <dgm:chPref val="0"/>
          <dgm:bulletEnabled val="1"/>
        </dgm:presLayoutVars>
      </dgm:prSet>
      <dgm:spPr/>
    </dgm:pt>
    <dgm:pt modelId="{86D34317-D1CD-4559-8FA0-FFF290CA8C4D}" type="pres">
      <dgm:prSet presAssocID="{2B8D89E3-641D-4B82-BE35-A67D8D88201F}" presName="parSh" presStyleLbl="node1" presStyleIdx="0" presStyleCnt="1" custLinFactNeighborX="0" custLinFactNeighborY="-6647"/>
      <dgm:spPr/>
    </dgm:pt>
    <dgm:pt modelId="{BE703F12-A548-44D6-8F0A-5F3973BDB086}" type="pres">
      <dgm:prSet presAssocID="{2B8D89E3-641D-4B82-BE35-A67D8D88201F}" presName="desTx" presStyleLbl="fgAcc1" presStyleIdx="0" presStyleCnt="1">
        <dgm:presLayoutVars>
          <dgm:bulletEnabled val="1"/>
        </dgm:presLayoutVars>
      </dgm:prSet>
      <dgm:spPr/>
    </dgm:pt>
  </dgm:ptLst>
  <dgm:cxnLst>
    <dgm:cxn modelId="{66549312-0569-4A48-8C89-F590EC1DFFCA}" srcId="{2B8D89E3-641D-4B82-BE35-A67D8D88201F}" destId="{B11424E8-4943-401D-A1DB-4660F5F2927D}" srcOrd="0" destOrd="0" parTransId="{6D1E7970-70DA-40A4-8FD8-362FDC19034A}" sibTransId="{54B215FC-5076-4FB0-BC5C-7CFA1A061552}"/>
    <dgm:cxn modelId="{7F063A2B-590A-43BE-9E02-FB5D4B3F7CBA}" srcId="{06B832DF-992A-45EC-9EF2-5237A9E0025A}" destId="{78FA10B8-98B9-4784-8E08-53314115BDAA}" srcOrd="1" destOrd="0" parTransId="{C6C1F10A-3D88-4BE8-B3D7-3383D2161DC0}" sibTransId="{9251F2EB-1A28-4471-98EB-E1C9AA35F56E}"/>
    <dgm:cxn modelId="{E655202E-11D9-44AB-962E-391A6B1AEA65}" srcId="{FF72BFAE-67E9-470E-81F0-0AD9D2FF8C5B}" destId="{06B832DF-992A-45EC-9EF2-5237A9E0025A}" srcOrd="0" destOrd="0" parTransId="{ADC9EED1-401E-4F2B-8693-33FF69A471F8}" sibTransId="{DB71DF99-33F1-4C1B-BEB0-7FFB73F9F8BB}"/>
    <dgm:cxn modelId="{EC4E9A35-01CF-467C-9046-B872095A4011}" type="presOf" srcId="{2B8D89E3-641D-4B82-BE35-A67D8D88201F}" destId="{86D34317-D1CD-4559-8FA0-FFF290CA8C4D}" srcOrd="1" destOrd="0" presId="urn:microsoft.com/office/officeart/2005/8/layout/process3"/>
    <dgm:cxn modelId="{535FA93E-EC6D-48C1-99A2-FAB5BF6C8FA3}" srcId="{06B832DF-992A-45EC-9EF2-5237A9E0025A}" destId="{FB0CDB9E-90B6-40C8-AF6C-7E19272F9B2D}" srcOrd="0" destOrd="0" parTransId="{790C70CF-C71D-4A67-9BE1-5FB25321455C}" sibTransId="{7D1F8C63-1B7E-494A-B912-62135F051AE4}"/>
    <dgm:cxn modelId="{3EB36960-4C00-478D-A96C-95CC4AEC5A65}" type="presOf" srcId="{2B8D89E3-641D-4B82-BE35-A67D8D88201F}" destId="{AC880CF4-7A1C-4DA8-A7FA-12EF23514BE6}" srcOrd="0" destOrd="0" presId="urn:microsoft.com/office/officeart/2005/8/layout/process3"/>
    <dgm:cxn modelId="{32D5CB52-FC26-4597-A58B-8F5DAC59C5FC}" type="presOf" srcId="{B11424E8-4943-401D-A1DB-4660F5F2927D}" destId="{BE703F12-A548-44D6-8F0A-5F3973BDB086}" srcOrd="0" destOrd="0" presId="urn:microsoft.com/office/officeart/2005/8/layout/process3"/>
    <dgm:cxn modelId="{90C33857-9BEF-436C-8EB4-EE62A83A3126}" type="presOf" srcId="{78FA10B8-98B9-4784-8E08-53314115BDAA}" destId="{BE703F12-A548-44D6-8F0A-5F3973BDB086}" srcOrd="0" destOrd="5" presId="urn:microsoft.com/office/officeart/2005/8/layout/process3"/>
    <dgm:cxn modelId="{1B3D8383-859C-480E-8401-BC9DF1897ABA}" type="presOf" srcId="{FB0CDB9E-90B6-40C8-AF6C-7E19272F9B2D}" destId="{BE703F12-A548-44D6-8F0A-5F3973BDB086}" srcOrd="0" destOrd="4" presId="urn:microsoft.com/office/officeart/2005/8/layout/process3"/>
    <dgm:cxn modelId="{5A75CA8A-6E7C-4E7A-81F0-48B236DD4943}" type="presOf" srcId="{6844C933-1367-4C2A-8720-A64141A6B91E}" destId="{318D7924-0D8D-468C-8D20-55A83DF05038}" srcOrd="0" destOrd="0" presId="urn:microsoft.com/office/officeart/2005/8/layout/process3"/>
    <dgm:cxn modelId="{F924EC8A-4CED-437D-93DC-802A26D8EB08}" type="presOf" srcId="{06B832DF-992A-45EC-9EF2-5237A9E0025A}" destId="{BE703F12-A548-44D6-8F0A-5F3973BDB086}" srcOrd="0" destOrd="3" presId="urn:microsoft.com/office/officeart/2005/8/layout/process3"/>
    <dgm:cxn modelId="{BA209A8F-F08D-41DA-B144-98F43086F302}" type="presOf" srcId="{FF72BFAE-67E9-470E-81F0-0AD9D2FF8C5B}" destId="{BE703F12-A548-44D6-8F0A-5F3973BDB086}" srcOrd="0" destOrd="2" presId="urn:microsoft.com/office/officeart/2005/8/layout/process3"/>
    <dgm:cxn modelId="{93E2B1A0-39C9-428E-B6E2-89FD83E9E66B}" srcId="{B11424E8-4943-401D-A1DB-4660F5F2927D}" destId="{689660EF-13C7-4510-B189-5069DF2DEAB1}" srcOrd="0" destOrd="0" parTransId="{D50A3387-468E-499E-9359-FB8EC4CC6B1A}" sibTransId="{EE7777BA-BF57-4B8E-800D-3601A5B9E13F}"/>
    <dgm:cxn modelId="{5935F9AD-AED2-45EE-BE92-CD82184B8886}" srcId="{78FA10B8-98B9-4784-8E08-53314115BDAA}" destId="{54484C8C-AA28-4BE9-82E0-7F33A32C4DCB}" srcOrd="0" destOrd="0" parTransId="{2321039C-3CA6-4FF0-8988-849412700862}" sibTransId="{F98D9C50-B75A-418A-829D-1494A6A08C57}"/>
    <dgm:cxn modelId="{4DF0AAC5-6ED6-438B-B133-C9F1D17CB357}" type="presOf" srcId="{689660EF-13C7-4510-B189-5069DF2DEAB1}" destId="{BE703F12-A548-44D6-8F0A-5F3973BDB086}" srcOrd="0" destOrd="1" presId="urn:microsoft.com/office/officeart/2005/8/layout/process3"/>
    <dgm:cxn modelId="{C93465DA-AF21-4527-A31D-F020B667BDE5}" srcId="{689660EF-13C7-4510-B189-5069DF2DEAB1}" destId="{FF72BFAE-67E9-470E-81F0-0AD9D2FF8C5B}" srcOrd="0" destOrd="0" parTransId="{E749E8F0-DA7B-4C10-A352-F5896491AC8E}" sibTransId="{C7D3D010-7399-4CCB-A9F1-40189EC243FE}"/>
    <dgm:cxn modelId="{5F4A9DE4-52E3-4520-BCD3-E5FD56880F00}" type="presOf" srcId="{54484C8C-AA28-4BE9-82E0-7F33A32C4DCB}" destId="{BE703F12-A548-44D6-8F0A-5F3973BDB086}" srcOrd="0" destOrd="6" presId="urn:microsoft.com/office/officeart/2005/8/layout/process3"/>
    <dgm:cxn modelId="{D09064FE-E7F2-402F-A89F-E77A6C67DB7A}" srcId="{6844C933-1367-4C2A-8720-A64141A6B91E}" destId="{2B8D89E3-641D-4B82-BE35-A67D8D88201F}" srcOrd="0" destOrd="0" parTransId="{A10127A5-F43D-4CAD-9E87-D5041540773C}" sibTransId="{644EC542-8DF7-4B94-85D4-E77BC4E4EDF7}"/>
    <dgm:cxn modelId="{72EC3EC7-D53C-4885-A8FC-64B401796BC9}" type="presParOf" srcId="{318D7924-0D8D-468C-8D20-55A83DF05038}" destId="{BF626532-0068-4874-88DB-640F9D006A1A}" srcOrd="0" destOrd="0" presId="urn:microsoft.com/office/officeart/2005/8/layout/process3"/>
    <dgm:cxn modelId="{77B5DF00-8FD1-401D-9EF6-77D8449EAF02}" type="presParOf" srcId="{BF626532-0068-4874-88DB-640F9D006A1A}" destId="{AC880CF4-7A1C-4DA8-A7FA-12EF23514BE6}" srcOrd="0" destOrd="0" presId="urn:microsoft.com/office/officeart/2005/8/layout/process3"/>
    <dgm:cxn modelId="{B257B6B7-B4B1-4B4E-83D0-AB4AB4A66E30}" type="presParOf" srcId="{BF626532-0068-4874-88DB-640F9D006A1A}" destId="{86D34317-D1CD-4559-8FA0-FFF290CA8C4D}" srcOrd="1" destOrd="0" presId="urn:microsoft.com/office/officeart/2005/8/layout/process3"/>
    <dgm:cxn modelId="{7133D15E-2BFD-4C70-9211-E03F9BA91809}" type="presParOf" srcId="{BF626532-0068-4874-88DB-640F9D006A1A}" destId="{BE703F12-A548-44D6-8F0A-5F3973BDB086}" srcOrd="2" destOrd="0" presId="urn:microsoft.com/office/officeart/2005/8/layout/process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75.xml><?xml version="1.0" encoding="utf-8"?>
<dgm:dataModel xmlns:dgm="http://schemas.openxmlformats.org/drawingml/2006/diagram" xmlns:a="http://schemas.openxmlformats.org/drawingml/2006/main">
  <dgm:ptLst>
    <dgm:pt modelId="{2F33AFED-599B-4759-9030-8B8F67C655B7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0389484-9FCF-4324-9CEA-9642B4BB9895}">
      <dgm:prSet custT="1"/>
      <dgm:spPr/>
      <dgm:t>
        <a:bodyPr/>
        <a:lstStyle/>
        <a:p>
          <a:r>
            <a:rPr lang="en-US" sz="3200" b="1" baseline="0" dirty="0"/>
            <a:t>Apply Your Knowledge:</a:t>
          </a:r>
          <a:br>
            <a:rPr lang="en-US" sz="2300" b="1" baseline="0" dirty="0"/>
          </a:br>
          <a:r>
            <a:rPr lang="en-US" sz="2400" baseline="0" dirty="0"/>
            <a:t>Eligibility</a:t>
          </a:r>
          <a:endParaRPr lang="en-US" sz="2400" dirty="0"/>
        </a:p>
      </dgm:t>
    </dgm:pt>
    <dgm:pt modelId="{C721F984-4811-4203-8C7B-B36B86267C40}" type="parTrans" cxnId="{4D35973F-D2F2-4FDD-86A1-A53F6434AEAE}">
      <dgm:prSet/>
      <dgm:spPr/>
      <dgm:t>
        <a:bodyPr/>
        <a:lstStyle/>
        <a:p>
          <a:endParaRPr lang="en-US"/>
        </a:p>
      </dgm:t>
    </dgm:pt>
    <dgm:pt modelId="{04431925-059A-433F-B20E-72AAE5452083}" type="sibTrans" cxnId="{4D35973F-D2F2-4FDD-86A1-A53F6434AEAE}">
      <dgm:prSet/>
      <dgm:spPr/>
      <dgm:t>
        <a:bodyPr/>
        <a:lstStyle/>
        <a:p>
          <a:endParaRPr lang="en-US"/>
        </a:p>
      </dgm:t>
    </dgm:pt>
    <dgm:pt modelId="{F4768D60-5C7C-47D8-8C33-54181A277DD4}" type="pres">
      <dgm:prSet presAssocID="{2F33AFED-599B-4759-9030-8B8F67C655B7}" presName="linear" presStyleCnt="0">
        <dgm:presLayoutVars>
          <dgm:animLvl val="lvl"/>
          <dgm:resizeHandles val="exact"/>
        </dgm:presLayoutVars>
      </dgm:prSet>
      <dgm:spPr/>
    </dgm:pt>
    <dgm:pt modelId="{0E87DC7C-E969-4F88-9CF6-1B78542089CB}" type="pres">
      <dgm:prSet presAssocID="{20389484-9FCF-4324-9CEA-9642B4BB9895}" presName="parentText" presStyleLbl="node1" presStyleIdx="0" presStyleCnt="1" custScaleY="211433">
        <dgm:presLayoutVars>
          <dgm:chMax val="0"/>
          <dgm:bulletEnabled val="1"/>
        </dgm:presLayoutVars>
      </dgm:prSet>
      <dgm:spPr/>
    </dgm:pt>
  </dgm:ptLst>
  <dgm:cxnLst>
    <dgm:cxn modelId="{4D35973F-D2F2-4FDD-86A1-A53F6434AEAE}" srcId="{2F33AFED-599B-4759-9030-8B8F67C655B7}" destId="{20389484-9FCF-4324-9CEA-9642B4BB9895}" srcOrd="0" destOrd="0" parTransId="{C721F984-4811-4203-8C7B-B36B86267C40}" sibTransId="{04431925-059A-433F-B20E-72AAE5452083}"/>
    <dgm:cxn modelId="{A18C094B-7D8E-4557-B495-A1EA3FF4E732}" type="presOf" srcId="{2F33AFED-599B-4759-9030-8B8F67C655B7}" destId="{F4768D60-5C7C-47D8-8C33-54181A277DD4}" srcOrd="0" destOrd="0" presId="urn:microsoft.com/office/officeart/2005/8/layout/vList2"/>
    <dgm:cxn modelId="{BC73E77B-3F4F-46FC-A140-2815853A1FC7}" type="presOf" srcId="{20389484-9FCF-4324-9CEA-9642B4BB9895}" destId="{0E87DC7C-E969-4F88-9CF6-1B78542089CB}" srcOrd="0" destOrd="0" presId="urn:microsoft.com/office/officeart/2005/8/layout/vList2"/>
    <dgm:cxn modelId="{BA3EC77A-0559-4D7E-B1B4-34C0399AF366}" type="presParOf" srcId="{F4768D60-5C7C-47D8-8C33-54181A277DD4}" destId="{0E87DC7C-E969-4F88-9CF6-1B78542089C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6.xml><?xml version="1.0" encoding="utf-8"?>
<dgm:dataModel xmlns:dgm="http://schemas.openxmlformats.org/drawingml/2006/diagram" xmlns:a="http://schemas.openxmlformats.org/drawingml/2006/main">
  <dgm:ptLst>
    <dgm:pt modelId="{2A9103D1-D8DF-4222-BA8E-00BEB4D67CEA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C4364C1-3006-47CA-8123-11951A50FFE5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DF79C8B4-C35F-41C1-AE3F-6A4BD66F2AEE}" type="parTrans" cxnId="{F3E2100C-F96E-4D84-A3E5-DB793B40AA7F}">
      <dgm:prSet/>
      <dgm:spPr/>
      <dgm:t>
        <a:bodyPr/>
        <a:lstStyle/>
        <a:p>
          <a:endParaRPr lang="en-US"/>
        </a:p>
      </dgm:t>
    </dgm:pt>
    <dgm:pt modelId="{E8571FB4-243E-4AD9-A6CF-9B62AB2421C1}" type="sibTrans" cxnId="{F3E2100C-F96E-4D84-A3E5-DB793B40AA7F}">
      <dgm:prSet/>
      <dgm:spPr/>
      <dgm:t>
        <a:bodyPr/>
        <a:lstStyle/>
        <a:p>
          <a:endParaRPr lang="en-US"/>
        </a:p>
      </dgm:t>
    </dgm:pt>
    <dgm:pt modelId="{B9B7CDA7-728C-4317-8F44-A91C03070ED6}">
      <dgm:prSet/>
      <dgm:spPr/>
      <dgm:t>
        <a:bodyPr/>
        <a:lstStyle/>
        <a:p>
          <a:r>
            <a:rPr lang="en-US" dirty="0"/>
            <a:t>Robin’s CV shows</a:t>
          </a:r>
        </a:p>
      </dgm:t>
    </dgm:pt>
    <dgm:pt modelId="{1A080B83-304A-4E91-A535-393D5B95BD45}" type="parTrans" cxnId="{0B993E34-1A38-40A4-AF57-EDD316805BBD}">
      <dgm:prSet/>
      <dgm:spPr/>
      <dgm:t>
        <a:bodyPr/>
        <a:lstStyle/>
        <a:p>
          <a:endParaRPr lang="en-US"/>
        </a:p>
      </dgm:t>
    </dgm:pt>
    <dgm:pt modelId="{6764B5FC-F8DA-437D-B039-78B8019B987F}" type="sibTrans" cxnId="{0B993E34-1A38-40A4-AF57-EDD316805BBD}">
      <dgm:prSet/>
      <dgm:spPr/>
      <dgm:t>
        <a:bodyPr/>
        <a:lstStyle/>
        <a:p>
          <a:endParaRPr lang="en-US"/>
        </a:p>
      </dgm:t>
    </dgm:pt>
    <dgm:pt modelId="{786FE95A-7C39-4E12-9C2A-7F6F732F0ABB}">
      <dgm:prSet custT="1"/>
      <dgm:spPr/>
      <dgm:t>
        <a:bodyPr/>
        <a:lstStyle/>
        <a:p>
          <a:pPr algn="l"/>
          <a:r>
            <a:rPr lang="en-US" sz="1600" b="1" dirty="0">
              <a:solidFill>
                <a:schemeClr val="accent3"/>
              </a:solidFill>
            </a:rPr>
            <a:t>36 months </a:t>
          </a:r>
          <a:r>
            <a:rPr lang="en-US" sz="1600" dirty="0">
              <a:solidFill>
                <a:schemeClr val="accent3"/>
              </a:solidFill>
            </a:rPr>
            <a:t>(12+24)  prior research experience</a:t>
          </a:r>
        </a:p>
      </dgm:t>
    </dgm:pt>
    <dgm:pt modelId="{AAD91DDF-15CC-4323-B3F9-0C02EC184184}" type="parTrans" cxnId="{38BE8028-1BC5-43F2-9E09-270C3BBEB983}">
      <dgm:prSet/>
      <dgm:spPr/>
      <dgm:t>
        <a:bodyPr/>
        <a:lstStyle/>
        <a:p>
          <a:endParaRPr lang="en-US"/>
        </a:p>
      </dgm:t>
    </dgm:pt>
    <dgm:pt modelId="{81ADF54C-6FA2-49C7-90B2-66B51E74926A}" type="sibTrans" cxnId="{38BE8028-1BC5-43F2-9E09-270C3BBEB983}">
      <dgm:prSet/>
      <dgm:spPr/>
      <dgm:t>
        <a:bodyPr/>
        <a:lstStyle/>
        <a:p>
          <a:endParaRPr lang="en-US"/>
        </a:p>
      </dgm:t>
    </dgm:pt>
    <dgm:pt modelId="{40D5612A-874E-4C35-B5BA-92DAA5458CC2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Postdoc policy permits discount of the first </a:t>
          </a:r>
          <a:r>
            <a:rPr lang="en-US" sz="1600" b="1" dirty="0">
              <a:solidFill>
                <a:schemeClr val="accent3"/>
              </a:solidFill>
            </a:rPr>
            <a:t>12 months </a:t>
          </a:r>
          <a:r>
            <a:rPr lang="en-US" sz="1600" dirty="0">
              <a:solidFill>
                <a:schemeClr val="accent3"/>
              </a:solidFill>
            </a:rPr>
            <a:t>of research experience in the PhD lab with PhD advisor</a:t>
          </a:r>
        </a:p>
      </dgm:t>
    </dgm:pt>
    <dgm:pt modelId="{8E932BF6-ECA3-4FB5-9F85-D124C84D8AAB}" type="parTrans" cxnId="{B16C8096-6CD2-4DAA-8BF7-ACE066EA14F6}">
      <dgm:prSet/>
      <dgm:spPr/>
      <dgm:t>
        <a:bodyPr/>
        <a:lstStyle/>
        <a:p>
          <a:endParaRPr lang="en-US"/>
        </a:p>
      </dgm:t>
    </dgm:pt>
    <dgm:pt modelId="{ED60D791-ED9E-47EA-A6D9-A1344DE961BD}" type="sibTrans" cxnId="{B16C8096-6CD2-4DAA-8BF7-ACE066EA14F6}">
      <dgm:prSet/>
      <dgm:spPr/>
      <dgm:t>
        <a:bodyPr/>
        <a:lstStyle/>
        <a:p>
          <a:endParaRPr lang="en-US"/>
        </a:p>
      </dgm:t>
    </dgm:pt>
    <dgm:pt modelId="{3629D970-B8DB-4EB3-8D21-2946361A4B74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After discount, Robin has </a:t>
          </a:r>
          <a:r>
            <a:rPr lang="en-US" sz="1600" b="1" dirty="0">
              <a:solidFill>
                <a:schemeClr val="accent3"/>
              </a:solidFill>
            </a:rPr>
            <a:t>24 months </a:t>
          </a:r>
          <a:r>
            <a:rPr lang="en-US" sz="1600" dirty="0">
              <a:solidFill>
                <a:schemeClr val="accent3"/>
              </a:solidFill>
            </a:rPr>
            <a:t>of prior research experience, and is eligible for a postdoc appointment up to 36 months at Stanford</a:t>
          </a:r>
        </a:p>
      </dgm:t>
    </dgm:pt>
    <dgm:pt modelId="{06633546-404C-4027-A0CD-AF7429327FAC}" type="parTrans" cxnId="{E296FDB9-4E12-417B-B30B-6F048E211B9E}">
      <dgm:prSet/>
      <dgm:spPr/>
      <dgm:t>
        <a:bodyPr/>
        <a:lstStyle/>
        <a:p>
          <a:endParaRPr lang="en-US"/>
        </a:p>
      </dgm:t>
    </dgm:pt>
    <dgm:pt modelId="{62F95213-2EA6-456B-AD72-F53C5992CBA7}" type="sibTrans" cxnId="{E296FDB9-4E12-417B-B30B-6F048E211B9E}">
      <dgm:prSet/>
      <dgm:spPr/>
      <dgm:t>
        <a:bodyPr/>
        <a:lstStyle/>
        <a:p>
          <a:endParaRPr lang="en-US"/>
        </a:p>
      </dgm:t>
    </dgm:pt>
    <dgm:pt modelId="{C720A054-2FFC-481D-B4A6-3E83683974FC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Next steps:</a:t>
          </a:r>
        </a:p>
      </dgm:t>
    </dgm:pt>
    <dgm:pt modelId="{C66FB7BE-9453-4E3E-8177-1B16FD91B1C4}" type="parTrans" cxnId="{22493CA5-3FAD-4114-B2C6-A870C33C0E52}">
      <dgm:prSet/>
      <dgm:spPr/>
      <dgm:t>
        <a:bodyPr/>
        <a:lstStyle/>
        <a:p>
          <a:endParaRPr lang="en-US"/>
        </a:p>
      </dgm:t>
    </dgm:pt>
    <dgm:pt modelId="{5DAD24A8-BEA8-41C4-A41C-C3F9DC7F5750}" type="sibTrans" cxnId="{22493CA5-3FAD-4114-B2C6-A870C33C0E52}">
      <dgm:prSet/>
      <dgm:spPr/>
      <dgm:t>
        <a:bodyPr/>
        <a:lstStyle/>
        <a:p>
          <a:endParaRPr lang="en-US"/>
        </a:p>
      </dgm:t>
    </dgm:pt>
    <dgm:pt modelId="{9F2DEECC-D615-4F24-9A0F-6B32F0EB344A}">
      <dgm:prSet custT="1"/>
      <dgm:spPr/>
      <dgm:t>
        <a:bodyPr/>
        <a:lstStyle/>
        <a:p>
          <a:pPr algn="l"/>
          <a:r>
            <a:rPr lang="en-US" sz="1600" dirty="0">
              <a:solidFill>
                <a:schemeClr val="accent3"/>
              </a:solidFill>
            </a:rPr>
            <a:t>Initiate a new appointment Invite form</a:t>
          </a:r>
        </a:p>
      </dgm:t>
    </dgm:pt>
    <dgm:pt modelId="{FBA0937B-8D56-4254-A6A4-B63059F3E1DE}" type="parTrans" cxnId="{D51D722C-EECD-40C2-9A8A-8F20C659168D}">
      <dgm:prSet/>
      <dgm:spPr/>
      <dgm:t>
        <a:bodyPr/>
        <a:lstStyle/>
        <a:p>
          <a:endParaRPr lang="en-US"/>
        </a:p>
      </dgm:t>
    </dgm:pt>
    <dgm:pt modelId="{EC647C45-FDC7-4AC5-9D88-A99998DADB41}" type="sibTrans" cxnId="{D51D722C-EECD-40C2-9A8A-8F20C659168D}">
      <dgm:prSet/>
      <dgm:spPr/>
      <dgm:t>
        <a:bodyPr/>
        <a:lstStyle/>
        <a:p>
          <a:endParaRPr lang="en-US"/>
        </a:p>
      </dgm:t>
    </dgm:pt>
    <dgm:pt modelId="{35350C42-0B8A-468A-873E-D0F84499A889}">
      <dgm:prSet custT="1"/>
      <dgm:spPr/>
      <dgm:t>
        <a:bodyPr/>
        <a:lstStyle/>
        <a:p>
          <a:pPr algn="ctr"/>
          <a:r>
            <a:rPr lang="en-US" sz="1000" b="1" dirty="0">
              <a:hlinkClick xmlns:r="http://schemas.openxmlformats.org/officeDocument/2006/relationships" r:id="rId1"/>
            </a:rPr>
            <a:t>https://postdocs.stanford.edu/postdoctoral-administrators/how-quick-links/calculate-months-experience-research-non-clinical</a:t>
          </a:r>
          <a:endParaRPr lang="en-US" sz="1000" b="1" dirty="0"/>
        </a:p>
      </dgm:t>
    </dgm:pt>
    <dgm:pt modelId="{6FCD22A3-D9FA-483A-9EF5-A4E79D5B7FB6}" type="parTrans" cxnId="{D7A46A65-3448-428C-AE59-63114CBFD8FD}">
      <dgm:prSet/>
      <dgm:spPr/>
      <dgm:t>
        <a:bodyPr/>
        <a:lstStyle/>
        <a:p>
          <a:endParaRPr lang="en-US"/>
        </a:p>
      </dgm:t>
    </dgm:pt>
    <dgm:pt modelId="{5731AD1C-D68F-467C-8D20-5AA1723DD092}" type="sibTrans" cxnId="{D7A46A65-3448-428C-AE59-63114CBFD8FD}">
      <dgm:prSet/>
      <dgm:spPr/>
      <dgm:t>
        <a:bodyPr/>
        <a:lstStyle/>
        <a:p>
          <a:endParaRPr lang="en-US"/>
        </a:p>
      </dgm:t>
    </dgm:pt>
    <dgm:pt modelId="{9E5CA9EA-5435-4EFF-98C5-1A988CA2B43F}" type="pres">
      <dgm:prSet presAssocID="{2A9103D1-D8DF-4222-BA8E-00BEB4D67CEA}" presName="linear" presStyleCnt="0">
        <dgm:presLayoutVars>
          <dgm:dir/>
          <dgm:animLvl val="lvl"/>
          <dgm:resizeHandles val="exact"/>
        </dgm:presLayoutVars>
      </dgm:prSet>
      <dgm:spPr/>
    </dgm:pt>
    <dgm:pt modelId="{E506C512-B05D-42E3-88D5-D15BA910DB5A}" type="pres">
      <dgm:prSet presAssocID="{EC4364C1-3006-47CA-8123-11951A50FFE5}" presName="parentLin" presStyleCnt="0"/>
      <dgm:spPr/>
    </dgm:pt>
    <dgm:pt modelId="{0DEDD147-7346-48E1-8D99-246991791C4C}" type="pres">
      <dgm:prSet presAssocID="{EC4364C1-3006-47CA-8123-11951A50FFE5}" presName="parentLeftMargin" presStyleLbl="node1" presStyleIdx="0" presStyleCnt="2"/>
      <dgm:spPr/>
    </dgm:pt>
    <dgm:pt modelId="{D2CB5657-8133-412D-9167-ED85452B0E40}" type="pres">
      <dgm:prSet presAssocID="{EC4364C1-3006-47CA-8123-11951A50FFE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B3DD90A9-05C8-4EE0-9293-2305067E1E1E}" type="pres">
      <dgm:prSet presAssocID="{EC4364C1-3006-47CA-8123-11951A50FFE5}" presName="negativeSpace" presStyleCnt="0"/>
      <dgm:spPr/>
    </dgm:pt>
    <dgm:pt modelId="{C7A8BEDC-94AB-4931-905B-B9F107A3A660}" type="pres">
      <dgm:prSet presAssocID="{EC4364C1-3006-47CA-8123-11951A50FFE5}" presName="childText" presStyleLbl="conFgAcc1" presStyleIdx="0" presStyleCnt="2">
        <dgm:presLayoutVars>
          <dgm:bulletEnabled val="1"/>
        </dgm:presLayoutVars>
      </dgm:prSet>
      <dgm:spPr/>
    </dgm:pt>
    <dgm:pt modelId="{03116C16-D8EA-4AB4-A918-C909853E5CBF}" type="pres">
      <dgm:prSet presAssocID="{E8571FB4-243E-4AD9-A6CF-9B62AB2421C1}" presName="spaceBetweenRectangles" presStyleCnt="0"/>
      <dgm:spPr/>
    </dgm:pt>
    <dgm:pt modelId="{61C3142E-94FA-4D82-B524-153D973740C1}" type="pres">
      <dgm:prSet presAssocID="{B9B7CDA7-728C-4317-8F44-A91C03070ED6}" presName="parentLin" presStyleCnt="0"/>
      <dgm:spPr/>
    </dgm:pt>
    <dgm:pt modelId="{94F9F69A-21B8-409A-B20D-C5CC6D960703}" type="pres">
      <dgm:prSet presAssocID="{B9B7CDA7-728C-4317-8F44-A91C03070ED6}" presName="parentLeftMargin" presStyleLbl="node1" presStyleIdx="0" presStyleCnt="2"/>
      <dgm:spPr/>
    </dgm:pt>
    <dgm:pt modelId="{C5D8C794-6FAB-43CF-A286-631014007463}" type="pres">
      <dgm:prSet presAssocID="{B9B7CDA7-728C-4317-8F44-A91C03070ED6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C58E8F38-966F-45DE-BCC8-64A533A1CCC4}" type="pres">
      <dgm:prSet presAssocID="{B9B7CDA7-728C-4317-8F44-A91C03070ED6}" presName="negativeSpace" presStyleCnt="0"/>
      <dgm:spPr/>
    </dgm:pt>
    <dgm:pt modelId="{F798E769-AC83-4A35-87CB-1C8915B49BDC}" type="pres">
      <dgm:prSet presAssocID="{B9B7CDA7-728C-4317-8F44-A91C03070ED6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F3E2100C-F96E-4D84-A3E5-DB793B40AA7F}" srcId="{2A9103D1-D8DF-4222-BA8E-00BEB4D67CEA}" destId="{EC4364C1-3006-47CA-8123-11951A50FFE5}" srcOrd="0" destOrd="0" parTransId="{DF79C8B4-C35F-41C1-AE3F-6A4BD66F2AEE}" sibTransId="{E8571FB4-243E-4AD9-A6CF-9B62AB2421C1}"/>
    <dgm:cxn modelId="{38BE8028-1BC5-43F2-9E09-270C3BBEB983}" srcId="{B9B7CDA7-728C-4317-8F44-A91C03070ED6}" destId="{786FE95A-7C39-4E12-9C2A-7F6F732F0ABB}" srcOrd="0" destOrd="0" parTransId="{AAD91DDF-15CC-4323-B3F9-0C02EC184184}" sibTransId="{81ADF54C-6FA2-49C7-90B2-66B51E74926A}"/>
    <dgm:cxn modelId="{D51D722C-EECD-40C2-9A8A-8F20C659168D}" srcId="{C720A054-2FFC-481D-B4A6-3E83683974FC}" destId="{9F2DEECC-D615-4F24-9A0F-6B32F0EB344A}" srcOrd="0" destOrd="0" parTransId="{FBA0937B-8D56-4254-A6A4-B63059F3E1DE}" sibTransId="{EC647C45-FDC7-4AC5-9D88-A99998DADB41}"/>
    <dgm:cxn modelId="{0B993E34-1A38-40A4-AF57-EDD316805BBD}" srcId="{2A9103D1-D8DF-4222-BA8E-00BEB4D67CEA}" destId="{B9B7CDA7-728C-4317-8F44-A91C03070ED6}" srcOrd="1" destOrd="0" parTransId="{1A080B83-304A-4E91-A535-393D5B95BD45}" sibTransId="{6764B5FC-F8DA-437D-B039-78B8019B987F}"/>
    <dgm:cxn modelId="{AFBBC13F-AB3A-4B93-81AD-DD288078BA3D}" type="presOf" srcId="{C720A054-2FFC-481D-B4A6-3E83683974FC}" destId="{F798E769-AC83-4A35-87CB-1C8915B49BDC}" srcOrd="0" destOrd="3" presId="urn:microsoft.com/office/officeart/2005/8/layout/list1"/>
    <dgm:cxn modelId="{41B8BB5B-F460-47B0-A929-3A3D891327F7}" type="presOf" srcId="{B9B7CDA7-728C-4317-8F44-A91C03070ED6}" destId="{94F9F69A-21B8-409A-B20D-C5CC6D960703}" srcOrd="0" destOrd="0" presId="urn:microsoft.com/office/officeart/2005/8/layout/list1"/>
    <dgm:cxn modelId="{D7A46A65-3448-428C-AE59-63114CBFD8FD}" srcId="{9F2DEECC-D615-4F24-9A0F-6B32F0EB344A}" destId="{35350C42-0B8A-468A-873E-D0F84499A889}" srcOrd="0" destOrd="0" parTransId="{6FCD22A3-D9FA-483A-9EF5-A4E79D5B7FB6}" sibTransId="{5731AD1C-D68F-467C-8D20-5AA1723DD092}"/>
    <dgm:cxn modelId="{C961F354-4A67-4DF1-BA3C-9E29458EE762}" type="presOf" srcId="{2A9103D1-D8DF-4222-BA8E-00BEB4D67CEA}" destId="{9E5CA9EA-5435-4EFF-98C5-1A988CA2B43F}" srcOrd="0" destOrd="0" presId="urn:microsoft.com/office/officeart/2005/8/layout/list1"/>
    <dgm:cxn modelId="{79DF5A8D-FB14-401E-AE30-D12EB4645943}" type="presOf" srcId="{EC4364C1-3006-47CA-8123-11951A50FFE5}" destId="{0DEDD147-7346-48E1-8D99-246991791C4C}" srcOrd="0" destOrd="0" presId="urn:microsoft.com/office/officeart/2005/8/layout/list1"/>
    <dgm:cxn modelId="{B16C8096-6CD2-4DAA-8BF7-ACE066EA14F6}" srcId="{B9B7CDA7-728C-4317-8F44-A91C03070ED6}" destId="{40D5612A-874E-4C35-B5BA-92DAA5458CC2}" srcOrd="1" destOrd="0" parTransId="{8E932BF6-ECA3-4FB5-9F85-D124C84D8AAB}" sibTransId="{ED60D791-ED9E-47EA-A6D9-A1344DE961BD}"/>
    <dgm:cxn modelId="{135556A1-68CF-4A97-B517-800126CBBED0}" type="presOf" srcId="{B9B7CDA7-728C-4317-8F44-A91C03070ED6}" destId="{C5D8C794-6FAB-43CF-A286-631014007463}" srcOrd="1" destOrd="0" presId="urn:microsoft.com/office/officeart/2005/8/layout/list1"/>
    <dgm:cxn modelId="{22493CA5-3FAD-4114-B2C6-A870C33C0E52}" srcId="{B9B7CDA7-728C-4317-8F44-A91C03070ED6}" destId="{C720A054-2FFC-481D-B4A6-3E83683974FC}" srcOrd="3" destOrd="0" parTransId="{C66FB7BE-9453-4E3E-8177-1B16FD91B1C4}" sibTransId="{5DAD24A8-BEA8-41C4-A41C-C3F9DC7F5750}"/>
    <dgm:cxn modelId="{0642F5AA-BBE8-42A0-ABEB-B42D45D9F817}" type="presOf" srcId="{35350C42-0B8A-468A-873E-D0F84499A889}" destId="{F798E769-AC83-4A35-87CB-1C8915B49BDC}" srcOrd="0" destOrd="5" presId="urn:microsoft.com/office/officeart/2005/8/layout/list1"/>
    <dgm:cxn modelId="{E296FDB9-4E12-417B-B30B-6F048E211B9E}" srcId="{B9B7CDA7-728C-4317-8F44-A91C03070ED6}" destId="{3629D970-B8DB-4EB3-8D21-2946361A4B74}" srcOrd="2" destOrd="0" parTransId="{06633546-404C-4027-A0CD-AF7429327FAC}" sibTransId="{62F95213-2EA6-456B-AD72-F53C5992CBA7}"/>
    <dgm:cxn modelId="{1F7C2FC6-E37A-475F-B69F-84E245601FA3}" type="presOf" srcId="{40D5612A-874E-4C35-B5BA-92DAA5458CC2}" destId="{F798E769-AC83-4A35-87CB-1C8915B49BDC}" srcOrd="0" destOrd="1" presId="urn:microsoft.com/office/officeart/2005/8/layout/list1"/>
    <dgm:cxn modelId="{63DE9BC9-A2EF-40BF-AD15-F19D945E60BE}" type="presOf" srcId="{EC4364C1-3006-47CA-8123-11951A50FFE5}" destId="{D2CB5657-8133-412D-9167-ED85452B0E40}" srcOrd="1" destOrd="0" presId="urn:microsoft.com/office/officeart/2005/8/layout/list1"/>
    <dgm:cxn modelId="{C09FB6DF-67FC-4171-B114-47E56A6CF25B}" type="presOf" srcId="{786FE95A-7C39-4E12-9C2A-7F6F732F0ABB}" destId="{F798E769-AC83-4A35-87CB-1C8915B49BDC}" srcOrd="0" destOrd="0" presId="urn:microsoft.com/office/officeart/2005/8/layout/list1"/>
    <dgm:cxn modelId="{E1FE67E7-76A0-434F-BA59-B033B3E4A697}" type="presOf" srcId="{3629D970-B8DB-4EB3-8D21-2946361A4B74}" destId="{F798E769-AC83-4A35-87CB-1C8915B49BDC}" srcOrd="0" destOrd="2" presId="urn:microsoft.com/office/officeart/2005/8/layout/list1"/>
    <dgm:cxn modelId="{98AB3BFF-B70B-49EC-88AD-6F5FB37FC5D2}" type="presOf" srcId="{9F2DEECC-D615-4F24-9A0F-6B32F0EB344A}" destId="{F798E769-AC83-4A35-87CB-1C8915B49BDC}" srcOrd="0" destOrd="4" presId="urn:microsoft.com/office/officeart/2005/8/layout/list1"/>
    <dgm:cxn modelId="{3D4B06E3-39B6-40BA-8DB8-63B32DC78494}" type="presParOf" srcId="{9E5CA9EA-5435-4EFF-98C5-1A988CA2B43F}" destId="{E506C512-B05D-42E3-88D5-D15BA910DB5A}" srcOrd="0" destOrd="0" presId="urn:microsoft.com/office/officeart/2005/8/layout/list1"/>
    <dgm:cxn modelId="{8471E751-F0FE-498A-9174-5F4856665B6B}" type="presParOf" srcId="{E506C512-B05D-42E3-88D5-D15BA910DB5A}" destId="{0DEDD147-7346-48E1-8D99-246991791C4C}" srcOrd="0" destOrd="0" presId="urn:microsoft.com/office/officeart/2005/8/layout/list1"/>
    <dgm:cxn modelId="{C49845AD-9742-46F5-9EDB-242FE42A8639}" type="presParOf" srcId="{E506C512-B05D-42E3-88D5-D15BA910DB5A}" destId="{D2CB5657-8133-412D-9167-ED85452B0E40}" srcOrd="1" destOrd="0" presId="urn:microsoft.com/office/officeart/2005/8/layout/list1"/>
    <dgm:cxn modelId="{6BE6F778-5A01-40F0-BFB2-EC8B139D8F45}" type="presParOf" srcId="{9E5CA9EA-5435-4EFF-98C5-1A988CA2B43F}" destId="{B3DD90A9-05C8-4EE0-9293-2305067E1E1E}" srcOrd="1" destOrd="0" presId="urn:microsoft.com/office/officeart/2005/8/layout/list1"/>
    <dgm:cxn modelId="{F34960C0-87E4-405D-9123-EBCF94915029}" type="presParOf" srcId="{9E5CA9EA-5435-4EFF-98C5-1A988CA2B43F}" destId="{C7A8BEDC-94AB-4931-905B-B9F107A3A660}" srcOrd="2" destOrd="0" presId="urn:microsoft.com/office/officeart/2005/8/layout/list1"/>
    <dgm:cxn modelId="{F25FF29C-FB15-4E90-9A47-7F40D986E4AE}" type="presParOf" srcId="{9E5CA9EA-5435-4EFF-98C5-1A988CA2B43F}" destId="{03116C16-D8EA-4AB4-A918-C909853E5CBF}" srcOrd="3" destOrd="0" presId="urn:microsoft.com/office/officeart/2005/8/layout/list1"/>
    <dgm:cxn modelId="{B99001BD-1CA4-45C2-B068-0AA5BF4C6E05}" type="presParOf" srcId="{9E5CA9EA-5435-4EFF-98C5-1A988CA2B43F}" destId="{61C3142E-94FA-4D82-B524-153D973740C1}" srcOrd="4" destOrd="0" presId="urn:microsoft.com/office/officeart/2005/8/layout/list1"/>
    <dgm:cxn modelId="{734F8C75-56E0-4A03-A87A-CD9883FB0C67}" type="presParOf" srcId="{61C3142E-94FA-4D82-B524-153D973740C1}" destId="{94F9F69A-21B8-409A-B20D-C5CC6D960703}" srcOrd="0" destOrd="0" presId="urn:microsoft.com/office/officeart/2005/8/layout/list1"/>
    <dgm:cxn modelId="{15533207-2F9B-4FD4-A478-797BADED5BDB}" type="presParOf" srcId="{61C3142E-94FA-4D82-B524-153D973740C1}" destId="{C5D8C794-6FAB-43CF-A286-631014007463}" srcOrd="1" destOrd="0" presId="urn:microsoft.com/office/officeart/2005/8/layout/list1"/>
    <dgm:cxn modelId="{8FFFB1C0-C3DE-400B-92E3-1F1F6B539876}" type="presParOf" srcId="{9E5CA9EA-5435-4EFF-98C5-1A988CA2B43F}" destId="{C58E8F38-966F-45DE-BCC8-64A533A1CCC4}" srcOrd="5" destOrd="0" presId="urn:microsoft.com/office/officeart/2005/8/layout/list1"/>
    <dgm:cxn modelId="{F01C2639-0B7B-42FC-B50B-EC359181659F}" type="presParOf" srcId="{9E5CA9EA-5435-4EFF-98C5-1A988CA2B43F}" destId="{F798E769-AC83-4A35-87CB-1C8915B49BDC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77.xml><?xml version="1.0" encoding="utf-8"?>
<dgm:dataModel xmlns:dgm="http://schemas.openxmlformats.org/drawingml/2006/diagram" xmlns:a="http://schemas.openxmlformats.org/drawingml/2006/main">
  <dgm:ptLst>
    <dgm:pt modelId="{DBCDE126-46A3-4335-A6DF-4AD4AC217753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BF64759-9872-4106-B819-DC95376DCAA0}">
      <dgm:prSet/>
      <dgm:spPr/>
      <dgm:t>
        <a:bodyPr/>
        <a:lstStyle/>
        <a:p>
          <a:r>
            <a:rPr lang="en-US" b="1" i="1" baseline="0" dirty="0"/>
            <a:t>New Postdoctoral Appointment</a:t>
          </a:r>
          <a:endParaRPr lang="en-US" dirty="0"/>
        </a:p>
      </dgm:t>
    </dgm:pt>
    <dgm:pt modelId="{AC0358C7-1BB6-4DB2-B13C-AA8269824104}" type="parTrans" cxnId="{E1C369D2-874E-4512-9C39-25359C09044A}">
      <dgm:prSet/>
      <dgm:spPr/>
      <dgm:t>
        <a:bodyPr/>
        <a:lstStyle/>
        <a:p>
          <a:endParaRPr lang="en-US"/>
        </a:p>
      </dgm:t>
    </dgm:pt>
    <dgm:pt modelId="{EFFA6F8F-9FFD-44EB-94FB-41C5B5D457AE}" type="sibTrans" cxnId="{E1C369D2-874E-4512-9C39-25359C09044A}">
      <dgm:prSet/>
      <dgm:spPr/>
      <dgm:t>
        <a:bodyPr/>
        <a:lstStyle/>
        <a:p>
          <a:endParaRPr lang="en-US"/>
        </a:p>
      </dgm:t>
    </dgm:pt>
    <dgm:pt modelId="{19F59309-5460-4DD8-88E6-9CABC82DA589}" type="pres">
      <dgm:prSet presAssocID="{DBCDE126-46A3-4335-A6DF-4AD4AC217753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9DBDB3BC-633B-45D9-B049-AF155C3760EF}" type="pres">
      <dgm:prSet presAssocID="{9BF64759-9872-4106-B819-DC95376DCAA0}" presName="horFlow" presStyleCnt="0"/>
      <dgm:spPr/>
    </dgm:pt>
    <dgm:pt modelId="{0E439BBF-C9FF-4911-8371-726DBD94B5F4}" type="pres">
      <dgm:prSet presAssocID="{9BF64759-9872-4106-B819-DC95376DCAA0}" presName="bigChev" presStyleLbl="node1" presStyleIdx="0" presStyleCnt="1"/>
      <dgm:spPr>
        <a:prstGeom prst="irregularSeal2">
          <a:avLst/>
        </a:prstGeom>
      </dgm:spPr>
    </dgm:pt>
  </dgm:ptLst>
  <dgm:cxnLst>
    <dgm:cxn modelId="{14A47C0E-0B63-4290-9002-57CD211965E1}" type="presOf" srcId="{DBCDE126-46A3-4335-A6DF-4AD4AC217753}" destId="{19F59309-5460-4DD8-88E6-9CABC82DA589}" srcOrd="0" destOrd="0" presId="urn:microsoft.com/office/officeart/2005/8/layout/lProcess3"/>
    <dgm:cxn modelId="{8335FA6F-4DE4-425D-999D-EFAE0C61002F}" type="presOf" srcId="{9BF64759-9872-4106-B819-DC95376DCAA0}" destId="{0E439BBF-C9FF-4911-8371-726DBD94B5F4}" srcOrd="0" destOrd="0" presId="urn:microsoft.com/office/officeart/2005/8/layout/lProcess3"/>
    <dgm:cxn modelId="{E1C369D2-874E-4512-9C39-25359C09044A}" srcId="{DBCDE126-46A3-4335-A6DF-4AD4AC217753}" destId="{9BF64759-9872-4106-B819-DC95376DCAA0}" srcOrd="0" destOrd="0" parTransId="{AC0358C7-1BB6-4DB2-B13C-AA8269824104}" sibTransId="{EFFA6F8F-9FFD-44EB-94FB-41C5B5D457AE}"/>
    <dgm:cxn modelId="{A693C488-98A7-4DDD-98BB-C5CF886FD41D}" type="presParOf" srcId="{19F59309-5460-4DD8-88E6-9CABC82DA589}" destId="{9DBDB3BC-633B-45D9-B049-AF155C3760EF}" srcOrd="0" destOrd="0" presId="urn:microsoft.com/office/officeart/2005/8/layout/lProcess3"/>
    <dgm:cxn modelId="{161E0593-88AE-43B6-A566-B2F7BCB14898}" type="presParOf" srcId="{9DBDB3BC-633B-45D9-B049-AF155C3760EF}" destId="{0E439BBF-C9FF-4911-8371-726DBD94B5F4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8.xml><?xml version="1.0" encoding="utf-8"?>
<dgm:dataModel xmlns:dgm="http://schemas.openxmlformats.org/drawingml/2006/diagram" xmlns:a="http://schemas.openxmlformats.org/drawingml/2006/main">
  <dgm:ptLst>
    <dgm:pt modelId="{9CC2BFD3-1D2F-4EB3-9D13-852BA0E684BB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21563410-DE39-469C-8D15-480F2DBC5E90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Postdoc Admin: Process Overview, Initiate an Invite</a:t>
          </a:r>
          <a:endParaRPr lang="en-US" dirty="0">
            <a:solidFill>
              <a:schemeClr val="accent2"/>
            </a:solidFill>
          </a:endParaRPr>
        </a:p>
      </dgm:t>
    </dgm:pt>
    <dgm:pt modelId="{19C9579A-4A71-457C-B6BA-F962FDA99980}" type="parTrans" cxnId="{AF252CCA-D233-47C3-91E8-270D17E1C1A0}">
      <dgm:prSet/>
      <dgm:spPr/>
      <dgm:t>
        <a:bodyPr/>
        <a:lstStyle/>
        <a:p>
          <a:endParaRPr lang="en-US"/>
        </a:p>
      </dgm:t>
    </dgm:pt>
    <dgm:pt modelId="{11C6A6E6-40C1-4948-81C2-EE8F8B03B284}" type="sibTrans" cxnId="{AF252CCA-D233-47C3-91E8-270D17E1C1A0}">
      <dgm:prSet/>
      <dgm:spPr/>
      <dgm:t>
        <a:bodyPr/>
        <a:lstStyle/>
        <a:p>
          <a:endParaRPr lang="en-US"/>
        </a:p>
      </dgm:t>
    </dgm:pt>
    <dgm:pt modelId="{8E88BE65-E472-4141-BC9C-6FEA3BC7B166}" type="pres">
      <dgm:prSet presAssocID="{9CC2BFD3-1D2F-4EB3-9D13-852BA0E684BB}" presName="Name0" presStyleCnt="0">
        <dgm:presLayoutVars>
          <dgm:chMax/>
          <dgm:chPref/>
          <dgm:dir/>
        </dgm:presLayoutVars>
      </dgm:prSet>
      <dgm:spPr/>
    </dgm:pt>
    <dgm:pt modelId="{94339295-CBA2-47A3-9EB0-B0DED274AFDA}" type="pres">
      <dgm:prSet presAssocID="{21563410-DE39-469C-8D15-480F2DBC5E90}" presName="parenttextcomposite" presStyleCnt="0"/>
      <dgm:spPr/>
    </dgm:pt>
    <dgm:pt modelId="{861FA9AC-E845-4ABF-A0FB-055BBA402AF1}" type="pres">
      <dgm:prSet presAssocID="{21563410-DE39-469C-8D15-480F2DBC5E90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E84C9193-F7F9-48D6-9ADF-B73F5475223A}" type="pres">
      <dgm:prSet presAssocID="{21563410-DE39-469C-8D15-480F2DBC5E90}" presName="parallelogramComposite" presStyleCnt="0"/>
      <dgm:spPr/>
    </dgm:pt>
    <dgm:pt modelId="{24F70CC0-E968-43ED-982A-C64E1E3218B7}" type="pres">
      <dgm:prSet presAssocID="{21563410-DE39-469C-8D15-480F2DBC5E90}" presName="parallelogram1" presStyleLbl="alignNode1" presStyleIdx="0" presStyleCnt="7"/>
      <dgm:spPr/>
    </dgm:pt>
    <dgm:pt modelId="{34B491BF-FFCC-4501-8C81-00ED577781A7}" type="pres">
      <dgm:prSet presAssocID="{21563410-DE39-469C-8D15-480F2DBC5E90}" presName="parallelogram2" presStyleLbl="alignNode1" presStyleIdx="1" presStyleCnt="7"/>
      <dgm:spPr/>
    </dgm:pt>
    <dgm:pt modelId="{D8228E1D-03B6-4A51-BFEC-10B6792A6D9F}" type="pres">
      <dgm:prSet presAssocID="{21563410-DE39-469C-8D15-480F2DBC5E90}" presName="parallelogram3" presStyleLbl="alignNode1" presStyleIdx="2" presStyleCnt="7"/>
      <dgm:spPr/>
    </dgm:pt>
    <dgm:pt modelId="{6F2E4637-D14D-4113-97D6-BB1603FE6D4F}" type="pres">
      <dgm:prSet presAssocID="{21563410-DE39-469C-8D15-480F2DBC5E90}" presName="parallelogram4" presStyleLbl="alignNode1" presStyleIdx="3" presStyleCnt="7"/>
      <dgm:spPr/>
    </dgm:pt>
    <dgm:pt modelId="{3042EB71-733C-471B-A375-EE7D0DAC4BE0}" type="pres">
      <dgm:prSet presAssocID="{21563410-DE39-469C-8D15-480F2DBC5E90}" presName="parallelogram5" presStyleLbl="alignNode1" presStyleIdx="4" presStyleCnt="7"/>
      <dgm:spPr/>
    </dgm:pt>
    <dgm:pt modelId="{CFA444EE-A002-4F6C-A9EF-B89EB43AB323}" type="pres">
      <dgm:prSet presAssocID="{21563410-DE39-469C-8D15-480F2DBC5E90}" presName="parallelogram6" presStyleLbl="alignNode1" presStyleIdx="5" presStyleCnt="7"/>
      <dgm:spPr/>
    </dgm:pt>
    <dgm:pt modelId="{E9622E1F-29F6-4947-A86F-D1C36B084224}" type="pres">
      <dgm:prSet presAssocID="{21563410-DE39-469C-8D15-480F2DBC5E90}" presName="parallelogram7" presStyleLbl="alignNode1" presStyleIdx="6" presStyleCnt="7"/>
      <dgm:spPr/>
    </dgm:pt>
  </dgm:ptLst>
  <dgm:cxnLst>
    <dgm:cxn modelId="{AF252CCA-D233-47C3-91E8-270D17E1C1A0}" srcId="{9CC2BFD3-1D2F-4EB3-9D13-852BA0E684BB}" destId="{21563410-DE39-469C-8D15-480F2DBC5E90}" srcOrd="0" destOrd="0" parTransId="{19C9579A-4A71-457C-B6BA-F962FDA99980}" sibTransId="{11C6A6E6-40C1-4948-81C2-EE8F8B03B284}"/>
    <dgm:cxn modelId="{550CFEEC-6210-4E07-BA7D-9084DAD09ACB}" type="presOf" srcId="{9CC2BFD3-1D2F-4EB3-9D13-852BA0E684BB}" destId="{8E88BE65-E472-4141-BC9C-6FEA3BC7B166}" srcOrd="0" destOrd="0" presId="urn:microsoft.com/office/officeart/2008/layout/VerticalAccentList"/>
    <dgm:cxn modelId="{48B54BFD-005B-4BEA-996A-97A324C9FE43}" type="presOf" srcId="{21563410-DE39-469C-8D15-480F2DBC5E90}" destId="{861FA9AC-E845-4ABF-A0FB-055BBA402AF1}" srcOrd="0" destOrd="0" presId="urn:microsoft.com/office/officeart/2008/layout/VerticalAccentList"/>
    <dgm:cxn modelId="{A6D43F4F-21B9-4294-B5CB-7A8307001A7E}" type="presParOf" srcId="{8E88BE65-E472-4141-BC9C-6FEA3BC7B166}" destId="{94339295-CBA2-47A3-9EB0-B0DED274AFDA}" srcOrd="0" destOrd="0" presId="urn:microsoft.com/office/officeart/2008/layout/VerticalAccentList"/>
    <dgm:cxn modelId="{0D404217-876E-4A61-9229-B00824AC858C}" type="presParOf" srcId="{94339295-CBA2-47A3-9EB0-B0DED274AFDA}" destId="{861FA9AC-E845-4ABF-A0FB-055BBA402AF1}" srcOrd="0" destOrd="0" presId="urn:microsoft.com/office/officeart/2008/layout/VerticalAccentList"/>
    <dgm:cxn modelId="{1092970E-F5B0-4B8D-B7BE-A1E0736802F4}" type="presParOf" srcId="{8E88BE65-E472-4141-BC9C-6FEA3BC7B166}" destId="{E84C9193-F7F9-48D6-9ADF-B73F5475223A}" srcOrd="1" destOrd="0" presId="urn:microsoft.com/office/officeart/2008/layout/VerticalAccentList"/>
    <dgm:cxn modelId="{2EB4FB76-B1BE-4EFF-B5CB-CBA509AED3FB}" type="presParOf" srcId="{E84C9193-F7F9-48D6-9ADF-B73F5475223A}" destId="{24F70CC0-E968-43ED-982A-C64E1E3218B7}" srcOrd="0" destOrd="0" presId="urn:microsoft.com/office/officeart/2008/layout/VerticalAccentList"/>
    <dgm:cxn modelId="{8C458E9A-F912-4B1C-863B-2C3148166B44}" type="presParOf" srcId="{E84C9193-F7F9-48D6-9ADF-B73F5475223A}" destId="{34B491BF-FFCC-4501-8C81-00ED577781A7}" srcOrd="1" destOrd="0" presId="urn:microsoft.com/office/officeart/2008/layout/VerticalAccentList"/>
    <dgm:cxn modelId="{F25D8C83-41E6-498F-85B6-BB6F5A7B2767}" type="presParOf" srcId="{E84C9193-F7F9-48D6-9ADF-B73F5475223A}" destId="{D8228E1D-03B6-4A51-BFEC-10B6792A6D9F}" srcOrd="2" destOrd="0" presId="urn:microsoft.com/office/officeart/2008/layout/VerticalAccentList"/>
    <dgm:cxn modelId="{CBDA5D89-FFB2-42DD-A47D-DEA69A0EAFCF}" type="presParOf" srcId="{E84C9193-F7F9-48D6-9ADF-B73F5475223A}" destId="{6F2E4637-D14D-4113-97D6-BB1603FE6D4F}" srcOrd="3" destOrd="0" presId="urn:microsoft.com/office/officeart/2008/layout/VerticalAccentList"/>
    <dgm:cxn modelId="{0B426391-EC2B-4A70-B1DF-BC5F29A42C14}" type="presParOf" srcId="{E84C9193-F7F9-48D6-9ADF-B73F5475223A}" destId="{3042EB71-733C-471B-A375-EE7D0DAC4BE0}" srcOrd="4" destOrd="0" presId="urn:microsoft.com/office/officeart/2008/layout/VerticalAccentList"/>
    <dgm:cxn modelId="{8138BD36-C4AB-4C86-8AF9-287FEF99C002}" type="presParOf" srcId="{E84C9193-F7F9-48D6-9ADF-B73F5475223A}" destId="{CFA444EE-A002-4F6C-A9EF-B89EB43AB323}" srcOrd="5" destOrd="0" presId="urn:microsoft.com/office/officeart/2008/layout/VerticalAccentList"/>
    <dgm:cxn modelId="{55E89AF5-3B8C-40C6-A7AA-41E2A621D347}" type="presParOf" srcId="{E84C9193-F7F9-48D6-9ADF-B73F5475223A}" destId="{E9622E1F-29F6-4947-A86F-D1C36B084224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79.xml><?xml version="1.0" encoding="utf-8"?>
<dgm:dataModel xmlns:dgm="http://schemas.openxmlformats.org/drawingml/2006/diagram" xmlns:a="http://schemas.openxmlformats.org/drawingml/2006/main">
  <dgm:ptLst>
    <dgm:pt modelId="{E3B0BD6C-A986-4FEA-B8C0-22EF9676A1A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5680AED2-06DE-4D30-8F9F-3A766974DA4B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500" b="1" baseline="0" dirty="0"/>
          </a:br>
          <a:r>
            <a:rPr lang="en-US" sz="2400" baseline="0" dirty="0"/>
            <a:t>Navigating the OPA/Bechtel Center Tab</a:t>
          </a:r>
          <a:endParaRPr lang="en-US" sz="2400" dirty="0"/>
        </a:p>
      </dgm:t>
    </dgm:pt>
    <dgm:pt modelId="{B5D3DB6A-1494-428D-917B-24D5EFDF802D}" type="parTrans" cxnId="{2A2275A1-3876-4697-BEB9-4D9368186A1D}">
      <dgm:prSet/>
      <dgm:spPr/>
      <dgm:t>
        <a:bodyPr/>
        <a:lstStyle/>
        <a:p>
          <a:endParaRPr lang="en-US"/>
        </a:p>
      </dgm:t>
    </dgm:pt>
    <dgm:pt modelId="{2B36404A-81DD-427D-A816-51A1863E20A2}" type="sibTrans" cxnId="{2A2275A1-3876-4697-BEB9-4D9368186A1D}">
      <dgm:prSet/>
      <dgm:spPr/>
      <dgm:t>
        <a:bodyPr/>
        <a:lstStyle/>
        <a:p>
          <a:endParaRPr lang="en-US"/>
        </a:p>
      </dgm:t>
    </dgm:pt>
    <dgm:pt modelId="{0690F7FA-0A85-4D96-8068-4284F53D7F05}" type="pres">
      <dgm:prSet presAssocID="{E3B0BD6C-A986-4FEA-B8C0-22EF9676A1A2}" presName="linear" presStyleCnt="0">
        <dgm:presLayoutVars>
          <dgm:animLvl val="lvl"/>
          <dgm:resizeHandles val="exact"/>
        </dgm:presLayoutVars>
      </dgm:prSet>
      <dgm:spPr/>
    </dgm:pt>
    <dgm:pt modelId="{B2D1E31B-B632-492D-B4FC-7252B6F1559D}" type="pres">
      <dgm:prSet presAssocID="{5680AED2-06DE-4D30-8F9F-3A766974DA4B}" presName="parentText" presStyleLbl="node1" presStyleIdx="0" presStyleCnt="1" custScaleY="220588" custLinFactNeighborY="-16412">
        <dgm:presLayoutVars>
          <dgm:chMax val="0"/>
          <dgm:bulletEnabled val="1"/>
        </dgm:presLayoutVars>
      </dgm:prSet>
      <dgm:spPr/>
    </dgm:pt>
  </dgm:ptLst>
  <dgm:cxnLst>
    <dgm:cxn modelId="{49D29C24-5C53-4212-9624-E44DD5963349}" type="presOf" srcId="{E3B0BD6C-A986-4FEA-B8C0-22EF9676A1A2}" destId="{0690F7FA-0A85-4D96-8068-4284F53D7F05}" srcOrd="0" destOrd="0" presId="urn:microsoft.com/office/officeart/2005/8/layout/vList2"/>
    <dgm:cxn modelId="{57CE1E3C-253B-4856-B6B3-EC0DDE943A5C}" type="presOf" srcId="{5680AED2-06DE-4D30-8F9F-3A766974DA4B}" destId="{B2D1E31B-B632-492D-B4FC-7252B6F1559D}" srcOrd="0" destOrd="0" presId="urn:microsoft.com/office/officeart/2005/8/layout/vList2"/>
    <dgm:cxn modelId="{2A2275A1-3876-4697-BEB9-4D9368186A1D}" srcId="{E3B0BD6C-A986-4FEA-B8C0-22EF9676A1A2}" destId="{5680AED2-06DE-4D30-8F9F-3A766974DA4B}" srcOrd="0" destOrd="0" parTransId="{B5D3DB6A-1494-428D-917B-24D5EFDF802D}" sibTransId="{2B36404A-81DD-427D-A816-51A1863E20A2}"/>
    <dgm:cxn modelId="{8F71D6A0-A1BB-4E1A-90FB-8603FD229B4F}" type="presParOf" srcId="{0690F7FA-0A85-4D96-8068-4284F53D7F05}" destId="{B2D1E31B-B632-492D-B4FC-7252B6F1559D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F448B771-E6C5-4EF8-9019-7DE5AD676DF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4CD1180-D17A-496F-A719-6DF30A36A08C}">
      <dgm:prSet custT="1"/>
      <dgm:spPr/>
      <dgm:t>
        <a:bodyPr/>
        <a:lstStyle/>
        <a:p>
          <a:pPr algn="ctr"/>
          <a:r>
            <a:rPr lang="en-US" sz="3600" b="1" baseline="0" dirty="0"/>
            <a:t>Common Postdoc Acronyms</a:t>
          </a:r>
          <a:endParaRPr lang="en-US" sz="3600" dirty="0"/>
        </a:p>
      </dgm:t>
    </dgm:pt>
    <dgm:pt modelId="{7750F0D2-794A-40D5-8093-647FB63606A5}" type="parTrans" cxnId="{C6012D2A-9E69-416E-8F01-665069A44031}">
      <dgm:prSet/>
      <dgm:spPr/>
      <dgm:t>
        <a:bodyPr/>
        <a:lstStyle/>
        <a:p>
          <a:endParaRPr lang="en-US"/>
        </a:p>
      </dgm:t>
    </dgm:pt>
    <dgm:pt modelId="{1400155A-78C0-4F33-85A6-FEC08B6C0E6C}" type="sibTrans" cxnId="{C6012D2A-9E69-416E-8F01-665069A44031}">
      <dgm:prSet/>
      <dgm:spPr/>
      <dgm:t>
        <a:bodyPr/>
        <a:lstStyle/>
        <a:p>
          <a:endParaRPr lang="en-US"/>
        </a:p>
      </dgm:t>
    </dgm:pt>
    <dgm:pt modelId="{DE5FFE88-1112-42AA-B331-91F763EE0762}" type="pres">
      <dgm:prSet presAssocID="{F448B771-E6C5-4EF8-9019-7DE5AD676DF3}" presName="linear" presStyleCnt="0">
        <dgm:presLayoutVars>
          <dgm:animLvl val="lvl"/>
          <dgm:resizeHandles val="exact"/>
        </dgm:presLayoutVars>
      </dgm:prSet>
      <dgm:spPr/>
    </dgm:pt>
    <dgm:pt modelId="{E5D1574F-FAF4-48AD-96E9-4EC05CC875B2}" type="pres">
      <dgm:prSet presAssocID="{C4CD1180-D17A-496F-A719-6DF30A36A08C}" presName="parentText" presStyleLbl="node1" presStyleIdx="0" presStyleCnt="1" custScaleX="100000" custScaleY="68690" custLinFactNeighborY="-4198">
        <dgm:presLayoutVars>
          <dgm:chMax val="0"/>
          <dgm:bulletEnabled val="1"/>
        </dgm:presLayoutVars>
      </dgm:prSet>
      <dgm:spPr/>
    </dgm:pt>
  </dgm:ptLst>
  <dgm:cxnLst>
    <dgm:cxn modelId="{7FC7E324-128A-41D5-8C36-D8C1CA3C7D71}" type="presOf" srcId="{F448B771-E6C5-4EF8-9019-7DE5AD676DF3}" destId="{DE5FFE88-1112-42AA-B331-91F763EE0762}" srcOrd="0" destOrd="0" presId="urn:microsoft.com/office/officeart/2005/8/layout/vList2"/>
    <dgm:cxn modelId="{C6012D2A-9E69-416E-8F01-665069A44031}" srcId="{F448B771-E6C5-4EF8-9019-7DE5AD676DF3}" destId="{C4CD1180-D17A-496F-A719-6DF30A36A08C}" srcOrd="0" destOrd="0" parTransId="{7750F0D2-794A-40D5-8093-647FB63606A5}" sibTransId="{1400155A-78C0-4F33-85A6-FEC08B6C0E6C}"/>
    <dgm:cxn modelId="{1FA0862D-8B55-469D-9B16-BFBF3FC7A330}" type="presOf" srcId="{C4CD1180-D17A-496F-A719-6DF30A36A08C}" destId="{E5D1574F-FAF4-48AD-96E9-4EC05CC875B2}" srcOrd="0" destOrd="0" presId="urn:microsoft.com/office/officeart/2005/8/layout/vList2"/>
    <dgm:cxn modelId="{BA69F8AA-2A1F-413D-AF66-260E52D059E3}" type="presParOf" srcId="{DE5FFE88-1112-42AA-B331-91F763EE0762}" destId="{E5D1574F-FAF4-48AD-96E9-4EC05CC875B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0.xml><?xml version="1.0" encoding="utf-8"?>
<dgm:dataModel xmlns:dgm="http://schemas.openxmlformats.org/drawingml/2006/diagram" xmlns:a="http://schemas.openxmlformats.org/drawingml/2006/main">
  <dgm:ptLst>
    <dgm:pt modelId="{D7F014D8-D3F1-4140-A9A8-6948768277F5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962917E-311A-444C-89B2-04A5210BB1B2}">
      <dgm:prSet custT="1"/>
      <dgm:spPr/>
      <dgm:t>
        <a:bodyPr/>
        <a:lstStyle/>
        <a:p>
          <a:r>
            <a:rPr lang="en-US" sz="1600" b="1" dirty="0"/>
            <a:t>Click Visit Workflow Home Page</a:t>
          </a:r>
          <a:endParaRPr lang="en-US" sz="1600" dirty="0"/>
        </a:p>
      </dgm:t>
    </dgm:pt>
    <dgm:pt modelId="{B9672CBA-E217-4502-9688-44EDA1412FC4}" type="parTrans" cxnId="{4E945B02-13C5-489B-8B8E-C05D04657CB6}">
      <dgm:prSet/>
      <dgm:spPr/>
      <dgm:t>
        <a:bodyPr/>
        <a:lstStyle/>
        <a:p>
          <a:endParaRPr lang="en-US"/>
        </a:p>
      </dgm:t>
    </dgm:pt>
    <dgm:pt modelId="{CE2641E6-C95C-4746-971E-BA2386096B56}" type="sibTrans" cxnId="{4E945B02-13C5-489B-8B8E-C05D04657CB6}">
      <dgm:prSet/>
      <dgm:spPr/>
      <dgm:t>
        <a:bodyPr/>
        <a:lstStyle/>
        <a:p>
          <a:endParaRPr lang="en-US"/>
        </a:p>
      </dgm:t>
    </dgm:pt>
    <dgm:pt modelId="{8762A16E-362F-4AE8-9CE4-0209A4BD020B}">
      <dgm:prSet custT="1"/>
      <dgm:spPr/>
      <dgm:t>
        <a:bodyPr/>
        <a:lstStyle/>
        <a:p>
          <a:r>
            <a:rPr lang="en-US" sz="1600" dirty="0">
              <a:solidFill>
                <a:schemeClr val="accent2"/>
              </a:solidFill>
            </a:rPr>
            <a:t>View your workflow</a:t>
          </a:r>
        </a:p>
      </dgm:t>
    </dgm:pt>
    <dgm:pt modelId="{2C526F18-7531-4F84-9D22-4194E197513F}" type="parTrans" cxnId="{EE85F5DB-4565-4772-BED6-AB57FECBA72F}">
      <dgm:prSet/>
      <dgm:spPr/>
      <dgm:t>
        <a:bodyPr/>
        <a:lstStyle/>
        <a:p>
          <a:endParaRPr lang="en-US"/>
        </a:p>
      </dgm:t>
    </dgm:pt>
    <dgm:pt modelId="{EAF61CA6-3958-4BA3-B5FC-45306E01EAA6}" type="sibTrans" cxnId="{EE85F5DB-4565-4772-BED6-AB57FECBA72F}">
      <dgm:prSet/>
      <dgm:spPr/>
      <dgm:t>
        <a:bodyPr/>
        <a:lstStyle/>
        <a:p>
          <a:endParaRPr lang="en-US"/>
        </a:p>
      </dgm:t>
    </dgm:pt>
    <dgm:pt modelId="{0075F739-2F8D-4C66-943E-70FC73912997}">
      <dgm:prSet custT="1"/>
      <dgm:spPr/>
      <dgm:t>
        <a:bodyPr/>
        <a:lstStyle/>
        <a:p>
          <a:r>
            <a:rPr lang="en-US" sz="1800" b="1" dirty="0"/>
            <a:t>Click Postdoc for links to</a:t>
          </a:r>
        </a:p>
      </dgm:t>
    </dgm:pt>
    <dgm:pt modelId="{579379C6-8D6C-4E50-B300-9DB6D68FA802}" type="parTrans" cxnId="{7191D9A8-BEE8-4EC5-98F6-7980A123EA03}">
      <dgm:prSet/>
      <dgm:spPr/>
      <dgm:t>
        <a:bodyPr/>
        <a:lstStyle/>
        <a:p>
          <a:endParaRPr lang="en-US"/>
        </a:p>
      </dgm:t>
    </dgm:pt>
    <dgm:pt modelId="{C25A97AE-D449-4743-8512-7B650B864752}" type="sibTrans" cxnId="{7191D9A8-BEE8-4EC5-98F6-7980A123EA03}">
      <dgm:prSet/>
      <dgm:spPr/>
      <dgm:t>
        <a:bodyPr/>
        <a:lstStyle/>
        <a:p>
          <a:endParaRPr lang="en-US"/>
        </a:p>
      </dgm:t>
    </dgm:pt>
    <dgm:pt modelId="{B0AF07C1-CFD9-4041-BBCC-5530EC43D110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Postdoc Administrative Forms</a:t>
          </a:r>
        </a:p>
      </dgm:t>
    </dgm:pt>
    <dgm:pt modelId="{C11AD4C0-E962-40EF-8EA9-4966F99C7B08}" type="parTrans" cxnId="{63CDE3D3-52C7-466F-A7A5-CE8AE773A448}">
      <dgm:prSet/>
      <dgm:spPr/>
      <dgm:t>
        <a:bodyPr/>
        <a:lstStyle/>
        <a:p>
          <a:endParaRPr lang="en-US"/>
        </a:p>
      </dgm:t>
    </dgm:pt>
    <dgm:pt modelId="{89618EC9-3861-40CF-AC74-9019F2DB7015}" type="sibTrans" cxnId="{63CDE3D3-52C7-466F-A7A5-CE8AE773A448}">
      <dgm:prSet/>
      <dgm:spPr/>
      <dgm:t>
        <a:bodyPr/>
        <a:lstStyle/>
        <a:p>
          <a:endParaRPr lang="en-US"/>
        </a:p>
      </dgm:t>
    </dgm:pt>
    <dgm:pt modelId="{19402DF7-525E-4EB8-A2C3-94A80EAF5207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Select a postdoc web form</a:t>
          </a:r>
        </a:p>
      </dgm:t>
    </dgm:pt>
    <dgm:pt modelId="{3E9A0AE3-43D3-47E2-9918-17F41ECDC722}" type="parTrans" cxnId="{2AAD9560-AC08-471C-B438-A70102666CFE}">
      <dgm:prSet/>
      <dgm:spPr/>
      <dgm:t>
        <a:bodyPr/>
        <a:lstStyle/>
        <a:p>
          <a:endParaRPr lang="en-US"/>
        </a:p>
      </dgm:t>
    </dgm:pt>
    <dgm:pt modelId="{206D822F-82AB-4A33-8492-CBA9CD97AC6B}" type="sibTrans" cxnId="{2AAD9560-AC08-471C-B438-A70102666CFE}">
      <dgm:prSet/>
      <dgm:spPr/>
      <dgm:t>
        <a:bodyPr/>
        <a:lstStyle/>
        <a:p>
          <a:endParaRPr lang="en-US"/>
        </a:p>
      </dgm:t>
    </dgm:pt>
    <dgm:pt modelId="{007AF69C-CCE9-4C1B-A9A4-1B22C5E3DFF0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Postdoc Admin Worklist</a:t>
          </a:r>
        </a:p>
      </dgm:t>
    </dgm:pt>
    <dgm:pt modelId="{4F68A6D0-76A2-48F6-B84A-92E8C48C9506}" type="parTrans" cxnId="{E8ECD03B-D952-4429-8A18-DFCDFFDB69F6}">
      <dgm:prSet/>
      <dgm:spPr/>
      <dgm:t>
        <a:bodyPr/>
        <a:lstStyle/>
        <a:p>
          <a:endParaRPr lang="en-US"/>
        </a:p>
      </dgm:t>
    </dgm:pt>
    <dgm:pt modelId="{6BE24330-5974-4340-9F53-F055121C31F9}" type="sibTrans" cxnId="{E8ECD03B-D952-4429-8A18-DFCDFFDB69F6}">
      <dgm:prSet/>
      <dgm:spPr/>
      <dgm:t>
        <a:bodyPr/>
        <a:lstStyle/>
        <a:p>
          <a:endParaRPr lang="en-US"/>
        </a:p>
      </dgm:t>
    </dgm:pt>
    <dgm:pt modelId="{3BCA3599-422D-4408-B555-71CBF2DCCF3C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View pending transactions</a:t>
          </a:r>
        </a:p>
      </dgm:t>
    </dgm:pt>
    <dgm:pt modelId="{51F72589-29C5-4B5C-835A-3BC16FFD101E}" type="parTrans" cxnId="{BD7AF46F-2443-460F-AD2D-8CA5F543DD4D}">
      <dgm:prSet/>
      <dgm:spPr/>
      <dgm:t>
        <a:bodyPr/>
        <a:lstStyle/>
        <a:p>
          <a:endParaRPr lang="en-US"/>
        </a:p>
      </dgm:t>
    </dgm:pt>
    <dgm:pt modelId="{87BB8684-A883-4183-BF45-ABA16EDB100F}" type="sibTrans" cxnId="{BD7AF46F-2443-460F-AD2D-8CA5F543DD4D}">
      <dgm:prSet/>
      <dgm:spPr/>
      <dgm:t>
        <a:bodyPr/>
        <a:lstStyle/>
        <a:p>
          <a:endParaRPr lang="en-US"/>
        </a:p>
      </dgm:t>
    </dgm:pt>
    <dgm:pt modelId="{4D8FA70E-A856-41CB-A07D-690D34D2258C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My Postdocs</a:t>
          </a:r>
        </a:p>
      </dgm:t>
    </dgm:pt>
    <dgm:pt modelId="{C54E064F-E03C-4CB9-8D18-7819C5ACBCEA}" type="parTrans" cxnId="{1515FB9E-C59A-40C7-85E9-A062ABE63ED4}">
      <dgm:prSet/>
      <dgm:spPr/>
      <dgm:t>
        <a:bodyPr/>
        <a:lstStyle/>
        <a:p>
          <a:endParaRPr lang="en-US"/>
        </a:p>
      </dgm:t>
    </dgm:pt>
    <dgm:pt modelId="{BEB7277F-6C41-4C72-8D94-9B3898EEEB60}" type="sibTrans" cxnId="{1515FB9E-C59A-40C7-85E9-A062ABE63ED4}">
      <dgm:prSet/>
      <dgm:spPr/>
      <dgm:t>
        <a:bodyPr/>
        <a:lstStyle/>
        <a:p>
          <a:endParaRPr lang="en-US"/>
        </a:p>
      </dgm:t>
    </dgm:pt>
    <dgm:pt modelId="{70FD31C1-6F0C-4153-B587-1AA83CB8C260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View a list of all dept postdocs</a:t>
          </a:r>
        </a:p>
      </dgm:t>
    </dgm:pt>
    <dgm:pt modelId="{11BA2249-E4E6-44EB-B47F-1337D662633B}" type="parTrans" cxnId="{48551101-0723-4310-8925-E9F37FE8230C}">
      <dgm:prSet/>
      <dgm:spPr/>
      <dgm:t>
        <a:bodyPr/>
        <a:lstStyle/>
        <a:p>
          <a:endParaRPr lang="en-US"/>
        </a:p>
      </dgm:t>
    </dgm:pt>
    <dgm:pt modelId="{59A44300-38CB-453C-89F8-BED612E2ECC2}" type="sibTrans" cxnId="{48551101-0723-4310-8925-E9F37FE8230C}">
      <dgm:prSet/>
      <dgm:spPr/>
      <dgm:t>
        <a:bodyPr/>
        <a:lstStyle/>
        <a:p>
          <a:endParaRPr lang="en-US"/>
        </a:p>
      </dgm:t>
    </dgm:pt>
    <dgm:pt modelId="{94A27F54-E978-4C5A-86B0-5C4188066BA6}">
      <dgm:prSet custT="1"/>
      <dgm:spPr/>
      <dgm:t>
        <a:bodyPr/>
        <a:lstStyle/>
        <a:p>
          <a:r>
            <a:rPr lang="en-US" sz="1800" b="1" dirty="0"/>
            <a:t>Click Bechtel for visa links</a:t>
          </a:r>
        </a:p>
      </dgm:t>
    </dgm:pt>
    <dgm:pt modelId="{F89C1C0F-A295-493F-AAC1-1619EE7E326C}" type="parTrans" cxnId="{127CE852-AA04-469C-B14D-6A34EF142E13}">
      <dgm:prSet/>
      <dgm:spPr/>
      <dgm:t>
        <a:bodyPr/>
        <a:lstStyle/>
        <a:p>
          <a:endParaRPr lang="en-US"/>
        </a:p>
      </dgm:t>
    </dgm:pt>
    <dgm:pt modelId="{CC0F4495-17AC-417A-8B2D-14ABFBA245C9}" type="sibTrans" cxnId="{127CE852-AA04-469C-B14D-6A34EF142E13}">
      <dgm:prSet/>
      <dgm:spPr/>
      <dgm:t>
        <a:bodyPr/>
        <a:lstStyle/>
        <a:p>
          <a:endParaRPr lang="en-US"/>
        </a:p>
      </dgm:t>
    </dgm:pt>
    <dgm:pt modelId="{860D9987-1922-414D-98C7-285EB7ACA945}" type="pres">
      <dgm:prSet presAssocID="{D7F014D8-D3F1-4140-A9A8-6948768277F5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A0E44690-B3E5-4B39-B76B-D6FBAAC82FB5}" type="pres">
      <dgm:prSet presAssocID="{A962917E-311A-444C-89B2-04A5210BB1B2}" presName="root" presStyleCnt="0"/>
      <dgm:spPr/>
    </dgm:pt>
    <dgm:pt modelId="{45F5C9D8-EABC-4ADA-8E3C-C445DA0CEB4B}" type="pres">
      <dgm:prSet presAssocID="{A962917E-311A-444C-89B2-04A5210BB1B2}" presName="rootComposite" presStyleCnt="0"/>
      <dgm:spPr/>
    </dgm:pt>
    <dgm:pt modelId="{E6671370-C52D-4637-A8B9-EFC0BBB00D2F}" type="pres">
      <dgm:prSet presAssocID="{A962917E-311A-444C-89B2-04A5210BB1B2}" presName="rootText" presStyleLbl="node1" presStyleIdx="0" presStyleCnt="3" custScaleY="123530"/>
      <dgm:spPr/>
    </dgm:pt>
    <dgm:pt modelId="{2CDFED1F-419C-49CD-BF4D-F4ADAC7F1205}" type="pres">
      <dgm:prSet presAssocID="{A962917E-311A-444C-89B2-04A5210BB1B2}" presName="rootConnector" presStyleLbl="node1" presStyleIdx="0" presStyleCnt="3"/>
      <dgm:spPr/>
    </dgm:pt>
    <dgm:pt modelId="{F0EB6F2A-A419-47D2-AB49-A1994A2F48F2}" type="pres">
      <dgm:prSet presAssocID="{A962917E-311A-444C-89B2-04A5210BB1B2}" presName="childShape" presStyleCnt="0"/>
      <dgm:spPr/>
    </dgm:pt>
    <dgm:pt modelId="{BA099C9D-6427-4148-846B-BBA4977D827B}" type="pres">
      <dgm:prSet presAssocID="{2C526F18-7531-4F84-9D22-4194E197513F}" presName="Name13" presStyleLbl="parChTrans1D2" presStyleIdx="0" presStyleCnt="4"/>
      <dgm:spPr/>
    </dgm:pt>
    <dgm:pt modelId="{3BCC3131-C67D-4824-98B1-5B2AF68D3624}" type="pres">
      <dgm:prSet presAssocID="{8762A16E-362F-4AE8-9CE4-0209A4BD020B}" presName="childText" presStyleLbl="bgAcc1" presStyleIdx="0" presStyleCnt="4" custScaleX="120099" custScaleY="119900">
        <dgm:presLayoutVars>
          <dgm:bulletEnabled val="1"/>
        </dgm:presLayoutVars>
      </dgm:prSet>
      <dgm:spPr/>
    </dgm:pt>
    <dgm:pt modelId="{B206BF22-C0D4-43E1-8445-09BD302FF65D}" type="pres">
      <dgm:prSet presAssocID="{0075F739-2F8D-4C66-943E-70FC73912997}" presName="root" presStyleCnt="0"/>
      <dgm:spPr/>
    </dgm:pt>
    <dgm:pt modelId="{50193749-0E2D-4C75-A8A4-E36176CC4FC0}" type="pres">
      <dgm:prSet presAssocID="{0075F739-2F8D-4C66-943E-70FC73912997}" presName="rootComposite" presStyleCnt="0"/>
      <dgm:spPr/>
    </dgm:pt>
    <dgm:pt modelId="{2CC79F2E-D7B6-43C3-90B3-524CB0F44075}" type="pres">
      <dgm:prSet presAssocID="{0075F739-2F8D-4C66-943E-70FC73912997}" presName="rootText" presStyleLbl="node1" presStyleIdx="1" presStyleCnt="3" custScaleY="123530"/>
      <dgm:spPr/>
    </dgm:pt>
    <dgm:pt modelId="{1373B947-DE62-4BEC-B19B-AA30C38B6704}" type="pres">
      <dgm:prSet presAssocID="{0075F739-2F8D-4C66-943E-70FC73912997}" presName="rootConnector" presStyleLbl="node1" presStyleIdx="1" presStyleCnt="3"/>
      <dgm:spPr/>
    </dgm:pt>
    <dgm:pt modelId="{7345FB10-AAFC-479B-B316-B49082A52631}" type="pres">
      <dgm:prSet presAssocID="{0075F739-2F8D-4C66-943E-70FC73912997}" presName="childShape" presStyleCnt="0"/>
      <dgm:spPr/>
    </dgm:pt>
    <dgm:pt modelId="{699F6456-9C28-4D42-856D-5DCA199A3D8C}" type="pres">
      <dgm:prSet presAssocID="{C11AD4C0-E962-40EF-8EA9-4966F99C7B08}" presName="Name13" presStyleLbl="parChTrans1D2" presStyleIdx="1" presStyleCnt="4"/>
      <dgm:spPr/>
    </dgm:pt>
    <dgm:pt modelId="{0CF516A6-4D20-4948-A89F-0F6DC78755CF}" type="pres">
      <dgm:prSet presAssocID="{B0AF07C1-CFD9-4041-BBCC-5530EC43D110}" presName="childText" presStyleLbl="bgAcc1" presStyleIdx="1" presStyleCnt="4" custScaleX="174855" custScaleY="133223">
        <dgm:presLayoutVars>
          <dgm:bulletEnabled val="1"/>
        </dgm:presLayoutVars>
      </dgm:prSet>
      <dgm:spPr/>
    </dgm:pt>
    <dgm:pt modelId="{D3F9574C-F1DD-499F-B192-D47CFFDF075B}" type="pres">
      <dgm:prSet presAssocID="{4F68A6D0-76A2-48F6-B84A-92E8C48C9506}" presName="Name13" presStyleLbl="parChTrans1D2" presStyleIdx="2" presStyleCnt="4"/>
      <dgm:spPr/>
    </dgm:pt>
    <dgm:pt modelId="{C0633094-87FD-4B40-9881-E60BD3982AE0}" type="pres">
      <dgm:prSet presAssocID="{007AF69C-CCE9-4C1B-A9A4-1B22C5E3DFF0}" presName="childText" presStyleLbl="bgAcc1" presStyleIdx="2" presStyleCnt="4" custScaleX="174855" custScaleY="133223">
        <dgm:presLayoutVars>
          <dgm:bulletEnabled val="1"/>
        </dgm:presLayoutVars>
      </dgm:prSet>
      <dgm:spPr/>
    </dgm:pt>
    <dgm:pt modelId="{021CD056-83C1-4412-BF6B-900B85688BF5}" type="pres">
      <dgm:prSet presAssocID="{C54E064F-E03C-4CB9-8D18-7819C5ACBCEA}" presName="Name13" presStyleLbl="parChTrans1D2" presStyleIdx="3" presStyleCnt="4"/>
      <dgm:spPr/>
    </dgm:pt>
    <dgm:pt modelId="{FB830ED8-F297-4388-A1CD-DBCD619C0434}" type="pres">
      <dgm:prSet presAssocID="{4D8FA70E-A856-41CB-A07D-690D34D2258C}" presName="childText" presStyleLbl="bgAcc1" presStyleIdx="3" presStyleCnt="4" custScaleX="174855" custScaleY="119901">
        <dgm:presLayoutVars>
          <dgm:bulletEnabled val="1"/>
        </dgm:presLayoutVars>
      </dgm:prSet>
      <dgm:spPr/>
    </dgm:pt>
    <dgm:pt modelId="{C199C52A-B1DC-426A-930D-38A63E7174D5}" type="pres">
      <dgm:prSet presAssocID="{94A27F54-E978-4C5A-86B0-5C4188066BA6}" presName="root" presStyleCnt="0"/>
      <dgm:spPr/>
    </dgm:pt>
    <dgm:pt modelId="{FFEB4D94-2425-41A2-A701-D1D69676B250}" type="pres">
      <dgm:prSet presAssocID="{94A27F54-E978-4C5A-86B0-5C4188066BA6}" presName="rootComposite" presStyleCnt="0"/>
      <dgm:spPr/>
    </dgm:pt>
    <dgm:pt modelId="{36E9477A-E5A8-4753-9D5D-60D014857938}" type="pres">
      <dgm:prSet presAssocID="{94A27F54-E978-4C5A-86B0-5C4188066BA6}" presName="rootText" presStyleLbl="node1" presStyleIdx="2" presStyleCnt="3" custScaleY="123530"/>
      <dgm:spPr/>
    </dgm:pt>
    <dgm:pt modelId="{BE414B8C-D76F-42B1-B924-B7E8E494F4E2}" type="pres">
      <dgm:prSet presAssocID="{94A27F54-E978-4C5A-86B0-5C4188066BA6}" presName="rootConnector" presStyleLbl="node1" presStyleIdx="2" presStyleCnt="3"/>
      <dgm:spPr/>
    </dgm:pt>
    <dgm:pt modelId="{EC9A2E49-6103-446B-96A2-94CD314577FA}" type="pres">
      <dgm:prSet presAssocID="{94A27F54-E978-4C5A-86B0-5C4188066BA6}" presName="childShape" presStyleCnt="0"/>
      <dgm:spPr/>
    </dgm:pt>
  </dgm:ptLst>
  <dgm:cxnLst>
    <dgm:cxn modelId="{48551101-0723-4310-8925-E9F37FE8230C}" srcId="{4D8FA70E-A856-41CB-A07D-690D34D2258C}" destId="{70FD31C1-6F0C-4153-B587-1AA83CB8C260}" srcOrd="0" destOrd="0" parTransId="{11BA2249-E4E6-44EB-B47F-1337D662633B}" sibTransId="{59A44300-38CB-453C-89F8-BED612E2ECC2}"/>
    <dgm:cxn modelId="{4E945B02-13C5-489B-8B8E-C05D04657CB6}" srcId="{D7F014D8-D3F1-4140-A9A8-6948768277F5}" destId="{A962917E-311A-444C-89B2-04A5210BB1B2}" srcOrd="0" destOrd="0" parTransId="{B9672CBA-E217-4502-9688-44EDA1412FC4}" sibTransId="{CE2641E6-C95C-4746-971E-BA2386096B56}"/>
    <dgm:cxn modelId="{B1536407-990E-4ACE-9BDD-CE7442BFDA52}" type="presOf" srcId="{8762A16E-362F-4AE8-9CE4-0209A4BD020B}" destId="{3BCC3131-C67D-4824-98B1-5B2AF68D3624}" srcOrd="0" destOrd="0" presId="urn:microsoft.com/office/officeart/2005/8/layout/hierarchy3"/>
    <dgm:cxn modelId="{D73DB70A-49EF-4B4D-8E68-58047C45E8EF}" type="presOf" srcId="{94A27F54-E978-4C5A-86B0-5C4188066BA6}" destId="{36E9477A-E5A8-4753-9D5D-60D014857938}" srcOrd="0" destOrd="0" presId="urn:microsoft.com/office/officeart/2005/8/layout/hierarchy3"/>
    <dgm:cxn modelId="{9E88261E-D204-400F-AE0D-2D73D0F1320B}" type="presOf" srcId="{007AF69C-CCE9-4C1B-A9A4-1B22C5E3DFF0}" destId="{C0633094-87FD-4B40-9881-E60BD3982AE0}" srcOrd="0" destOrd="0" presId="urn:microsoft.com/office/officeart/2005/8/layout/hierarchy3"/>
    <dgm:cxn modelId="{58341C23-0B35-4798-9CC1-944B77300020}" type="presOf" srcId="{0075F739-2F8D-4C66-943E-70FC73912997}" destId="{2CC79F2E-D7B6-43C3-90B3-524CB0F44075}" srcOrd="0" destOrd="0" presId="urn:microsoft.com/office/officeart/2005/8/layout/hierarchy3"/>
    <dgm:cxn modelId="{D7BC6A2A-0C08-4C26-A2EE-DB9287AB87AD}" type="presOf" srcId="{A962917E-311A-444C-89B2-04A5210BB1B2}" destId="{E6671370-C52D-4637-A8B9-EFC0BBB00D2F}" srcOrd="0" destOrd="0" presId="urn:microsoft.com/office/officeart/2005/8/layout/hierarchy3"/>
    <dgm:cxn modelId="{24FD7C2C-8A1C-446A-ABE3-4A94756E9386}" type="presOf" srcId="{A962917E-311A-444C-89B2-04A5210BB1B2}" destId="{2CDFED1F-419C-49CD-BF4D-F4ADAC7F1205}" srcOrd="1" destOrd="0" presId="urn:microsoft.com/office/officeart/2005/8/layout/hierarchy3"/>
    <dgm:cxn modelId="{9927903B-D3D7-4372-8A48-81E984C7ABB1}" type="presOf" srcId="{4F68A6D0-76A2-48F6-B84A-92E8C48C9506}" destId="{D3F9574C-F1DD-499F-B192-D47CFFDF075B}" srcOrd="0" destOrd="0" presId="urn:microsoft.com/office/officeart/2005/8/layout/hierarchy3"/>
    <dgm:cxn modelId="{E8ECD03B-D952-4429-8A18-DFCDFFDB69F6}" srcId="{0075F739-2F8D-4C66-943E-70FC73912997}" destId="{007AF69C-CCE9-4C1B-A9A4-1B22C5E3DFF0}" srcOrd="1" destOrd="0" parTransId="{4F68A6D0-76A2-48F6-B84A-92E8C48C9506}" sibTransId="{6BE24330-5974-4340-9F53-F055121C31F9}"/>
    <dgm:cxn modelId="{2AAD9560-AC08-471C-B438-A70102666CFE}" srcId="{B0AF07C1-CFD9-4041-BBCC-5530EC43D110}" destId="{19402DF7-525E-4EB8-A2C3-94A80EAF5207}" srcOrd="0" destOrd="0" parTransId="{3E9A0AE3-43D3-47E2-9918-17F41ECDC722}" sibTransId="{206D822F-82AB-4A33-8492-CBA9CD97AC6B}"/>
    <dgm:cxn modelId="{1F47876C-FCC9-4C22-A716-AED7E2066965}" type="presOf" srcId="{2C526F18-7531-4F84-9D22-4194E197513F}" destId="{BA099C9D-6427-4148-846B-BBA4977D827B}" srcOrd="0" destOrd="0" presId="urn:microsoft.com/office/officeart/2005/8/layout/hierarchy3"/>
    <dgm:cxn modelId="{BD7AF46F-2443-460F-AD2D-8CA5F543DD4D}" srcId="{007AF69C-CCE9-4C1B-A9A4-1B22C5E3DFF0}" destId="{3BCA3599-422D-4408-B555-71CBF2DCCF3C}" srcOrd="0" destOrd="0" parTransId="{51F72589-29C5-4B5C-835A-3BC16FFD101E}" sibTransId="{87BB8684-A883-4183-BF45-ABA16EDB100F}"/>
    <dgm:cxn modelId="{663F6872-47AE-4B3C-BA3C-D89BB208F541}" type="presOf" srcId="{70FD31C1-6F0C-4153-B587-1AA83CB8C260}" destId="{FB830ED8-F297-4388-A1CD-DBCD619C0434}" srcOrd="0" destOrd="1" presId="urn:microsoft.com/office/officeart/2005/8/layout/hierarchy3"/>
    <dgm:cxn modelId="{127CE852-AA04-469C-B14D-6A34EF142E13}" srcId="{D7F014D8-D3F1-4140-A9A8-6948768277F5}" destId="{94A27F54-E978-4C5A-86B0-5C4188066BA6}" srcOrd="2" destOrd="0" parTransId="{F89C1C0F-A295-493F-AAC1-1619EE7E326C}" sibTransId="{CC0F4495-17AC-417A-8B2D-14ABFBA245C9}"/>
    <dgm:cxn modelId="{C655E654-4D98-44A8-AD7C-B8276E1EF9BC}" type="presOf" srcId="{4D8FA70E-A856-41CB-A07D-690D34D2258C}" destId="{FB830ED8-F297-4388-A1CD-DBCD619C0434}" srcOrd="0" destOrd="0" presId="urn:microsoft.com/office/officeart/2005/8/layout/hierarchy3"/>
    <dgm:cxn modelId="{363E1195-B3DA-47B5-A0BC-BF0CFB74BDE7}" type="presOf" srcId="{0075F739-2F8D-4C66-943E-70FC73912997}" destId="{1373B947-DE62-4BEC-B19B-AA30C38B6704}" srcOrd="1" destOrd="0" presId="urn:microsoft.com/office/officeart/2005/8/layout/hierarchy3"/>
    <dgm:cxn modelId="{1515FB9E-C59A-40C7-85E9-A062ABE63ED4}" srcId="{0075F739-2F8D-4C66-943E-70FC73912997}" destId="{4D8FA70E-A856-41CB-A07D-690D34D2258C}" srcOrd="2" destOrd="0" parTransId="{C54E064F-E03C-4CB9-8D18-7819C5ACBCEA}" sibTransId="{BEB7277F-6C41-4C72-8D94-9B3898EEEB60}"/>
    <dgm:cxn modelId="{796400A5-19D4-4BBA-95B4-5D2838A3E4CD}" type="presOf" srcId="{94A27F54-E978-4C5A-86B0-5C4188066BA6}" destId="{BE414B8C-D76F-42B1-B924-B7E8E494F4E2}" srcOrd="1" destOrd="0" presId="urn:microsoft.com/office/officeart/2005/8/layout/hierarchy3"/>
    <dgm:cxn modelId="{7191D9A8-BEE8-4EC5-98F6-7980A123EA03}" srcId="{D7F014D8-D3F1-4140-A9A8-6948768277F5}" destId="{0075F739-2F8D-4C66-943E-70FC73912997}" srcOrd="1" destOrd="0" parTransId="{579379C6-8D6C-4E50-B300-9DB6D68FA802}" sibTransId="{C25A97AE-D449-4743-8512-7B650B864752}"/>
    <dgm:cxn modelId="{C97078AF-7B19-4E6D-9BA8-090D5D8A54C7}" type="presOf" srcId="{C11AD4C0-E962-40EF-8EA9-4966F99C7B08}" destId="{699F6456-9C28-4D42-856D-5DCA199A3D8C}" srcOrd="0" destOrd="0" presId="urn:microsoft.com/office/officeart/2005/8/layout/hierarchy3"/>
    <dgm:cxn modelId="{30D530C3-947A-4EC3-9ADB-E308F403625A}" type="presOf" srcId="{B0AF07C1-CFD9-4041-BBCC-5530EC43D110}" destId="{0CF516A6-4D20-4948-A89F-0F6DC78755CF}" srcOrd="0" destOrd="0" presId="urn:microsoft.com/office/officeart/2005/8/layout/hierarchy3"/>
    <dgm:cxn modelId="{63CDE3D3-52C7-466F-A7A5-CE8AE773A448}" srcId="{0075F739-2F8D-4C66-943E-70FC73912997}" destId="{B0AF07C1-CFD9-4041-BBCC-5530EC43D110}" srcOrd="0" destOrd="0" parTransId="{C11AD4C0-E962-40EF-8EA9-4966F99C7B08}" sibTransId="{89618EC9-3861-40CF-AC74-9019F2DB7015}"/>
    <dgm:cxn modelId="{EE85F5DB-4565-4772-BED6-AB57FECBA72F}" srcId="{A962917E-311A-444C-89B2-04A5210BB1B2}" destId="{8762A16E-362F-4AE8-9CE4-0209A4BD020B}" srcOrd="0" destOrd="0" parTransId="{2C526F18-7531-4F84-9D22-4194E197513F}" sibTransId="{EAF61CA6-3958-4BA3-B5FC-45306E01EAA6}"/>
    <dgm:cxn modelId="{60E86AF1-8F19-4D9A-8408-2E97542B5297}" type="presOf" srcId="{19402DF7-525E-4EB8-A2C3-94A80EAF5207}" destId="{0CF516A6-4D20-4948-A89F-0F6DC78755CF}" srcOrd="0" destOrd="1" presId="urn:microsoft.com/office/officeart/2005/8/layout/hierarchy3"/>
    <dgm:cxn modelId="{EDF196F2-AD74-4A34-AEC8-08304717F057}" type="presOf" srcId="{3BCA3599-422D-4408-B555-71CBF2DCCF3C}" destId="{C0633094-87FD-4B40-9881-E60BD3982AE0}" srcOrd="0" destOrd="1" presId="urn:microsoft.com/office/officeart/2005/8/layout/hierarchy3"/>
    <dgm:cxn modelId="{9E512EF6-02B4-4FB0-9F13-BEAB0EBBE396}" type="presOf" srcId="{C54E064F-E03C-4CB9-8D18-7819C5ACBCEA}" destId="{021CD056-83C1-4412-BF6B-900B85688BF5}" srcOrd="0" destOrd="0" presId="urn:microsoft.com/office/officeart/2005/8/layout/hierarchy3"/>
    <dgm:cxn modelId="{DCB47DFD-CE40-43C4-8D03-C0B230733623}" type="presOf" srcId="{D7F014D8-D3F1-4140-A9A8-6948768277F5}" destId="{860D9987-1922-414D-98C7-285EB7ACA945}" srcOrd="0" destOrd="0" presId="urn:microsoft.com/office/officeart/2005/8/layout/hierarchy3"/>
    <dgm:cxn modelId="{CBED0105-92A5-4E3A-B97C-020EE9AEDF23}" type="presParOf" srcId="{860D9987-1922-414D-98C7-285EB7ACA945}" destId="{A0E44690-B3E5-4B39-B76B-D6FBAAC82FB5}" srcOrd="0" destOrd="0" presId="urn:microsoft.com/office/officeart/2005/8/layout/hierarchy3"/>
    <dgm:cxn modelId="{906E7B6C-D7EA-40E0-B29C-33FD24D70A09}" type="presParOf" srcId="{A0E44690-B3E5-4B39-B76B-D6FBAAC82FB5}" destId="{45F5C9D8-EABC-4ADA-8E3C-C445DA0CEB4B}" srcOrd="0" destOrd="0" presId="urn:microsoft.com/office/officeart/2005/8/layout/hierarchy3"/>
    <dgm:cxn modelId="{4BCE55F6-8E08-4160-A232-711CBDC604F0}" type="presParOf" srcId="{45F5C9D8-EABC-4ADA-8E3C-C445DA0CEB4B}" destId="{E6671370-C52D-4637-A8B9-EFC0BBB00D2F}" srcOrd="0" destOrd="0" presId="urn:microsoft.com/office/officeart/2005/8/layout/hierarchy3"/>
    <dgm:cxn modelId="{DEEA011A-1AB2-49AF-822E-A815450E9ECE}" type="presParOf" srcId="{45F5C9D8-EABC-4ADA-8E3C-C445DA0CEB4B}" destId="{2CDFED1F-419C-49CD-BF4D-F4ADAC7F1205}" srcOrd="1" destOrd="0" presId="urn:microsoft.com/office/officeart/2005/8/layout/hierarchy3"/>
    <dgm:cxn modelId="{469D12DE-47FF-42B9-8116-315B9A062FA8}" type="presParOf" srcId="{A0E44690-B3E5-4B39-B76B-D6FBAAC82FB5}" destId="{F0EB6F2A-A419-47D2-AB49-A1994A2F48F2}" srcOrd="1" destOrd="0" presId="urn:microsoft.com/office/officeart/2005/8/layout/hierarchy3"/>
    <dgm:cxn modelId="{F8FE34D0-BB82-4057-8535-7D786E22FA71}" type="presParOf" srcId="{F0EB6F2A-A419-47D2-AB49-A1994A2F48F2}" destId="{BA099C9D-6427-4148-846B-BBA4977D827B}" srcOrd="0" destOrd="0" presId="urn:microsoft.com/office/officeart/2005/8/layout/hierarchy3"/>
    <dgm:cxn modelId="{AC199398-A428-4442-8981-BB471F284707}" type="presParOf" srcId="{F0EB6F2A-A419-47D2-AB49-A1994A2F48F2}" destId="{3BCC3131-C67D-4824-98B1-5B2AF68D3624}" srcOrd="1" destOrd="0" presId="urn:microsoft.com/office/officeart/2005/8/layout/hierarchy3"/>
    <dgm:cxn modelId="{528EC167-87F5-4D3E-ABCE-5B0667F1A45C}" type="presParOf" srcId="{860D9987-1922-414D-98C7-285EB7ACA945}" destId="{B206BF22-C0D4-43E1-8445-09BD302FF65D}" srcOrd="1" destOrd="0" presId="urn:microsoft.com/office/officeart/2005/8/layout/hierarchy3"/>
    <dgm:cxn modelId="{714AB6F1-F129-4BE9-9D2B-C5AB5861023F}" type="presParOf" srcId="{B206BF22-C0D4-43E1-8445-09BD302FF65D}" destId="{50193749-0E2D-4C75-A8A4-E36176CC4FC0}" srcOrd="0" destOrd="0" presId="urn:microsoft.com/office/officeart/2005/8/layout/hierarchy3"/>
    <dgm:cxn modelId="{FBC7F5E6-F23A-4AC7-9B44-917FCB646904}" type="presParOf" srcId="{50193749-0E2D-4C75-A8A4-E36176CC4FC0}" destId="{2CC79F2E-D7B6-43C3-90B3-524CB0F44075}" srcOrd="0" destOrd="0" presId="urn:microsoft.com/office/officeart/2005/8/layout/hierarchy3"/>
    <dgm:cxn modelId="{50837AD9-3616-4702-A81F-21EE30EA8D79}" type="presParOf" srcId="{50193749-0E2D-4C75-A8A4-E36176CC4FC0}" destId="{1373B947-DE62-4BEC-B19B-AA30C38B6704}" srcOrd="1" destOrd="0" presId="urn:microsoft.com/office/officeart/2005/8/layout/hierarchy3"/>
    <dgm:cxn modelId="{10B30E95-41A0-4EC3-A0E0-DAADC1C0EEE9}" type="presParOf" srcId="{B206BF22-C0D4-43E1-8445-09BD302FF65D}" destId="{7345FB10-AAFC-479B-B316-B49082A52631}" srcOrd="1" destOrd="0" presId="urn:microsoft.com/office/officeart/2005/8/layout/hierarchy3"/>
    <dgm:cxn modelId="{4D7DF988-8F36-4351-A73A-7F22E95FC8F5}" type="presParOf" srcId="{7345FB10-AAFC-479B-B316-B49082A52631}" destId="{699F6456-9C28-4D42-856D-5DCA199A3D8C}" srcOrd="0" destOrd="0" presId="urn:microsoft.com/office/officeart/2005/8/layout/hierarchy3"/>
    <dgm:cxn modelId="{0FC3FB92-8542-47C6-94FC-3B92053B9D7E}" type="presParOf" srcId="{7345FB10-AAFC-479B-B316-B49082A52631}" destId="{0CF516A6-4D20-4948-A89F-0F6DC78755CF}" srcOrd="1" destOrd="0" presId="urn:microsoft.com/office/officeart/2005/8/layout/hierarchy3"/>
    <dgm:cxn modelId="{950F6B64-EBC1-47B3-9EB1-31AE983660B7}" type="presParOf" srcId="{7345FB10-AAFC-479B-B316-B49082A52631}" destId="{D3F9574C-F1DD-499F-B192-D47CFFDF075B}" srcOrd="2" destOrd="0" presId="urn:microsoft.com/office/officeart/2005/8/layout/hierarchy3"/>
    <dgm:cxn modelId="{0220FA41-2D16-4EDC-8DA1-939A1F4A0834}" type="presParOf" srcId="{7345FB10-AAFC-479B-B316-B49082A52631}" destId="{C0633094-87FD-4B40-9881-E60BD3982AE0}" srcOrd="3" destOrd="0" presId="urn:microsoft.com/office/officeart/2005/8/layout/hierarchy3"/>
    <dgm:cxn modelId="{6F470618-12DC-4744-9E38-284F9DB7EAFE}" type="presParOf" srcId="{7345FB10-AAFC-479B-B316-B49082A52631}" destId="{021CD056-83C1-4412-BF6B-900B85688BF5}" srcOrd="4" destOrd="0" presId="urn:microsoft.com/office/officeart/2005/8/layout/hierarchy3"/>
    <dgm:cxn modelId="{EC9A9F01-5BA1-442B-BED5-BF9155F20E0B}" type="presParOf" srcId="{7345FB10-AAFC-479B-B316-B49082A52631}" destId="{FB830ED8-F297-4388-A1CD-DBCD619C0434}" srcOrd="5" destOrd="0" presId="urn:microsoft.com/office/officeart/2005/8/layout/hierarchy3"/>
    <dgm:cxn modelId="{113DFC2D-B6F7-4527-81AB-3517A9AC7270}" type="presParOf" srcId="{860D9987-1922-414D-98C7-285EB7ACA945}" destId="{C199C52A-B1DC-426A-930D-38A63E7174D5}" srcOrd="2" destOrd="0" presId="urn:microsoft.com/office/officeart/2005/8/layout/hierarchy3"/>
    <dgm:cxn modelId="{40B47CB2-12E5-4341-891F-0D59E50A789F}" type="presParOf" srcId="{C199C52A-B1DC-426A-930D-38A63E7174D5}" destId="{FFEB4D94-2425-41A2-A701-D1D69676B250}" srcOrd="0" destOrd="0" presId="urn:microsoft.com/office/officeart/2005/8/layout/hierarchy3"/>
    <dgm:cxn modelId="{A6D1A0B5-7E65-41D7-BF58-622186EE1F75}" type="presParOf" srcId="{FFEB4D94-2425-41A2-A701-D1D69676B250}" destId="{36E9477A-E5A8-4753-9D5D-60D014857938}" srcOrd="0" destOrd="0" presId="urn:microsoft.com/office/officeart/2005/8/layout/hierarchy3"/>
    <dgm:cxn modelId="{D096C1F6-AEAA-4847-B6F3-B0EB467131E9}" type="presParOf" srcId="{FFEB4D94-2425-41A2-A701-D1D69676B250}" destId="{BE414B8C-D76F-42B1-B924-B7E8E494F4E2}" srcOrd="1" destOrd="0" presId="urn:microsoft.com/office/officeart/2005/8/layout/hierarchy3"/>
    <dgm:cxn modelId="{3FF6E37D-F01D-428A-B53F-17C1FB1DAE7B}" type="presParOf" srcId="{C199C52A-B1DC-426A-930D-38A63E7174D5}" destId="{EC9A2E49-6103-446B-96A2-94CD314577FA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81.xml><?xml version="1.0" encoding="utf-8"?>
<dgm:dataModel xmlns:dgm="http://schemas.openxmlformats.org/drawingml/2006/diagram" xmlns:a="http://schemas.openxmlformats.org/drawingml/2006/main">
  <dgm:ptLst>
    <dgm:pt modelId="{B28590DB-F9C7-47D6-A895-3FDA64EE9854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2E0C4F6-BD4F-4F8F-9DBF-EADC68CA135E}">
      <dgm:prSet custT="1"/>
      <dgm:spPr/>
      <dgm:t>
        <a:bodyPr/>
        <a:lstStyle/>
        <a:p>
          <a:r>
            <a:rPr lang="en-US" sz="3100" b="1" baseline="0" dirty="0"/>
            <a:t>Process:  Transaction Request Type</a:t>
          </a:r>
          <a:br>
            <a:rPr lang="en-US" sz="3100" b="1" baseline="0" dirty="0"/>
          </a:br>
          <a:r>
            <a:rPr lang="en-US" sz="2400" baseline="0" dirty="0"/>
            <a:t>New Appointment, Department Transfer, Returning Postdocs</a:t>
          </a:r>
          <a:endParaRPr lang="en-US" sz="2400" dirty="0"/>
        </a:p>
      </dgm:t>
    </dgm:pt>
    <dgm:pt modelId="{18E097F4-CCF6-4FD6-AB65-35FF90F02B84}" type="parTrans" cxnId="{197BA419-3DA6-42E8-A4C6-BCFF7F60F062}">
      <dgm:prSet/>
      <dgm:spPr/>
      <dgm:t>
        <a:bodyPr/>
        <a:lstStyle/>
        <a:p>
          <a:endParaRPr lang="en-US"/>
        </a:p>
      </dgm:t>
    </dgm:pt>
    <dgm:pt modelId="{C78C762B-1E35-4A47-B92C-BAAAF2EAA620}" type="sibTrans" cxnId="{197BA419-3DA6-42E8-A4C6-BCFF7F60F062}">
      <dgm:prSet/>
      <dgm:spPr/>
      <dgm:t>
        <a:bodyPr/>
        <a:lstStyle/>
        <a:p>
          <a:endParaRPr lang="en-US"/>
        </a:p>
      </dgm:t>
    </dgm:pt>
    <dgm:pt modelId="{1CC727C6-FFE3-4955-B00E-F0B03968082D}" type="pres">
      <dgm:prSet presAssocID="{B28590DB-F9C7-47D6-A895-3FDA64EE9854}" presName="linear" presStyleCnt="0">
        <dgm:presLayoutVars>
          <dgm:animLvl val="lvl"/>
          <dgm:resizeHandles val="exact"/>
        </dgm:presLayoutVars>
      </dgm:prSet>
      <dgm:spPr/>
    </dgm:pt>
    <dgm:pt modelId="{13CAB9FB-4044-492B-BD55-06B65656F98B}" type="pres">
      <dgm:prSet presAssocID="{12E0C4F6-BD4F-4F8F-9DBF-EADC68CA135E}" presName="parentText" presStyleLbl="node1" presStyleIdx="0" presStyleCnt="1" custScaleY="76322" custLinFactNeighborY="10479">
        <dgm:presLayoutVars>
          <dgm:chMax val="0"/>
          <dgm:bulletEnabled val="1"/>
        </dgm:presLayoutVars>
      </dgm:prSet>
      <dgm:spPr/>
    </dgm:pt>
  </dgm:ptLst>
  <dgm:cxnLst>
    <dgm:cxn modelId="{197BA419-3DA6-42E8-A4C6-BCFF7F60F062}" srcId="{B28590DB-F9C7-47D6-A895-3FDA64EE9854}" destId="{12E0C4F6-BD4F-4F8F-9DBF-EADC68CA135E}" srcOrd="0" destOrd="0" parTransId="{18E097F4-CCF6-4FD6-AB65-35FF90F02B84}" sibTransId="{C78C762B-1E35-4A47-B92C-BAAAF2EAA620}"/>
    <dgm:cxn modelId="{46E1D085-4DD6-41E4-A701-C637BBC93B6C}" type="presOf" srcId="{B28590DB-F9C7-47D6-A895-3FDA64EE9854}" destId="{1CC727C6-FFE3-4955-B00E-F0B03968082D}" srcOrd="0" destOrd="0" presId="urn:microsoft.com/office/officeart/2005/8/layout/vList2"/>
    <dgm:cxn modelId="{AF6FDEE4-C6AC-4E23-ADFC-8B51F0CB3537}" type="presOf" srcId="{12E0C4F6-BD4F-4F8F-9DBF-EADC68CA135E}" destId="{13CAB9FB-4044-492B-BD55-06B65656F98B}" srcOrd="0" destOrd="0" presId="urn:microsoft.com/office/officeart/2005/8/layout/vList2"/>
    <dgm:cxn modelId="{4B3EC232-92D8-4F99-B4C7-510228139A57}" type="presParOf" srcId="{1CC727C6-FFE3-4955-B00E-F0B03968082D}" destId="{13CAB9FB-4044-492B-BD55-06B65656F98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2.xml><?xml version="1.0" encoding="utf-8"?>
<dgm:dataModel xmlns:dgm="http://schemas.openxmlformats.org/drawingml/2006/diagram" xmlns:a="http://schemas.openxmlformats.org/drawingml/2006/main">
  <dgm:ptLst>
    <dgm:pt modelId="{8A8F5685-82F1-4B63-9B49-1DD65B907A13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E4AA3173-3977-4AE9-91AD-D37122197D1E}">
      <dgm:prSet/>
      <dgm:spPr/>
      <dgm:t>
        <a:bodyPr/>
        <a:lstStyle/>
        <a:p>
          <a:r>
            <a:rPr lang="en-US" b="1"/>
            <a:t>New Appointments</a:t>
          </a:r>
          <a:endParaRPr lang="en-US"/>
        </a:p>
      </dgm:t>
    </dgm:pt>
    <dgm:pt modelId="{F18E00A2-3F38-4E43-9FCE-01769DA8616E}" type="parTrans" cxnId="{DF02EDEA-529E-4142-BA6A-18ED1B3868E3}">
      <dgm:prSet/>
      <dgm:spPr/>
      <dgm:t>
        <a:bodyPr/>
        <a:lstStyle/>
        <a:p>
          <a:endParaRPr lang="en-US"/>
        </a:p>
      </dgm:t>
    </dgm:pt>
    <dgm:pt modelId="{164E8440-2E92-49C2-915D-249C7BAD230B}" type="sibTrans" cxnId="{DF02EDEA-529E-4142-BA6A-18ED1B3868E3}">
      <dgm:prSet/>
      <dgm:spPr/>
      <dgm:t>
        <a:bodyPr/>
        <a:lstStyle/>
        <a:p>
          <a:endParaRPr lang="en-US"/>
        </a:p>
      </dgm:t>
    </dgm:pt>
    <dgm:pt modelId="{C5E8D187-8A6F-44E0-AB10-FDB207BA0474}">
      <dgm:prSet custT="1"/>
      <dgm:spPr/>
      <dgm:t>
        <a:bodyPr/>
        <a:lstStyle/>
        <a:p>
          <a:r>
            <a:rPr lang="en-US" sz="1800" dirty="0">
              <a:solidFill>
                <a:schemeClr val="accent2"/>
              </a:solidFill>
            </a:rPr>
            <a:t>Candidate has </a:t>
          </a:r>
          <a:r>
            <a:rPr lang="en-US" sz="1800" i="1" dirty="0">
              <a:solidFill>
                <a:schemeClr val="accent2"/>
              </a:solidFill>
            </a:rPr>
            <a:t>never been a postdoc </a:t>
          </a:r>
          <a:r>
            <a:rPr lang="en-US" sz="1800" dirty="0">
              <a:solidFill>
                <a:schemeClr val="accent2"/>
              </a:solidFill>
            </a:rPr>
            <a:t>at Stanford</a:t>
          </a:r>
        </a:p>
      </dgm:t>
    </dgm:pt>
    <dgm:pt modelId="{7D0171CB-391E-474A-839F-86B896B42263}" type="parTrans" cxnId="{58236E0D-53A5-4756-B569-288BB47A5A9B}">
      <dgm:prSet/>
      <dgm:spPr/>
      <dgm:t>
        <a:bodyPr/>
        <a:lstStyle/>
        <a:p>
          <a:endParaRPr lang="en-US"/>
        </a:p>
      </dgm:t>
    </dgm:pt>
    <dgm:pt modelId="{1A7E4308-6F54-4A20-956B-9C35EE374247}" type="sibTrans" cxnId="{58236E0D-53A5-4756-B569-288BB47A5A9B}">
      <dgm:prSet/>
      <dgm:spPr/>
      <dgm:t>
        <a:bodyPr/>
        <a:lstStyle/>
        <a:p>
          <a:endParaRPr lang="en-US"/>
        </a:p>
      </dgm:t>
    </dgm:pt>
    <dgm:pt modelId="{84A498B1-9B34-4514-B867-981462FF63A5}">
      <dgm:prSet custT="1"/>
      <dgm:spPr/>
      <dgm:t>
        <a:bodyPr/>
        <a:lstStyle/>
        <a:p>
          <a:r>
            <a:rPr lang="en-US" sz="1800" dirty="0">
              <a:solidFill>
                <a:schemeClr val="accent2"/>
              </a:solidFill>
            </a:rPr>
            <a:t>The new appointment process </a:t>
          </a:r>
          <a:r>
            <a:rPr lang="en-US" sz="1800" b="1" dirty="0">
              <a:solidFill>
                <a:schemeClr val="accent2"/>
              </a:solidFill>
            </a:rPr>
            <a:t>begins with an Invite form </a:t>
          </a:r>
          <a:r>
            <a:rPr lang="en-US" sz="1800" dirty="0">
              <a:solidFill>
                <a:schemeClr val="accent2"/>
              </a:solidFill>
            </a:rPr>
            <a:t>(instructions on next slide)</a:t>
          </a:r>
        </a:p>
      </dgm:t>
    </dgm:pt>
    <dgm:pt modelId="{B6C18D10-A12B-46AD-A981-674066396F55}" type="parTrans" cxnId="{52C5C685-BCDC-4570-A0AC-BF6B684AC1BB}">
      <dgm:prSet/>
      <dgm:spPr/>
      <dgm:t>
        <a:bodyPr/>
        <a:lstStyle/>
        <a:p>
          <a:endParaRPr lang="en-US"/>
        </a:p>
      </dgm:t>
    </dgm:pt>
    <dgm:pt modelId="{9081E6BE-4D30-4657-872F-765D4D44C599}" type="sibTrans" cxnId="{52C5C685-BCDC-4570-A0AC-BF6B684AC1BB}">
      <dgm:prSet/>
      <dgm:spPr/>
      <dgm:t>
        <a:bodyPr/>
        <a:lstStyle/>
        <a:p>
          <a:endParaRPr lang="en-US"/>
        </a:p>
      </dgm:t>
    </dgm:pt>
    <dgm:pt modelId="{32182C0B-B29F-4FA5-8F89-206743803717}">
      <dgm:prSet/>
      <dgm:spPr/>
      <dgm:t>
        <a:bodyPr/>
        <a:lstStyle/>
        <a:p>
          <a:r>
            <a:rPr lang="en-US" b="1"/>
            <a:t>Department Transfers</a:t>
          </a:r>
          <a:endParaRPr lang="en-US"/>
        </a:p>
      </dgm:t>
    </dgm:pt>
    <dgm:pt modelId="{E1C96BCE-6D57-4A4A-98A1-E392BF16068E}" type="parTrans" cxnId="{D735EF1F-6BAF-4D17-824F-5B462DDC40A6}">
      <dgm:prSet/>
      <dgm:spPr/>
      <dgm:t>
        <a:bodyPr/>
        <a:lstStyle/>
        <a:p>
          <a:endParaRPr lang="en-US"/>
        </a:p>
      </dgm:t>
    </dgm:pt>
    <dgm:pt modelId="{BA1B26D4-FB67-41BF-B82A-EE757F2F118F}" type="sibTrans" cxnId="{D735EF1F-6BAF-4D17-824F-5B462DDC40A6}">
      <dgm:prSet/>
      <dgm:spPr/>
      <dgm:t>
        <a:bodyPr/>
        <a:lstStyle/>
        <a:p>
          <a:endParaRPr lang="en-US"/>
        </a:p>
      </dgm:t>
    </dgm:pt>
    <dgm:pt modelId="{CAA471F0-3940-420E-A1DD-A1F135472411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Candidate </a:t>
          </a:r>
          <a:r>
            <a:rPr lang="en-US" sz="1200" i="1" dirty="0">
              <a:solidFill>
                <a:schemeClr val="accent3"/>
              </a:solidFill>
            </a:rPr>
            <a:t>is a Stanford postdoc in another department </a:t>
          </a:r>
          <a:r>
            <a:rPr lang="en-US" sz="1200" dirty="0">
              <a:solidFill>
                <a:schemeClr val="accent3"/>
              </a:solidFill>
            </a:rPr>
            <a:t>and is transferring to your department</a:t>
          </a:r>
        </a:p>
      </dgm:t>
    </dgm:pt>
    <dgm:pt modelId="{FB46F8D0-A6F2-4ECA-9268-94458C7D88A7}" type="parTrans" cxnId="{E1247EFE-EAE4-4EFE-934D-CE7114077D41}">
      <dgm:prSet/>
      <dgm:spPr/>
      <dgm:t>
        <a:bodyPr/>
        <a:lstStyle/>
        <a:p>
          <a:endParaRPr lang="en-US"/>
        </a:p>
      </dgm:t>
    </dgm:pt>
    <dgm:pt modelId="{9C80BCE0-5E1F-4D86-A17C-D76730DE80F4}" type="sibTrans" cxnId="{E1247EFE-EAE4-4EFE-934D-CE7114077D41}">
      <dgm:prSet/>
      <dgm:spPr/>
      <dgm:t>
        <a:bodyPr/>
        <a:lstStyle/>
        <a:p>
          <a:endParaRPr lang="en-US"/>
        </a:p>
      </dgm:t>
    </dgm:pt>
    <dgm:pt modelId="{1E90B5BE-3319-4BFC-AD5E-F592347013C4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The transfer process begins with an approved termination of the current appointment</a:t>
          </a:r>
        </a:p>
      </dgm:t>
    </dgm:pt>
    <dgm:pt modelId="{6E1C4F77-CFCD-47F5-9EF4-15C45D49B585}" type="parTrans" cxnId="{C6994E53-C26C-4C27-87C9-C3A4C30FC3BC}">
      <dgm:prSet/>
      <dgm:spPr/>
      <dgm:t>
        <a:bodyPr/>
        <a:lstStyle/>
        <a:p>
          <a:endParaRPr lang="en-US"/>
        </a:p>
      </dgm:t>
    </dgm:pt>
    <dgm:pt modelId="{43DBEC77-8CEE-4A34-A36D-1C2DCC7638DF}" type="sibTrans" cxnId="{C6994E53-C26C-4C27-87C9-C3A4C30FC3BC}">
      <dgm:prSet/>
      <dgm:spPr/>
      <dgm:t>
        <a:bodyPr/>
        <a:lstStyle/>
        <a:p>
          <a:endParaRPr lang="en-US"/>
        </a:p>
      </dgm:t>
    </dgm:pt>
    <dgm:pt modelId="{103A0454-C9E8-4087-980C-87A06ECA9C00}">
      <dgm:prSet custT="1"/>
      <dgm:spPr/>
      <dgm:t>
        <a:bodyPr/>
        <a:lstStyle/>
        <a:p>
          <a:r>
            <a:rPr lang="en-US" sz="1200" b="1" i="1" dirty="0">
              <a:solidFill>
                <a:schemeClr val="accent3"/>
              </a:solidFill>
            </a:rPr>
            <a:t>Skip the Invite form</a:t>
          </a:r>
          <a:r>
            <a:rPr lang="en-US" sz="1200" dirty="0">
              <a:solidFill>
                <a:schemeClr val="accent3"/>
              </a:solidFill>
            </a:rPr>
            <a:t>; begin the transfer appointment with a new Recommendation form</a:t>
          </a:r>
        </a:p>
      </dgm:t>
    </dgm:pt>
    <dgm:pt modelId="{917DDF56-98F3-4893-A3D9-F5671CE60598}" type="parTrans" cxnId="{1C0873D8-DA42-467E-9589-CF7B8976CCC9}">
      <dgm:prSet/>
      <dgm:spPr/>
      <dgm:t>
        <a:bodyPr/>
        <a:lstStyle/>
        <a:p>
          <a:endParaRPr lang="en-US"/>
        </a:p>
      </dgm:t>
    </dgm:pt>
    <dgm:pt modelId="{7C0885E6-9311-456C-81FA-C58BF5E1206C}" type="sibTrans" cxnId="{1C0873D8-DA42-467E-9589-CF7B8976CCC9}">
      <dgm:prSet/>
      <dgm:spPr/>
      <dgm:t>
        <a:bodyPr/>
        <a:lstStyle/>
        <a:p>
          <a:endParaRPr lang="en-US"/>
        </a:p>
      </dgm:t>
    </dgm:pt>
    <dgm:pt modelId="{5DDD0836-B7CA-4C25-B772-CD2D9481ACA5}">
      <dgm:prSet custT="1"/>
      <dgm:spPr/>
      <dgm:t>
        <a:bodyPr/>
        <a:lstStyle/>
        <a:p>
          <a:r>
            <a:rPr lang="en-US" sz="1200" dirty="0">
              <a:solidFill>
                <a:schemeClr val="accent3"/>
              </a:solidFill>
            </a:rPr>
            <a:t>Obtain the transaction ID of the termination from current department Postdoc Admin to enter in a new Recommendation form</a:t>
          </a:r>
        </a:p>
      </dgm:t>
    </dgm:pt>
    <dgm:pt modelId="{A82DAFAA-0302-4A37-B3CB-F063FF76255B}" type="parTrans" cxnId="{E361F189-9212-4B5B-A9BA-60B95C43B51A}">
      <dgm:prSet/>
      <dgm:spPr/>
      <dgm:t>
        <a:bodyPr/>
        <a:lstStyle/>
        <a:p>
          <a:endParaRPr lang="en-US"/>
        </a:p>
      </dgm:t>
    </dgm:pt>
    <dgm:pt modelId="{D357652F-96B7-4553-AF9D-81D55F9A587C}" type="sibTrans" cxnId="{E361F189-9212-4B5B-A9BA-60B95C43B51A}">
      <dgm:prSet/>
      <dgm:spPr/>
      <dgm:t>
        <a:bodyPr/>
        <a:lstStyle/>
        <a:p>
          <a:endParaRPr lang="en-US"/>
        </a:p>
      </dgm:t>
    </dgm:pt>
    <dgm:pt modelId="{05778F3F-7621-4D7C-83E5-AFAAE0657457}">
      <dgm:prSet/>
      <dgm:spPr/>
      <dgm:t>
        <a:bodyPr/>
        <a:lstStyle/>
        <a:p>
          <a:r>
            <a:rPr lang="en-US" b="1"/>
            <a:t>Returning Postdocs</a:t>
          </a:r>
          <a:endParaRPr lang="en-US"/>
        </a:p>
      </dgm:t>
    </dgm:pt>
    <dgm:pt modelId="{803E7A5D-5D1D-40EC-9242-95F7D91E2042}" type="parTrans" cxnId="{5B8CDDD0-A64B-420D-9C9C-E8C6E46377ED}">
      <dgm:prSet/>
      <dgm:spPr/>
      <dgm:t>
        <a:bodyPr/>
        <a:lstStyle/>
        <a:p>
          <a:endParaRPr lang="en-US"/>
        </a:p>
      </dgm:t>
    </dgm:pt>
    <dgm:pt modelId="{2BC69210-E922-4238-A212-34DDC09D1867}" type="sibTrans" cxnId="{5B8CDDD0-A64B-420D-9C9C-E8C6E46377ED}">
      <dgm:prSet/>
      <dgm:spPr/>
      <dgm:t>
        <a:bodyPr/>
        <a:lstStyle/>
        <a:p>
          <a:endParaRPr lang="en-US"/>
        </a:p>
      </dgm:t>
    </dgm:pt>
    <dgm:pt modelId="{07566117-4191-4491-89A4-775085B909E1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Candidate was a Stanford postdoc, left Stanford, and </a:t>
          </a:r>
          <a:r>
            <a:rPr lang="en-US" sz="1200" i="1" dirty="0">
              <a:solidFill>
                <a:schemeClr val="accent4"/>
              </a:solidFill>
            </a:rPr>
            <a:t>is now returning to Stanford as a Postdoc</a:t>
          </a:r>
          <a:endParaRPr lang="en-US" sz="1200" dirty="0">
            <a:solidFill>
              <a:schemeClr val="accent4"/>
            </a:solidFill>
          </a:endParaRPr>
        </a:p>
      </dgm:t>
    </dgm:pt>
    <dgm:pt modelId="{3DBE514C-05A6-467C-8ED5-CED3CAB50BC3}" type="parTrans" cxnId="{D83372CA-D0F2-4C8A-BF69-A21F129DB878}">
      <dgm:prSet/>
      <dgm:spPr/>
      <dgm:t>
        <a:bodyPr/>
        <a:lstStyle/>
        <a:p>
          <a:endParaRPr lang="en-US"/>
        </a:p>
      </dgm:t>
    </dgm:pt>
    <dgm:pt modelId="{21FA2394-EB95-4FDC-9B39-EC30427FA5BF}" type="sibTrans" cxnId="{D83372CA-D0F2-4C8A-BF69-A21F129DB878}">
      <dgm:prSet/>
      <dgm:spPr/>
      <dgm:t>
        <a:bodyPr/>
        <a:lstStyle/>
        <a:p>
          <a:endParaRPr lang="en-US"/>
        </a:p>
      </dgm:t>
    </dgm:pt>
    <dgm:pt modelId="{0D333C92-23FD-4035-9225-5A02099F4066}">
      <dgm:prSet custT="1"/>
      <dgm:spPr/>
      <dgm:t>
        <a:bodyPr/>
        <a:lstStyle/>
        <a:p>
          <a:r>
            <a:rPr lang="en-US" sz="1200" b="1" i="1" dirty="0">
              <a:solidFill>
                <a:schemeClr val="accent4"/>
              </a:solidFill>
            </a:rPr>
            <a:t>Skip the Invite form</a:t>
          </a:r>
          <a:r>
            <a:rPr lang="en-US" sz="1200" dirty="0">
              <a:solidFill>
                <a:schemeClr val="accent4"/>
              </a:solidFill>
            </a:rPr>
            <a:t>; begin the return appointment with a new Recommendation form</a:t>
          </a:r>
        </a:p>
      </dgm:t>
    </dgm:pt>
    <dgm:pt modelId="{6BFCE077-9C70-4847-9879-9F3B8CF619B6}" type="parTrans" cxnId="{F2D32541-30E4-402F-9840-E5D090F8B9EC}">
      <dgm:prSet/>
      <dgm:spPr/>
      <dgm:t>
        <a:bodyPr/>
        <a:lstStyle/>
        <a:p>
          <a:endParaRPr lang="en-US"/>
        </a:p>
      </dgm:t>
    </dgm:pt>
    <dgm:pt modelId="{BFE0A3FD-1AE2-4CB9-8378-361C36C115F8}" type="sibTrans" cxnId="{F2D32541-30E4-402F-9840-E5D090F8B9EC}">
      <dgm:prSet/>
      <dgm:spPr/>
      <dgm:t>
        <a:bodyPr/>
        <a:lstStyle/>
        <a:p>
          <a:endParaRPr lang="en-US"/>
        </a:p>
      </dgm:t>
    </dgm:pt>
    <dgm:pt modelId="{3FFA1BB2-5FE8-4B78-8782-6DE54BD7D52F}">
      <dgm:prSet custT="1"/>
      <dgm:spPr/>
      <dgm:t>
        <a:bodyPr/>
        <a:lstStyle/>
        <a:p>
          <a:r>
            <a:rPr lang="en-US" sz="1200" dirty="0">
              <a:solidFill>
                <a:schemeClr val="accent4"/>
              </a:solidFill>
            </a:rPr>
            <a:t>Obtain the candidate’s previous Stanford student ID to enter in the new Recommendation form</a:t>
          </a:r>
        </a:p>
      </dgm:t>
    </dgm:pt>
    <dgm:pt modelId="{D7B254CB-68BD-44C8-BC30-D23447266B03}" type="parTrans" cxnId="{7D3FB0C3-48FA-4829-BEB8-FB476525CD32}">
      <dgm:prSet/>
      <dgm:spPr/>
      <dgm:t>
        <a:bodyPr/>
        <a:lstStyle/>
        <a:p>
          <a:endParaRPr lang="en-US"/>
        </a:p>
      </dgm:t>
    </dgm:pt>
    <dgm:pt modelId="{745735A9-8795-4435-AA24-C0C70AD5DAE3}" type="sibTrans" cxnId="{7D3FB0C3-48FA-4829-BEB8-FB476525CD32}">
      <dgm:prSet/>
      <dgm:spPr/>
      <dgm:t>
        <a:bodyPr/>
        <a:lstStyle/>
        <a:p>
          <a:endParaRPr lang="en-US"/>
        </a:p>
      </dgm:t>
    </dgm:pt>
    <dgm:pt modelId="{EB3EDD7D-21F5-472C-8DAE-77C3C8AC157D}" type="pres">
      <dgm:prSet presAssocID="{8A8F5685-82F1-4B63-9B49-1DD65B907A13}" presName="Name0" presStyleCnt="0">
        <dgm:presLayoutVars>
          <dgm:dir/>
          <dgm:animLvl val="lvl"/>
          <dgm:resizeHandles val="exact"/>
        </dgm:presLayoutVars>
      </dgm:prSet>
      <dgm:spPr/>
    </dgm:pt>
    <dgm:pt modelId="{032A79B8-0706-4F4F-9105-98E5C4937B2B}" type="pres">
      <dgm:prSet presAssocID="{E4AA3173-3977-4AE9-91AD-D37122197D1E}" presName="linNode" presStyleCnt="0"/>
      <dgm:spPr/>
    </dgm:pt>
    <dgm:pt modelId="{130E3B1F-5EED-4CF3-9773-57CC321B58E6}" type="pres">
      <dgm:prSet presAssocID="{E4AA3173-3977-4AE9-91AD-D37122197D1E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7C5136A8-8B3C-4A9E-9293-88442CC54CE7}" type="pres">
      <dgm:prSet presAssocID="{E4AA3173-3977-4AE9-91AD-D37122197D1E}" presName="descendantText" presStyleLbl="alignAccFollowNode1" presStyleIdx="0" presStyleCnt="3">
        <dgm:presLayoutVars>
          <dgm:bulletEnabled val="1"/>
        </dgm:presLayoutVars>
      </dgm:prSet>
      <dgm:spPr/>
    </dgm:pt>
    <dgm:pt modelId="{BFAB6BB4-CBC3-45FD-9AE1-070B2108C63A}" type="pres">
      <dgm:prSet presAssocID="{164E8440-2E92-49C2-915D-249C7BAD230B}" presName="sp" presStyleCnt="0"/>
      <dgm:spPr/>
    </dgm:pt>
    <dgm:pt modelId="{C73B4977-58DB-4CCC-B0D4-40128F7F2072}" type="pres">
      <dgm:prSet presAssocID="{32182C0B-B29F-4FA5-8F89-206743803717}" presName="linNode" presStyleCnt="0"/>
      <dgm:spPr/>
    </dgm:pt>
    <dgm:pt modelId="{16AE40AF-4C33-453C-9D3E-F27B70853D94}" type="pres">
      <dgm:prSet presAssocID="{32182C0B-B29F-4FA5-8F89-206743803717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0BD5812C-3DAC-479A-9D99-76FA0E48C966}" type="pres">
      <dgm:prSet presAssocID="{32182C0B-B29F-4FA5-8F89-206743803717}" presName="descendantText" presStyleLbl="alignAccFollowNode1" presStyleIdx="1" presStyleCnt="3">
        <dgm:presLayoutVars>
          <dgm:bulletEnabled val="1"/>
        </dgm:presLayoutVars>
      </dgm:prSet>
      <dgm:spPr/>
    </dgm:pt>
    <dgm:pt modelId="{9B690134-17C3-42E3-A72F-A6D7A473F963}" type="pres">
      <dgm:prSet presAssocID="{BA1B26D4-FB67-41BF-B82A-EE757F2F118F}" presName="sp" presStyleCnt="0"/>
      <dgm:spPr/>
    </dgm:pt>
    <dgm:pt modelId="{A84819B1-ED64-445F-8548-DE0C70712FF0}" type="pres">
      <dgm:prSet presAssocID="{05778F3F-7621-4D7C-83E5-AFAAE0657457}" presName="linNode" presStyleCnt="0"/>
      <dgm:spPr/>
    </dgm:pt>
    <dgm:pt modelId="{60DEA72A-62E6-4EC1-8367-CD254D439407}" type="pres">
      <dgm:prSet presAssocID="{05778F3F-7621-4D7C-83E5-AFAAE0657457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DB8762A7-46D4-4253-9081-A2993EC4E098}" type="pres">
      <dgm:prSet presAssocID="{05778F3F-7621-4D7C-83E5-AFAAE0657457}" presName="descendantText" presStyleLbl="alignAccFollowNode1" presStyleIdx="2" presStyleCnt="3">
        <dgm:presLayoutVars>
          <dgm:bulletEnabled val="1"/>
        </dgm:presLayoutVars>
      </dgm:prSet>
      <dgm:spPr/>
    </dgm:pt>
  </dgm:ptLst>
  <dgm:cxnLst>
    <dgm:cxn modelId="{B5EA3F08-1D92-4C04-B1C1-31AC9D1D33B2}" type="presOf" srcId="{1E90B5BE-3319-4BFC-AD5E-F592347013C4}" destId="{0BD5812C-3DAC-479A-9D99-76FA0E48C966}" srcOrd="0" destOrd="1" presId="urn:microsoft.com/office/officeart/2005/8/layout/vList5"/>
    <dgm:cxn modelId="{58236E0D-53A5-4756-B569-288BB47A5A9B}" srcId="{E4AA3173-3977-4AE9-91AD-D37122197D1E}" destId="{C5E8D187-8A6F-44E0-AB10-FDB207BA0474}" srcOrd="0" destOrd="0" parTransId="{7D0171CB-391E-474A-839F-86B896B42263}" sibTransId="{1A7E4308-6F54-4A20-956B-9C35EE374247}"/>
    <dgm:cxn modelId="{D735EF1F-6BAF-4D17-824F-5B462DDC40A6}" srcId="{8A8F5685-82F1-4B63-9B49-1DD65B907A13}" destId="{32182C0B-B29F-4FA5-8F89-206743803717}" srcOrd="1" destOrd="0" parTransId="{E1C96BCE-6D57-4A4A-98A1-E392BF16068E}" sibTransId="{BA1B26D4-FB67-41BF-B82A-EE757F2F118F}"/>
    <dgm:cxn modelId="{A27A4E2D-8B30-4123-803D-DD959272C033}" type="presOf" srcId="{32182C0B-B29F-4FA5-8F89-206743803717}" destId="{16AE40AF-4C33-453C-9D3E-F27B70853D94}" srcOrd="0" destOrd="0" presId="urn:microsoft.com/office/officeart/2005/8/layout/vList5"/>
    <dgm:cxn modelId="{22906136-D55F-44D4-8ED0-E0B2D4BC4FBA}" type="presOf" srcId="{84A498B1-9B34-4514-B867-981462FF63A5}" destId="{7C5136A8-8B3C-4A9E-9293-88442CC54CE7}" srcOrd="0" destOrd="1" presId="urn:microsoft.com/office/officeart/2005/8/layout/vList5"/>
    <dgm:cxn modelId="{1D44EF37-37FE-4E21-8681-01D4782281BF}" type="presOf" srcId="{CAA471F0-3940-420E-A1DD-A1F135472411}" destId="{0BD5812C-3DAC-479A-9D99-76FA0E48C966}" srcOrd="0" destOrd="0" presId="urn:microsoft.com/office/officeart/2005/8/layout/vList5"/>
    <dgm:cxn modelId="{13AD7D3E-B9AF-48E2-9E3A-44084FE7A0FF}" type="presOf" srcId="{C5E8D187-8A6F-44E0-AB10-FDB207BA0474}" destId="{7C5136A8-8B3C-4A9E-9293-88442CC54CE7}" srcOrd="0" destOrd="0" presId="urn:microsoft.com/office/officeart/2005/8/layout/vList5"/>
    <dgm:cxn modelId="{F2D32541-30E4-402F-9840-E5D090F8B9EC}" srcId="{05778F3F-7621-4D7C-83E5-AFAAE0657457}" destId="{0D333C92-23FD-4035-9225-5A02099F4066}" srcOrd="1" destOrd="0" parTransId="{6BFCE077-9C70-4847-9879-9F3B8CF619B6}" sibTransId="{BFE0A3FD-1AE2-4CB9-8378-361C36C115F8}"/>
    <dgm:cxn modelId="{9780EC45-FB4E-4189-A24A-039A79F14F7F}" type="presOf" srcId="{0D333C92-23FD-4035-9225-5A02099F4066}" destId="{DB8762A7-46D4-4253-9081-A2993EC4E098}" srcOrd="0" destOrd="1" presId="urn:microsoft.com/office/officeart/2005/8/layout/vList5"/>
    <dgm:cxn modelId="{3EC29449-EC2F-47DB-8E58-AAEF78A6FA00}" type="presOf" srcId="{07566117-4191-4491-89A4-775085B909E1}" destId="{DB8762A7-46D4-4253-9081-A2993EC4E098}" srcOrd="0" destOrd="0" presId="urn:microsoft.com/office/officeart/2005/8/layout/vList5"/>
    <dgm:cxn modelId="{C6994E53-C26C-4C27-87C9-C3A4C30FC3BC}" srcId="{32182C0B-B29F-4FA5-8F89-206743803717}" destId="{1E90B5BE-3319-4BFC-AD5E-F592347013C4}" srcOrd="1" destOrd="0" parTransId="{6E1C4F77-CFCD-47F5-9EF4-15C45D49B585}" sibTransId="{43DBEC77-8CEE-4A34-A36D-1C2DCC7638DF}"/>
    <dgm:cxn modelId="{00BFD873-40A7-4E1F-A37B-D9EE94340A8A}" type="presOf" srcId="{8A8F5685-82F1-4B63-9B49-1DD65B907A13}" destId="{EB3EDD7D-21F5-472C-8DAE-77C3C8AC157D}" srcOrd="0" destOrd="0" presId="urn:microsoft.com/office/officeart/2005/8/layout/vList5"/>
    <dgm:cxn modelId="{9ACD3C80-5459-4811-AD65-817622583821}" type="presOf" srcId="{05778F3F-7621-4D7C-83E5-AFAAE0657457}" destId="{60DEA72A-62E6-4EC1-8367-CD254D439407}" srcOrd="0" destOrd="0" presId="urn:microsoft.com/office/officeart/2005/8/layout/vList5"/>
    <dgm:cxn modelId="{52C5C685-BCDC-4570-A0AC-BF6B684AC1BB}" srcId="{E4AA3173-3977-4AE9-91AD-D37122197D1E}" destId="{84A498B1-9B34-4514-B867-981462FF63A5}" srcOrd="1" destOrd="0" parTransId="{B6C18D10-A12B-46AD-A981-674066396F55}" sibTransId="{9081E6BE-4D30-4657-872F-765D4D44C599}"/>
    <dgm:cxn modelId="{67430288-E516-4B1A-821E-93FC3F2B3849}" type="presOf" srcId="{3FFA1BB2-5FE8-4B78-8782-6DE54BD7D52F}" destId="{DB8762A7-46D4-4253-9081-A2993EC4E098}" srcOrd="0" destOrd="2" presId="urn:microsoft.com/office/officeart/2005/8/layout/vList5"/>
    <dgm:cxn modelId="{E361F189-9212-4B5B-A9BA-60B95C43B51A}" srcId="{103A0454-C9E8-4087-980C-87A06ECA9C00}" destId="{5DDD0836-B7CA-4C25-B772-CD2D9481ACA5}" srcOrd="0" destOrd="0" parTransId="{A82DAFAA-0302-4A37-B3CB-F063FF76255B}" sibTransId="{D357652F-96B7-4553-AF9D-81D55F9A587C}"/>
    <dgm:cxn modelId="{D24304B2-98FF-4F21-83AB-42F739E2664E}" type="presOf" srcId="{5DDD0836-B7CA-4C25-B772-CD2D9481ACA5}" destId="{0BD5812C-3DAC-479A-9D99-76FA0E48C966}" srcOrd="0" destOrd="3" presId="urn:microsoft.com/office/officeart/2005/8/layout/vList5"/>
    <dgm:cxn modelId="{7D3FB0C3-48FA-4829-BEB8-FB476525CD32}" srcId="{0D333C92-23FD-4035-9225-5A02099F4066}" destId="{3FFA1BB2-5FE8-4B78-8782-6DE54BD7D52F}" srcOrd="0" destOrd="0" parTransId="{D7B254CB-68BD-44C8-BC30-D23447266B03}" sibTransId="{745735A9-8795-4435-AA24-C0C70AD5DAE3}"/>
    <dgm:cxn modelId="{D83372CA-D0F2-4C8A-BF69-A21F129DB878}" srcId="{05778F3F-7621-4D7C-83E5-AFAAE0657457}" destId="{07566117-4191-4491-89A4-775085B909E1}" srcOrd="0" destOrd="0" parTransId="{3DBE514C-05A6-467C-8ED5-CED3CAB50BC3}" sibTransId="{21FA2394-EB95-4FDC-9B39-EC30427FA5BF}"/>
    <dgm:cxn modelId="{5B8CDDD0-A64B-420D-9C9C-E8C6E46377ED}" srcId="{8A8F5685-82F1-4B63-9B49-1DD65B907A13}" destId="{05778F3F-7621-4D7C-83E5-AFAAE0657457}" srcOrd="2" destOrd="0" parTransId="{803E7A5D-5D1D-40EC-9242-95F7D91E2042}" sibTransId="{2BC69210-E922-4238-A212-34DDC09D1867}"/>
    <dgm:cxn modelId="{1C0873D8-DA42-467E-9589-CF7B8976CCC9}" srcId="{32182C0B-B29F-4FA5-8F89-206743803717}" destId="{103A0454-C9E8-4087-980C-87A06ECA9C00}" srcOrd="2" destOrd="0" parTransId="{917DDF56-98F3-4893-A3D9-F5671CE60598}" sibTransId="{7C0885E6-9311-456C-81FA-C58BF5E1206C}"/>
    <dgm:cxn modelId="{B28185D9-E8A5-4B55-B791-A3DF055D9EF0}" type="presOf" srcId="{E4AA3173-3977-4AE9-91AD-D37122197D1E}" destId="{130E3B1F-5EED-4CF3-9773-57CC321B58E6}" srcOrd="0" destOrd="0" presId="urn:microsoft.com/office/officeart/2005/8/layout/vList5"/>
    <dgm:cxn modelId="{DF02EDEA-529E-4142-BA6A-18ED1B3868E3}" srcId="{8A8F5685-82F1-4B63-9B49-1DD65B907A13}" destId="{E4AA3173-3977-4AE9-91AD-D37122197D1E}" srcOrd="0" destOrd="0" parTransId="{F18E00A2-3F38-4E43-9FCE-01769DA8616E}" sibTransId="{164E8440-2E92-49C2-915D-249C7BAD230B}"/>
    <dgm:cxn modelId="{ABA668FD-994B-4890-A31E-84C900147ECD}" type="presOf" srcId="{103A0454-C9E8-4087-980C-87A06ECA9C00}" destId="{0BD5812C-3DAC-479A-9D99-76FA0E48C966}" srcOrd="0" destOrd="2" presId="urn:microsoft.com/office/officeart/2005/8/layout/vList5"/>
    <dgm:cxn modelId="{E1247EFE-EAE4-4EFE-934D-CE7114077D41}" srcId="{32182C0B-B29F-4FA5-8F89-206743803717}" destId="{CAA471F0-3940-420E-A1DD-A1F135472411}" srcOrd="0" destOrd="0" parTransId="{FB46F8D0-A6F2-4ECA-9268-94458C7D88A7}" sibTransId="{9C80BCE0-5E1F-4D86-A17C-D76730DE80F4}"/>
    <dgm:cxn modelId="{F429BE9D-EE35-4C17-89E9-4E7EAD1D2652}" type="presParOf" srcId="{EB3EDD7D-21F5-472C-8DAE-77C3C8AC157D}" destId="{032A79B8-0706-4F4F-9105-98E5C4937B2B}" srcOrd="0" destOrd="0" presId="urn:microsoft.com/office/officeart/2005/8/layout/vList5"/>
    <dgm:cxn modelId="{7235469F-27A2-4BC4-866A-3359A37FE2F6}" type="presParOf" srcId="{032A79B8-0706-4F4F-9105-98E5C4937B2B}" destId="{130E3B1F-5EED-4CF3-9773-57CC321B58E6}" srcOrd="0" destOrd="0" presId="urn:microsoft.com/office/officeart/2005/8/layout/vList5"/>
    <dgm:cxn modelId="{E63268CA-4CE2-419B-BAA6-D6772B51EEB7}" type="presParOf" srcId="{032A79B8-0706-4F4F-9105-98E5C4937B2B}" destId="{7C5136A8-8B3C-4A9E-9293-88442CC54CE7}" srcOrd="1" destOrd="0" presId="urn:microsoft.com/office/officeart/2005/8/layout/vList5"/>
    <dgm:cxn modelId="{E1725C2F-68E2-4266-9056-58C97C0767E4}" type="presParOf" srcId="{EB3EDD7D-21F5-472C-8DAE-77C3C8AC157D}" destId="{BFAB6BB4-CBC3-45FD-9AE1-070B2108C63A}" srcOrd="1" destOrd="0" presId="urn:microsoft.com/office/officeart/2005/8/layout/vList5"/>
    <dgm:cxn modelId="{7DD3C438-37B1-49E3-A2CD-113884E9CADB}" type="presParOf" srcId="{EB3EDD7D-21F5-472C-8DAE-77C3C8AC157D}" destId="{C73B4977-58DB-4CCC-B0D4-40128F7F2072}" srcOrd="2" destOrd="0" presId="urn:microsoft.com/office/officeart/2005/8/layout/vList5"/>
    <dgm:cxn modelId="{7261302A-331A-447E-A39E-EDBCA8604AAA}" type="presParOf" srcId="{C73B4977-58DB-4CCC-B0D4-40128F7F2072}" destId="{16AE40AF-4C33-453C-9D3E-F27B70853D94}" srcOrd="0" destOrd="0" presId="urn:microsoft.com/office/officeart/2005/8/layout/vList5"/>
    <dgm:cxn modelId="{F57EB57E-D296-46AD-B942-4C5DD5616A85}" type="presParOf" srcId="{C73B4977-58DB-4CCC-B0D4-40128F7F2072}" destId="{0BD5812C-3DAC-479A-9D99-76FA0E48C966}" srcOrd="1" destOrd="0" presId="urn:microsoft.com/office/officeart/2005/8/layout/vList5"/>
    <dgm:cxn modelId="{265FF5EA-F15E-4706-A9A8-1CC4C4EF7538}" type="presParOf" srcId="{EB3EDD7D-21F5-472C-8DAE-77C3C8AC157D}" destId="{9B690134-17C3-42E3-A72F-A6D7A473F963}" srcOrd="3" destOrd="0" presId="urn:microsoft.com/office/officeart/2005/8/layout/vList5"/>
    <dgm:cxn modelId="{DE617BEA-6763-4C68-93BA-C52A9BCF9051}" type="presParOf" srcId="{EB3EDD7D-21F5-472C-8DAE-77C3C8AC157D}" destId="{A84819B1-ED64-445F-8548-DE0C70712FF0}" srcOrd="4" destOrd="0" presId="urn:microsoft.com/office/officeart/2005/8/layout/vList5"/>
    <dgm:cxn modelId="{448CA05C-CC77-48C2-99AA-87CBB5C7F499}" type="presParOf" srcId="{A84819B1-ED64-445F-8548-DE0C70712FF0}" destId="{60DEA72A-62E6-4EC1-8367-CD254D439407}" srcOrd="0" destOrd="0" presId="urn:microsoft.com/office/officeart/2005/8/layout/vList5"/>
    <dgm:cxn modelId="{D2631642-831B-4C72-BCB6-6A12D65C9362}" type="presParOf" srcId="{A84819B1-ED64-445F-8548-DE0C70712FF0}" destId="{DB8762A7-46D4-4253-9081-A2993EC4E098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83.xml><?xml version="1.0" encoding="utf-8"?>
<dgm:dataModel xmlns:dgm="http://schemas.openxmlformats.org/drawingml/2006/diagram" xmlns:a="http://schemas.openxmlformats.org/drawingml/2006/main">
  <dgm:ptLst>
    <dgm:pt modelId="{1CFAAB36-0B23-461C-963A-E9F290B74A4A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890C507-3B92-4F51-806B-D585F6C4481F}">
      <dgm:prSet custT="1"/>
      <dgm:spPr/>
      <dgm:t>
        <a:bodyPr/>
        <a:lstStyle/>
        <a:p>
          <a:r>
            <a:rPr lang="en-US" sz="2300" b="1" baseline="0" dirty="0"/>
            <a:t>Click Steps:</a:t>
          </a:r>
          <a:br>
            <a:rPr lang="en-US" sz="2300" b="1" baseline="0" dirty="0"/>
          </a:br>
          <a:r>
            <a:rPr lang="en-US" sz="2300" baseline="0" dirty="0"/>
            <a:t>Initiate a New Appointment Invite </a:t>
          </a:r>
          <a:br>
            <a:rPr lang="en-US" sz="2300" baseline="0" dirty="0"/>
          </a:br>
          <a:r>
            <a:rPr lang="en-US" sz="1400" baseline="0" dirty="0"/>
            <a:t>(</a:t>
          </a:r>
          <a:r>
            <a:rPr lang="en-US" sz="1400" b="1" i="1" baseline="0" dirty="0"/>
            <a:t>SKIP SLIDES 40-80 for Department Transfers and Returning Postdocs</a:t>
          </a:r>
          <a:r>
            <a:rPr lang="en-US" sz="1400" baseline="0" dirty="0"/>
            <a:t>)</a:t>
          </a:r>
          <a:endParaRPr lang="en-US" sz="1400" dirty="0"/>
        </a:p>
      </dgm:t>
    </dgm:pt>
    <dgm:pt modelId="{B0AB32EB-A42C-4DA3-B415-F50A8BB7BD62}" type="parTrans" cxnId="{53A80B4C-808C-4371-A32A-BE2CBD9A0526}">
      <dgm:prSet/>
      <dgm:spPr/>
      <dgm:t>
        <a:bodyPr/>
        <a:lstStyle/>
        <a:p>
          <a:endParaRPr lang="en-US"/>
        </a:p>
      </dgm:t>
    </dgm:pt>
    <dgm:pt modelId="{7D3872AE-AE10-4D84-B4E9-AC54FE36C689}" type="sibTrans" cxnId="{53A80B4C-808C-4371-A32A-BE2CBD9A0526}">
      <dgm:prSet/>
      <dgm:spPr/>
      <dgm:t>
        <a:bodyPr/>
        <a:lstStyle/>
        <a:p>
          <a:endParaRPr lang="en-US"/>
        </a:p>
      </dgm:t>
    </dgm:pt>
    <dgm:pt modelId="{81DD65D7-7AE8-40E3-9563-A2AEDA5B7321}" type="pres">
      <dgm:prSet presAssocID="{1CFAAB36-0B23-461C-963A-E9F290B74A4A}" presName="linear" presStyleCnt="0">
        <dgm:presLayoutVars>
          <dgm:animLvl val="lvl"/>
          <dgm:resizeHandles val="exact"/>
        </dgm:presLayoutVars>
      </dgm:prSet>
      <dgm:spPr/>
    </dgm:pt>
    <dgm:pt modelId="{2BC32959-20BA-430D-BAC2-057598433C46}" type="pres">
      <dgm:prSet presAssocID="{8890C507-3B92-4F51-806B-D585F6C4481F}" presName="parentText" presStyleLbl="node1" presStyleIdx="0" presStyleCnt="1" custScaleY="200168" custLinFactNeighborY="-3182">
        <dgm:presLayoutVars>
          <dgm:chMax val="0"/>
          <dgm:bulletEnabled val="1"/>
        </dgm:presLayoutVars>
      </dgm:prSet>
      <dgm:spPr/>
    </dgm:pt>
  </dgm:ptLst>
  <dgm:cxnLst>
    <dgm:cxn modelId="{A02B3560-7CC8-47B3-ADF4-D4E80B0A86E7}" type="presOf" srcId="{8890C507-3B92-4F51-806B-D585F6C4481F}" destId="{2BC32959-20BA-430D-BAC2-057598433C46}" srcOrd="0" destOrd="0" presId="urn:microsoft.com/office/officeart/2005/8/layout/vList2"/>
    <dgm:cxn modelId="{53A80B4C-808C-4371-A32A-BE2CBD9A0526}" srcId="{1CFAAB36-0B23-461C-963A-E9F290B74A4A}" destId="{8890C507-3B92-4F51-806B-D585F6C4481F}" srcOrd="0" destOrd="0" parTransId="{B0AB32EB-A42C-4DA3-B415-F50A8BB7BD62}" sibTransId="{7D3872AE-AE10-4D84-B4E9-AC54FE36C689}"/>
    <dgm:cxn modelId="{9424E4A4-CB4F-42C1-9A2A-271F53B58FD1}" type="presOf" srcId="{1CFAAB36-0B23-461C-963A-E9F290B74A4A}" destId="{81DD65D7-7AE8-40E3-9563-A2AEDA5B7321}" srcOrd="0" destOrd="0" presId="urn:microsoft.com/office/officeart/2005/8/layout/vList2"/>
    <dgm:cxn modelId="{79323024-EDD9-4179-AFDD-5560473820A2}" type="presParOf" srcId="{81DD65D7-7AE8-40E3-9563-A2AEDA5B7321}" destId="{2BC32959-20BA-430D-BAC2-057598433C4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4.xml><?xml version="1.0" encoding="utf-8"?>
<dgm:dataModel xmlns:dgm="http://schemas.openxmlformats.org/drawingml/2006/diagram" xmlns:a="http://schemas.openxmlformats.org/drawingml/2006/main">
  <dgm:ptLst>
    <dgm:pt modelId="{A22E9571-2479-4485-9D69-37C8223F912D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25365EB-7FCF-47B4-9EC3-F987C345DCDB}">
      <dgm:prSet/>
      <dgm:spPr/>
      <dgm:t>
        <a:bodyPr/>
        <a:lstStyle/>
        <a:p>
          <a:r>
            <a:rPr lang="en-US" b="1" dirty="0"/>
            <a:t>In Axess</a:t>
          </a:r>
          <a:endParaRPr lang="en-US" dirty="0"/>
        </a:p>
      </dgm:t>
    </dgm:pt>
    <dgm:pt modelId="{949C54BF-4197-41E6-B3F2-9D150A39C521}" type="parTrans" cxnId="{CAF9ADFD-4776-42AB-B89C-E77CAE21AC54}">
      <dgm:prSet/>
      <dgm:spPr/>
      <dgm:t>
        <a:bodyPr/>
        <a:lstStyle/>
        <a:p>
          <a:endParaRPr lang="en-US"/>
        </a:p>
      </dgm:t>
    </dgm:pt>
    <dgm:pt modelId="{CDB321B5-FD7C-4A98-ACA9-90DFDB4EC606}" type="sibTrans" cxnId="{CAF9ADFD-4776-42AB-B89C-E77CAE21AC54}">
      <dgm:prSet/>
      <dgm:spPr/>
      <dgm:t>
        <a:bodyPr/>
        <a:lstStyle/>
        <a:p>
          <a:endParaRPr lang="en-US"/>
        </a:p>
      </dgm:t>
    </dgm:pt>
    <dgm:pt modelId="{5B352A48-B845-448A-8ED0-1023A408A9C9}">
      <dgm:prSet custT="1"/>
      <dgm:spPr/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Click OPA/Bechtel Center tab</a:t>
          </a:r>
        </a:p>
      </dgm:t>
    </dgm:pt>
    <dgm:pt modelId="{D1F74AD4-87BC-4148-87C7-CFF0DC8924F9}" type="parTrans" cxnId="{BEFFA4E6-3686-4AA7-944B-D7CE0D3092D1}">
      <dgm:prSet/>
      <dgm:spPr/>
      <dgm:t>
        <a:bodyPr/>
        <a:lstStyle/>
        <a:p>
          <a:endParaRPr lang="en-US"/>
        </a:p>
      </dgm:t>
    </dgm:pt>
    <dgm:pt modelId="{9ED872B9-1B1A-46C7-A8F5-CE113D814B00}" type="sibTrans" cxnId="{BEFFA4E6-3686-4AA7-944B-D7CE0D3092D1}">
      <dgm:prSet/>
      <dgm:spPr/>
      <dgm:t>
        <a:bodyPr/>
        <a:lstStyle/>
        <a:p>
          <a:endParaRPr lang="en-US"/>
        </a:p>
      </dgm:t>
    </dgm:pt>
    <dgm:pt modelId="{FD074638-3706-4EEF-88C4-972BB3877ADA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Click Postdoc</a:t>
          </a:r>
        </a:p>
      </dgm:t>
    </dgm:pt>
    <dgm:pt modelId="{CBBF9505-6E8B-4174-B3E5-ECA24D93ABED}" type="parTrans" cxnId="{35180C08-1039-4A05-B9D7-76B2BCB4B062}">
      <dgm:prSet/>
      <dgm:spPr/>
      <dgm:t>
        <a:bodyPr/>
        <a:lstStyle/>
        <a:p>
          <a:endParaRPr lang="en-US"/>
        </a:p>
      </dgm:t>
    </dgm:pt>
    <dgm:pt modelId="{55EAEE0F-C83E-4330-AED4-4EA19B38ABBA}" type="sibTrans" cxnId="{35180C08-1039-4A05-B9D7-76B2BCB4B062}">
      <dgm:prSet/>
      <dgm:spPr/>
      <dgm:t>
        <a:bodyPr/>
        <a:lstStyle/>
        <a:p>
          <a:endParaRPr lang="en-US"/>
        </a:p>
      </dgm:t>
    </dgm:pt>
    <dgm:pt modelId="{FD20B447-B2E7-439F-BB7D-3C4F06A0E047}">
      <dgm:prSet custT="1"/>
      <dgm:spPr/>
      <dgm:t>
        <a:bodyPr/>
        <a:lstStyle/>
        <a:p>
          <a:r>
            <a:rPr lang="en-US" sz="1800" b="1" dirty="0">
              <a:solidFill>
                <a:schemeClr val="accent4"/>
              </a:solidFill>
            </a:rPr>
            <a:t>Click Postdoc Administrative Forms</a:t>
          </a:r>
        </a:p>
      </dgm:t>
    </dgm:pt>
    <dgm:pt modelId="{19B84F2C-FB90-4ACC-9129-86DEDF86312C}" type="parTrans" cxnId="{1AC5BD41-F56A-4DC7-A0D7-002D2B92F707}">
      <dgm:prSet/>
      <dgm:spPr/>
      <dgm:t>
        <a:bodyPr/>
        <a:lstStyle/>
        <a:p>
          <a:endParaRPr lang="en-US"/>
        </a:p>
      </dgm:t>
    </dgm:pt>
    <dgm:pt modelId="{B0A2CEE4-26C1-4DD6-BCC2-CB43B0C022EE}" type="sibTrans" cxnId="{1AC5BD41-F56A-4DC7-A0D7-002D2B92F707}">
      <dgm:prSet/>
      <dgm:spPr/>
      <dgm:t>
        <a:bodyPr/>
        <a:lstStyle/>
        <a:p>
          <a:endParaRPr lang="en-US"/>
        </a:p>
      </dgm:t>
    </dgm:pt>
    <dgm:pt modelId="{2C53C907-F0C4-4621-BAEB-5D89BC303D69}">
      <dgm:prSet custT="1"/>
      <dgm:spPr/>
      <dgm:t>
        <a:bodyPr/>
        <a:lstStyle/>
        <a:p>
          <a:r>
            <a:rPr lang="en-US" sz="1800" b="1" dirty="0">
              <a:solidFill>
                <a:schemeClr val="accent5"/>
              </a:solidFill>
            </a:rPr>
            <a:t>Click Invite form</a:t>
          </a:r>
        </a:p>
      </dgm:t>
    </dgm:pt>
    <dgm:pt modelId="{66C4171D-5817-4111-9B4A-3485A3744B15}" type="parTrans" cxnId="{F7C78309-9C45-401C-929F-831BC2E2C1D7}">
      <dgm:prSet/>
      <dgm:spPr/>
      <dgm:t>
        <a:bodyPr/>
        <a:lstStyle/>
        <a:p>
          <a:endParaRPr lang="en-US"/>
        </a:p>
      </dgm:t>
    </dgm:pt>
    <dgm:pt modelId="{017E0949-27B9-49B2-9F3A-A64A91255462}" type="sibTrans" cxnId="{F7C78309-9C45-401C-929F-831BC2E2C1D7}">
      <dgm:prSet/>
      <dgm:spPr/>
      <dgm:t>
        <a:bodyPr/>
        <a:lstStyle/>
        <a:p>
          <a:endParaRPr lang="en-US"/>
        </a:p>
      </dgm:t>
    </dgm:pt>
    <dgm:pt modelId="{0FCD0BE8-BC76-410A-A01A-6731C4C49615}" type="pres">
      <dgm:prSet presAssocID="{A22E9571-2479-4485-9D69-37C8223F912D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12E3F7B5-C229-414D-B4B0-805433D84FD7}" type="pres">
      <dgm:prSet presAssocID="{B25365EB-7FCF-47B4-9EC3-F987C345DCDB}" presName="root" presStyleCnt="0"/>
      <dgm:spPr/>
    </dgm:pt>
    <dgm:pt modelId="{4610C777-AD24-4D86-A390-38AA18D80CDB}" type="pres">
      <dgm:prSet presAssocID="{B25365EB-7FCF-47B4-9EC3-F987C345DCDB}" presName="rootComposite" presStyleCnt="0"/>
      <dgm:spPr/>
    </dgm:pt>
    <dgm:pt modelId="{D9FFD9A3-AF34-4C94-9397-9009108CBCA2}" type="pres">
      <dgm:prSet presAssocID="{B25365EB-7FCF-47B4-9EC3-F987C345DCDB}" presName="rootText" presStyleLbl="node1" presStyleIdx="0" presStyleCnt="1" custScaleX="223136"/>
      <dgm:spPr/>
    </dgm:pt>
    <dgm:pt modelId="{CB3FEE55-D22F-45F2-9E98-5DA82DB238BE}" type="pres">
      <dgm:prSet presAssocID="{B25365EB-7FCF-47B4-9EC3-F987C345DCDB}" presName="rootConnector" presStyleLbl="node1" presStyleIdx="0" presStyleCnt="1"/>
      <dgm:spPr/>
    </dgm:pt>
    <dgm:pt modelId="{C8EAAB9C-1446-4247-BB28-CAC8023A9321}" type="pres">
      <dgm:prSet presAssocID="{B25365EB-7FCF-47B4-9EC3-F987C345DCDB}" presName="childShape" presStyleCnt="0"/>
      <dgm:spPr/>
    </dgm:pt>
    <dgm:pt modelId="{2793A488-DD45-40D5-B133-F593E27AE8EB}" type="pres">
      <dgm:prSet presAssocID="{D1F74AD4-87BC-4148-87C7-CFF0DC8924F9}" presName="Name13" presStyleLbl="parChTrans1D2" presStyleIdx="0" presStyleCnt="4"/>
      <dgm:spPr/>
    </dgm:pt>
    <dgm:pt modelId="{0007C0FA-07C9-4495-A71E-23773F2970F0}" type="pres">
      <dgm:prSet presAssocID="{5B352A48-B845-448A-8ED0-1023A408A9C9}" presName="childText" presStyleLbl="bgAcc1" presStyleIdx="0" presStyleCnt="4" custScaleX="364138" custLinFactNeighborX="-2674">
        <dgm:presLayoutVars>
          <dgm:bulletEnabled val="1"/>
        </dgm:presLayoutVars>
      </dgm:prSet>
      <dgm:spPr/>
    </dgm:pt>
    <dgm:pt modelId="{990509C5-2570-424F-9F01-73C391B8875B}" type="pres">
      <dgm:prSet presAssocID="{CBBF9505-6E8B-4174-B3E5-ECA24D93ABED}" presName="Name13" presStyleLbl="parChTrans1D2" presStyleIdx="1" presStyleCnt="4"/>
      <dgm:spPr/>
    </dgm:pt>
    <dgm:pt modelId="{B346992D-259F-44A0-99FD-735A887570B2}" type="pres">
      <dgm:prSet presAssocID="{FD074638-3706-4EEF-88C4-972BB3877ADA}" presName="childText" presStyleLbl="bgAcc1" presStyleIdx="1" presStyleCnt="4" custScaleX="360573">
        <dgm:presLayoutVars>
          <dgm:bulletEnabled val="1"/>
        </dgm:presLayoutVars>
      </dgm:prSet>
      <dgm:spPr/>
    </dgm:pt>
    <dgm:pt modelId="{A7F9054B-15B5-46E9-8A6C-67D6D0610735}" type="pres">
      <dgm:prSet presAssocID="{19B84F2C-FB90-4ACC-9129-86DEDF86312C}" presName="Name13" presStyleLbl="parChTrans1D2" presStyleIdx="2" presStyleCnt="4"/>
      <dgm:spPr/>
    </dgm:pt>
    <dgm:pt modelId="{ABFAD79A-C1FB-48AB-A4CA-FCC08F4F3609}" type="pres">
      <dgm:prSet presAssocID="{FD20B447-B2E7-439F-BB7D-3C4F06A0E047}" presName="childText" presStyleLbl="bgAcc1" presStyleIdx="2" presStyleCnt="4" custScaleX="357008">
        <dgm:presLayoutVars>
          <dgm:bulletEnabled val="1"/>
        </dgm:presLayoutVars>
      </dgm:prSet>
      <dgm:spPr/>
    </dgm:pt>
    <dgm:pt modelId="{8A495211-68DA-43B4-9EB3-F81CDF80FA68}" type="pres">
      <dgm:prSet presAssocID="{66C4171D-5817-4111-9B4A-3485A3744B15}" presName="Name13" presStyleLbl="parChTrans1D2" presStyleIdx="3" presStyleCnt="4"/>
      <dgm:spPr/>
    </dgm:pt>
    <dgm:pt modelId="{1533A8D6-23A8-45BC-BAB2-7EEAAF9790F3}" type="pres">
      <dgm:prSet presAssocID="{2C53C907-F0C4-4621-BAEB-5D89BC303D69}" presName="childText" presStyleLbl="bgAcc1" presStyleIdx="3" presStyleCnt="4" custScaleX="357008">
        <dgm:presLayoutVars>
          <dgm:bulletEnabled val="1"/>
        </dgm:presLayoutVars>
      </dgm:prSet>
      <dgm:spPr/>
    </dgm:pt>
  </dgm:ptLst>
  <dgm:cxnLst>
    <dgm:cxn modelId="{35180C08-1039-4A05-B9D7-76B2BCB4B062}" srcId="{B25365EB-7FCF-47B4-9EC3-F987C345DCDB}" destId="{FD074638-3706-4EEF-88C4-972BB3877ADA}" srcOrd="1" destOrd="0" parTransId="{CBBF9505-6E8B-4174-B3E5-ECA24D93ABED}" sibTransId="{55EAEE0F-C83E-4330-AED4-4EA19B38ABBA}"/>
    <dgm:cxn modelId="{DD1FA108-D871-411B-AD31-A25F67E62A1B}" type="presOf" srcId="{B25365EB-7FCF-47B4-9EC3-F987C345DCDB}" destId="{D9FFD9A3-AF34-4C94-9397-9009108CBCA2}" srcOrd="0" destOrd="0" presId="urn:microsoft.com/office/officeart/2005/8/layout/hierarchy3"/>
    <dgm:cxn modelId="{F7C78309-9C45-401C-929F-831BC2E2C1D7}" srcId="{B25365EB-7FCF-47B4-9EC3-F987C345DCDB}" destId="{2C53C907-F0C4-4621-BAEB-5D89BC303D69}" srcOrd="3" destOrd="0" parTransId="{66C4171D-5817-4111-9B4A-3485A3744B15}" sibTransId="{017E0949-27B9-49B2-9F3A-A64A91255462}"/>
    <dgm:cxn modelId="{14132C0F-F1B0-4C0D-B528-3298A10108B3}" type="presOf" srcId="{FD20B447-B2E7-439F-BB7D-3C4F06A0E047}" destId="{ABFAD79A-C1FB-48AB-A4CA-FCC08F4F3609}" srcOrd="0" destOrd="0" presId="urn:microsoft.com/office/officeart/2005/8/layout/hierarchy3"/>
    <dgm:cxn modelId="{9523171F-9575-45A8-A6FC-ADFCC6A3656B}" type="presOf" srcId="{66C4171D-5817-4111-9B4A-3485A3744B15}" destId="{8A495211-68DA-43B4-9EB3-F81CDF80FA68}" srcOrd="0" destOrd="0" presId="urn:microsoft.com/office/officeart/2005/8/layout/hierarchy3"/>
    <dgm:cxn modelId="{C4EE5A60-4A5F-45F8-B9F0-237833100DE9}" type="presOf" srcId="{FD074638-3706-4EEF-88C4-972BB3877ADA}" destId="{B346992D-259F-44A0-99FD-735A887570B2}" srcOrd="0" destOrd="0" presId="urn:microsoft.com/office/officeart/2005/8/layout/hierarchy3"/>
    <dgm:cxn modelId="{1AC5BD41-F56A-4DC7-A0D7-002D2B92F707}" srcId="{B25365EB-7FCF-47B4-9EC3-F987C345DCDB}" destId="{FD20B447-B2E7-439F-BB7D-3C4F06A0E047}" srcOrd="2" destOrd="0" parTransId="{19B84F2C-FB90-4ACC-9129-86DEDF86312C}" sibTransId="{B0A2CEE4-26C1-4DD6-BCC2-CB43B0C022EE}"/>
    <dgm:cxn modelId="{01652D45-DBFC-4802-9571-9BF4D229627E}" type="presOf" srcId="{A22E9571-2479-4485-9D69-37C8223F912D}" destId="{0FCD0BE8-BC76-410A-A01A-6731C4C49615}" srcOrd="0" destOrd="0" presId="urn:microsoft.com/office/officeart/2005/8/layout/hierarchy3"/>
    <dgm:cxn modelId="{67D0F166-C82E-4F42-9BE6-735E7CA2C1C6}" type="presOf" srcId="{5B352A48-B845-448A-8ED0-1023A408A9C9}" destId="{0007C0FA-07C9-4495-A71E-23773F2970F0}" srcOrd="0" destOrd="0" presId="urn:microsoft.com/office/officeart/2005/8/layout/hierarchy3"/>
    <dgm:cxn modelId="{56398668-1CBD-4045-A2F3-4C2D47B823D5}" type="presOf" srcId="{B25365EB-7FCF-47B4-9EC3-F987C345DCDB}" destId="{CB3FEE55-D22F-45F2-9E98-5DA82DB238BE}" srcOrd="1" destOrd="0" presId="urn:microsoft.com/office/officeart/2005/8/layout/hierarchy3"/>
    <dgm:cxn modelId="{3D683F76-57A0-45D9-8FBD-9598F93E9B46}" type="presOf" srcId="{19B84F2C-FB90-4ACC-9129-86DEDF86312C}" destId="{A7F9054B-15B5-46E9-8A6C-67D6D0610735}" srcOrd="0" destOrd="0" presId="urn:microsoft.com/office/officeart/2005/8/layout/hierarchy3"/>
    <dgm:cxn modelId="{7B4F18CB-2193-4EE8-9A3F-F327EAA34568}" type="presOf" srcId="{D1F74AD4-87BC-4148-87C7-CFF0DC8924F9}" destId="{2793A488-DD45-40D5-B133-F593E27AE8EB}" srcOrd="0" destOrd="0" presId="urn:microsoft.com/office/officeart/2005/8/layout/hierarchy3"/>
    <dgm:cxn modelId="{223853E5-B4A0-4CEB-8DFD-4754CA132584}" type="presOf" srcId="{CBBF9505-6E8B-4174-B3E5-ECA24D93ABED}" destId="{990509C5-2570-424F-9F01-73C391B8875B}" srcOrd="0" destOrd="0" presId="urn:microsoft.com/office/officeart/2005/8/layout/hierarchy3"/>
    <dgm:cxn modelId="{BEFFA4E6-3686-4AA7-944B-D7CE0D3092D1}" srcId="{B25365EB-7FCF-47B4-9EC3-F987C345DCDB}" destId="{5B352A48-B845-448A-8ED0-1023A408A9C9}" srcOrd="0" destOrd="0" parTransId="{D1F74AD4-87BC-4148-87C7-CFF0DC8924F9}" sibTransId="{9ED872B9-1B1A-46C7-A8F5-CE113D814B00}"/>
    <dgm:cxn modelId="{149177FC-8059-40F2-B0DC-893F39909E05}" type="presOf" srcId="{2C53C907-F0C4-4621-BAEB-5D89BC303D69}" destId="{1533A8D6-23A8-45BC-BAB2-7EEAAF9790F3}" srcOrd="0" destOrd="0" presId="urn:microsoft.com/office/officeart/2005/8/layout/hierarchy3"/>
    <dgm:cxn modelId="{CAF9ADFD-4776-42AB-B89C-E77CAE21AC54}" srcId="{A22E9571-2479-4485-9D69-37C8223F912D}" destId="{B25365EB-7FCF-47B4-9EC3-F987C345DCDB}" srcOrd="0" destOrd="0" parTransId="{949C54BF-4197-41E6-B3F2-9D150A39C521}" sibTransId="{CDB321B5-FD7C-4A98-ACA9-90DFDB4EC606}"/>
    <dgm:cxn modelId="{54413CAB-53A1-41FC-80BF-4CA4AD3CDFEF}" type="presParOf" srcId="{0FCD0BE8-BC76-410A-A01A-6731C4C49615}" destId="{12E3F7B5-C229-414D-B4B0-805433D84FD7}" srcOrd="0" destOrd="0" presId="urn:microsoft.com/office/officeart/2005/8/layout/hierarchy3"/>
    <dgm:cxn modelId="{455DE264-09C6-491A-B52B-DF0B71DE8792}" type="presParOf" srcId="{12E3F7B5-C229-414D-B4B0-805433D84FD7}" destId="{4610C777-AD24-4D86-A390-38AA18D80CDB}" srcOrd="0" destOrd="0" presId="urn:microsoft.com/office/officeart/2005/8/layout/hierarchy3"/>
    <dgm:cxn modelId="{E94080FE-B3D5-43EF-B308-60122B31DC39}" type="presParOf" srcId="{4610C777-AD24-4D86-A390-38AA18D80CDB}" destId="{D9FFD9A3-AF34-4C94-9397-9009108CBCA2}" srcOrd="0" destOrd="0" presId="urn:microsoft.com/office/officeart/2005/8/layout/hierarchy3"/>
    <dgm:cxn modelId="{72B0DF89-A9F8-4EC5-A2BD-DA5E4E964912}" type="presParOf" srcId="{4610C777-AD24-4D86-A390-38AA18D80CDB}" destId="{CB3FEE55-D22F-45F2-9E98-5DA82DB238BE}" srcOrd="1" destOrd="0" presId="urn:microsoft.com/office/officeart/2005/8/layout/hierarchy3"/>
    <dgm:cxn modelId="{B2724600-59D2-4577-9668-E531E799D2B0}" type="presParOf" srcId="{12E3F7B5-C229-414D-B4B0-805433D84FD7}" destId="{C8EAAB9C-1446-4247-BB28-CAC8023A9321}" srcOrd="1" destOrd="0" presId="urn:microsoft.com/office/officeart/2005/8/layout/hierarchy3"/>
    <dgm:cxn modelId="{5FF90002-37C1-43DE-A5A3-89ECE317945E}" type="presParOf" srcId="{C8EAAB9C-1446-4247-BB28-CAC8023A9321}" destId="{2793A488-DD45-40D5-B133-F593E27AE8EB}" srcOrd="0" destOrd="0" presId="urn:microsoft.com/office/officeart/2005/8/layout/hierarchy3"/>
    <dgm:cxn modelId="{7BEF2070-C6B7-4E0C-B3D8-996C3840C474}" type="presParOf" srcId="{C8EAAB9C-1446-4247-BB28-CAC8023A9321}" destId="{0007C0FA-07C9-4495-A71E-23773F2970F0}" srcOrd="1" destOrd="0" presId="urn:microsoft.com/office/officeart/2005/8/layout/hierarchy3"/>
    <dgm:cxn modelId="{D56A0699-C9E5-4B85-BB18-87AC32CA0913}" type="presParOf" srcId="{C8EAAB9C-1446-4247-BB28-CAC8023A9321}" destId="{990509C5-2570-424F-9F01-73C391B8875B}" srcOrd="2" destOrd="0" presId="urn:microsoft.com/office/officeart/2005/8/layout/hierarchy3"/>
    <dgm:cxn modelId="{861CF0CC-DEE8-4849-9E30-940D8CDF9DD8}" type="presParOf" srcId="{C8EAAB9C-1446-4247-BB28-CAC8023A9321}" destId="{B346992D-259F-44A0-99FD-735A887570B2}" srcOrd="3" destOrd="0" presId="urn:microsoft.com/office/officeart/2005/8/layout/hierarchy3"/>
    <dgm:cxn modelId="{28D4E934-A041-4BC9-BFAF-D9A30554F4CD}" type="presParOf" srcId="{C8EAAB9C-1446-4247-BB28-CAC8023A9321}" destId="{A7F9054B-15B5-46E9-8A6C-67D6D0610735}" srcOrd="4" destOrd="0" presId="urn:microsoft.com/office/officeart/2005/8/layout/hierarchy3"/>
    <dgm:cxn modelId="{56AA2E65-26D9-4242-9E2B-9D99C0A4C40C}" type="presParOf" srcId="{C8EAAB9C-1446-4247-BB28-CAC8023A9321}" destId="{ABFAD79A-C1FB-48AB-A4CA-FCC08F4F3609}" srcOrd="5" destOrd="0" presId="urn:microsoft.com/office/officeart/2005/8/layout/hierarchy3"/>
    <dgm:cxn modelId="{AE15D709-FECC-43C7-80B5-AB14B457030A}" type="presParOf" srcId="{C8EAAB9C-1446-4247-BB28-CAC8023A9321}" destId="{8A495211-68DA-43B4-9EB3-F81CDF80FA68}" srcOrd="6" destOrd="0" presId="urn:microsoft.com/office/officeart/2005/8/layout/hierarchy3"/>
    <dgm:cxn modelId="{29194E25-38DD-41C4-A648-D7E5E98BA883}" type="presParOf" srcId="{C8EAAB9C-1446-4247-BB28-CAC8023A9321}" destId="{1533A8D6-23A8-45BC-BAB2-7EEAAF9790F3}" srcOrd="7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85.xml><?xml version="1.0" encoding="utf-8"?>
<dgm:dataModel xmlns:dgm="http://schemas.openxmlformats.org/drawingml/2006/diagram" xmlns:a="http://schemas.openxmlformats.org/drawingml/2006/main">
  <dgm:ptLst>
    <dgm:pt modelId="{EB1AA066-CA9A-45C3-8DFC-1B732E7FC0EF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DF805A3-29EB-41A1-BF6B-07571D3DCF3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400" baseline="0" dirty="0"/>
            <a:t>Initiate an Invite</a:t>
          </a:r>
          <a:endParaRPr lang="en-US" sz="2400" dirty="0"/>
        </a:p>
      </dgm:t>
    </dgm:pt>
    <dgm:pt modelId="{C64A4461-AE94-47FE-BA27-814ED54DDB15}" type="parTrans" cxnId="{BB856F04-E228-4267-AB53-AA438B3CCED1}">
      <dgm:prSet/>
      <dgm:spPr/>
      <dgm:t>
        <a:bodyPr/>
        <a:lstStyle/>
        <a:p>
          <a:endParaRPr lang="en-US"/>
        </a:p>
      </dgm:t>
    </dgm:pt>
    <dgm:pt modelId="{7185FB6F-1D3B-49DD-8533-A609B879EF29}" type="sibTrans" cxnId="{BB856F04-E228-4267-AB53-AA438B3CCED1}">
      <dgm:prSet/>
      <dgm:spPr/>
      <dgm:t>
        <a:bodyPr/>
        <a:lstStyle/>
        <a:p>
          <a:endParaRPr lang="en-US"/>
        </a:p>
      </dgm:t>
    </dgm:pt>
    <dgm:pt modelId="{6E6A3ACE-1D42-4E0B-A25E-02E192497DAD}" type="pres">
      <dgm:prSet presAssocID="{EB1AA066-CA9A-45C3-8DFC-1B732E7FC0EF}" presName="linear" presStyleCnt="0">
        <dgm:presLayoutVars>
          <dgm:animLvl val="lvl"/>
          <dgm:resizeHandles val="exact"/>
        </dgm:presLayoutVars>
      </dgm:prSet>
      <dgm:spPr/>
    </dgm:pt>
    <dgm:pt modelId="{20D736D9-A0D4-4982-B60D-EB9E6F7A26CC}" type="pres">
      <dgm:prSet presAssocID="{9DF805A3-29EB-41A1-BF6B-07571D3DCF33}" presName="parentText" presStyleLbl="node1" presStyleIdx="0" presStyleCnt="1" custScaleY="186081" custLinFactNeighborX="0" custLinFactNeighborY="-13533">
        <dgm:presLayoutVars>
          <dgm:chMax val="0"/>
          <dgm:bulletEnabled val="1"/>
        </dgm:presLayoutVars>
      </dgm:prSet>
      <dgm:spPr/>
    </dgm:pt>
  </dgm:ptLst>
  <dgm:cxnLst>
    <dgm:cxn modelId="{F9E3AE01-7081-4F3D-BB56-97C556D445C8}" type="presOf" srcId="{9DF805A3-29EB-41A1-BF6B-07571D3DCF33}" destId="{20D736D9-A0D4-4982-B60D-EB9E6F7A26CC}" srcOrd="0" destOrd="0" presId="urn:microsoft.com/office/officeart/2005/8/layout/vList2"/>
    <dgm:cxn modelId="{BB856F04-E228-4267-AB53-AA438B3CCED1}" srcId="{EB1AA066-CA9A-45C3-8DFC-1B732E7FC0EF}" destId="{9DF805A3-29EB-41A1-BF6B-07571D3DCF33}" srcOrd="0" destOrd="0" parTransId="{C64A4461-AE94-47FE-BA27-814ED54DDB15}" sibTransId="{7185FB6F-1D3B-49DD-8533-A609B879EF29}"/>
    <dgm:cxn modelId="{5125E6ED-B804-4955-A552-B009FA41CCA9}" type="presOf" srcId="{EB1AA066-CA9A-45C3-8DFC-1B732E7FC0EF}" destId="{6E6A3ACE-1D42-4E0B-A25E-02E192497DAD}" srcOrd="0" destOrd="0" presId="urn:microsoft.com/office/officeart/2005/8/layout/vList2"/>
    <dgm:cxn modelId="{EAEE6051-2A07-4C35-A937-3023814E674E}" type="presParOf" srcId="{6E6A3ACE-1D42-4E0B-A25E-02E192497DAD}" destId="{20D736D9-A0D4-4982-B60D-EB9E6F7A26CC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6.xml><?xml version="1.0" encoding="utf-8"?>
<dgm:dataModel xmlns:dgm="http://schemas.openxmlformats.org/drawingml/2006/diagram" xmlns:a="http://schemas.openxmlformats.org/drawingml/2006/main">
  <dgm:ptLst>
    <dgm:pt modelId="{A62543C4-17CC-4BA6-B3B2-0038E0C65E68}" type="doc">
      <dgm:prSet loTypeId="urn:microsoft.com/office/officeart/2005/8/layout/hierarchy3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AE56301-BBD0-4505-8134-5D5D4269DDC4}">
      <dgm:prSet/>
      <dgm:spPr/>
      <dgm:t>
        <a:bodyPr/>
        <a:lstStyle/>
        <a:p>
          <a:r>
            <a:rPr lang="en-US" b="1" dirty="0"/>
            <a:t>Skip the search fields</a:t>
          </a:r>
        </a:p>
      </dgm:t>
    </dgm:pt>
    <dgm:pt modelId="{5186DC65-F9BA-4B02-999B-0E15D26B2D75}" type="parTrans" cxnId="{24E47CD7-9610-4B9B-AEB5-2797848C8869}">
      <dgm:prSet/>
      <dgm:spPr/>
      <dgm:t>
        <a:bodyPr/>
        <a:lstStyle/>
        <a:p>
          <a:endParaRPr lang="en-US"/>
        </a:p>
      </dgm:t>
    </dgm:pt>
    <dgm:pt modelId="{CC27665A-7D96-47FD-9336-4EE15689A95E}" type="sibTrans" cxnId="{24E47CD7-9610-4B9B-AEB5-2797848C8869}">
      <dgm:prSet/>
      <dgm:spPr/>
      <dgm:t>
        <a:bodyPr/>
        <a:lstStyle/>
        <a:p>
          <a:endParaRPr lang="en-US"/>
        </a:p>
      </dgm:t>
    </dgm:pt>
    <dgm:pt modelId="{0C3CF352-1DD1-4C00-B14B-47F71CB7602D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The screen populates with Search boxes</a:t>
          </a:r>
        </a:p>
      </dgm:t>
    </dgm:pt>
    <dgm:pt modelId="{09109A7D-678F-497D-BA6D-DBE913E7E47B}" type="parTrans" cxnId="{B9FE73A8-9F89-4ECB-998B-06E37ABEBCFB}">
      <dgm:prSet/>
      <dgm:spPr/>
      <dgm:t>
        <a:bodyPr/>
        <a:lstStyle/>
        <a:p>
          <a:endParaRPr lang="en-US"/>
        </a:p>
      </dgm:t>
    </dgm:pt>
    <dgm:pt modelId="{BF7789C9-0B5E-48F0-A1A1-3C631DC8E0A2}" type="sibTrans" cxnId="{B9FE73A8-9F89-4ECB-998B-06E37ABEBCFB}">
      <dgm:prSet/>
      <dgm:spPr/>
      <dgm:t>
        <a:bodyPr/>
        <a:lstStyle/>
        <a:p>
          <a:endParaRPr lang="en-US"/>
        </a:p>
      </dgm:t>
    </dgm:pt>
    <dgm:pt modelId="{773FD660-0092-4664-AFDF-5DCF1D960871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Ignore</a:t>
          </a:r>
          <a:r>
            <a:rPr lang="en-US" dirty="0">
              <a:solidFill>
                <a:schemeClr val="accent2"/>
              </a:solidFill>
            </a:rPr>
            <a:t> the search boxes and Search button</a:t>
          </a:r>
        </a:p>
      </dgm:t>
    </dgm:pt>
    <dgm:pt modelId="{265DC2B8-9223-4CB0-A916-B743E08DFF41}" type="parTrans" cxnId="{F1F66DC6-E3AA-4C97-B456-C6D0BBAFD71E}">
      <dgm:prSet/>
      <dgm:spPr/>
      <dgm:t>
        <a:bodyPr/>
        <a:lstStyle/>
        <a:p>
          <a:endParaRPr lang="en-US"/>
        </a:p>
      </dgm:t>
    </dgm:pt>
    <dgm:pt modelId="{50780208-52AA-4D6D-9FBD-AA2A0A68209E}" type="sibTrans" cxnId="{F1F66DC6-E3AA-4C97-B456-C6D0BBAFD71E}">
      <dgm:prSet/>
      <dgm:spPr/>
      <dgm:t>
        <a:bodyPr/>
        <a:lstStyle/>
        <a:p>
          <a:endParaRPr lang="en-US"/>
        </a:p>
      </dgm:t>
    </dgm:pt>
    <dgm:pt modelId="{9418237E-15D7-4478-90C8-3CE5E6D18E09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These are used to find EXISTING web forms</a:t>
          </a:r>
        </a:p>
      </dgm:t>
    </dgm:pt>
    <dgm:pt modelId="{C4E93B4F-6249-4A5C-AFCA-33ABB6AB1813}" type="parTrans" cxnId="{0DC3DC9D-7B6E-4F6C-AC36-D285728EB355}">
      <dgm:prSet/>
      <dgm:spPr/>
      <dgm:t>
        <a:bodyPr/>
        <a:lstStyle/>
        <a:p>
          <a:endParaRPr lang="en-US"/>
        </a:p>
      </dgm:t>
    </dgm:pt>
    <dgm:pt modelId="{9FE6F3C5-6758-4A00-8158-87670D78FE6D}" type="sibTrans" cxnId="{0DC3DC9D-7B6E-4F6C-AC36-D285728EB355}">
      <dgm:prSet/>
      <dgm:spPr/>
      <dgm:t>
        <a:bodyPr/>
        <a:lstStyle/>
        <a:p>
          <a:endParaRPr lang="en-US"/>
        </a:p>
      </dgm:t>
    </dgm:pt>
    <dgm:pt modelId="{C707BFED-D9E9-41FC-8DCF-39F0CB719A26}">
      <dgm:prSet/>
      <dgm:spPr/>
      <dgm:t>
        <a:bodyPr/>
        <a:lstStyle/>
        <a:p>
          <a:r>
            <a:rPr lang="en-US" b="1" dirty="0"/>
            <a:t>Click Add</a:t>
          </a:r>
          <a:endParaRPr lang="en-US" dirty="0"/>
        </a:p>
      </dgm:t>
    </dgm:pt>
    <dgm:pt modelId="{FE89A7CE-2A9F-40F5-BC1E-92F29359E3C3}" type="parTrans" cxnId="{850DA790-8933-4252-BB76-887607E402B7}">
      <dgm:prSet/>
      <dgm:spPr/>
      <dgm:t>
        <a:bodyPr/>
        <a:lstStyle/>
        <a:p>
          <a:endParaRPr lang="en-US"/>
        </a:p>
      </dgm:t>
    </dgm:pt>
    <dgm:pt modelId="{D0A1E9B3-886E-4170-9DF4-9E7D10491711}" type="sibTrans" cxnId="{850DA790-8933-4252-BB76-887607E402B7}">
      <dgm:prSet/>
      <dgm:spPr/>
      <dgm:t>
        <a:bodyPr/>
        <a:lstStyle/>
        <a:p>
          <a:endParaRPr lang="en-US"/>
        </a:p>
      </dgm:t>
    </dgm:pt>
    <dgm:pt modelId="{C3FC221A-A05A-41E7-A238-90F32584E6DD}" type="pres">
      <dgm:prSet presAssocID="{A62543C4-17CC-4BA6-B3B2-0038E0C65E68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4C9B8D0C-C119-4A80-B703-183CB9076654}" type="pres">
      <dgm:prSet presAssocID="{4AE56301-BBD0-4505-8134-5D5D4269DDC4}" presName="root" presStyleCnt="0"/>
      <dgm:spPr/>
    </dgm:pt>
    <dgm:pt modelId="{6A7E9450-457D-4F22-A2F4-F68F984D79F5}" type="pres">
      <dgm:prSet presAssocID="{4AE56301-BBD0-4505-8134-5D5D4269DDC4}" presName="rootComposite" presStyleCnt="0"/>
      <dgm:spPr/>
    </dgm:pt>
    <dgm:pt modelId="{E16D7A50-1557-44CF-B9CA-FD4962C015FA}" type="pres">
      <dgm:prSet presAssocID="{4AE56301-BBD0-4505-8134-5D5D4269DDC4}" presName="rootText" presStyleLbl="node1" presStyleIdx="0" presStyleCnt="2"/>
      <dgm:spPr/>
    </dgm:pt>
    <dgm:pt modelId="{D8A7ACFC-7955-4519-873F-9B2DAFE78162}" type="pres">
      <dgm:prSet presAssocID="{4AE56301-BBD0-4505-8134-5D5D4269DDC4}" presName="rootConnector" presStyleLbl="node1" presStyleIdx="0" presStyleCnt="2"/>
      <dgm:spPr/>
    </dgm:pt>
    <dgm:pt modelId="{1DDB8B7F-57E3-4128-A27B-8DA9D57DACBE}" type="pres">
      <dgm:prSet presAssocID="{4AE56301-BBD0-4505-8134-5D5D4269DDC4}" presName="childShape" presStyleCnt="0"/>
      <dgm:spPr/>
    </dgm:pt>
    <dgm:pt modelId="{2E2B1B96-4143-4E96-A496-DA4316E7B5B4}" type="pres">
      <dgm:prSet presAssocID="{09109A7D-678F-497D-BA6D-DBE913E7E47B}" presName="Name13" presStyleLbl="parChTrans1D2" presStyleIdx="0" presStyleCnt="1"/>
      <dgm:spPr/>
    </dgm:pt>
    <dgm:pt modelId="{ED1C578B-C1F8-497D-962E-08B8B38B36EE}" type="pres">
      <dgm:prSet presAssocID="{0C3CF352-1DD1-4C00-B14B-47F71CB7602D}" presName="childText" presStyleLbl="bgAcc1" presStyleIdx="0" presStyleCnt="1" custScaleY="183136">
        <dgm:presLayoutVars>
          <dgm:bulletEnabled val="1"/>
        </dgm:presLayoutVars>
      </dgm:prSet>
      <dgm:spPr/>
    </dgm:pt>
    <dgm:pt modelId="{F6462F09-B316-4D5D-B4A0-D300AFE47B5B}" type="pres">
      <dgm:prSet presAssocID="{C707BFED-D9E9-41FC-8DCF-39F0CB719A26}" presName="root" presStyleCnt="0"/>
      <dgm:spPr/>
    </dgm:pt>
    <dgm:pt modelId="{BB08C143-D3F3-4701-AF0A-512C40FC10CD}" type="pres">
      <dgm:prSet presAssocID="{C707BFED-D9E9-41FC-8DCF-39F0CB719A26}" presName="rootComposite" presStyleCnt="0"/>
      <dgm:spPr/>
    </dgm:pt>
    <dgm:pt modelId="{E2D57D97-AEA2-4722-A3E3-FC4E32F6A63F}" type="pres">
      <dgm:prSet presAssocID="{C707BFED-D9E9-41FC-8DCF-39F0CB719A26}" presName="rootText" presStyleLbl="node1" presStyleIdx="1" presStyleCnt="2"/>
      <dgm:spPr/>
    </dgm:pt>
    <dgm:pt modelId="{BBB45CE8-8960-4E26-94EA-41FEC147B92D}" type="pres">
      <dgm:prSet presAssocID="{C707BFED-D9E9-41FC-8DCF-39F0CB719A26}" presName="rootConnector" presStyleLbl="node1" presStyleIdx="1" presStyleCnt="2"/>
      <dgm:spPr/>
    </dgm:pt>
    <dgm:pt modelId="{19CDFFF2-A6F1-4B44-A539-21B0BF423DCA}" type="pres">
      <dgm:prSet presAssocID="{C707BFED-D9E9-41FC-8DCF-39F0CB719A26}" presName="childShape" presStyleCnt="0"/>
      <dgm:spPr/>
    </dgm:pt>
  </dgm:ptLst>
  <dgm:cxnLst>
    <dgm:cxn modelId="{BC64291A-13BC-4654-BF57-4C71D1DAA46B}" type="presOf" srcId="{4AE56301-BBD0-4505-8134-5D5D4269DDC4}" destId="{D8A7ACFC-7955-4519-873F-9B2DAFE78162}" srcOrd="1" destOrd="0" presId="urn:microsoft.com/office/officeart/2005/8/layout/hierarchy3"/>
    <dgm:cxn modelId="{8AE8061D-BF3D-43A0-8985-2C2F5B693E71}" type="presOf" srcId="{4AE56301-BBD0-4505-8134-5D5D4269DDC4}" destId="{E16D7A50-1557-44CF-B9CA-FD4962C015FA}" srcOrd="0" destOrd="0" presId="urn:microsoft.com/office/officeart/2005/8/layout/hierarchy3"/>
    <dgm:cxn modelId="{25EF3226-22A7-4BCB-8BCE-3A534F52F59A}" type="presOf" srcId="{0C3CF352-1DD1-4C00-B14B-47F71CB7602D}" destId="{ED1C578B-C1F8-497D-962E-08B8B38B36EE}" srcOrd="0" destOrd="0" presId="urn:microsoft.com/office/officeart/2005/8/layout/hierarchy3"/>
    <dgm:cxn modelId="{D50E1D73-C536-4BEB-ACFB-A149656D38F0}" type="presOf" srcId="{09109A7D-678F-497D-BA6D-DBE913E7E47B}" destId="{2E2B1B96-4143-4E96-A496-DA4316E7B5B4}" srcOrd="0" destOrd="0" presId="urn:microsoft.com/office/officeart/2005/8/layout/hierarchy3"/>
    <dgm:cxn modelId="{E7C2C886-09D1-40F8-B0D4-E53D92414490}" type="presOf" srcId="{C707BFED-D9E9-41FC-8DCF-39F0CB719A26}" destId="{E2D57D97-AEA2-4722-A3E3-FC4E32F6A63F}" srcOrd="0" destOrd="0" presId="urn:microsoft.com/office/officeart/2005/8/layout/hierarchy3"/>
    <dgm:cxn modelId="{850DA790-8933-4252-BB76-887607E402B7}" srcId="{A62543C4-17CC-4BA6-B3B2-0038E0C65E68}" destId="{C707BFED-D9E9-41FC-8DCF-39F0CB719A26}" srcOrd="1" destOrd="0" parTransId="{FE89A7CE-2A9F-40F5-BC1E-92F29359E3C3}" sibTransId="{D0A1E9B3-886E-4170-9DF4-9E7D10491711}"/>
    <dgm:cxn modelId="{0DC3DC9D-7B6E-4F6C-AC36-D285728EB355}" srcId="{0C3CF352-1DD1-4C00-B14B-47F71CB7602D}" destId="{9418237E-15D7-4478-90C8-3CE5E6D18E09}" srcOrd="1" destOrd="0" parTransId="{C4E93B4F-6249-4A5C-AFCA-33ABB6AB1813}" sibTransId="{9FE6F3C5-6758-4A00-8158-87670D78FE6D}"/>
    <dgm:cxn modelId="{A67BFAA3-F470-48D7-B6CD-7CBBB085528B}" type="presOf" srcId="{A62543C4-17CC-4BA6-B3B2-0038E0C65E68}" destId="{C3FC221A-A05A-41E7-A238-90F32584E6DD}" srcOrd="0" destOrd="0" presId="urn:microsoft.com/office/officeart/2005/8/layout/hierarchy3"/>
    <dgm:cxn modelId="{B9FE73A8-9F89-4ECB-998B-06E37ABEBCFB}" srcId="{4AE56301-BBD0-4505-8134-5D5D4269DDC4}" destId="{0C3CF352-1DD1-4C00-B14B-47F71CB7602D}" srcOrd="0" destOrd="0" parTransId="{09109A7D-678F-497D-BA6D-DBE913E7E47B}" sibTransId="{BF7789C9-0B5E-48F0-A1A1-3C631DC8E0A2}"/>
    <dgm:cxn modelId="{F1F66DC6-E3AA-4C97-B456-C6D0BBAFD71E}" srcId="{0C3CF352-1DD1-4C00-B14B-47F71CB7602D}" destId="{773FD660-0092-4664-AFDF-5DCF1D960871}" srcOrd="0" destOrd="0" parTransId="{265DC2B8-9223-4CB0-A916-B743E08DFF41}" sibTransId="{50780208-52AA-4D6D-9FBD-AA2A0A68209E}"/>
    <dgm:cxn modelId="{1D0E33D4-DECF-430A-9D28-18890009A2F9}" type="presOf" srcId="{773FD660-0092-4664-AFDF-5DCF1D960871}" destId="{ED1C578B-C1F8-497D-962E-08B8B38B36EE}" srcOrd="0" destOrd="1" presId="urn:microsoft.com/office/officeart/2005/8/layout/hierarchy3"/>
    <dgm:cxn modelId="{24E47CD7-9610-4B9B-AEB5-2797848C8869}" srcId="{A62543C4-17CC-4BA6-B3B2-0038E0C65E68}" destId="{4AE56301-BBD0-4505-8134-5D5D4269DDC4}" srcOrd="0" destOrd="0" parTransId="{5186DC65-F9BA-4B02-999B-0E15D26B2D75}" sibTransId="{CC27665A-7D96-47FD-9336-4EE15689A95E}"/>
    <dgm:cxn modelId="{AAE7F3D9-3878-4EDF-B556-714936D07AC4}" type="presOf" srcId="{C707BFED-D9E9-41FC-8DCF-39F0CB719A26}" destId="{BBB45CE8-8960-4E26-94EA-41FEC147B92D}" srcOrd="1" destOrd="0" presId="urn:microsoft.com/office/officeart/2005/8/layout/hierarchy3"/>
    <dgm:cxn modelId="{56BEA1F1-18FA-43E7-A81A-B414B8C161CF}" type="presOf" srcId="{9418237E-15D7-4478-90C8-3CE5E6D18E09}" destId="{ED1C578B-C1F8-497D-962E-08B8B38B36EE}" srcOrd="0" destOrd="2" presId="urn:microsoft.com/office/officeart/2005/8/layout/hierarchy3"/>
    <dgm:cxn modelId="{47E46DF9-D90B-4260-8394-24E9CB217E57}" type="presParOf" srcId="{C3FC221A-A05A-41E7-A238-90F32584E6DD}" destId="{4C9B8D0C-C119-4A80-B703-183CB9076654}" srcOrd="0" destOrd="0" presId="urn:microsoft.com/office/officeart/2005/8/layout/hierarchy3"/>
    <dgm:cxn modelId="{A8A90F5A-09A0-4A8A-ABE9-372959910792}" type="presParOf" srcId="{4C9B8D0C-C119-4A80-B703-183CB9076654}" destId="{6A7E9450-457D-4F22-A2F4-F68F984D79F5}" srcOrd="0" destOrd="0" presId="urn:microsoft.com/office/officeart/2005/8/layout/hierarchy3"/>
    <dgm:cxn modelId="{04F41818-39D1-4217-9BBF-89162106D177}" type="presParOf" srcId="{6A7E9450-457D-4F22-A2F4-F68F984D79F5}" destId="{E16D7A50-1557-44CF-B9CA-FD4962C015FA}" srcOrd="0" destOrd="0" presId="urn:microsoft.com/office/officeart/2005/8/layout/hierarchy3"/>
    <dgm:cxn modelId="{B7990993-22CA-4279-8C8B-AD0C35B1B4D1}" type="presParOf" srcId="{6A7E9450-457D-4F22-A2F4-F68F984D79F5}" destId="{D8A7ACFC-7955-4519-873F-9B2DAFE78162}" srcOrd="1" destOrd="0" presId="urn:microsoft.com/office/officeart/2005/8/layout/hierarchy3"/>
    <dgm:cxn modelId="{54A8C626-CD99-4867-8F1A-042146154B6E}" type="presParOf" srcId="{4C9B8D0C-C119-4A80-B703-183CB9076654}" destId="{1DDB8B7F-57E3-4128-A27B-8DA9D57DACBE}" srcOrd="1" destOrd="0" presId="urn:microsoft.com/office/officeart/2005/8/layout/hierarchy3"/>
    <dgm:cxn modelId="{2F88C77C-87C2-488E-AA8A-13B22AA8C657}" type="presParOf" srcId="{1DDB8B7F-57E3-4128-A27B-8DA9D57DACBE}" destId="{2E2B1B96-4143-4E96-A496-DA4316E7B5B4}" srcOrd="0" destOrd="0" presId="urn:microsoft.com/office/officeart/2005/8/layout/hierarchy3"/>
    <dgm:cxn modelId="{8CC1BE13-81E9-41C4-BA2F-0E6E2B446BBE}" type="presParOf" srcId="{1DDB8B7F-57E3-4128-A27B-8DA9D57DACBE}" destId="{ED1C578B-C1F8-497D-962E-08B8B38B36EE}" srcOrd="1" destOrd="0" presId="urn:microsoft.com/office/officeart/2005/8/layout/hierarchy3"/>
    <dgm:cxn modelId="{F0CD4E3D-608D-43AC-923C-315075D1C916}" type="presParOf" srcId="{C3FC221A-A05A-41E7-A238-90F32584E6DD}" destId="{F6462F09-B316-4D5D-B4A0-D300AFE47B5B}" srcOrd="1" destOrd="0" presId="urn:microsoft.com/office/officeart/2005/8/layout/hierarchy3"/>
    <dgm:cxn modelId="{E7A1E5B4-9792-4269-BFE9-AE3152BF8A7D}" type="presParOf" srcId="{F6462F09-B316-4D5D-B4A0-D300AFE47B5B}" destId="{BB08C143-D3F3-4701-AF0A-512C40FC10CD}" srcOrd="0" destOrd="0" presId="urn:microsoft.com/office/officeart/2005/8/layout/hierarchy3"/>
    <dgm:cxn modelId="{24F26454-4B35-4398-B03B-C4F20AD43FCF}" type="presParOf" srcId="{BB08C143-D3F3-4701-AF0A-512C40FC10CD}" destId="{E2D57D97-AEA2-4722-A3E3-FC4E32F6A63F}" srcOrd="0" destOrd="0" presId="urn:microsoft.com/office/officeart/2005/8/layout/hierarchy3"/>
    <dgm:cxn modelId="{40E13A38-1A20-4BEF-B98B-4EF2C4878A39}" type="presParOf" srcId="{BB08C143-D3F3-4701-AF0A-512C40FC10CD}" destId="{BBB45CE8-8960-4E26-94EA-41FEC147B92D}" srcOrd="1" destOrd="0" presId="urn:microsoft.com/office/officeart/2005/8/layout/hierarchy3"/>
    <dgm:cxn modelId="{CD8FC92C-C911-4F72-BA14-30936842743A}" type="presParOf" srcId="{F6462F09-B316-4D5D-B4A0-D300AFE47B5B}" destId="{19CDFFF2-A6F1-4B44-A539-21B0BF423DCA}" srcOrd="1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87.xml><?xml version="1.0" encoding="utf-8"?>
<dgm:dataModel xmlns:dgm="http://schemas.openxmlformats.org/drawingml/2006/diagram" xmlns:a="http://schemas.openxmlformats.org/drawingml/2006/main">
  <dgm:ptLst>
    <dgm:pt modelId="{E05402CA-FB28-43C2-8D11-66857340DC8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D3C7230-5D94-4A31-957B-79B32CEB5ED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800" baseline="0" dirty="0"/>
            <a:t>Add a New Value</a:t>
          </a:r>
          <a:endParaRPr lang="en-US" sz="2800" dirty="0"/>
        </a:p>
      </dgm:t>
    </dgm:pt>
    <dgm:pt modelId="{AA01877A-AE5C-47D6-BAB1-F2EAEA4D687C}" type="parTrans" cxnId="{CE07D62B-5E93-44AD-97F6-2187274724D9}">
      <dgm:prSet/>
      <dgm:spPr/>
      <dgm:t>
        <a:bodyPr/>
        <a:lstStyle/>
        <a:p>
          <a:endParaRPr lang="en-US"/>
        </a:p>
      </dgm:t>
    </dgm:pt>
    <dgm:pt modelId="{A73EF649-207B-42A3-81A6-FE1454420733}" type="sibTrans" cxnId="{CE07D62B-5E93-44AD-97F6-2187274724D9}">
      <dgm:prSet/>
      <dgm:spPr/>
      <dgm:t>
        <a:bodyPr/>
        <a:lstStyle/>
        <a:p>
          <a:endParaRPr lang="en-US"/>
        </a:p>
      </dgm:t>
    </dgm:pt>
    <dgm:pt modelId="{DA407444-F8F7-4C6D-911D-CD8C823834F3}" type="pres">
      <dgm:prSet presAssocID="{E05402CA-FB28-43C2-8D11-66857340DC82}" presName="linear" presStyleCnt="0">
        <dgm:presLayoutVars>
          <dgm:animLvl val="lvl"/>
          <dgm:resizeHandles val="exact"/>
        </dgm:presLayoutVars>
      </dgm:prSet>
      <dgm:spPr/>
    </dgm:pt>
    <dgm:pt modelId="{499A389B-6CFF-443E-A246-6262B21FB4A0}" type="pres">
      <dgm:prSet presAssocID="{1D3C7230-5D94-4A31-957B-79B32CEB5ED3}" presName="parentText" presStyleLbl="node1" presStyleIdx="0" presStyleCnt="1" custScaleY="186081">
        <dgm:presLayoutVars>
          <dgm:chMax val="0"/>
          <dgm:bulletEnabled val="1"/>
        </dgm:presLayoutVars>
      </dgm:prSet>
      <dgm:spPr/>
    </dgm:pt>
  </dgm:ptLst>
  <dgm:cxnLst>
    <dgm:cxn modelId="{CE07D62B-5E93-44AD-97F6-2187274724D9}" srcId="{E05402CA-FB28-43C2-8D11-66857340DC82}" destId="{1D3C7230-5D94-4A31-957B-79B32CEB5ED3}" srcOrd="0" destOrd="0" parTransId="{AA01877A-AE5C-47D6-BAB1-F2EAEA4D687C}" sibTransId="{A73EF649-207B-42A3-81A6-FE1454420733}"/>
    <dgm:cxn modelId="{3A8815BF-831B-4C74-B2ED-2500DE91D390}" type="presOf" srcId="{1D3C7230-5D94-4A31-957B-79B32CEB5ED3}" destId="{499A389B-6CFF-443E-A246-6262B21FB4A0}" srcOrd="0" destOrd="0" presId="urn:microsoft.com/office/officeart/2005/8/layout/vList2"/>
    <dgm:cxn modelId="{1C4EAEC6-E844-411F-A2B5-4D3A30BFFC94}" type="presOf" srcId="{E05402CA-FB28-43C2-8D11-66857340DC82}" destId="{DA407444-F8F7-4C6D-911D-CD8C823834F3}" srcOrd="0" destOrd="0" presId="urn:microsoft.com/office/officeart/2005/8/layout/vList2"/>
    <dgm:cxn modelId="{4AD17952-713F-4276-A1D2-8E8D86CA663F}" type="presParOf" srcId="{DA407444-F8F7-4C6D-911D-CD8C823834F3}" destId="{499A389B-6CFF-443E-A246-6262B21FB4A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8.xml><?xml version="1.0" encoding="utf-8"?>
<dgm:dataModel xmlns:dgm="http://schemas.openxmlformats.org/drawingml/2006/diagram" xmlns:a="http://schemas.openxmlformats.org/drawingml/2006/main">
  <dgm:ptLst>
    <dgm:pt modelId="{E6B046A6-2087-4FDC-B405-1F2E6A6DBD7A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33BA3D4-A2EA-4686-9B4C-691DC03E8A0F}">
      <dgm:prSet custT="1"/>
      <dgm:spPr/>
      <dgm:t>
        <a:bodyPr/>
        <a:lstStyle/>
        <a:p>
          <a:r>
            <a:rPr lang="en-US" sz="2400" b="1" dirty="0"/>
            <a:t>Send a New Invite</a:t>
          </a:r>
          <a:endParaRPr lang="en-US" sz="2400" dirty="0"/>
        </a:p>
      </dgm:t>
    </dgm:pt>
    <dgm:pt modelId="{3FA71DD1-B7C8-420F-A8B0-B2CAC70601D2}" type="parTrans" cxnId="{DD4F4CD3-D743-4A50-AE16-A9F7A1D73E8C}">
      <dgm:prSet/>
      <dgm:spPr/>
      <dgm:t>
        <a:bodyPr/>
        <a:lstStyle/>
        <a:p>
          <a:endParaRPr lang="en-US"/>
        </a:p>
      </dgm:t>
    </dgm:pt>
    <dgm:pt modelId="{5F43F919-30E5-43D4-9BC9-7928F57055E5}" type="sibTrans" cxnId="{DD4F4CD3-D743-4A50-AE16-A9F7A1D73E8C}">
      <dgm:prSet/>
      <dgm:spPr/>
      <dgm:t>
        <a:bodyPr/>
        <a:lstStyle/>
        <a:p>
          <a:endParaRPr lang="en-US"/>
        </a:p>
      </dgm:t>
    </dgm:pt>
    <dgm:pt modelId="{12B6326B-DB2D-4F78-ABCC-3BA7F2214A61}">
      <dgm:prSet custT="1"/>
      <dgm:spPr/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Enter candidate’s email address in Email ID field</a:t>
          </a:r>
        </a:p>
      </dgm:t>
    </dgm:pt>
    <dgm:pt modelId="{AF30371B-5CB6-4531-99E9-449CD6F27C35}" type="parTrans" cxnId="{34200B89-43F7-428C-9039-183A45E37B75}">
      <dgm:prSet/>
      <dgm:spPr/>
      <dgm:t>
        <a:bodyPr/>
        <a:lstStyle/>
        <a:p>
          <a:endParaRPr lang="en-US"/>
        </a:p>
      </dgm:t>
    </dgm:pt>
    <dgm:pt modelId="{8EF4C9F4-4598-47AD-983D-144EA115FA08}" type="sibTrans" cxnId="{34200B89-43F7-428C-9039-183A45E37B75}">
      <dgm:prSet/>
      <dgm:spPr/>
      <dgm:t>
        <a:bodyPr/>
        <a:lstStyle/>
        <a:p>
          <a:endParaRPr lang="en-US"/>
        </a:p>
      </dgm:t>
    </dgm:pt>
    <dgm:pt modelId="{62930F2C-82AB-46BA-A570-7613CC787D91}">
      <dgm:prSet custT="1"/>
      <dgm:spPr/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Email address must be valid until appointment is approved</a:t>
          </a:r>
        </a:p>
      </dgm:t>
    </dgm:pt>
    <dgm:pt modelId="{5C79BF53-0285-49FE-B967-C4AE58091972}" type="parTrans" cxnId="{3593AF06-0FE1-45CB-AB52-8D6E506C75D0}">
      <dgm:prSet/>
      <dgm:spPr/>
      <dgm:t>
        <a:bodyPr/>
        <a:lstStyle/>
        <a:p>
          <a:endParaRPr lang="en-US"/>
        </a:p>
      </dgm:t>
    </dgm:pt>
    <dgm:pt modelId="{BB070A4D-E87E-45E4-A788-982CACAB9806}" type="sibTrans" cxnId="{3593AF06-0FE1-45CB-AB52-8D6E506C75D0}">
      <dgm:prSet/>
      <dgm:spPr/>
      <dgm:t>
        <a:bodyPr/>
        <a:lstStyle/>
        <a:p>
          <a:endParaRPr lang="en-US"/>
        </a:p>
      </dgm:t>
    </dgm:pt>
    <dgm:pt modelId="{0A12F2EA-3414-483E-A654-CC2FA4795E0E}">
      <dgm:prSet custT="1"/>
      <dgm:spPr/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Email address can be used one time only in secure portal</a:t>
          </a:r>
        </a:p>
      </dgm:t>
    </dgm:pt>
    <dgm:pt modelId="{E722F7DF-3693-4EA7-8C89-4AC04B260B03}" type="parTrans" cxnId="{786F32BE-E20B-4DCC-BFBD-5BD00C582FEA}">
      <dgm:prSet/>
      <dgm:spPr/>
      <dgm:t>
        <a:bodyPr/>
        <a:lstStyle/>
        <a:p>
          <a:endParaRPr lang="en-US"/>
        </a:p>
      </dgm:t>
    </dgm:pt>
    <dgm:pt modelId="{59D87FB6-C7A7-4BE2-AC6D-B93AC08D147B}" type="sibTrans" cxnId="{786F32BE-E20B-4DCC-BFBD-5BD00C582FEA}">
      <dgm:prSet/>
      <dgm:spPr/>
      <dgm:t>
        <a:bodyPr/>
        <a:lstStyle/>
        <a:p>
          <a:endParaRPr lang="en-US"/>
        </a:p>
      </dgm:t>
    </dgm:pt>
    <dgm:pt modelId="{D3007F14-AE6F-4CB0-99BB-3CA8E8B9704A}">
      <dgm:prSet custT="1"/>
      <dgm:spPr/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DO NOT use email address from a prior postdoc invite</a:t>
          </a:r>
        </a:p>
      </dgm:t>
    </dgm:pt>
    <dgm:pt modelId="{91755AC5-1E14-4AE7-B16A-4E08A5141EC7}" type="parTrans" cxnId="{7C885E34-59CD-4A44-9670-4387F94E26D0}">
      <dgm:prSet/>
      <dgm:spPr/>
      <dgm:t>
        <a:bodyPr/>
        <a:lstStyle/>
        <a:p>
          <a:endParaRPr lang="en-US"/>
        </a:p>
      </dgm:t>
    </dgm:pt>
    <dgm:pt modelId="{48065D93-14E6-4D9B-B5F3-AF248DFEDF6B}" type="sibTrans" cxnId="{7C885E34-59CD-4A44-9670-4387F94E26D0}">
      <dgm:prSet/>
      <dgm:spPr/>
      <dgm:t>
        <a:bodyPr/>
        <a:lstStyle/>
        <a:p>
          <a:endParaRPr lang="en-US"/>
        </a:p>
      </dgm:t>
    </dgm:pt>
    <dgm:pt modelId="{6DE0B488-0832-4C1B-B2EF-D909F52AEA87}">
      <dgm:prSet custT="1"/>
      <dgm:spPr/>
      <dgm:t>
        <a:bodyPr/>
        <a:lstStyle/>
        <a:p>
          <a:r>
            <a:rPr lang="en-US" sz="1400" b="1" i="1" dirty="0">
              <a:solidFill>
                <a:schemeClr val="accent2"/>
              </a:solidFill>
            </a:rPr>
            <a:t>If copying and pasting email address, ensure there are no spaces or periods before or after the email address that you have copied and entered in the Email ID field</a:t>
          </a:r>
          <a:endParaRPr lang="en-US" sz="1400" dirty="0">
            <a:solidFill>
              <a:schemeClr val="accent2"/>
            </a:solidFill>
          </a:endParaRPr>
        </a:p>
      </dgm:t>
    </dgm:pt>
    <dgm:pt modelId="{69CCF8F5-4729-431F-8291-DF9BD7803124}" type="parTrans" cxnId="{D19B50DF-5EDE-4FA8-9018-856ACE684A42}">
      <dgm:prSet/>
      <dgm:spPr/>
      <dgm:t>
        <a:bodyPr/>
        <a:lstStyle/>
        <a:p>
          <a:endParaRPr lang="en-US"/>
        </a:p>
      </dgm:t>
    </dgm:pt>
    <dgm:pt modelId="{95C3D0D1-5664-4D6D-9BC6-7C1672CE65E5}" type="sibTrans" cxnId="{D19B50DF-5EDE-4FA8-9018-856ACE684A42}">
      <dgm:prSet/>
      <dgm:spPr/>
      <dgm:t>
        <a:bodyPr/>
        <a:lstStyle/>
        <a:p>
          <a:endParaRPr lang="en-US"/>
        </a:p>
      </dgm:t>
    </dgm:pt>
    <dgm:pt modelId="{09AE95DA-954B-40FF-972E-3EAE87EC68BE}">
      <dgm:prSet custT="1"/>
      <dgm:spPr/>
      <dgm:t>
        <a:bodyPr/>
        <a:lstStyle/>
        <a:p>
          <a:r>
            <a:rPr lang="en-US" sz="1400" dirty="0">
              <a:solidFill>
                <a:schemeClr val="accent2"/>
              </a:solidFill>
            </a:rPr>
            <a:t>The “Find an Existing Value” tab is used to search for previously sent Invites</a:t>
          </a:r>
        </a:p>
      </dgm:t>
    </dgm:pt>
    <dgm:pt modelId="{09F6B3FF-7499-4A32-BEE9-CCF3D4465C6E}" type="parTrans" cxnId="{145299E1-D63F-476F-B706-FBA598002AE5}">
      <dgm:prSet/>
      <dgm:spPr/>
      <dgm:t>
        <a:bodyPr/>
        <a:lstStyle/>
        <a:p>
          <a:endParaRPr lang="en-US"/>
        </a:p>
      </dgm:t>
    </dgm:pt>
    <dgm:pt modelId="{873E313D-3543-4731-9DC8-2F87B7AABEEF}" type="sibTrans" cxnId="{145299E1-D63F-476F-B706-FBA598002AE5}">
      <dgm:prSet/>
      <dgm:spPr/>
      <dgm:t>
        <a:bodyPr/>
        <a:lstStyle/>
        <a:p>
          <a:endParaRPr lang="en-US"/>
        </a:p>
      </dgm:t>
    </dgm:pt>
    <dgm:pt modelId="{0938FFCD-BE41-43E7-84DF-05777C6E6EBF}">
      <dgm:prSet custT="1"/>
      <dgm:spPr/>
      <dgm:t>
        <a:bodyPr/>
        <a:lstStyle/>
        <a:p>
          <a:r>
            <a:rPr lang="en-US" sz="1400" b="1" i="1" dirty="0"/>
            <a:t>Real World Training Scenario</a:t>
          </a:r>
          <a:endParaRPr lang="en-US" sz="1400" dirty="0"/>
        </a:p>
      </dgm:t>
    </dgm:pt>
    <dgm:pt modelId="{0ADEA82D-BAE9-4AC4-AF2D-34A6E619992F}" type="parTrans" cxnId="{6E7EA23F-797E-41C1-B6D0-53BF8F314F58}">
      <dgm:prSet/>
      <dgm:spPr/>
      <dgm:t>
        <a:bodyPr/>
        <a:lstStyle/>
        <a:p>
          <a:endParaRPr lang="en-US"/>
        </a:p>
      </dgm:t>
    </dgm:pt>
    <dgm:pt modelId="{3A15E990-F529-4A2D-A471-43FF3C3BBB59}" type="sibTrans" cxnId="{6E7EA23F-797E-41C1-B6D0-53BF8F314F58}">
      <dgm:prSet/>
      <dgm:spPr/>
      <dgm:t>
        <a:bodyPr/>
        <a:lstStyle/>
        <a:p>
          <a:endParaRPr lang="en-US"/>
        </a:p>
      </dgm:t>
    </dgm:pt>
    <dgm:pt modelId="{A78D9D8A-B30A-4398-9A89-28E5E272E084}">
      <dgm:prSet custT="1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sz="1800" dirty="0">
              <a:solidFill>
                <a:schemeClr val="accent3"/>
              </a:solidFill>
            </a:rPr>
            <a:t>Enter Robin’s email address</a:t>
          </a:r>
          <a:r>
            <a:rPr lang="en-US" sz="1800" b="0" i="0" dirty="0">
              <a:solidFill>
                <a:schemeClr val="accent3"/>
              </a:solidFill>
            </a:rPr>
            <a:t> </a:t>
          </a:r>
          <a:endParaRPr lang="en-US" sz="1800" dirty="0">
            <a:solidFill>
              <a:schemeClr val="accent3"/>
            </a:solidFill>
          </a:endParaRPr>
        </a:p>
      </dgm:t>
    </dgm:pt>
    <dgm:pt modelId="{B1153F44-8ECA-4B8F-8BF5-AE41DB5C7BE8}" type="parTrans" cxnId="{E5336D40-8DFB-491C-9179-876857A1657D}">
      <dgm:prSet/>
      <dgm:spPr/>
      <dgm:t>
        <a:bodyPr/>
        <a:lstStyle/>
        <a:p>
          <a:endParaRPr lang="en-US"/>
        </a:p>
      </dgm:t>
    </dgm:pt>
    <dgm:pt modelId="{FEDA11D2-2954-414A-8DD3-3CEBA11FB683}" type="sibTrans" cxnId="{E5336D40-8DFB-491C-9179-876857A1657D}">
      <dgm:prSet/>
      <dgm:spPr/>
      <dgm:t>
        <a:bodyPr/>
        <a:lstStyle/>
        <a:p>
          <a:endParaRPr lang="en-US"/>
        </a:p>
      </dgm:t>
    </dgm:pt>
    <dgm:pt modelId="{FEC966BF-5F29-434F-A581-EDECE9298297}">
      <dgm:prSet custT="1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sz="1800" dirty="0">
              <a:solidFill>
                <a:schemeClr val="accent3"/>
              </a:solidFill>
            </a:rPr>
            <a:t>Click Add</a:t>
          </a:r>
        </a:p>
      </dgm:t>
    </dgm:pt>
    <dgm:pt modelId="{B7DE3194-E175-4FE1-B423-B5179173738D}" type="parTrans" cxnId="{70B2B208-5F6B-4E8C-BEE4-AB2C3CBA8385}">
      <dgm:prSet/>
      <dgm:spPr/>
      <dgm:t>
        <a:bodyPr/>
        <a:lstStyle/>
        <a:p>
          <a:endParaRPr lang="en-US"/>
        </a:p>
      </dgm:t>
    </dgm:pt>
    <dgm:pt modelId="{6FB31E6E-83FE-4BFA-BEE1-ED2216F2A575}" type="sibTrans" cxnId="{70B2B208-5F6B-4E8C-BEE4-AB2C3CBA8385}">
      <dgm:prSet/>
      <dgm:spPr/>
      <dgm:t>
        <a:bodyPr/>
        <a:lstStyle/>
        <a:p>
          <a:endParaRPr lang="en-US"/>
        </a:p>
      </dgm:t>
    </dgm:pt>
    <dgm:pt modelId="{DBDD5C96-B58D-4D45-BFF4-31D68CDB834C}" type="pres">
      <dgm:prSet presAssocID="{E6B046A6-2087-4FDC-B405-1F2E6A6DBD7A}" presName="linear" presStyleCnt="0">
        <dgm:presLayoutVars>
          <dgm:dir/>
          <dgm:animLvl val="lvl"/>
          <dgm:resizeHandles val="exact"/>
        </dgm:presLayoutVars>
      </dgm:prSet>
      <dgm:spPr/>
    </dgm:pt>
    <dgm:pt modelId="{060CEF8F-A04C-437C-898C-1EAE9AB81619}" type="pres">
      <dgm:prSet presAssocID="{B33BA3D4-A2EA-4686-9B4C-691DC03E8A0F}" presName="parentLin" presStyleCnt="0"/>
      <dgm:spPr/>
    </dgm:pt>
    <dgm:pt modelId="{10BDB60B-2645-4FAD-B189-E0D472C7E398}" type="pres">
      <dgm:prSet presAssocID="{B33BA3D4-A2EA-4686-9B4C-691DC03E8A0F}" presName="parentLeftMargin" presStyleLbl="node1" presStyleIdx="0" presStyleCnt="2"/>
      <dgm:spPr/>
    </dgm:pt>
    <dgm:pt modelId="{E3458350-8CA1-44BC-8A33-E10A9BF8B8F6}" type="pres">
      <dgm:prSet presAssocID="{B33BA3D4-A2EA-4686-9B4C-691DC03E8A0F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C1B02174-2E61-4FB8-8293-0AAFEA7EBB38}" type="pres">
      <dgm:prSet presAssocID="{B33BA3D4-A2EA-4686-9B4C-691DC03E8A0F}" presName="negativeSpace" presStyleCnt="0"/>
      <dgm:spPr/>
    </dgm:pt>
    <dgm:pt modelId="{2043C8C1-4016-44DE-9F1F-59E6AB536ADE}" type="pres">
      <dgm:prSet presAssocID="{B33BA3D4-A2EA-4686-9B4C-691DC03E8A0F}" presName="childText" presStyleLbl="conFgAcc1" presStyleIdx="0" presStyleCnt="2">
        <dgm:presLayoutVars>
          <dgm:bulletEnabled val="1"/>
        </dgm:presLayoutVars>
      </dgm:prSet>
      <dgm:spPr/>
    </dgm:pt>
    <dgm:pt modelId="{3C356B5B-DA14-418F-8481-06D8A12D558A}" type="pres">
      <dgm:prSet presAssocID="{5F43F919-30E5-43D4-9BC9-7928F57055E5}" presName="spaceBetweenRectangles" presStyleCnt="0"/>
      <dgm:spPr/>
    </dgm:pt>
    <dgm:pt modelId="{B4F13AE4-96FB-4437-99C9-C659533F6E18}" type="pres">
      <dgm:prSet presAssocID="{0938FFCD-BE41-43E7-84DF-05777C6E6EBF}" presName="parentLin" presStyleCnt="0"/>
      <dgm:spPr/>
    </dgm:pt>
    <dgm:pt modelId="{069A8706-3AA1-4015-B426-CE66950D4740}" type="pres">
      <dgm:prSet presAssocID="{0938FFCD-BE41-43E7-84DF-05777C6E6EBF}" presName="parentLeftMargin" presStyleLbl="node1" presStyleIdx="0" presStyleCnt="2"/>
      <dgm:spPr/>
    </dgm:pt>
    <dgm:pt modelId="{B0F2B2B3-413A-43AC-98CB-EFE38B48FE01}" type="pres">
      <dgm:prSet presAssocID="{0938FFCD-BE41-43E7-84DF-05777C6E6EBF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574BC298-18EF-4D53-B382-C8715A36FF8E}" type="pres">
      <dgm:prSet presAssocID="{0938FFCD-BE41-43E7-84DF-05777C6E6EBF}" presName="negativeSpace" presStyleCnt="0"/>
      <dgm:spPr/>
    </dgm:pt>
    <dgm:pt modelId="{FEB2A69D-8D05-4696-8A01-175B6A0A4B7A}" type="pres">
      <dgm:prSet presAssocID="{0938FFCD-BE41-43E7-84DF-05777C6E6EBF}" presName="childText" presStyleLbl="conFgAcc1" presStyleIdx="1" presStyleCnt="2" custLinFactNeighborY="25427">
        <dgm:presLayoutVars>
          <dgm:bulletEnabled val="1"/>
        </dgm:presLayoutVars>
      </dgm:prSet>
      <dgm:spPr/>
    </dgm:pt>
  </dgm:ptLst>
  <dgm:cxnLst>
    <dgm:cxn modelId="{3593AF06-0FE1-45CB-AB52-8D6E506C75D0}" srcId="{12B6326B-DB2D-4F78-ABCC-3BA7F2214A61}" destId="{62930F2C-82AB-46BA-A570-7613CC787D91}" srcOrd="0" destOrd="0" parTransId="{5C79BF53-0285-49FE-B967-C4AE58091972}" sibTransId="{BB070A4D-E87E-45E4-A788-982CACAB9806}"/>
    <dgm:cxn modelId="{8E8C4F08-79D6-4BE8-9970-B041D31AB2A9}" type="presOf" srcId="{6DE0B488-0832-4C1B-B2EF-D909F52AEA87}" destId="{2043C8C1-4016-44DE-9F1F-59E6AB536ADE}" srcOrd="0" destOrd="4" presId="urn:microsoft.com/office/officeart/2005/8/layout/list1"/>
    <dgm:cxn modelId="{70B2B208-5F6B-4E8C-BEE4-AB2C3CBA8385}" srcId="{0938FFCD-BE41-43E7-84DF-05777C6E6EBF}" destId="{FEC966BF-5F29-434F-A581-EDECE9298297}" srcOrd="1" destOrd="0" parTransId="{B7DE3194-E175-4FE1-B423-B5179173738D}" sibTransId="{6FB31E6E-83FE-4BFA-BEE1-ED2216F2A575}"/>
    <dgm:cxn modelId="{9449C909-2A63-4038-9C6D-C1180E567C29}" type="presOf" srcId="{0A12F2EA-3414-483E-A654-CC2FA4795E0E}" destId="{2043C8C1-4016-44DE-9F1F-59E6AB536ADE}" srcOrd="0" destOrd="2" presId="urn:microsoft.com/office/officeart/2005/8/layout/list1"/>
    <dgm:cxn modelId="{7C885E34-59CD-4A44-9670-4387F94E26D0}" srcId="{0A12F2EA-3414-483E-A654-CC2FA4795E0E}" destId="{D3007F14-AE6F-4CB0-99BB-3CA8E8B9704A}" srcOrd="0" destOrd="0" parTransId="{91755AC5-1E14-4AE7-B16A-4E08A5141EC7}" sibTransId="{48065D93-14E6-4D9B-B5F3-AF248DFEDF6B}"/>
    <dgm:cxn modelId="{28D6293E-1471-4277-9953-2EFC4EA35CC5}" type="presOf" srcId="{D3007F14-AE6F-4CB0-99BB-3CA8E8B9704A}" destId="{2043C8C1-4016-44DE-9F1F-59E6AB536ADE}" srcOrd="0" destOrd="3" presId="urn:microsoft.com/office/officeart/2005/8/layout/list1"/>
    <dgm:cxn modelId="{6E7EA23F-797E-41C1-B6D0-53BF8F314F58}" srcId="{E6B046A6-2087-4FDC-B405-1F2E6A6DBD7A}" destId="{0938FFCD-BE41-43E7-84DF-05777C6E6EBF}" srcOrd="1" destOrd="0" parTransId="{0ADEA82D-BAE9-4AC4-AF2D-34A6E619992F}" sibTransId="{3A15E990-F529-4A2D-A471-43FF3C3BBB59}"/>
    <dgm:cxn modelId="{E5336D40-8DFB-491C-9179-876857A1657D}" srcId="{0938FFCD-BE41-43E7-84DF-05777C6E6EBF}" destId="{A78D9D8A-B30A-4398-9A89-28E5E272E084}" srcOrd="0" destOrd="0" parTransId="{B1153F44-8ECA-4B8F-8BF5-AE41DB5C7BE8}" sibTransId="{FEDA11D2-2954-414A-8DD3-3CEBA11FB683}"/>
    <dgm:cxn modelId="{EF6B7B46-3A1C-4D4A-B0E3-1FA57C4AC518}" type="presOf" srcId="{E6B046A6-2087-4FDC-B405-1F2E6A6DBD7A}" destId="{DBDD5C96-B58D-4D45-BFF4-31D68CDB834C}" srcOrd="0" destOrd="0" presId="urn:microsoft.com/office/officeart/2005/8/layout/list1"/>
    <dgm:cxn modelId="{F8423A67-5CCF-4558-AA53-EBE72CC55885}" type="presOf" srcId="{FEC966BF-5F29-434F-A581-EDECE9298297}" destId="{FEB2A69D-8D05-4696-8A01-175B6A0A4B7A}" srcOrd="0" destOrd="1" presId="urn:microsoft.com/office/officeart/2005/8/layout/list1"/>
    <dgm:cxn modelId="{20E4EC7B-7F0B-47E8-B6CF-4222BBEE7037}" type="presOf" srcId="{B33BA3D4-A2EA-4686-9B4C-691DC03E8A0F}" destId="{10BDB60B-2645-4FAD-B189-E0D472C7E398}" srcOrd="0" destOrd="0" presId="urn:microsoft.com/office/officeart/2005/8/layout/list1"/>
    <dgm:cxn modelId="{34200B89-43F7-428C-9039-183A45E37B75}" srcId="{B33BA3D4-A2EA-4686-9B4C-691DC03E8A0F}" destId="{12B6326B-DB2D-4F78-ABCC-3BA7F2214A61}" srcOrd="0" destOrd="0" parTransId="{AF30371B-5CB6-4531-99E9-449CD6F27C35}" sibTransId="{8EF4C9F4-4598-47AD-983D-144EA115FA08}"/>
    <dgm:cxn modelId="{D5D9D395-CE3F-4109-B063-760352F3A993}" type="presOf" srcId="{A78D9D8A-B30A-4398-9A89-28E5E272E084}" destId="{FEB2A69D-8D05-4696-8A01-175B6A0A4B7A}" srcOrd="0" destOrd="0" presId="urn:microsoft.com/office/officeart/2005/8/layout/list1"/>
    <dgm:cxn modelId="{17F0569E-6F77-4959-ADB0-73D969CA999B}" type="presOf" srcId="{0938FFCD-BE41-43E7-84DF-05777C6E6EBF}" destId="{B0F2B2B3-413A-43AC-98CB-EFE38B48FE01}" srcOrd="1" destOrd="0" presId="urn:microsoft.com/office/officeart/2005/8/layout/list1"/>
    <dgm:cxn modelId="{1EA28EA0-1896-48EA-A078-BAC657062547}" type="presOf" srcId="{09AE95DA-954B-40FF-972E-3EAE87EC68BE}" destId="{2043C8C1-4016-44DE-9F1F-59E6AB536ADE}" srcOrd="0" destOrd="5" presId="urn:microsoft.com/office/officeart/2005/8/layout/list1"/>
    <dgm:cxn modelId="{4D5937AE-F058-4972-9FC0-E133262D3968}" type="presOf" srcId="{12B6326B-DB2D-4F78-ABCC-3BA7F2214A61}" destId="{2043C8C1-4016-44DE-9F1F-59E6AB536ADE}" srcOrd="0" destOrd="0" presId="urn:microsoft.com/office/officeart/2005/8/layout/list1"/>
    <dgm:cxn modelId="{786F32BE-E20B-4DCC-BFBD-5BD00C582FEA}" srcId="{12B6326B-DB2D-4F78-ABCC-3BA7F2214A61}" destId="{0A12F2EA-3414-483E-A654-CC2FA4795E0E}" srcOrd="1" destOrd="0" parTransId="{E722F7DF-3693-4EA7-8C89-4AC04B260B03}" sibTransId="{59D87FB6-C7A7-4BE2-AC6D-B93AC08D147B}"/>
    <dgm:cxn modelId="{21A560C6-EB1F-46C7-8F21-D2EF1C12D832}" type="presOf" srcId="{0938FFCD-BE41-43E7-84DF-05777C6E6EBF}" destId="{069A8706-3AA1-4015-B426-CE66950D4740}" srcOrd="0" destOrd="0" presId="urn:microsoft.com/office/officeart/2005/8/layout/list1"/>
    <dgm:cxn modelId="{DD4F4CD3-D743-4A50-AE16-A9F7A1D73E8C}" srcId="{E6B046A6-2087-4FDC-B405-1F2E6A6DBD7A}" destId="{B33BA3D4-A2EA-4686-9B4C-691DC03E8A0F}" srcOrd="0" destOrd="0" parTransId="{3FA71DD1-B7C8-420F-A8B0-B2CAC70601D2}" sibTransId="{5F43F919-30E5-43D4-9BC9-7928F57055E5}"/>
    <dgm:cxn modelId="{3ED781DC-1ECC-4491-9CED-4F754A9E23C8}" type="presOf" srcId="{62930F2C-82AB-46BA-A570-7613CC787D91}" destId="{2043C8C1-4016-44DE-9F1F-59E6AB536ADE}" srcOrd="0" destOrd="1" presId="urn:microsoft.com/office/officeart/2005/8/layout/list1"/>
    <dgm:cxn modelId="{D19B50DF-5EDE-4FA8-9018-856ACE684A42}" srcId="{12B6326B-DB2D-4F78-ABCC-3BA7F2214A61}" destId="{6DE0B488-0832-4C1B-B2EF-D909F52AEA87}" srcOrd="2" destOrd="0" parTransId="{69CCF8F5-4729-431F-8291-DF9BD7803124}" sibTransId="{95C3D0D1-5664-4D6D-9BC6-7C1672CE65E5}"/>
    <dgm:cxn modelId="{145299E1-D63F-476F-B706-FBA598002AE5}" srcId="{B33BA3D4-A2EA-4686-9B4C-691DC03E8A0F}" destId="{09AE95DA-954B-40FF-972E-3EAE87EC68BE}" srcOrd="1" destOrd="0" parTransId="{09F6B3FF-7499-4A32-BEE9-CCF3D4465C6E}" sibTransId="{873E313D-3543-4731-9DC8-2F87B7AABEEF}"/>
    <dgm:cxn modelId="{B4FCB8E7-AF95-49FE-B45E-C6EBBA34B933}" type="presOf" srcId="{B33BA3D4-A2EA-4686-9B4C-691DC03E8A0F}" destId="{E3458350-8CA1-44BC-8A33-E10A9BF8B8F6}" srcOrd="1" destOrd="0" presId="urn:microsoft.com/office/officeart/2005/8/layout/list1"/>
    <dgm:cxn modelId="{9282C81B-11FB-4457-8076-05E2414AFA4F}" type="presParOf" srcId="{DBDD5C96-B58D-4D45-BFF4-31D68CDB834C}" destId="{060CEF8F-A04C-437C-898C-1EAE9AB81619}" srcOrd="0" destOrd="0" presId="urn:microsoft.com/office/officeart/2005/8/layout/list1"/>
    <dgm:cxn modelId="{BBBC3479-649F-4249-BDFC-1823B1685E92}" type="presParOf" srcId="{060CEF8F-A04C-437C-898C-1EAE9AB81619}" destId="{10BDB60B-2645-4FAD-B189-E0D472C7E398}" srcOrd="0" destOrd="0" presId="urn:microsoft.com/office/officeart/2005/8/layout/list1"/>
    <dgm:cxn modelId="{66C8BEB5-E1B4-463D-A474-6E1E789C2930}" type="presParOf" srcId="{060CEF8F-A04C-437C-898C-1EAE9AB81619}" destId="{E3458350-8CA1-44BC-8A33-E10A9BF8B8F6}" srcOrd="1" destOrd="0" presId="urn:microsoft.com/office/officeart/2005/8/layout/list1"/>
    <dgm:cxn modelId="{D77DD6C1-7284-4EFE-8139-737EDDB7BE84}" type="presParOf" srcId="{DBDD5C96-B58D-4D45-BFF4-31D68CDB834C}" destId="{C1B02174-2E61-4FB8-8293-0AAFEA7EBB38}" srcOrd="1" destOrd="0" presId="urn:microsoft.com/office/officeart/2005/8/layout/list1"/>
    <dgm:cxn modelId="{2F9FB8CD-FDB9-456D-8A0F-F9FF10BBAFDC}" type="presParOf" srcId="{DBDD5C96-B58D-4D45-BFF4-31D68CDB834C}" destId="{2043C8C1-4016-44DE-9F1F-59E6AB536ADE}" srcOrd="2" destOrd="0" presId="urn:microsoft.com/office/officeart/2005/8/layout/list1"/>
    <dgm:cxn modelId="{F66CE85B-D7F9-4455-811D-B7402C7CDC91}" type="presParOf" srcId="{DBDD5C96-B58D-4D45-BFF4-31D68CDB834C}" destId="{3C356B5B-DA14-418F-8481-06D8A12D558A}" srcOrd="3" destOrd="0" presId="urn:microsoft.com/office/officeart/2005/8/layout/list1"/>
    <dgm:cxn modelId="{282FA570-46A6-4671-BAD0-1893E1D6CA8B}" type="presParOf" srcId="{DBDD5C96-B58D-4D45-BFF4-31D68CDB834C}" destId="{B4F13AE4-96FB-4437-99C9-C659533F6E18}" srcOrd="4" destOrd="0" presId="urn:microsoft.com/office/officeart/2005/8/layout/list1"/>
    <dgm:cxn modelId="{8526DB94-9618-470F-9ED8-C8D391446FD6}" type="presParOf" srcId="{B4F13AE4-96FB-4437-99C9-C659533F6E18}" destId="{069A8706-3AA1-4015-B426-CE66950D4740}" srcOrd="0" destOrd="0" presId="urn:microsoft.com/office/officeart/2005/8/layout/list1"/>
    <dgm:cxn modelId="{62E4EDF1-5410-4C7E-9844-0099D5C68FCD}" type="presParOf" srcId="{B4F13AE4-96FB-4437-99C9-C659533F6E18}" destId="{B0F2B2B3-413A-43AC-98CB-EFE38B48FE01}" srcOrd="1" destOrd="0" presId="urn:microsoft.com/office/officeart/2005/8/layout/list1"/>
    <dgm:cxn modelId="{3E9020F2-52C7-4C15-8731-B549BF8C997C}" type="presParOf" srcId="{DBDD5C96-B58D-4D45-BFF4-31D68CDB834C}" destId="{574BC298-18EF-4D53-B382-C8715A36FF8E}" srcOrd="5" destOrd="0" presId="urn:microsoft.com/office/officeart/2005/8/layout/list1"/>
    <dgm:cxn modelId="{67CA0F00-E288-4767-9780-9D40C9D3D31F}" type="presParOf" srcId="{DBDD5C96-B58D-4D45-BFF4-31D68CDB834C}" destId="{FEB2A69D-8D05-4696-8A01-175B6A0A4B7A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89.xml><?xml version="1.0" encoding="utf-8"?>
<dgm:dataModel xmlns:dgm="http://schemas.openxmlformats.org/drawingml/2006/diagram" xmlns:a="http://schemas.openxmlformats.org/drawingml/2006/main">
  <dgm:ptLst>
    <dgm:pt modelId="{445F4899-CF64-4DF7-A183-4D8C132AA4E2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074826E2-76C3-42B2-9362-128B91461299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300" b="1" baseline="0" dirty="0"/>
          </a:br>
          <a:r>
            <a:rPr lang="en-US" sz="2800" baseline="0" dirty="0"/>
            <a:t>Invite Form Data Entry</a:t>
          </a:r>
          <a:endParaRPr lang="en-US" sz="2800" dirty="0"/>
        </a:p>
      </dgm:t>
    </dgm:pt>
    <dgm:pt modelId="{917EF757-C766-4A03-9040-A962556DEDD9}" type="parTrans" cxnId="{8E84EAB4-1985-41D8-95A7-64CE0A7DC42B}">
      <dgm:prSet/>
      <dgm:spPr/>
      <dgm:t>
        <a:bodyPr/>
        <a:lstStyle/>
        <a:p>
          <a:endParaRPr lang="en-US"/>
        </a:p>
      </dgm:t>
    </dgm:pt>
    <dgm:pt modelId="{1D9B82F8-4CCC-48E8-B7DA-5C118633EE8A}" type="sibTrans" cxnId="{8E84EAB4-1985-41D8-95A7-64CE0A7DC42B}">
      <dgm:prSet/>
      <dgm:spPr/>
      <dgm:t>
        <a:bodyPr/>
        <a:lstStyle/>
        <a:p>
          <a:endParaRPr lang="en-US"/>
        </a:p>
      </dgm:t>
    </dgm:pt>
    <dgm:pt modelId="{B82077D4-6BAA-4F42-8447-3C08A48D5F46}" type="pres">
      <dgm:prSet presAssocID="{445F4899-CF64-4DF7-A183-4D8C132AA4E2}" presName="linear" presStyleCnt="0">
        <dgm:presLayoutVars>
          <dgm:animLvl val="lvl"/>
          <dgm:resizeHandles val="exact"/>
        </dgm:presLayoutVars>
      </dgm:prSet>
      <dgm:spPr/>
    </dgm:pt>
    <dgm:pt modelId="{6429EEBC-CAAC-4D9A-9DA5-B2DF29D88215}" type="pres">
      <dgm:prSet presAssocID="{074826E2-76C3-42B2-9362-128B91461299}" presName="parentText" presStyleLbl="node1" presStyleIdx="0" presStyleCnt="1">
        <dgm:presLayoutVars>
          <dgm:chMax val="0"/>
          <dgm:bulletEnabled val="1"/>
        </dgm:presLayoutVars>
      </dgm:prSet>
      <dgm:spPr/>
    </dgm:pt>
  </dgm:ptLst>
  <dgm:cxnLst>
    <dgm:cxn modelId="{84B2A10F-2581-4976-87A3-38F5E9686BAD}" type="presOf" srcId="{445F4899-CF64-4DF7-A183-4D8C132AA4E2}" destId="{B82077D4-6BAA-4F42-8447-3C08A48D5F46}" srcOrd="0" destOrd="0" presId="urn:microsoft.com/office/officeart/2005/8/layout/vList2"/>
    <dgm:cxn modelId="{8E84EAB4-1985-41D8-95A7-64CE0A7DC42B}" srcId="{445F4899-CF64-4DF7-A183-4D8C132AA4E2}" destId="{074826E2-76C3-42B2-9362-128B91461299}" srcOrd="0" destOrd="0" parTransId="{917EF757-C766-4A03-9040-A962556DEDD9}" sibTransId="{1D9B82F8-4CCC-48E8-B7DA-5C118633EE8A}"/>
    <dgm:cxn modelId="{CB49C9C6-0B52-4F27-8E1F-F1815848A199}" type="presOf" srcId="{074826E2-76C3-42B2-9362-128B91461299}" destId="{6429EEBC-CAAC-4D9A-9DA5-B2DF29D88215}" srcOrd="0" destOrd="0" presId="urn:microsoft.com/office/officeart/2005/8/layout/vList2"/>
    <dgm:cxn modelId="{39552320-626B-41C4-ABE3-69B9698568DA}" type="presParOf" srcId="{B82077D4-6BAA-4F42-8447-3C08A48D5F46}" destId="{6429EEBC-CAAC-4D9A-9DA5-B2DF29D88215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6E43B1B8-72E0-4EB2-BE45-02231458F1F0}" type="doc">
      <dgm:prSet loTypeId="urn:microsoft.com/office/officeart/2005/8/layout/vList5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143321B-2E91-4DFC-B7E3-03D78A40DBFF}">
      <dgm:prSet/>
      <dgm:spPr/>
      <dgm:t>
        <a:bodyPr/>
        <a:lstStyle/>
        <a:p>
          <a:r>
            <a:rPr lang="en-US" b="1"/>
            <a:t>OPA</a:t>
          </a:r>
          <a:endParaRPr lang="en-US"/>
        </a:p>
      </dgm:t>
    </dgm:pt>
    <dgm:pt modelId="{AD5F73EF-266A-43E8-A91C-C1EDA6DCB3BF}" type="parTrans" cxnId="{3970860E-49C4-4B90-9842-93E5B72D3558}">
      <dgm:prSet/>
      <dgm:spPr/>
      <dgm:t>
        <a:bodyPr/>
        <a:lstStyle/>
        <a:p>
          <a:endParaRPr lang="en-US"/>
        </a:p>
      </dgm:t>
    </dgm:pt>
    <dgm:pt modelId="{3CEBA96A-FCE5-4EB6-BB7E-57E2D649A77D}" type="sibTrans" cxnId="{3970860E-49C4-4B90-9842-93E5B72D3558}">
      <dgm:prSet/>
      <dgm:spPr/>
      <dgm:t>
        <a:bodyPr/>
        <a:lstStyle/>
        <a:p>
          <a:endParaRPr lang="en-US"/>
        </a:p>
      </dgm:t>
    </dgm:pt>
    <dgm:pt modelId="{A8D89044-5498-4647-AA9B-FBF39EE9913F}">
      <dgm:prSet custT="1"/>
      <dgm:spPr/>
      <dgm:t>
        <a:bodyPr/>
        <a:lstStyle/>
        <a:p>
          <a:r>
            <a:rPr lang="en-US" sz="1800" b="1" dirty="0">
              <a:solidFill>
                <a:schemeClr val="accent2"/>
              </a:solidFill>
            </a:rPr>
            <a:t>Office of Postdoctoral Affairs</a:t>
          </a:r>
        </a:p>
      </dgm:t>
    </dgm:pt>
    <dgm:pt modelId="{5A2DCAD1-F424-4A31-B666-64C117F846AA}" type="parTrans" cxnId="{2A60A520-7FAA-4AE9-8C1B-C456BCEE2FFD}">
      <dgm:prSet/>
      <dgm:spPr/>
      <dgm:t>
        <a:bodyPr/>
        <a:lstStyle/>
        <a:p>
          <a:endParaRPr lang="en-US"/>
        </a:p>
      </dgm:t>
    </dgm:pt>
    <dgm:pt modelId="{7E99A179-6D50-4557-A33B-7E8BEB0DA5EE}" type="sibTrans" cxnId="{2A60A520-7FAA-4AE9-8C1B-C456BCEE2FFD}">
      <dgm:prSet/>
      <dgm:spPr/>
      <dgm:t>
        <a:bodyPr/>
        <a:lstStyle/>
        <a:p>
          <a:endParaRPr lang="en-US"/>
        </a:p>
      </dgm:t>
    </dgm:pt>
    <dgm:pt modelId="{AECDDC3E-F2E1-4BC5-BCA2-1679F89A6EDE}">
      <dgm:prSet/>
      <dgm:spPr/>
      <dgm:t>
        <a:bodyPr/>
        <a:lstStyle/>
        <a:p>
          <a:r>
            <a:rPr lang="en-US" b="1"/>
            <a:t>Postdoc</a:t>
          </a:r>
          <a:endParaRPr lang="en-US"/>
        </a:p>
      </dgm:t>
    </dgm:pt>
    <dgm:pt modelId="{755B5D44-8876-461D-930E-8772A2BA1496}" type="parTrans" cxnId="{41245FA5-7E97-43C6-9F04-3121D59AD6F5}">
      <dgm:prSet/>
      <dgm:spPr/>
      <dgm:t>
        <a:bodyPr/>
        <a:lstStyle/>
        <a:p>
          <a:endParaRPr lang="en-US"/>
        </a:p>
      </dgm:t>
    </dgm:pt>
    <dgm:pt modelId="{D140A51F-7A76-4A7E-9BF1-344EA574A516}" type="sibTrans" cxnId="{41245FA5-7E97-43C6-9F04-3121D59AD6F5}">
      <dgm:prSet/>
      <dgm:spPr/>
      <dgm:t>
        <a:bodyPr/>
        <a:lstStyle/>
        <a:p>
          <a:endParaRPr lang="en-US"/>
        </a:p>
      </dgm:t>
    </dgm:pt>
    <dgm:pt modelId="{2C1624BE-CA7F-429A-89D4-D3833938E457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Postdoctoral Scholar, Postdoctoral Fellow, Research Scholar</a:t>
          </a:r>
        </a:p>
      </dgm:t>
    </dgm:pt>
    <dgm:pt modelId="{0DCE5BEE-8BAE-40AA-872E-345D86DF74FC}" type="parTrans" cxnId="{D4E9B13B-C382-43FC-9849-68C932A6A636}">
      <dgm:prSet/>
      <dgm:spPr/>
      <dgm:t>
        <a:bodyPr/>
        <a:lstStyle/>
        <a:p>
          <a:endParaRPr lang="en-US"/>
        </a:p>
      </dgm:t>
    </dgm:pt>
    <dgm:pt modelId="{158CC8B5-4EC1-40CD-B339-281026008AC9}" type="sibTrans" cxnId="{D4E9B13B-C382-43FC-9849-68C932A6A636}">
      <dgm:prSet/>
      <dgm:spPr/>
      <dgm:t>
        <a:bodyPr/>
        <a:lstStyle/>
        <a:p>
          <a:endParaRPr lang="en-US"/>
        </a:p>
      </dgm:t>
    </dgm:pt>
    <dgm:pt modelId="{602EBA67-ED3E-4649-BB43-85F4DEFAD8AF}">
      <dgm:prSet/>
      <dgm:spPr/>
      <dgm:t>
        <a:bodyPr/>
        <a:lstStyle/>
        <a:p>
          <a:r>
            <a:rPr lang="en-US" b="1"/>
            <a:t>VSR</a:t>
          </a:r>
          <a:endParaRPr lang="en-US"/>
        </a:p>
      </dgm:t>
    </dgm:pt>
    <dgm:pt modelId="{DD615291-A496-49B4-9A3C-79E5A2FDCED2}" type="parTrans" cxnId="{E1C45732-2139-40D7-90FE-33BB42282CAA}">
      <dgm:prSet/>
      <dgm:spPr/>
      <dgm:t>
        <a:bodyPr/>
        <a:lstStyle/>
        <a:p>
          <a:endParaRPr lang="en-US"/>
        </a:p>
      </dgm:t>
    </dgm:pt>
    <dgm:pt modelId="{BFC67BB7-DE50-4227-AC10-B4114D0FEC46}" type="sibTrans" cxnId="{E1C45732-2139-40D7-90FE-33BB42282CAA}">
      <dgm:prSet/>
      <dgm:spPr/>
      <dgm:t>
        <a:bodyPr/>
        <a:lstStyle/>
        <a:p>
          <a:endParaRPr lang="en-US"/>
        </a:p>
      </dgm:t>
    </dgm:pt>
    <dgm:pt modelId="{1F0C2C0B-1F77-4C65-AE4D-76C9722692C2}">
      <dgm:prSet custT="1"/>
      <dgm:spPr/>
      <dgm:t>
        <a:bodyPr/>
        <a:lstStyle/>
        <a:p>
          <a:r>
            <a:rPr lang="en-US" sz="1600" b="1" dirty="0">
              <a:solidFill>
                <a:schemeClr val="accent4"/>
              </a:solidFill>
            </a:rPr>
            <a:t>Visiting Student Researcher (appointed by Registrar’s Office)</a:t>
          </a:r>
        </a:p>
      </dgm:t>
    </dgm:pt>
    <dgm:pt modelId="{68E09085-9F37-499B-BCA7-5BF744C6E8A7}" type="parTrans" cxnId="{D440B695-4713-4538-9E78-664537E8855F}">
      <dgm:prSet/>
      <dgm:spPr/>
      <dgm:t>
        <a:bodyPr/>
        <a:lstStyle/>
        <a:p>
          <a:endParaRPr lang="en-US"/>
        </a:p>
      </dgm:t>
    </dgm:pt>
    <dgm:pt modelId="{D1733B1D-1760-4A00-95B8-DB6A268FBCEA}" type="sibTrans" cxnId="{D440B695-4713-4538-9E78-664537E8855F}">
      <dgm:prSet/>
      <dgm:spPr/>
      <dgm:t>
        <a:bodyPr/>
        <a:lstStyle/>
        <a:p>
          <a:endParaRPr lang="en-US"/>
        </a:p>
      </dgm:t>
    </dgm:pt>
    <dgm:pt modelId="{1E109E93-9F51-4C11-B818-E9A180C086B7}">
      <dgm:prSet/>
      <dgm:spPr/>
      <dgm:t>
        <a:bodyPr/>
        <a:lstStyle/>
        <a:p>
          <a:r>
            <a:rPr lang="en-US" b="1"/>
            <a:t>GFS</a:t>
          </a:r>
          <a:endParaRPr lang="en-US"/>
        </a:p>
      </dgm:t>
    </dgm:pt>
    <dgm:pt modelId="{E5E5E11C-96C6-4848-8C34-97831BDE5A49}" type="parTrans" cxnId="{0A849EF3-9C3B-43FE-831D-DB1E28696FBE}">
      <dgm:prSet/>
      <dgm:spPr/>
      <dgm:t>
        <a:bodyPr/>
        <a:lstStyle/>
        <a:p>
          <a:endParaRPr lang="en-US"/>
        </a:p>
      </dgm:t>
    </dgm:pt>
    <dgm:pt modelId="{5CA6F71E-9109-4B7B-8974-208BD492668D}" type="sibTrans" cxnId="{0A849EF3-9C3B-43FE-831D-DB1E28696FBE}">
      <dgm:prSet/>
      <dgm:spPr/>
      <dgm:t>
        <a:bodyPr/>
        <a:lstStyle/>
        <a:p>
          <a:endParaRPr lang="en-US"/>
        </a:p>
      </dgm:t>
    </dgm:pt>
    <dgm:pt modelId="{2F1D35E2-6073-403A-86F3-80B4D6B425C0}">
      <dgm:prSet custT="1"/>
      <dgm:spPr/>
      <dgm:t>
        <a:bodyPr/>
        <a:lstStyle/>
        <a:p>
          <a:r>
            <a:rPr lang="en-US" sz="1800" b="1" dirty="0">
              <a:solidFill>
                <a:schemeClr val="accent5"/>
              </a:solidFill>
            </a:rPr>
            <a:t>Graduate Financial Support (system used to pay Postdocs)</a:t>
          </a:r>
        </a:p>
      </dgm:t>
    </dgm:pt>
    <dgm:pt modelId="{64E6DE24-B733-4874-8AA1-10167E0AE000}" type="parTrans" cxnId="{42C0E23F-5A16-410A-B1C9-AB62F23F6C19}">
      <dgm:prSet/>
      <dgm:spPr/>
      <dgm:t>
        <a:bodyPr/>
        <a:lstStyle/>
        <a:p>
          <a:endParaRPr lang="en-US"/>
        </a:p>
      </dgm:t>
    </dgm:pt>
    <dgm:pt modelId="{13A3508B-3868-49E2-93EB-8EAF6397B1F3}" type="sibTrans" cxnId="{42C0E23F-5A16-410A-B1C9-AB62F23F6C19}">
      <dgm:prSet/>
      <dgm:spPr/>
      <dgm:t>
        <a:bodyPr/>
        <a:lstStyle/>
        <a:p>
          <a:endParaRPr lang="en-US"/>
        </a:p>
      </dgm:t>
    </dgm:pt>
    <dgm:pt modelId="{5AA4E5FC-21F5-4B2F-92E7-AB2F154353D5}">
      <dgm:prSet/>
      <dgm:spPr/>
      <dgm:t>
        <a:bodyPr/>
        <a:lstStyle/>
        <a:p>
          <a:r>
            <a:rPr lang="en-US" b="1"/>
            <a:t>J-1</a:t>
          </a:r>
          <a:endParaRPr lang="en-US"/>
        </a:p>
      </dgm:t>
    </dgm:pt>
    <dgm:pt modelId="{7581FCCD-6AE1-41A8-9D23-39F7D93E5FB8}" type="parTrans" cxnId="{86C4F818-E59A-49D8-845F-EDF00C8B2730}">
      <dgm:prSet/>
      <dgm:spPr/>
      <dgm:t>
        <a:bodyPr/>
        <a:lstStyle/>
        <a:p>
          <a:endParaRPr lang="en-US"/>
        </a:p>
      </dgm:t>
    </dgm:pt>
    <dgm:pt modelId="{0F2B4766-42E2-4EDF-92E4-D6C6B917B8E2}" type="sibTrans" cxnId="{86C4F818-E59A-49D8-845F-EDF00C8B2730}">
      <dgm:prSet/>
      <dgm:spPr/>
      <dgm:t>
        <a:bodyPr/>
        <a:lstStyle/>
        <a:p>
          <a:endParaRPr lang="en-US"/>
        </a:p>
      </dgm:t>
    </dgm:pt>
    <dgm:pt modelId="{E1111D0E-2A00-41C4-BFAD-71BC41FD32EF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J-1 Scholar Exchange Visitor Visa (expected visa status for international scholars)</a:t>
          </a:r>
        </a:p>
      </dgm:t>
    </dgm:pt>
    <dgm:pt modelId="{2FA23A80-7053-48BF-A557-ED006A4DDAB1}" type="parTrans" cxnId="{00D6BB31-FBE8-46C4-A470-384AC6BFADEA}">
      <dgm:prSet/>
      <dgm:spPr/>
      <dgm:t>
        <a:bodyPr/>
        <a:lstStyle/>
        <a:p>
          <a:endParaRPr lang="en-US"/>
        </a:p>
      </dgm:t>
    </dgm:pt>
    <dgm:pt modelId="{4EC6C654-B3E8-4ED6-A861-1DFD004F3F70}" type="sibTrans" cxnId="{00D6BB31-FBE8-46C4-A470-384AC6BFADEA}">
      <dgm:prSet/>
      <dgm:spPr/>
      <dgm:t>
        <a:bodyPr/>
        <a:lstStyle/>
        <a:p>
          <a:endParaRPr lang="en-US"/>
        </a:p>
      </dgm:t>
    </dgm:pt>
    <dgm:pt modelId="{898140A3-25A5-4CFB-A8B7-D2976558E391}">
      <dgm:prSet custT="1"/>
      <dgm:spPr/>
      <dgm:t>
        <a:bodyPr/>
        <a:lstStyle/>
        <a:p>
          <a:r>
            <a:rPr lang="en-US" sz="1200" b="1" dirty="0">
              <a:solidFill>
                <a:schemeClr val="accent6">
                  <a:lumMod val="50000"/>
                </a:schemeClr>
              </a:solidFill>
            </a:rPr>
            <a:t>DS-2019: </a:t>
          </a:r>
          <a:r>
            <a:rPr lang="en-US" sz="1200" b="0" dirty="0">
              <a:solidFill>
                <a:schemeClr val="accent6">
                  <a:lumMod val="50000"/>
                </a:schemeClr>
              </a:solidFill>
            </a:rPr>
            <a:t>Stanford-issued document; Postdoc takes to US embassy to get J-1 visa</a:t>
          </a:r>
        </a:p>
      </dgm:t>
    </dgm:pt>
    <dgm:pt modelId="{C688E7C6-B569-4E31-8E3A-5D0D3F0C395A}" type="parTrans" cxnId="{5E062530-5364-4736-8C71-F09824B5B6A9}">
      <dgm:prSet/>
      <dgm:spPr/>
      <dgm:t>
        <a:bodyPr/>
        <a:lstStyle/>
        <a:p>
          <a:endParaRPr lang="en-US"/>
        </a:p>
      </dgm:t>
    </dgm:pt>
    <dgm:pt modelId="{9E6FB285-DE0E-44A8-A1FE-01E50CFA25A3}" type="sibTrans" cxnId="{5E062530-5364-4736-8C71-F09824B5B6A9}">
      <dgm:prSet/>
      <dgm:spPr/>
      <dgm:t>
        <a:bodyPr/>
        <a:lstStyle/>
        <a:p>
          <a:endParaRPr lang="en-US"/>
        </a:p>
      </dgm:t>
    </dgm:pt>
    <dgm:pt modelId="{9CD55E28-465A-4DB1-9D23-A7DD13C69F36}">
      <dgm:prSet/>
      <dgm:spPr/>
      <dgm:t>
        <a:bodyPr/>
        <a:lstStyle/>
        <a:p>
          <a:r>
            <a:rPr lang="en-US" b="1" dirty="0"/>
            <a:t>OPT</a:t>
          </a:r>
          <a:endParaRPr lang="en-US" dirty="0"/>
        </a:p>
      </dgm:t>
    </dgm:pt>
    <dgm:pt modelId="{67E43493-981A-4A84-888C-6595F94E9C9D}" type="parTrans" cxnId="{278E4F04-F88F-4875-A112-14C55B79F567}">
      <dgm:prSet/>
      <dgm:spPr/>
      <dgm:t>
        <a:bodyPr/>
        <a:lstStyle/>
        <a:p>
          <a:endParaRPr lang="en-US"/>
        </a:p>
      </dgm:t>
    </dgm:pt>
    <dgm:pt modelId="{3A68BCC1-8975-4C42-9D9C-CC917FEA70F3}" type="sibTrans" cxnId="{278E4F04-F88F-4875-A112-14C55B79F567}">
      <dgm:prSet/>
      <dgm:spPr/>
      <dgm:t>
        <a:bodyPr/>
        <a:lstStyle/>
        <a:p>
          <a:endParaRPr lang="en-US"/>
        </a:p>
      </dgm:t>
    </dgm:pt>
    <dgm:pt modelId="{A68B9C82-E000-4A12-A255-4ED0FF8DC68C}">
      <dgm:prSet custT="1"/>
      <dgm:spPr/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Optional Practical Training (training period for postdocs on F-1 visa)</a:t>
          </a:r>
        </a:p>
      </dgm:t>
    </dgm:pt>
    <dgm:pt modelId="{48F871FE-B0CF-4C6B-9033-5447B1144607}" type="parTrans" cxnId="{B5A39BDA-3B74-4273-994E-BF167857721A}">
      <dgm:prSet/>
      <dgm:spPr/>
      <dgm:t>
        <a:bodyPr/>
        <a:lstStyle/>
        <a:p>
          <a:endParaRPr lang="en-US"/>
        </a:p>
      </dgm:t>
    </dgm:pt>
    <dgm:pt modelId="{FD3DF278-8916-4098-951B-B7C0EB81A58A}" type="sibTrans" cxnId="{B5A39BDA-3B74-4273-994E-BF167857721A}">
      <dgm:prSet/>
      <dgm:spPr/>
      <dgm:t>
        <a:bodyPr/>
        <a:lstStyle/>
        <a:p>
          <a:endParaRPr lang="en-US"/>
        </a:p>
      </dgm:t>
    </dgm:pt>
    <dgm:pt modelId="{9EE0670E-365D-48FF-8286-A9D7BC547150}">
      <dgm:prSet custT="1"/>
      <dgm:spPr/>
      <dgm:t>
        <a:bodyPr/>
        <a:lstStyle/>
        <a:p>
          <a:r>
            <a:rPr lang="en-US" sz="1200" b="1" dirty="0">
              <a:solidFill>
                <a:schemeClr val="accent2"/>
              </a:solidFill>
            </a:rPr>
            <a:t>EAD</a:t>
          </a:r>
          <a:r>
            <a:rPr lang="en-US" sz="1200" b="0" dirty="0">
              <a:solidFill>
                <a:schemeClr val="accent2"/>
              </a:solidFill>
            </a:rPr>
            <a:t>: Employment Authorization Document (EAD card for F1 OPT, J-2, H-4, advance parole)</a:t>
          </a:r>
        </a:p>
      </dgm:t>
    </dgm:pt>
    <dgm:pt modelId="{80358CCA-AE83-40E5-A8D7-F5100116B8E1}" type="parTrans" cxnId="{1BE5AC37-9937-4CFD-BA83-2D85ACCD158B}">
      <dgm:prSet/>
      <dgm:spPr/>
      <dgm:t>
        <a:bodyPr/>
        <a:lstStyle/>
        <a:p>
          <a:endParaRPr lang="en-US"/>
        </a:p>
      </dgm:t>
    </dgm:pt>
    <dgm:pt modelId="{083F4416-F3A8-42F7-8282-36B25D399E33}" type="sibTrans" cxnId="{1BE5AC37-9937-4CFD-BA83-2D85ACCD158B}">
      <dgm:prSet/>
      <dgm:spPr/>
      <dgm:t>
        <a:bodyPr/>
        <a:lstStyle/>
        <a:p>
          <a:endParaRPr lang="en-US"/>
        </a:p>
      </dgm:t>
    </dgm:pt>
    <dgm:pt modelId="{21D93BF6-CC92-44B8-8349-8FF1A120159F}">
      <dgm:prSet/>
      <dgm:spPr/>
      <dgm:t>
        <a:bodyPr/>
        <a:lstStyle/>
        <a:p>
          <a:r>
            <a:rPr lang="en-US" b="1"/>
            <a:t>H-1B</a:t>
          </a:r>
          <a:endParaRPr lang="en-US"/>
        </a:p>
      </dgm:t>
    </dgm:pt>
    <dgm:pt modelId="{58C7497A-AA51-44B4-83FC-9DB7DF47B605}" type="parTrans" cxnId="{F2E4E802-EDBF-4FF3-80B4-7AD1203EC433}">
      <dgm:prSet/>
      <dgm:spPr/>
      <dgm:t>
        <a:bodyPr/>
        <a:lstStyle/>
        <a:p>
          <a:endParaRPr lang="en-US"/>
        </a:p>
      </dgm:t>
    </dgm:pt>
    <dgm:pt modelId="{7B21FC71-2F9B-4B29-A891-BDB30DD211FF}" type="sibTrans" cxnId="{F2E4E802-EDBF-4FF3-80B4-7AD1203EC433}">
      <dgm:prSet/>
      <dgm:spPr/>
      <dgm:t>
        <a:bodyPr/>
        <a:lstStyle/>
        <a:p>
          <a:endParaRPr lang="en-US"/>
        </a:p>
      </dgm:t>
    </dgm:pt>
    <dgm:pt modelId="{866E5C50-4700-4539-A309-558A8C9A05BC}">
      <dgm:prSet custT="1"/>
      <dgm:spPr/>
      <dgm:t>
        <a:bodyPr/>
        <a:lstStyle/>
        <a:p>
          <a:r>
            <a:rPr lang="en-US" sz="1800" b="1" dirty="0">
              <a:solidFill>
                <a:schemeClr val="accent3"/>
              </a:solidFill>
            </a:rPr>
            <a:t>Employment Visa (requires policy exception approval)</a:t>
          </a:r>
        </a:p>
      </dgm:t>
    </dgm:pt>
    <dgm:pt modelId="{DB72A4BA-1E7C-4A08-99D1-B2FDEE529138}" type="parTrans" cxnId="{3296EBFD-8824-426D-93EC-2883A61013C4}">
      <dgm:prSet/>
      <dgm:spPr/>
      <dgm:t>
        <a:bodyPr/>
        <a:lstStyle/>
        <a:p>
          <a:endParaRPr lang="en-US"/>
        </a:p>
      </dgm:t>
    </dgm:pt>
    <dgm:pt modelId="{1D4E6E25-6FA1-4EDD-8DBF-0A38013CF005}" type="sibTrans" cxnId="{3296EBFD-8824-426D-93EC-2883A61013C4}">
      <dgm:prSet/>
      <dgm:spPr/>
      <dgm:t>
        <a:bodyPr/>
        <a:lstStyle/>
        <a:p>
          <a:endParaRPr lang="en-US"/>
        </a:p>
      </dgm:t>
    </dgm:pt>
    <dgm:pt modelId="{56B2EF35-D4F3-4B8F-8AEB-9046EEB8ED1B}">
      <dgm:prSet/>
      <dgm:spPr/>
      <dgm:t>
        <a:bodyPr/>
        <a:lstStyle/>
        <a:p>
          <a:r>
            <a:rPr lang="en-US" b="1"/>
            <a:t>RPH:</a:t>
          </a:r>
          <a:endParaRPr lang="en-US"/>
        </a:p>
      </dgm:t>
    </dgm:pt>
    <dgm:pt modelId="{07504E12-AF2D-482D-BFC2-2C33458B9651}" type="parTrans" cxnId="{0BFE7579-55AC-4E8A-9F98-0482B623B2F1}">
      <dgm:prSet/>
      <dgm:spPr/>
      <dgm:t>
        <a:bodyPr/>
        <a:lstStyle/>
        <a:p>
          <a:endParaRPr lang="en-US"/>
        </a:p>
      </dgm:t>
    </dgm:pt>
    <dgm:pt modelId="{44BE7DA6-3EED-42F8-89D3-5935CCA0748D}" type="sibTrans" cxnId="{0BFE7579-55AC-4E8A-9F98-0482B623B2F1}">
      <dgm:prSet/>
      <dgm:spPr/>
      <dgm:t>
        <a:bodyPr/>
        <a:lstStyle/>
        <a:p>
          <a:endParaRPr lang="en-US"/>
        </a:p>
      </dgm:t>
    </dgm:pt>
    <dgm:pt modelId="{A386A52B-28F0-47BD-BCF8-BB5ED4775ADC}">
      <dgm:prSet custT="1"/>
      <dgm:spPr/>
      <dgm:t>
        <a:bodyPr/>
        <a:lstStyle/>
        <a:p>
          <a:r>
            <a:rPr lang="en-US" sz="1800" b="1" dirty="0">
              <a:solidFill>
                <a:schemeClr val="accent4"/>
              </a:solidFill>
            </a:rPr>
            <a:t>Research Policy Handbook (university policy resource)</a:t>
          </a:r>
        </a:p>
      </dgm:t>
    </dgm:pt>
    <dgm:pt modelId="{9DEBE38C-C329-40EF-B2C0-5CF371A95084}" type="parTrans" cxnId="{C2E55D60-96E3-4EAC-AA13-19760444C13F}">
      <dgm:prSet/>
      <dgm:spPr/>
      <dgm:t>
        <a:bodyPr/>
        <a:lstStyle/>
        <a:p>
          <a:endParaRPr lang="en-US"/>
        </a:p>
      </dgm:t>
    </dgm:pt>
    <dgm:pt modelId="{0A5E21FD-0FE6-4205-B1C5-370A7CC4E009}" type="sibTrans" cxnId="{C2E55D60-96E3-4EAC-AA13-19760444C13F}">
      <dgm:prSet/>
      <dgm:spPr/>
      <dgm:t>
        <a:bodyPr/>
        <a:lstStyle/>
        <a:p>
          <a:endParaRPr lang="en-US"/>
        </a:p>
      </dgm:t>
    </dgm:pt>
    <dgm:pt modelId="{A391A01F-BA75-43F9-82D4-8B15B06C5BD9}">
      <dgm:prSet/>
      <dgm:spPr/>
      <dgm:t>
        <a:bodyPr/>
        <a:lstStyle/>
        <a:p>
          <a:r>
            <a:rPr lang="en-US" b="1"/>
            <a:t>GME</a:t>
          </a:r>
          <a:endParaRPr lang="en-US"/>
        </a:p>
      </dgm:t>
    </dgm:pt>
    <dgm:pt modelId="{CB067F46-07F0-438A-91D2-2B469C7C4CCA}" type="parTrans" cxnId="{8C7E14E3-152D-4FBC-96EC-63E5ACBCCA7B}">
      <dgm:prSet/>
      <dgm:spPr/>
      <dgm:t>
        <a:bodyPr/>
        <a:lstStyle/>
        <a:p>
          <a:endParaRPr lang="en-US"/>
        </a:p>
      </dgm:t>
    </dgm:pt>
    <dgm:pt modelId="{849B5041-30F2-4CE2-9239-E0BF974DBC20}" type="sibTrans" cxnId="{8C7E14E3-152D-4FBC-96EC-63E5ACBCCA7B}">
      <dgm:prSet/>
      <dgm:spPr/>
      <dgm:t>
        <a:bodyPr/>
        <a:lstStyle/>
        <a:p>
          <a:endParaRPr lang="en-US"/>
        </a:p>
      </dgm:t>
    </dgm:pt>
    <dgm:pt modelId="{5AC74F2C-BD62-435E-839F-5754985E25D5}">
      <dgm:prSet custT="1"/>
      <dgm:spPr/>
      <dgm:t>
        <a:bodyPr/>
        <a:lstStyle/>
        <a:p>
          <a:r>
            <a:rPr lang="en-US" sz="1600" b="1" dirty="0">
              <a:solidFill>
                <a:schemeClr val="accent5"/>
              </a:solidFill>
            </a:rPr>
            <a:t>Graduate Medical Education office (School of Medicine only)</a:t>
          </a:r>
        </a:p>
      </dgm:t>
    </dgm:pt>
    <dgm:pt modelId="{FD3B257F-2B4B-420A-AE02-9F407F0C225A}" type="parTrans" cxnId="{515F0566-4A7E-43E7-A7D8-40216BAE10D8}">
      <dgm:prSet/>
      <dgm:spPr/>
      <dgm:t>
        <a:bodyPr/>
        <a:lstStyle/>
        <a:p>
          <a:endParaRPr lang="en-US"/>
        </a:p>
      </dgm:t>
    </dgm:pt>
    <dgm:pt modelId="{7785BBDC-B852-46B2-8A15-C16D3149729E}" type="sibTrans" cxnId="{515F0566-4A7E-43E7-A7D8-40216BAE10D8}">
      <dgm:prSet/>
      <dgm:spPr/>
      <dgm:t>
        <a:bodyPr/>
        <a:lstStyle/>
        <a:p>
          <a:endParaRPr lang="en-US"/>
        </a:p>
      </dgm:t>
    </dgm:pt>
    <dgm:pt modelId="{00693F29-1765-4B05-BF79-7261F5F565AD}" type="pres">
      <dgm:prSet presAssocID="{6E43B1B8-72E0-4EB2-BE45-02231458F1F0}" presName="Name0" presStyleCnt="0">
        <dgm:presLayoutVars>
          <dgm:dir/>
          <dgm:animLvl val="lvl"/>
          <dgm:resizeHandles val="exact"/>
        </dgm:presLayoutVars>
      </dgm:prSet>
      <dgm:spPr/>
    </dgm:pt>
    <dgm:pt modelId="{558D09D0-DF2D-474B-851B-398237E518A1}" type="pres">
      <dgm:prSet presAssocID="{E143321B-2E91-4DFC-B7E3-03D78A40DBFF}" presName="linNode" presStyleCnt="0"/>
      <dgm:spPr/>
    </dgm:pt>
    <dgm:pt modelId="{6D02F853-D466-48AF-B4A6-6CA0D54C89BC}" type="pres">
      <dgm:prSet presAssocID="{E143321B-2E91-4DFC-B7E3-03D78A40DBFF}" presName="parentText" presStyleLbl="node1" presStyleIdx="0" presStyleCnt="9">
        <dgm:presLayoutVars>
          <dgm:chMax val="1"/>
          <dgm:bulletEnabled val="1"/>
        </dgm:presLayoutVars>
      </dgm:prSet>
      <dgm:spPr/>
    </dgm:pt>
    <dgm:pt modelId="{14939A06-4B7A-430A-9038-82C19FEACD6D}" type="pres">
      <dgm:prSet presAssocID="{E143321B-2E91-4DFC-B7E3-03D78A40DBFF}" presName="descendantText" presStyleLbl="alignAccFollowNode1" presStyleIdx="0" presStyleCnt="9">
        <dgm:presLayoutVars>
          <dgm:bulletEnabled val="1"/>
        </dgm:presLayoutVars>
      </dgm:prSet>
      <dgm:spPr/>
    </dgm:pt>
    <dgm:pt modelId="{7EE7A12C-0E3C-41C1-BB99-C5CBE155356E}" type="pres">
      <dgm:prSet presAssocID="{3CEBA96A-FCE5-4EB6-BB7E-57E2D649A77D}" presName="sp" presStyleCnt="0"/>
      <dgm:spPr/>
    </dgm:pt>
    <dgm:pt modelId="{8F3B936C-A14D-4DB3-A051-A8EC1F532841}" type="pres">
      <dgm:prSet presAssocID="{AECDDC3E-F2E1-4BC5-BCA2-1679F89A6EDE}" presName="linNode" presStyleCnt="0"/>
      <dgm:spPr/>
    </dgm:pt>
    <dgm:pt modelId="{C8CFC52A-8E70-4D8C-BDC5-0E8343DF403C}" type="pres">
      <dgm:prSet presAssocID="{AECDDC3E-F2E1-4BC5-BCA2-1679F89A6EDE}" presName="parentText" presStyleLbl="node1" presStyleIdx="1" presStyleCnt="9">
        <dgm:presLayoutVars>
          <dgm:chMax val="1"/>
          <dgm:bulletEnabled val="1"/>
        </dgm:presLayoutVars>
      </dgm:prSet>
      <dgm:spPr/>
    </dgm:pt>
    <dgm:pt modelId="{B8B09E78-B371-424C-BAE0-178C483FDCF7}" type="pres">
      <dgm:prSet presAssocID="{AECDDC3E-F2E1-4BC5-BCA2-1679F89A6EDE}" presName="descendantText" presStyleLbl="alignAccFollowNode1" presStyleIdx="1" presStyleCnt="9">
        <dgm:presLayoutVars>
          <dgm:bulletEnabled val="1"/>
        </dgm:presLayoutVars>
      </dgm:prSet>
      <dgm:spPr/>
    </dgm:pt>
    <dgm:pt modelId="{ECDC4057-FCBF-41BA-A1D8-AC8B1DC7AE45}" type="pres">
      <dgm:prSet presAssocID="{D140A51F-7A76-4A7E-9BF1-344EA574A516}" presName="sp" presStyleCnt="0"/>
      <dgm:spPr/>
    </dgm:pt>
    <dgm:pt modelId="{6E8420C9-DD00-4A13-BDEA-C0957A383B2A}" type="pres">
      <dgm:prSet presAssocID="{602EBA67-ED3E-4649-BB43-85F4DEFAD8AF}" presName="linNode" presStyleCnt="0"/>
      <dgm:spPr/>
    </dgm:pt>
    <dgm:pt modelId="{2C2616CE-F1C4-4425-BA1B-86B66CE7B069}" type="pres">
      <dgm:prSet presAssocID="{602EBA67-ED3E-4649-BB43-85F4DEFAD8AF}" presName="parentText" presStyleLbl="node1" presStyleIdx="2" presStyleCnt="9">
        <dgm:presLayoutVars>
          <dgm:chMax val="1"/>
          <dgm:bulletEnabled val="1"/>
        </dgm:presLayoutVars>
      </dgm:prSet>
      <dgm:spPr/>
    </dgm:pt>
    <dgm:pt modelId="{A17D2A0D-B8DE-4FCF-87EE-003A9541192E}" type="pres">
      <dgm:prSet presAssocID="{602EBA67-ED3E-4649-BB43-85F4DEFAD8AF}" presName="descendantText" presStyleLbl="alignAccFollowNode1" presStyleIdx="2" presStyleCnt="9">
        <dgm:presLayoutVars>
          <dgm:bulletEnabled val="1"/>
        </dgm:presLayoutVars>
      </dgm:prSet>
      <dgm:spPr/>
    </dgm:pt>
    <dgm:pt modelId="{06E28D2E-7452-4819-A51C-586645235825}" type="pres">
      <dgm:prSet presAssocID="{BFC67BB7-DE50-4227-AC10-B4114D0FEC46}" presName="sp" presStyleCnt="0"/>
      <dgm:spPr/>
    </dgm:pt>
    <dgm:pt modelId="{C016F743-2048-491D-B2A0-D0F469465653}" type="pres">
      <dgm:prSet presAssocID="{1E109E93-9F51-4C11-B818-E9A180C086B7}" presName="linNode" presStyleCnt="0"/>
      <dgm:spPr/>
    </dgm:pt>
    <dgm:pt modelId="{84ACC039-0FA6-44F4-AAE3-9A9E18401AB1}" type="pres">
      <dgm:prSet presAssocID="{1E109E93-9F51-4C11-B818-E9A180C086B7}" presName="parentText" presStyleLbl="node1" presStyleIdx="3" presStyleCnt="9">
        <dgm:presLayoutVars>
          <dgm:chMax val="1"/>
          <dgm:bulletEnabled val="1"/>
        </dgm:presLayoutVars>
      </dgm:prSet>
      <dgm:spPr/>
    </dgm:pt>
    <dgm:pt modelId="{175D18C8-D430-424B-9EFD-3C5D85E51067}" type="pres">
      <dgm:prSet presAssocID="{1E109E93-9F51-4C11-B818-E9A180C086B7}" presName="descendantText" presStyleLbl="alignAccFollowNode1" presStyleIdx="3" presStyleCnt="9">
        <dgm:presLayoutVars>
          <dgm:bulletEnabled val="1"/>
        </dgm:presLayoutVars>
      </dgm:prSet>
      <dgm:spPr/>
    </dgm:pt>
    <dgm:pt modelId="{D4F97FE7-A11E-4BF6-8CC0-5BFB51796DB8}" type="pres">
      <dgm:prSet presAssocID="{5CA6F71E-9109-4B7B-8974-208BD492668D}" presName="sp" presStyleCnt="0"/>
      <dgm:spPr/>
    </dgm:pt>
    <dgm:pt modelId="{A1F29978-E927-48DE-A719-A3044C79586F}" type="pres">
      <dgm:prSet presAssocID="{5AA4E5FC-21F5-4B2F-92E7-AB2F154353D5}" presName="linNode" presStyleCnt="0"/>
      <dgm:spPr/>
    </dgm:pt>
    <dgm:pt modelId="{DB85E1A9-C187-4EFE-B441-17F2590F817F}" type="pres">
      <dgm:prSet presAssocID="{5AA4E5FC-21F5-4B2F-92E7-AB2F154353D5}" presName="parentText" presStyleLbl="node1" presStyleIdx="4" presStyleCnt="9" custLinFactNeighborX="0" custLinFactNeighborY="2040">
        <dgm:presLayoutVars>
          <dgm:chMax val="1"/>
          <dgm:bulletEnabled val="1"/>
        </dgm:presLayoutVars>
      </dgm:prSet>
      <dgm:spPr/>
    </dgm:pt>
    <dgm:pt modelId="{1372C81E-7FE3-486C-9D92-2254A5B944DD}" type="pres">
      <dgm:prSet presAssocID="{5AA4E5FC-21F5-4B2F-92E7-AB2F154353D5}" presName="descendantText" presStyleLbl="alignAccFollowNode1" presStyleIdx="4" presStyleCnt="9">
        <dgm:presLayoutVars>
          <dgm:bulletEnabled val="1"/>
        </dgm:presLayoutVars>
      </dgm:prSet>
      <dgm:spPr/>
    </dgm:pt>
    <dgm:pt modelId="{175931AB-72FA-4CB3-8F36-BAE1147324FA}" type="pres">
      <dgm:prSet presAssocID="{0F2B4766-42E2-4EDF-92E4-D6C6B917B8E2}" presName="sp" presStyleCnt="0"/>
      <dgm:spPr/>
    </dgm:pt>
    <dgm:pt modelId="{9969FA5E-CE27-4BA9-B5E3-C7502F52B1EE}" type="pres">
      <dgm:prSet presAssocID="{9CD55E28-465A-4DB1-9D23-A7DD13C69F36}" presName="linNode" presStyleCnt="0"/>
      <dgm:spPr/>
    </dgm:pt>
    <dgm:pt modelId="{0A190442-77EF-44D6-8C4E-6B1869254199}" type="pres">
      <dgm:prSet presAssocID="{9CD55E28-465A-4DB1-9D23-A7DD13C69F36}" presName="parentText" presStyleLbl="node1" presStyleIdx="5" presStyleCnt="9">
        <dgm:presLayoutVars>
          <dgm:chMax val="1"/>
          <dgm:bulletEnabled val="1"/>
        </dgm:presLayoutVars>
      </dgm:prSet>
      <dgm:spPr/>
    </dgm:pt>
    <dgm:pt modelId="{A9E9AFAB-79DB-46D3-B892-769256C181B4}" type="pres">
      <dgm:prSet presAssocID="{9CD55E28-465A-4DB1-9D23-A7DD13C69F36}" presName="descendantText" presStyleLbl="alignAccFollowNode1" presStyleIdx="5" presStyleCnt="9">
        <dgm:presLayoutVars>
          <dgm:bulletEnabled val="1"/>
        </dgm:presLayoutVars>
      </dgm:prSet>
      <dgm:spPr/>
    </dgm:pt>
    <dgm:pt modelId="{3C90D4DF-5518-4EDA-BED8-437748C142B6}" type="pres">
      <dgm:prSet presAssocID="{3A68BCC1-8975-4C42-9D9C-CC917FEA70F3}" presName="sp" presStyleCnt="0"/>
      <dgm:spPr/>
    </dgm:pt>
    <dgm:pt modelId="{17DFF3A0-7C69-495F-888B-62CEAA5AAA7A}" type="pres">
      <dgm:prSet presAssocID="{21D93BF6-CC92-44B8-8349-8FF1A120159F}" presName="linNode" presStyleCnt="0"/>
      <dgm:spPr/>
    </dgm:pt>
    <dgm:pt modelId="{29594F85-76C8-41AC-BCC9-4B7ECA8AF404}" type="pres">
      <dgm:prSet presAssocID="{21D93BF6-CC92-44B8-8349-8FF1A120159F}" presName="parentText" presStyleLbl="node1" presStyleIdx="6" presStyleCnt="9">
        <dgm:presLayoutVars>
          <dgm:chMax val="1"/>
          <dgm:bulletEnabled val="1"/>
        </dgm:presLayoutVars>
      </dgm:prSet>
      <dgm:spPr/>
    </dgm:pt>
    <dgm:pt modelId="{5F5BE7A0-98B0-401D-ACAC-99B4E24F0415}" type="pres">
      <dgm:prSet presAssocID="{21D93BF6-CC92-44B8-8349-8FF1A120159F}" presName="descendantText" presStyleLbl="alignAccFollowNode1" presStyleIdx="6" presStyleCnt="9">
        <dgm:presLayoutVars>
          <dgm:bulletEnabled val="1"/>
        </dgm:presLayoutVars>
      </dgm:prSet>
      <dgm:spPr/>
    </dgm:pt>
    <dgm:pt modelId="{18C698AF-E98D-42C8-8438-43EA1B081B4E}" type="pres">
      <dgm:prSet presAssocID="{7B21FC71-2F9B-4B29-A891-BDB30DD211FF}" presName="sp" presStyleCnt="0"/>
      <dgm:spPr/>
    </dgm:pt>
    <dgm:pt modelId="{34DC7986-63BF-4488-BBF3-2233EA236056}" type="pres">
      <dgm:prSet presAssocID="{56B2EF35-D4F3-4B8F-8AEB-9046EEB8ED1B}" presName="linNode" presStyleCnt="0"/>
      <dgm:spPr/>
    </dgm:pt>
    <dgm:pt modelId="{A8AD8985-6728-4433-9CC7-4833DAB17137}" type="pres">
      <dgm:prSet presAssocID="{56B2EF35-D4F3-4B8F-8AEB-9046EEB8ED1B}" presName="parentText" presStyleLbl="node1" presStyleIdx="7" presStyleCnt="9">
        <dgm:presLayoutVars>
          <dgm:chMax val="1"/>
          <dgm:bulletEnabled val="1"/>
        </dgm:presLayoutVars>
      </dgm:prSet>
      <dgm:spPr/>
    </dgm:pt>
    <dgm:pt modelId="{591EE2A7-6541-4349-9DF3-D838AF8FD8E0}" type="pres">
      <dgm:prSet presAssocID="{56B2EF35-D4F3-4B8F-8AEB-9046EEB8ED1B}" presName="descendantText" presStyleLbl="alignAccFollowNode1" presStyleIdx="7" presStyleCnt="9">
        <dgm:presLayoutVars>
          <dgm:bulletEnabled val="1"/>
        </dgm:presLayoutVars>
      </dgm:prSet>
      <dgm:spPr/>
    </dgm:pt>
    <dgm:pt modelId="{C3EC3974-2198-4E2B-97CF-E62BDE3DEE4F}" type="pres">
      <dgm:prSet presAssocID="{44BE7DA6-3EED-42F8-89D3-5935CCA0748D}" presName="sp" presStyleCnt="0"/>
      <dgm:spPr/>
    </dgm:pt>
    <dgm:pt modelId="{B5D8FFA7-A95E-4BC1-B286-815AC01C0A44}" type="pres">
      <dgm:prSet presAssocID="{A391A01F-BA75-43F9-82D4-8B15B06C5BD9}" presName="linNode" presStyleCnt="0"/>
      <dgm:spPr/>
    </dgm:pt>
    <dgm:pt modelId="{B5B9EB69-AAA8-42B4-AF70-C42ABBADFA20}" type="pres">
      <dgm:prSet presAssocID="{A391A01F-BA75-43F9-82D4-8B15B06C5BD9}" presName="parentText" presStyleLbl="node1" presStyleIdx="8" presStyleCnt="9">
        <dgm:presLayoutVars>
          <dgm:chMax val="1"/>
          <dgm:bulletEnabled val="1"/>
        </dgm:presLayoutVars>
      </dgm:prSet>
      <dgm:spPr/>
    </dgm:pt>
    <dgm:pt modelId="{AD1FF75C-CEEC-4709-A95D-F73A5C3380E7}" type="pres">
      <dgm:prSet presAssocID="{A391A01F-BA75-43F9-82D4-8B15B06C5BD9}" presName="descendantText" presStyleLbl="alignAccFollowNode1" presStyleIdx="8" presStyleCnt="9">
        <dgm:presLayoutVars>
          <dgm:bulletEnabled val="1"/>
        </dgm:presLayoutVars>
      </dgm:prSet>
      <dgm:spPr/>
    </dgm:pt>
  </dgm:ptLst>
  <dgm:cxnLst>
    <dgm:cxn modelId="{D7D0AB01-DC70-47CE-AA8E-57730F9EDC87}" type="presOf" srcId="{1F0C2C0B-1F77-4C65-AE4D-76C9722692C2}" destId="{A17D2A0D-B8DE-4FCF-87EE-003A9541192E}" srcOrd="0" destOrd="0" presId="urn:microsoft.com/office/officeart/2005/8/layout/vList5"/>
    <dgm:cxn modelId="{F2E4E802-EDBF-4FF3-80B4-7AD1203EC433}" srcId="{6E43B1B8-72E0-4EB2-BE45-02231458F1F0}" destId="{21D93BF6-CC92-44B8-8349-8FF1A120159F}" srcOrd="6" destOrd="0" parTransId="{58C7497A-AA51-44B4-83FC-9DB7DF47B605}" sibTransId="{7B21FC71-2F9B-4B29-A891-BDB30DD211FF}"/>
    <dgm:cxn modelId="{278E4F04-F88F-4875-A112-14C55B79F567}" srcId="{6E43B1B8-72E0-4EB2-BE45-02231458F1F0}" destId="{9CD55E28-465A-4DB1-9D23-A7DD13C69F36}" srcOrd="5" destOrd="0" parTransId="{67E43493-981A-4A84-888C-6595F94E9C9D}" sibTransId="{3A68BCC1-8975-4C42-9D9C-CC917FEA70F3}"/>
    <dgm:cxn modelId="{3970860E-49C4-4B90-9842-93E5B72D3558}" srcId="{6E43B1B8-72E0-4EB2-BE45-02231458F1F0}" destId="{E143321B-2E91-4DFC-B7E3-03D78A40DBFF}" srcOrd="0" destOrd="0" parTransId="{AD5F73EF-266A-43E8-A91C-C1EDA6DCB3BF}" sibTransId="{3CEBA96A-FCE5-4EB6-BB7E-57E2D649A77D}"/>
    <dgm:cxn modelId="{22AAF217-D7E7-4341-A83F-93B68FCC3600}" type="presOf" srcId="{56B2EF35-D4F3-4B8F-8AEB-9046EEB8ED1B}" destId="{A8AD8985-6728-4433-9CC7-4833DAB17137}" srcOrd="0" destOrd="0" presId="urn:microsoft.com/office/officeart/2005/8/layout/vList5"/>
    <dgm:cxn modelId="{86C4F818-E59A-49D8-845F-EDF00C8B2730}" srcId="{6E43B1B8-72E0-4EB2-BE45-02231458F1F0}" destId="{5AA4E5FC-21F5-4B2F-92E7-AB2F154353D5}" srcOrd="4" destOrd="0" parTransId="{7581FCCD-6AE1-41A8-9D23-39F7D93E5FB8}" sibTransId="{0F2B4766-42E2-4EDF-92E4-D6C6B917B8E2}"/>
    <dgm:cxn modelId="{2A60A520-7FAA-4AE9-8C1B-C456BCEE2FFD}" srcId="{E143321B-2E91-4DFC-B7E3-03D78A40DBFF}" destId="{A8D89044-5498-4647-AA9B-FBF39EE9913F}" srcOrd="0" destOrd="0" parTransId="{5A2DCAD1-F424-4A31-B666-64C117F846AA}" sibTransId="{7E99A179-6D50-4557-A33B-7E8BEB0DA5EE}"/>
    <dgm:cxn modelId="{01861D29-4A90-4543-816D-F65539B20C06}" type="presOf" srcId="{E143321B-2E91-4DFC-B7E3-03D78A40DBFF}" destId="{6D02F853-D466-48AF-B4A6-6CA0D54C89BC}" srcOrd="0" destOrd="0" presId="urn:microsoft.com/office/officeart/2005/8/layout/vList5"/>
    <dgm:cxn modelId="{0C491130-D339-4450-BFF8-1AD63959CA5E}" type="presOf" srcId="{A386A52B-28F0-47BD-BCF8-BB5ED4775ADC}" destId="{591EE2A7-6541-4349-9DF3-D838AF8FD8E0}" srcOrd="0" destOrd="0" presId="urn:microsoft.com/office/officeart/2005/8/layout/vList5"/>
    <dgm:cxn modelId="{5E062530-5364-4736-8C71-F09824B5B6A9}" srcId="{E1111D0E-2A00-41C4-BFAD-71BC41FD32EF}" destId="{898140A3-25A5-4CFB-A8B7-D2976558E391}" srcOrd="0" destOrd="0" parTransId="{C688E7C6-B569-4E31-8E3A-5D0D3F0C395A}" sibTransId="{9E6FB285-DE0E-44A8-A1FE-01E50CFA25A3}"/>
    <dgm:cxn modelId="{00D6BB31-FBE8-46C4-A470-384AC6BFADEA}" srcId="{5AA4E5FC-21F5-4B2F-92E7-AB2F154353D5}" destId="{E1111D0E-2A00-41C4-BFAD-71BC41FD32EF}" srcOrd="0" destOrd="0" parTransId="{2FA23A80-7053-48BF-A557-ED006A4DDAB1}" sibTransId="{4EC6C654-B3E8-4ED6-A861-1DFD004F3F70}"/>
    <dgm:cxn modelId="{E1C45732-2139-40D7-90FE-33BB42282CAA}" srcId="{6E43B1B8-72E0-4EB2-BE45-02231458F1F0}" destId="{602EBA67-ED3E-4649-BB43-85F4DEFAD8AF}" srcOrd="2" destOrd="0" parTransId="{DD615291-A496-49B4-9A3C-79E5A2FDCED2}" sibTransId="{BFC67BB7-DE50-4227-AC10-B4114D0FEC46}"/>
    <dgm:cxn modelId="{1BE5AC37-9937-4CFD-BA83-2D85ACCD158B}" srcId="{A68B9C82-E000-4A12-A255-4ED0FF8DC68C}" destId="{9EE0670E-365D-48FF-8286-A9D7BC547150}" srcOrd="0" destOrd="0" parTransId="{80358CCA-AE83-40E5-A8D7-F5100116B8E1}" sibTransId="{083F4416-F3A8-42F7-8282-36B25D399E33}"/>
    <dgm:cxn modelId="{D4E9B13B-C382-43FC-9849-68C932A6A636}" srcId="{AECDDC3E-F2E1-4BC5-BCA2-1679F89A6EDE}" destId="{2C1624BE-CA7F-429A-89D4-D3833938E457}" srcOrd="0" destOrd="0" parTransId="{0DCE5BEE-8BAE-40AA-872E-345D86DF74FC}" sibTransId="{158CC8B5-4EC1-40CD-B339-281026008AC9}"/>
    <dgm:cxn modelId="{42C0E23F-5A16-410A-B1C9-AB62F23F6C19}" srcId="{1E109E93-9F51-4C11-B818-E9A180C086B7}" destId="{2F1D35E2-6073-403A-86F3-80B4D6B425C0}" srcOrd="0" destOrd="0" parTransId="{64E6DE24-B733-4874-8AA1-10167E0AE000}" sibTransId="{13A3508B-3868-49E2-93EB-8EAF6397B1F3}"/>
    <dgm:cxn modelId="{332A655F-6ED4-46B1-BEEE-1C47EA1C30F2}" type="presOf" srcId="{A391A01F-BA75-43F9-82D4-8B15B06C5BD9}" destId="{B5B9EB69-AAA8-42B4-AF70-C42ABBADFA20}" srcOrd="0" destOrd="0" presId="urn:microsoft.com/office/officeart/2005/8/layout/vList5"/>
    <dgm:cxn modelId="{34DE3660-7986-48EA-8370-D317D493C6CD}" type="presOf" srcId="{21D93BF6-CC92-44B8-8349-8FF1A120159F}" destId="{29594F85-76C8-41AC-BCC9-4B7ECA8AF404}" srcOrd="0" destOrd="0" presId="urn:microsoft.com/office/officeart/2005/8/layout/vList5"/>
    <dgm:cxn modelId="{C2E55D60-96E3-4EAC-AA13-19760444C13F}" srcId="{56B2EF35-D4F3-4B8F-8AEB-9046EEB8ED1B}" destId="{A386A52B-28F0-47BD-BCF8-BB5ED4775ADC}" srcOrd="0" destOrd="0" parTransId="{9DEBE38C-C329-40EF-B2C0-5CF371A95084}" sibTransId="{0A5E21FD-0FE6-4205-B1C5-370A7CC4E009}"/>
    <dgm:cxn modelId="{F5392165-F857-4BD4-83DD-B68EC7840F94}" type="presOf" srcId="{A8D89044-5498-4647-AA9B-FBF39EE9913F}" destId="{14939A06-4B7A-430A-9038-82C19FEACD6D}" srcOrd="0" destOrd="0" presId="urn:microsoft.com/office/officeart/2005/8/layout/vList5"/>
    <dgm:cxn modelId="{515F0566-4A7E-43E7-A7D8-40216BAE10D8}" srcId="{A391A01F-BA75-43F9-82D4-8B15B06C5BD9}" destId="{5AC74F2C-BD62-435E-839F-5754985E25D5}" srcOrd="0" destOrd="0" parTransId="{FD3B257F-2B4B-420A-AE02-9F407F0C225A}" sibTransId="{7785BBDC-B852-46B2-8A15-C16D3149729E}"/>
    <dgm:cxn modelId="{5B015548-41A1-459F-BE75-BC0FEDE11EC5}" type="presOf" srcId="{6E43B1B8-72E0-4EB2-BE45-02231458F1F0}" destId="{00693F29-1765-4B05-BF79-7261F5F565AD}" srcOrd="0" destOrd="0" presId="urn:microsoft.com/office/officeart/2005/8/layout/vList5"/>
    <dgm:cxn modelId="{FA715C70-7200-4513-B506-03B42C3355EE}" type="presOf" srcId="{AECDDC3E-F2E1-4BC5-BCA2-1679F89A6EDE}" destId="{C8CFC52A-8E70-4D8C-BDC5-0E8343DF403C}" srcOrd="0" destOrd="0" presId="urn:microsoft.com/office/officeart/2005/8/layout/vList5"/>
    <dgm:cxn modelId="{79041E52-5BF8-4D8E-B2AE-695F286F9E54}" type="presOf" srcId="{2C1624BE-CA7F-429A-89D4-D3833938E457}" destId="{B8B09E78-B371-424C-BAE0-178C483FDCF7}" srcOrd="0" destOrd="0" presId="urn:microsoft.com/office/officeart/2005/8/layout/vList5"/>
    <dgm:cxn modelId="{A62F6552-364C-4D6E-8B74-0A917E8907A3}" type="presOf" srcId="{5AC74F2C-BD62-435E-839F-5754985E25D5}" destId="{AD1FF75C-CEEC-4709-A95D-F73A5C3380E7}" srcOrd="0" destOrd="0" presId="urn:microsoft.com/office/officeart/2005/8/layout/vList5"/>
    <dgm:cxn modelId="{A03AAA73-8FBA-457A-B436-EE4BD73121A9}" type="presOf" srcId="{602EBA67-ED3E-4649-BB43-85F4DEFAD8AF}" destId="{2C2616CE-F1C4-4425-BA1B-86B66CE7B069}" srcOrd="0" destOrd="0" presId="urn:microsoft.com/office/officeart/2005/8/layout/vList5"/>
    <dgm:cxn modelId="{0BFE7579-55AC-4E8A-9F98-0482B623B2F1}" srcId="{6E43B1B8-72E0-4EB2-BE45-02231458F1F0}" destId="{56B2EF35-D4F3-4B8F-8AEB-9046EEB8ED1B}" srcOrd="7" destOrd="0" parTransId="{07504E12-AF2D-482D-BFC2-2C33458B9651}" sibTransId="{44BE7DA6-3EED-42F8-89D3-5935CCA0748D}"/>
    <dgm:cxn modelId="{5CAB9B7F-DD9B-4CDB-BE29-8001880211E1}" type="presOf" srcId="{9CD55E28-465A-4DB1-9D23-A7DD13C69F36}" destId="{0A190442-77EF-44D6-8C4E-6B1869254199}" srcOrd="0" destOrd="0" presId="urn:microsoft.com/office/officeart/2005/8/layout/vList5"/>
    <dgm:cxn modelId="{5ECDBA80-F375-4CDF-A32E-4FD765490CFC}" type="presOf" srcId="{1E109E93-9F51-4C11-B818-E9A180C086B7}" destId="{84ACC039-0FA6-44F4-AAE3-9A9E18401AB1}" srcOrd="0" destOrd="0" presId="urn:microsoft.com/office/officeart/2005/8/layout/vList5"/>
    <dgm:cxn modelId="{CB35DC85-E158-480B-9F1E-0D88291F862F}" type="presOf" srcId="{2F1D35E2-6073-403A-86F3-80B4D6B425C0}" destId="{175D18C8-D430-424B-9EFD-3C5D85E51067}" srcOrd="0" destOrd="0" presId="urn:microsoft.com/office/officeart/2005/8/layout/vList5"/>
    <dgm:cxn modelId="{B10EB287-B4AC-40BF-B5E0-827CD8FC850C}" type="presOf" srcId="{9EE0670E-365D-48FF-8286-A9D7BC547150}" destId="{A9E9AFAB-79DB-46D3-B892-769256C181B4}" srcOrd="0" destOrd="1" presId="urn:microsoft.com/office/officeart/2005/8/layout/vList5"/>
    <dgm:cxn modelId="{1AE31A8A-52EB-44CF-94EB-2CC05A44A14A}" type="presOf" srcId="{A68B9C82-E000-4A12-A255-4ED0FF8DC68C}" destId="{A9E9AFAB-79DB-46D3-B892-769256C181B4}" srcOrd="0" destOrd="0" presId="urn:microsoft.com/office/officeart/2005/8/layout/vList5"/>
    <dgm:cxn modelId="{D440B695-4713-4538-9E78-664537E8855F}" srcId="{602EBA67-ED3E-4649-BB43-85F4DEFAD8AF}" destId="{1F0C2C0B-1F77-4C65-AE4D-76C9722692C2}" srcOrd="0" destOrd="0" parTransId="{68E09085-9F37-499B-BCA7-5BF744C6E8A7}" sibTransId="{D1733B1D-1760-4A00-95B8-DB6A268FBCEA}"/>
    <dgm:cxn modelId="{B11FFE97-A58B-4C5C-BF69-AE4D50E10446}" type="presOf" srcId="{E1111D0E-2A00-41C4-BFAD-71BC41FD32EF}" destId="{1372C81E-7FE3-486C-9D92-2254A5B944DD}" srcOrd="0" destOrd="0" presId="urn:microsoft.com/office/officeart/2005/8/layout/vList5"/>
    <dgm:cxn modelId="{41245FA5-7E97-43C6-9F04-3121D59AD6F5}" srcId="{6E43B1B8-72E0-4EB2-BE45-02231458F1F0}" destId="{AECDDC3E-F2E1-4BC5-BCA2-1679F89A6EDE}" srcOrd="1" destOrd="0" parTransId="{755B5D44-8876-461D-930E-8772A2BA1496}" sibTransId="{D140A51F-7A76-4A7E-9BF1-344EA574A516}"/>
    <dgm:cxn modelId="{8E1032AC-3A33-4B2E-B371-74EDED9B3C50}" type="presOf" srcId="{5AA4E5FC-21F5-4B2F-92E7-AB2F154353D5}" destId="{DB85E1A9-C187-4EFE-B441-17F2590F817F}" srcOrd="0" destOrd="0" presId="urn:microsoft.com/office/officeart/2005/8/layout/vList5"/>
    <dgm:cxn modelId="{B5A39BDA-3B74-4273-994E-BF167857721A}" srcId="{9CD55E28-465A-4DB1-9D23-A7DD13C69F36}" destId="{A68B9C82-E000-4A12-A255-4ED0FF8DC68C}" srcOrd="0" destOrd="0" parTransId="{48F871FE-B0CF-4C6B-9033-5447B1144607}" sibTransId="{FD3DF278-8916-4098-951B-B7C0EB81A58A}"/>
    <dgm:cxn modelId="{401FC1DA-CE73-45A3-89E4-D214E37BD228}" type="presOf" srcId="{898140A3-25A5-4CFB-A8B7-D2976558E391}" destId="{1372C81E-7FE3-486C-9D92-2254A5B944DD}" srcOrd="0" destOrd="1" presId="urn:microsoft.com/office/officeart/2005/8/layout/vList5"/>
    <dgm:cxn modelId="{8C7E14E3-152D-4FBC-96EC-63E5ACBCCA7B}" srcId="{6E43B1B8-72E0-4EB2-BE45-02231458F1F0}" destId="{A391A01F-BA75-43F9-82D4-8B15B06C5BD9}" srcOrd="8" destOrd="0" parTransId="{CB067F46-07F0-438A-91D2-2B469C7C4CCA}" sibTransId="{849B5041-30F2-4CE2-9239-E0BF974DBC20}"/>
    <dgm:cxn modelId="{30E735EC-7CC2-42CE-9CDE-ABD951D7C3AC}" type="presOf" srcId="{866E5C50-4700-4539-A309-558A8C9A05BC}" destId="{5F5BE7A0-98B0-401D-ACAC-99B4E24F0415}" srcOrd="0" destOrd="0" presId="urn:microsoft.com/office/officeart/2005/8/layout/vList5"/>
    <dgm:cxn modelId="{0A849EF3-9C3B-43FE-831D-DB1E28696FBE}" srcId="{6E43B1B8-72E0-4EB2-BE45-02231458F1F0}" destId="{1E109E93-9F51-4C11-B818-E9A180C086B7}" srcOrd="3" destOrd="0" parTransId="{E5E5E11C-96C6-4848-8C34-97831BDE5A49}" sibTransId="{5CA6F71E-9109-4B7B-8974-208BD492668D}"/>
    <dgm:cxn modelId="{3296EBFD-8824-426D-93EC-2883A61013C4}" srcId="{21D93BF6-CC92-44B8-8349-8FF1A120159F}" destId="{866E5C50-4700-4539-A309-558A8C9A05BC}" srcOrd="0" destOrd="0" parTransId="{DB72A4BA-1E7C-4A08-99D1-B2FDEE529138}" sibTransId="{1D4E6E25-6FA1-4EDD-8DBF-0A38013CF005}"/>
    <dgm:cxn modelId="{5BA08E79-1E64-4B7E-89E2-A52293E76EE2}" type="presParOf" srcId="{00693F29-1765-4B05-BF79-7261F5F565AD}" destId="{558D09D0-DF2D-474B-851B-398237E518A1}" srcOrd="0" destOrd="0" presId="urn:microsoft.com/office/officeart/2005/8/layout/vList5"/>
    <dgm:cxn modelId="{EB0C259A-BDC8-4FE8-AC0C-9FCC9E282C09}" type="presParOf" srcId="{558D09D0-DF2D-474B-851B-398237E518A1}" destId="{6D02F853-D466-48AF-B4A6-6CA0D54C89BC}" srcOrd="0" destOrd="0" presId="urn:microsoft.com/office/officeart/2005/8/layout/vList5"/>
    <dgm:cxn modelId="{C163271E-CB40-4DE1-88CC-BAD60537C66B}" type="presParOf" srcId="{558D09D0-DF2D-474B-851B-398237E518A1}" destId="{14939A06-4B7A-430A-9038-82C19FEACD6D}" srcOrd="1" destOrd="0" presId="urn:microsoft.com/office/officeart/2005/8/layout/vList5"/>
    <dgm:cxn modelId="{EA13316B-0DD9-4104-80FC-0CF40EA18A42}" type="presParOf" srcId="{00693F29-1765-4B05-BF79-7261F5F565AD}" destId="{7EE7A12C-0E3C-41C1-BB99-C5CBE155356E}" srcOrd="1" destOrd="0" presId="urn:microsoft.com/office/officeart/2005/8/layout/vList5"/>
    <dgm:cxn modelId="{1A6FC170-24A0-4496-8AB1-EB3650D9B643}" type="presParOf" srcId="{00693F29-1765-4B05-BF79-7261F5F565AD}" destId="{8F3B936C-A14D-4DB3-A051-A8EC1F532841}" srcOrd="2" destOrd="0" presId="urn:microsoft.com/office/officeart/2005/8/layout/vList5"/>
    <dgm:cxn modelId="{0CB040D0-8D72-4FD3-8898-6E17DF23C207}" type="presParOf" srcId="{8F3B936C-A14D-4DB3-A051-A8EC1F532841}" destId="{C8CFC52A-8E70-4D8C-BDC5-0E8343DF403C}" srcOrd="0" destOrd="0" presId="urn:microsoft.com/office/officeart/2005/8/layout/vList5"/>
    <dgm:cxn modelId="{03898B38-4DFD-47A8-8349-84EEB91CC408}" type="presParOf" srcId="{8F3B936C-A14D-4DB3-A051-A8EC1F532841}" destId="{B8B09E78-B371-424C-BAE0-178C483FDCF7}" srcOrd="1" destOrd="0" presId="urn:microsoft.com/office/officeart/2005/8/layout/vList5"/>
    <dgm:cxn modelId="{8A26BD0C-5438-4C0F-B460-01DF31ABCEDF}" type="presParOf" srcId="{00693F29-1765-4B05-BF79-7261F5F565AD}" destId="{ECDC4057-FCBF-41BA-A1D8-AC8B1DC7AE45}" srcOrd="3" destOrd="0" presId="urn:microsoft.com/office/officeart/2005/8/layout/vList5"/>
    <dgm:cxn modelId="{6643F70D-C389-41CD-A6A3-3DB94A8F94EE}" type="presParOf" srcId="{00693F29-1765-4B05-BF79-7261F5F565AD}" destId="{6E8420C9-DD00-4A13-BDEA-C0957A383B2A}" srcOrd="4" destOrd="0" presId="urn:microsoft.com/office/officeart/2005/8/layout/vList5"/>
    <dgm:cxn modelId="{B496B6F6-58EC-4F4A-8F17-AAD90585689C}" type="presParOf" srcId="{6E8420C9-DD00-4A13-BDEA-C0957A383B2A}" destId="{2C2616CE-F1C4-4425-BA1B-86B66CE7B069}" srcOrd="0" destOrd="0" presId="urn:microsoft.com/office/officeart/2005/8/layout/vList5"/>
    <dgm:cxn modelId="{4C36B6B4-220E-4A9E-9B68-62284B723981}" type="presParOf" srcId="{6E8420C9-DD00-4A13-BDEA-C0957A383B2A}" destId="{A17D2A0D-B8DE-4FCF-87EE-003A9541192E}" srcOrd="1" destOrd="0" presId="urn:microsoft.com/office/officeart/2005/8/layout/vList5"/>
    <dgm:cxn modelId="{7A77BF75-F11B-44E1-BE26-5C8D7474C214}" type="presParOf" srcId="{00693F29-1765-4B05-BF79-7261F5F565AD}" destId="{06E28D2E-7452-4819-A51C-586645235825}" srcOrd="5" destOrd="0" presId="urn:microsoft.com/office/officeart/2005/8/layout/vList5"/>
    <dgm:cxn modelId="{2A98D212-D501-49C4-B79E-BCBBF4FE691D}" type="presParOf" srcId="{00693F29-1765-4B05-BF79-7261F5F565AD}" destId="{C016F743-2048-491D-B2A0-D0F469465653}" srcOrd="6" destOrd="0" presId="urn:microsoft.com/office/officeart/2005/8/layout/vList5"/>
    <dgm:cxn modelId="{7C0DA97B-B98C-45AA-9636-26595327ED47}" type="presParOf" srcId="{C016F743-2048-491D-B2A0-D0F469465653}" destId="{84ACC039-0FA6-44F4-AAE3-9A9E18401AB1}" srcOrd="0" destOrd="0" presId="urn:microsoft.com/office/officeart/2005/8/layout/vList5"/>
    <dgm:cxn modelId="{289449AD-4085-4A89-AB15-6EDE0FE3935E}" type="presParOf" srcId="{C016F743-2048-491D-B2A0-D0F469465653}" destId="{175D18C8-D430-424B-9EFD-3C5D85E51067}" srcOrd="1" destOrd="0" presId="urn:microsoft.com/office/officeart/2005/8/layout/vList5"/>
    <dgm:cxn modelId="{CF5C4854-3B97-440E-B88B-4DE6BFD6D74B}" type="presParOf" srcId="{00693F29-1765-4B05-BF79-7261F5F565AD}" destId="{D4F97FE7-A11E-4BF6-8CC0-5BFB51796DB8}" srcOrd="7" destOrd="0" presId="urn:microsoft.com/office/officeart/2005/8/layout/vList5"/>
    <dgm:cxn modelId="{0A0EA8F4-E4CE-4703-83F8-D6D58888EB90}" type="presParOf" srcId="{00693F29-1765-4B05-BF79-7261F5F565AD}" destId="{A1F29978-E927-48DE-A719-A3044C79586F}" srcOrd="8" destOrd="0" presId="urn:microsoft.com/office/officeart/2005/8/layout/vList5"/>
    <dgm:cxn modelId="{34AEDCB8-5A38-49A5-8F3F-B459DF06E7FC}" type="presParOf" srcId="{A1F29978-E927-48DE-A719-A3044C79586F}" destId="{DB85E1A9-C187-4EFE-B441-17F2590F817F}" srcOrd="0" destOrd="0" presId="urn:microsoft.com/office/officeart/2005/8/layout/vList5"/>
    <dgm:cxn modelId="{C6D4A621-9DB9-490A-87C8-53EB38175C8A}" type="presParOf" srcId="{A1F29978-E927-48DE-A719-A3044C79586F}" destId="{1372C81E-7FE3-486C-9D92-2254A5B944DD}" srcOrd="1" destOrd="0" presId="urn:microsoft.com/office/officeart/2005/8/layout/vList5"/>
    <dgm:cxn modelId="{66BD152F-B157-40B3-B77E-CB9EBC6DF526}" type="presParOf" srcId="{00693F29-1765-4B05-BF79-7261F5F565AD}" destId="{175931AB-72FA-4CB3-8F36-BAE1147324FA}" srcOrd="9" destOrd="0" presId="urn:microsoft.com/office/officeart/2005/8/layout/vList5"/>
    <dgm:cxn modelId="{FFDC472E-6F36-414E-A632-D98294E3E7CC}" type="presParOf" srcId="{00693F29-1765-4B05-BF79-7261F5F565AD}" destId="{9969FA5E-CE27-4BA9-B5E3-C7502F52B1EE}" srcOrd="10" destOrd="0" presId="urn:microsoft.com/office/officeart/2005/8/layout/vList5"/>
    <dgm:cxn modelId="{4B3FE637-5522-4DAD-8904-80E0FBBA6370}" type="presParOf" srcId="{9969FA5E-CE27-4BA9-B5E3-C7502F52B1EE}" destId="{0A190442-77EF-44D6-8C4E-6B1869254199}" srcOrd="0" destOrd="0" presId="urn:microsoft.com/office/officeart/2005/8/layout/vList5"/>
    <dgm:cxn modelId="{2DD84DA0-7304-4F70-AF1E-4B923644BF70}" type="presParOf" srcId="{9969FA5E-CE27-4BA9-B5E3-C7502F52B1EE}" destId="{A9E9AFAB-79DB-46D3-B892-769256C181B4}" srcOrd="1" destOrd="0" presId="urn:microsoft.com/office/officeart/2005/8/layout/vList5"/>
    <dgm:cxn modelId="{3DEF6A3C-B38E-4F7F-A0C1-B248A5D59FEC}" type="presParOf" srcId="{00693F29-1765-4B05-BF79-7261F5F565AD}" destId="{3C90D4DF-5518-4EDA-BED8-437748C142B6}" srcOrd="11" destOrd="0" presId="urn:microsoft.com/office/officeart/2005/8/layout/vList5"/>
    <dgm:cxn modelId="{A97B959E-2F26-41DD-8DDE-2A3BD470FDD5}" type="presParOf" srcId="{00693F29-1765-4B05-BF79-7261F5F565AD}" destId="{17DFF3A0-7C69-495F-888B-62CEAA5AAA7A}" srcOrd="12" destOrd="0" presId="urn:microsoft.com/office/officeart/2005/8/layout/vList5"/>
    <dgm:cxn modelId="{5BEC5945-03AD-4221-90A0-41CC6A92D3FA}" type="presParOf" srcId="{17DFF3A0-7C69-495F-888B-62CEAA5AAA7A}" destId="{29594F85-76C8-41AC-BCC9-4B7ECA8AF404}" srcOrd="0" destOrd="0" presId="urn:microsoft.com/office/officeart/2005/8/layout/vList5"/>
    <dgm:cxn modelId="{57261970-E631-4CEA-9559-734442791954}" type="presParOf" srcId="{17DFF3A0-7C69-495F-888B-62CEAA5AAA7A}" destId="{5F5BE7A0-98B0-401D-ACAC-99B4E24F0415}" srcOrd="1" destOrd="0" presId="urn:microsoft.com/office/officeart/2005/8/layout/vList5"/>
    <dgm:cxn modelId="{3DF22FB4-0475-4696-B80D-BF043C4BA4E8}" type="presParOf" srcId="{00693F29-1765-4B05-BF79-7261F5F565AD}" destId="{18C698AF-E98D-42C8-8438-43EA1B081B4E}" srcOrd="13" destOrd="0" presId="urn:microsoft.com/office/officeart/2005/8/layout/vList5"/>
    <dgm:cxn modelId="{FBE18648-9629-404A-9729-3B041D10C637}" type="presParOf" srcId="{00693F29-1765-4B05-BF79-7261F5F565AD}" destId="{34DC7986-63BF-4488-BBF3-2233EA236056}" srcOrd="14" destOrd="0" presId="urn:microsoft.com/office/officeart/2005/8/layout/vList5"/>
    <dgm:cxn modelId="{8E5C1536-88E0-463E-B4D7-9913EA3119A2}" type="presParOf" srcId="{34DC7986-63BF-4488-BBF3-2233EA236056}" destId="{A8AD8985-6728-4433-9CC7-4833DAB17137}" srcOrd="0" destOrd="0" presId="urn:microsoft.com/office/officeart/2005/8/layout/vList5"/>
    <dgm:cxn modelId="{68460F7A-7967-4DE7-96A2-19C48F1F08EB}" type="presParOf" srcId="{34DC7986-63BF-4488-BBF3-2233EA236056}" destId="{591EE2A7-6541-4349-9DF3-D838AF8FD8E0}" srcOrd="1" destOrd="0" presId="urn:microsoft.com/office/officeart/2005/8/layout/vList5"/>
    <dgm:cxn modelId="{1D98AB47-1DD1-40F5-B444-237C3CDC1046}" type="presParOf" srcId="{00693F29-1765-4B05-BF79-7261F5F565AD}" destId="{C3EC3974-2198-4E2B-97CF-E62BDE3DEE4F}" srcOrd="15" destOrd="0" presId="urn:microsoft.com/office/officeart/2005/8/layout/vList5"/>
    <dgm:cxn modelId="{5EDC0714-D4A8-4BA7-A70C-276F91514886}" type="presParOf" srcId="{00693F29-1765-4B05-BF79-7261F5F565AD}" destId="{B5D8FFA7-A95E-4BC1-B286-815AC01C0A44}" srcOrd="16" destOrd="0" presId="urn:microsoft.com/office/officeart/2005/8/layout/vList5"/>
    <dgm:cxn modelId="{250BBB07-F195-4626-B1DA-947A330A9FCE}" type="presParOf" srcId="{B5D8FFA7-A95E-4BC1-B286-815AC01C0A44}" destId="{B5B9EB69-AAA8-42B4-AF70-C42ABBADFA20}" srcOrd="0" destOrd="0" presId="urn:microsoft.com/office/officeart/2005/8/layout/vList5"/>
    <dgm:cxn modelId="{11707A02-F2CF-4072-A4B9-0EFB198FDAAE}" type="presParOf" srcId="{B5D8FFA7-A95E-4BC1-B286-815AC01C0A44}" destId="{AD1FF75C-CEEC-4709-A95D-F73A5C3380E7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90.xml><?xml version="1.0" encoding="utf-8"?>
<dgm:dataModel xmlns:dgm="http://schemas.openxmlformats.org/drawingml/2006/diagram" xmlns:a="http://schemas.openxmlformats.org/drawingml/2006/main">
  <dgm:ptLst>
    <dgm:pt modelId="{4524F926-BF40-4794-8FF1-71EB19885E51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6E89709D-2CD8-42DF-8F23-0063AEAC5485}">
      <dgm:prSet custT="1"/>
      <dgm:spPr/>
      <dgm:t>
        <a:bodyPr/>
        <a:lstStyle/>
        <a:p>
          <a:r>
            <a:rPr lang="en-US" sz="1800" b="1" dirty="0"/>
            <a:t>Text Entry Fields</a:t>
          </a:r>
          <a:endParaRPr lang="en-US" sz="1800" dirty="0"/>
        </a:p>
      </dgm:t>
    </dgm:pt>
    <dgm:pt modelId="{DE7F6768-D5D5-4FBD-9351-0314565E5BF0}" type="parTrans" cxnId="{88027C39-2A89-4878-A857-DE362E27C779}">
      <dgm:prSet/>
      <dgm:spPr/>
      <dgm:t>
        <a:bodyPr/>
        <a:lstStyle/>
        <a:p>
          <a:endParaRPr lang="en-US"/>
        </a:p>
      </dgm:t>
    </dgm:pt>
    <dgm:pt modelId="{108520B2-B30A-4763-9F5C-A877D2D55DDE}" type="sibTrans" cxnId="{88027C39-2A89-4878-A857-DE362E27C779}">
      <dgm:prSet/>
      <dgm:spPr/>
      <dgm:t>
        <a:bodyPr/>
        <a:lstStyle/>
        <a:p>
          <a:endParaRPr lang="en-US"/>
        </a:p>
      </dgm:t>
    </dgm:pt>
    <dgm:pt modelId="{ADABC2F8-15DC-452D-99A9-C56CAE619652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Enter the Candidate’s first and last names</a:t>
          </a:r>
          <a:endParaRPr lang="en-US" sz="1600" dirty="0">
            <a:solidFill>
              <a:schemeClr val="accent2"/>
            </a:solidFill>
          </a:endParaRPr>
        </a:p>
      </dgm:t>
    </dgm:pt>
    <dgm:pt modelId="{AE8823DF-4513-425C-862A-C4D8313A4B96}" type="parTrans" cxnId="{5608C842-D41A-4C8A-8F99-439AE8374737}">
      <dgm:prSet/>
      <dgm:spPr/>
      <dgm:t>
        <a:bodyPr/>
        <a:lstStyle/>
        <a:p>
          <a:endParaRPr lang="en-US"/>
        </a:p>
      </dgm:t>
    </dgm:pt>
    <dgm:pt modelId="{34FFB842-11BB-4461-9AE5-4CEF94A96E34}" type="sibTrans" cxnId="{5608C842-D41A-4C8A-8F99-439AE8374737}">
      <dgm:prSet/>
      <dgm:spPr/>
      <dgm:t>
        <a:bodyPr/>
        <a:lstStyle/>
        <a:p>
          <a:endParaRPr lang="en-US"/>
        </a:p>
      </dgm:t>
    </dgm:pt>
    <dgm:pt modelId="{2E7DCD78-87EE-471F-B881-75199A3FC8B6}">
      <dgm:prSet custT="1"/>
      <dgm:spPr/>
      <dgm:t>
        <a:bodyPr/>
        <a:lstStyle/>
        <a:p>
          <a:r>
            <a:rPr lang="en-US" sz="1600" b="1" dirty="0">
              <a:solidFill>
                <a:schemeClr val="accent2"/>
              </a:solidFill>
            </a:rPr>
            <a:t>Enter the Department ID</a:t>
          </a:r>
          <a:endParaRPr lang="en-US" sz="1600" dirty="0">
            <a:solidFill>
              <a:schemeClr val="accent2"/>
            </a:solidFill>
          </a:endParaRPr>
        </a:p>
      </dgm:t>
    </dgm:pt>
    <dgm:pt modelId="{F33114C0-D6D5-4B87-9F49-0D93FAC6697E}" type="parTrans" cxnId="{B64262EC-20ED-425C-AE7B-AB5DE34B5231}">
      <dgm:prSet/>
      <dgm:spPr/>
      <dgm:t>
        <a:bodyPr/>
        <a:lstStyle/>
        <a:p>
          <a:endParaRPr lang="en-US"/>
        </a:p>
      </dgm:t>
    </dgm:pt>
    <dgm:pt modelId="{ECB750B0-335E-4811-9082-D41EDC49DE98}" type="sibTrans" cxnId="{B64262EC-20ED-425C-AE7B-AB5DE34B5231}">
      <dgm:prSet/>
      <dgm:spPr/>
      <dgm:t>
        <a:bodyPr/>
        <a:lstStyle/>
        <a:p>
          <a:endParaRPr lang="en-US"/>
        </a:p>
      </dgm:t>
    </dgm:pt>
    <dgm:pt modelId="{ED5F25A5-884F-4B42-A912-276F3EAA65A7}">
      <dgm:prSet custT="1"/>
      <dgm:spPr/>
      <dgm:t>
        <a:bodyPr/>
        <a:lstStyle/>
        <a:p>
          <a:r>
            <a:rPr lang="en-US" sz="1600">
              <a:solidFill>
                <a:schemeClr val="accent2"/>
              </a:solidFill>
            </a:rPr>
            <a:t>Click the magnifying glass to use “Look Up”</a:t>
          </a:r>
          <a:endParaRPr lang="en-US" sz="1600" dirty="0">
            <a:solidFill>
              <a:schemeClr val="accent2"/>
            </a:solidFill>
          </a:endParaRPr>
        </a:p>
      </dgm:t>
    </dgm:pt>
    <dgm:pt modelId="{5438762D-03F6-4D7B-A154-3014EE2A43F9}" type="parTrans" cxnId="{985EA0FE-F8A5-421E-B59B-B102A66BCAAE}">
      <dgm:prSet/>
      <dgm:spPr/>
      <dgm:t>
        <a:bodyPr/>
        <a:lstStyle/>
        <a:p>
          <a:endParaRPr lang="en-US"/>
        </a:p>
      </dgm:t>
    </dgm:pt>
    <dgm:pt modelId="{1D8B719C-2A6D-4B2C-B5AB-BC38F2BF68F4}" type="sibTrans" cxnId="{985EA0FE-F8A5-421E-B59B-B102A66BCAAE}">
      <dgm:prSet/>
      <dgm:spPr/>
      <dgm:t>
        <a:bodyPr/>
        <a:lstStyle/>
        <a:p>
          <a:endParaRPr lang="en-US"/>
        </a:p>
      </dgm:t>
    </dgm:pt>
    <dgm:pt modelId="{97B8E0AC-D3C6-4A7E-A1AA-D80911B5C0E7}">
      <dgm:prSet custT="1"/>
      <dgm:spPr/>
      <dgm:t>
        <a:bodyPr/>
        <a:lstStyle/>
        <a:p>
          <a:r>
            <a:rPr lang="en-US" sz="1600" dirty="0">
              <a:solidFill>
                <a:schemeClr val="accent2"/>
              </a:solidFill>
            </a:rPr>
            <a:t>Leave the search fields blank, or enter the first few letters of dept name</a:t>
          </a:r>
        </a:p>
      </dgm:t>
    </dgm:pt>
    <dgm:pt modelId="{8892C042-587C-4B3F-AB55-2572C2ED894B}" type="parTrans" cxnId="{7453D475-0ABE-4031-A1E4-AE107118C554}">
      <dgm:prSet/>
      <dgm:spPr/>
      <dgm:t>
        <a:bodyPr/>
        <a:lstStyle/>
        <a:p>
          <a:endParaRPr lang="en-US"/>
        </a:p>
      </dgm:t>
    </dgm:pt>
    <dgm:pt modelId="{415F3300-0CEB-4284-A185-D5ADD9D8BA0A}" type="sibTrans" cxnId="{7453D475-0ABE-4031-A1E4-AE107118C554}">
      <dgm:prSet/>
      <dgm:spPr/>
      <dgm:t>
        <a:bodyPr/>
        <a:lstStyle/>
        <a:p>
          <a:endParaRPr lang="en-US"/>
        </a:p>
      </dgm:t>
    </dgm:pt>
    <dgm:pt modelId="{FF203B4B-21CA-4C33-B167-B8C082031DCD}">
      <dgm:prSet custT="1"/>
      <dgm:spPr/>
      <dgm:t>
        <a:bodyPr/>
        <a:lstStyle/>
        <a:p>
          <a:r>
            <a:rPr lang="en-US" sz="1600" dirty="0">
              <a:solidFill>
                <a:schemeClr val="accent2"/>
              </a:solidFill>
            </a:rPr>
            <a:t>Click Look Up</a:t>
          </a:r>
        </a:p>
      </dgm:t>
    </dgm:pt>
    <dgm:pt modelId="{27951308-9B1D-4E6D-B435-B4A2701D6703}" type="parTrans" cxnId="{213C4377-FCF9-48C9-AD24-FBE092CF2E8B}">
      <dgm:prSet/>
      <dgm:spPr/>
      <dgm:t>
        <a:bodyPr/>
        <a:lstStyle/>
        <a:p>
          <a:endParaRPr lang="en-US"/>
        </a:p>
      </dgm:t>
    </dgm:pt>
    <dgm:pt modelId="{9F1CBAD6-C094-47B9-BA58-84054363C275}" type="sibTrans" cxnId="{213C4377-FCF9-48C9-AD24-FBE092CF2E8B}">
      <dgm:prSet/>
      <dgm:spPr/>
      <dgm:t>
        <a:bodyPr/>
        <a:lstStyle/>
        <a:p>
          <a:endParaRPr lang="en-US"/>
        </a:p>
      </dgm:t>
    </dgm:pt>
    <dgm:pt modelId="{A5D02919-CD83-40D2-8A08-122E4727D740}">
      <dgm:prSet custT="1"/>
      <dgm:spPr/>
      <dgm:t>
        <a:bodyPr/>
        <a:lstStyle/>
        <a:p>
          <a:r>
            <a:rPr lang="en-US" sz="1600">
              <a:solidFill>
                <a:schemeClr val="accent2"/>
              </a:solidFill>
            </a:rPr>
            <a:t>The Academic Organization displays</a:t>
          </a:r>
          <a:endParaRPr lang="en-US" sz="1600" dirty="0">
            <a:solidFill>
              <a:schemeClr val="accent2"/>
            </a:solidFill>
          </a:endParaRPr>
        </a:p>
      </dgm:t>
    </dgm:pt>
    <dgm:pt modelId="{F68AF96B-B5BD-4DD3-9FA2-B2C4BFAB9E8A}" type="parTrans" cxnId="{4F202CE0-6F1F-4527-9C91-91554FB6E554}">
      <dgm:prSet/>
      <dgm:spPr/>
      <dgm:t>
        <a:bodyPr/>
        <a:lstStyle/>
        <a:p>
          <a:endParaRPr lang="en-US"/>
        </a:p>
      </dgm:t>
    </dgm:pt>
    <dgm:pt modelId="{07F87575-8E7F-4AE2-BE59-1D9717D9CC50}" type="sibTrans" cxnId="{4F202CE0-6F1F-4527-9C91-91554FB6E554}">
      <dgm:prSet/>
      <dgm:spPr/>
      <dgm:t>
        <a:bodyPr/>
        <a:lstStyle/>
        <a:p>
          <a:endParaRPr lang="en-US"/>
        </a:p>
      </dgm:t>
    </dgm:pt>
    <dgm:pt modelId="{4461EF7E-9B42-4699-9983-33CF4D7209BE}">
      <dgm:prSet custT="1"/>
      <dgm:spPr/>
      <dgm:t>
        <a:bodyPr/>
        <a:lstStyle/>
        <a:p>
          <a:r>
            <a:rPr lang="en-US" sz="1600" dirty="0">
              <a:solidFill>
                <a:schemeClr val="accent2"/>
              </a:solidFill>
            </a:rPr>
            <a:t>In the Search Results, click on the Department name to populate the </a:t>
          </a:r>
          <a:r>
            <a:rPr lang="en-US" sz="1600" dirty="0" err="1">
              <a:solidFill>
                <a:schemeClr val="accent2"/>
              </a:solidFill>
            </a:rPr>
            <a:t>DeptID</a:t>
          </a:r>
          <a:r>
            <a:rPr lang="en-US" sz="1600" dirty="0">
              <a:solidFill>
                <a:schemeClr val="accent2"/>
              </a:solidFill>
            </a:rPr>
            <a:t> field</a:t>
          </a:r>
        </a:p>
      </dgm:t>
    </dgm:pt>
    <dgm:pt modelId="{B80CBAA2-A637-4943-8202-B967CCD5D440}" type="parTrans" cxnId="{BE23EBDF-4269-42C2-9AD5-367AA96B6C18}">
      <dgm:prSet/>
      <dgm:spPr/>
      <dgm:t>
        <a:bodyPr/>
        <a:lstStyle/>
        <a:p>
          <a:endParaRPr lang="en-US"/>
        </a:p>
      </dgm:t>
    </dgm:pt>
    <dgm:pt modelId="{82794906-267C-4295-94D6-2CF4526A99A5}" type="sibTrans" cxnId="{BE23EBDF-4269-42C2-9AD5-367AA96B6C18}">
      <dgm:prSet/>
      <dgm:spPr/>
      <dgm:t>
        <a:bodyPr/>
        <a:lstStyle/>
        <a:p>
          <a:endParaRPr lang="en-US"/>
        </a:p>
      </dgm:t>
    </dgm:pt>
    <dgm:pt modelId="{7D366043-5223-4D60-9C3E-E8E6A4D00EA1}">
      <dgm:prSet custT="1"/>
      <dgm:spPr/>
      <dgm:t>
        <a:bodyPr/>
        <a:lstStyle/>
        <a:p>
          <a:r>
            <a:rPr lang="en-US" sz="1600" b="1" i="1" dirty="0"/>
            <a:t>Real World Training Scenario</a:t>
          </a:r>
          <a:endParaRPr lang="en-US" sz="1600" dirty="0"/>
        </a:p>
      </dgm:t>
    </dgm:pt>
    <dgm:pt modelId="{D43C03C9-4F4B-47C4-BDB2-CF7BAF9B6E50}" type="parTrans" cxnId="{F88E4F1B-B5FD-42C2-92C2-D4A335DF7DCB}">
      <dgm:prSet/>
      <dgm:spPr/>
      <dgm:t>
        <a:bodyPr/>
        <a:lstStyle/>
        <a:p>
          <a:endParaRPr lang="en-US"/>
        </a:p>
      </dgm:t>
    </dgm:pt>
    <dgm:pt modelId="{837F59BD-C0D8-4958-8ED0-034B3D9A5505}" type="sibTrans" cxnId="{F88E4F1B-B5FD-42C2-92C2-D4A335DF7DCB}">
      <dgm:prSet/>
      <dgm:spPr/>
      <dgm:t>
        <a:bodyPr/>
        <a:lstStyle/>
        <a:p>
          <a:endParaRPr lang="en-US"/>
        </a:p>
      </dgm:t>
    </dgm:pt>
    <dgm:pt modelId="{69FE7331-6F84-45EF-AE4A-2BD5EF928D0B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Enter Robin Hood’s first and last names</a:t>
          </a:r>
        </a:p>
      </dgm:t>
    </dgm:pt>
    <dgm:pt modelId="{AEFFC729-9412-4B27-94B6-188EF2D6FFAD}" type="parTrans" cxnId="{F04F2BB1-7D19-44B5-B2A6-A0865441F30E}">
      <dgm:prSet/>
      <dgm:spPr/>
      <dgm:t>
        <a:bodyPr/>
        <a:lstStyle/>
        <a:p>
          <a:endParaRPr lang="en-US"/>
        </a:p>
      </dgm:t>
    </dgm:pt>
    <dgm:pt modelId="{982A30CD-2F79-4006-A49B-E7148291859D}" type="sibTrans" cxnId="{F04F2BB1-7D19-44B5-B2A6-A0865441F30E}">
      <dgm:prSet/>
      <dgm:spPr/>
      <dgm:t>
        <a:bodyPr/>
        <a:lstStyle/>
        <a:p>
          <a:endParaRPr lang="en-US"/>
        </a:p>
      </dgm:t>
    </dgm:pt>
    <dgm:pt modelId="{096089A0-6E73-4F45-A5C8-4367E3FF7D26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Look up the Department ID for the Institute for International Studies</a:t>
          </a:r>
        </a:p>
      </dgm:t>
    </dgm:pt>
    <dgm:pt modelId="{76C91E1E-5B20-4A22-BC18-295E5041BC2B}" type="parTrans" cxnId="{185D4BF9-EF9D-42EB-A76C-3FA59AF4F9F5}">
      <dgm:prSet/>
      <dgm:spPr/>
      <dgm:t>
        <a:bodyPr/>
        <a:lstStyle/>
        <a:p>
          <a:endParaRPr lang="en-US"/>
        </a:p>
      </dgm:t>
    </dgm:pt>
    <dgm:pt modelId="{B84655E5-495D-4C17-B636-24655AB18145}" type="sibTrans" cxnId="{185D4BF9-EF9D-42EB-A76C-3FA59AF4F9F5}">
      <dgm:prSet/>
      <dgm:spPr/>
      <dgm:t>
        <a:bodyPr/>
        <a:lstStyle/>
        <a:p>
          <a:endParaRPr lang="en-US"/>
        </a:p>
      </dgm:t>
    </dgm:pt>
    <dgm:pt modelId="{F773748F-C95B-4669-AAC4-4D495D0FC1D4}" type="pres">
      <dgm:prSet presAssocID="{4524F926-BF40-4794-8FF1-71EB19885E51}" presName="linear" presStyleCnt="0">
        <dgm:presLayoutVars>
          <dgm:dir/>
          <dgm:animLvl val="lvl"/>
          <dgm:resizeHandles val="exact"/>
        </dgm:presLayoutVars>
      </dgm:prSet>
      <dgm:spPr/>
    </dgm:pt>
    <dgm:pt modelId="{77406076-6AA2-4712-8374-50AEF1B46A95}" type="pres">
      <dgm:prSet presAssocID="{6E89709D-2CD8-42DF-8F23-0063AEAC5485}" presName="parentLin" presStyleCnt="0"/>
      <dgm:spPr/>
    </dgm:pt>
    <dgm:pt modelId="{AF978948-6824-499D-9D18-092F377707B7}" type="pres">
      <dgm:prSet presAssocID="{6E89709D-2CD8-42DF-8F23-0063AEAC5485}" presName="parentLeftMargin" presStyleLbl="node1" presStyleIdx="0" presStyleCnt="2"/>
      <dgm:spPr/>
    </dgm:pt>
    <dgm:pt modelId="{75D4F09C-BF8B-4C1C-A317-1921773D77B1}" type="pres">
      <dgm:prSet presAssocID="{6E89709D-2CD8-42DF-8F23-0063AEAC5485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A869EEB8-1734-4147-8C47-057108616ECD}" type="pres">
      <dgm:prSet presAssocID="{6E89709D-2CD8-42DF-8F23-0063AEAC5485}" presName="negativeSpace" presStyleCnt="0"/>
      <dgm:spPr/>
    </dgm:pt>
    <dgm:pt modelId="{2F2890AE-B3C0-40C8-BC32-DEB1AFB12EB2}" type="pres">
      <dgm:prSet presAssocID="{6E89709D-2CD8-42DF-8F23-0063AEAC5485}" presName="childText" presStyleLbl="conFgAcc1" presStyleIdx="0" presStyleCnt="2">
        <dgm:presLayoutVars>
          <dgm:bulletEnabled val="1"/>
        </dgm:presLayoutVars>
      </dgm:prSet>
      <dgm:spPr/>
    </dgm:pt>
    <dgm:pt modelId="{98787DBE-2DE6-4C65-93CD-650937DE595C}" type="pres">
      <dgm:prSet presAssocID="{108520B2-B30A-4763-9F5C-A877D2D55DDE}" presName="spaceBetweenRectangles" presStyleCnt="0"/>
      <dgm:spPr/>
    </dgm:pt>
    <dgm:pt modelId="{45BBF8B9-3678-4799-BC23-397DC1FE1DC0}" type="pres">
      <dgm:prSet presAssocID="{7D366043-5223-4D60-9C3E-E8E6A4D00EA1}" presName="parentLin" presStyleCnt="0"/>
      <dgm:spPr/>
    </dgm:pt>
    <dgm:pt modelId="{4A113ABA-ADDB-4D31-84CE-389E9F4722B6}" type="pres">
      <dgm:prSet presAssocID="{7D366043-5223-4D60-9C3E-E8E6A4D00EA1}" presName="parentLeftMargin" presStyleLbl="node1" presStyleIdx="0" presStyleCnt="2"/>
      <dgm:spPr/>
    </dgm:pt>
    <dgm:pt modelId="{91F32D5B-16B0-4E75-9CD4-259477C95CA8}" type="pres">
      <dgm:prSet presAssocID="{7D366043-5223-4D60-9C3E-E8E6A4D00EA1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3D47A4BE-C21E-4F6A-BBBE-281C64B51733}" type="pres">
      <dgm:prSet presAssocID="{7D366043-5223-4D60-9C3E-E8E6A4D00EA1}" presName="negativeSpace" presStyleCnt="0"/>
      <dgm:spPr/>
    </dgm:pt>
    <dgm:pt modelId="{F5128DC3-D75C-456F-9469-EC9C6BE079D2}" type="pres">
      <dgm:prSet presAssocID="{7D366043-5223-4D60-9C3E-E8E6A4D00EA1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EC911217-C879-4629-91AB-0E387C214B5B}" type="presOf" srcId="{7D366043-5223-4D60-9C3E-E8E6A4D00EA1}" destId="{91F32D5B-16B0-4E75-9CD4-259477C95CA8}" srcOrd="1" destOrd="0" presId="urn:microsoft.com/office/officeart/2005/8/layout/list1"/>
    <dgm:cxn modelId="{76759318-7B3B-4F17-90B2-424C8363B58F}" type="presOf" srcId="{2E7DCD78-87EE-471F-B881-75199A3FC8B6}" destId="{2F2890AE-B3C0-40C8-BC32-DEB1AFB12EB2}" srcOrd="0" destOrd="1" presId="urn:microsoft.com/office/officeart/2005/8/layout/list1"/>
    <dgm:cxn modelId="{F88E4F1B-B5FD-42C2-92C2-D4A335DF7DCB}" srcId="{4524F926-BF40-4794-8FF1-71EB19885E51}" destId="{7D366043-5223-4D60-9C3E-E8E6A4D00EA1}" srcOrd="1" destOrd="0" parTransId="{D43C03C9-4F4B-47C4-BDB2-CF7BAF9B6E50}" sibTransId="{837F59BD-C0D8-4958-8ED0-034B3D9A5505}"/>
    <dgm:cxn modelId="{2EBC5836-B57F-4789-819D-C24F3796D06E}" type="presOf" srcId="{7D366043-5223-4D60-9C3E-E8E6A4D00EA1}" destId="{4A113ABA-ADDB-4D31-84CE-389E9F4722B6}" srcOrd="0" destOrd="0" presId="urn:microsoft.com/office/officeart/2005/8/layout/list1"/>
    <dgm:cxn modelId="{88027C39-2A89-4878-A857-DE362E27C779}" srcId="{4524F926-BF40-4794-8FF1-71EB19885E51}" destId="{6E89709D-2CD8-42DF-8F23-0063AEAC5485}" srcOrd="0" destOrd="0" parTransId="{DE7F6768-D5D5-4FBD-9351-0314565E5BF0}" sibTransId="{108520B2-B30A-4763-9F5C-A877D2D55DDE}"/>
    <dgm:cxn modelId="{FE38F63A-9975-49F7-A4E1-7D46B1A2F62F}" type="presOf" srcId="{6E89709D-2CD8-42DF-8F23-0063AEAC5485}" destId="{AF978948-6824-499D-9D18-092F377707B7}" srcOrd="0" destOrd="0" presId="urn:microsoft.com/office/officeart/2005/8/layout/list1"/>
    <dgm:cxn modelId="{F2F4983D-0EFE-49D5-BFB7-5933FEEE47F4}" type="presOf" srcId="{ADABC2F8-15DC-452D-99A9-C56CAE619652}" destId="{2F2890AE-B3C0-40C8-BC32-DEB1AFB12EB2}" srcOrd="0" destOrd="0" presId="urn:microsoft.com/office/officeart/2005/8/layout/list1"/>
    <dgm:cxn modelId="{D236E660-BB6E-4122-82BD-EE9992EC3E00}" type="presOf" srcId="{A5D02919-CD83-40D2-8A08-122E4727D740}" destId="{2F2890AE-B3C0-40C8-BC32-DEB1AFB12EB2}" srcOrd="0" destOrd="5" presId="urn:microsoft.com/office/officeart/2005/8/layout/list1"/>
    <dgm:cxn modelId="{860FC362-2018-4FBA-B653-D5AE89F63633}" type="presOf" srcId="{69FE7331-6F84-45EF-AE4A-2BD5EF928D0B}" destId="{F5128DC3-D75C-456F-9469-EC9C6BE079D2}" srcOrd="0" destOrd="0" presId="urn:microsoft.com/office/officeart/2005/8/layout/list1"/>
    <dgm:cxn modelId="{5608C842-D41A-4C8A-8F99-439AE8374737}" srcId="{6E89709D-2CD8-42DF-8F23-0063AEAC5485}" destId="{ADABC2F8-15DC-452D-99A9-C56CAE619652}" srcOrd="0" destOrd="0" parTransId="{AE8823DF-4513-425C-862A-C4D8313A4B96}" sibTransId="{34FFB842-11BB-4461-9AE5-4CEF94A96E34}"/>
    <dgm:cxn modelId="{5D8CF26B-0D8C-44DA-BEF3-98FEF71D14A4}" type="presOf" srcId="{6E89709D-2CD8-42DF-8F23-0063AEAC5485}" destId="{75D4F09C-BF8B-4C1C-A317-1921773D77B1}" srcOrd="1" destOrd="0" presId="urn:microsoft.com/office/officeart/2005/8/layout/list1"/>
    <dgm:cxn modelId="{7453D475-0ABE-4031-A1E4-AE107118C554}" srcId="{ED5F25A5-884F-4B42-A912-276F3EAA65A7}" destId="{97B8E0AC-D3C6-4A7E-A1AA-D80911B5C0E7}" srcOrd="0" destOrd="0" parTransId="{8892C042-587C-4B3F-AB55-2572C2ED894B}" sibTransId="{415F3300-0CEB-4284-A185-D5ADD9D8BA0A}"/>
    <dgm:cxn modelId="{213C4377-FCF9-48C9-AD24-FBE092CF2E8B}" srcId="{ED5F25A5-884F-4B42-A912-276F3EAA65A7}" destId="{FF203B4B-21CA-4C33-B167-B8C082031DCD}" srcOrd="1" destOrd="0" parTransId="{27951308-9B1D-4E6D-B435-B4A2701D6703}" sibTransId="{9F1CBAD6-C094-47B9-BA58-84054363C275}"/>
    <dgm:cxn modelId="{72A07684-7B3F-4C87-8596-F959E06677AE}" type="presOf" srcId="{FF203B4B-21CA-4C33-B167-B8C082031DCD}" destId="{2F2890AE-B3C0-40C8-BC32-DEB1AFB12EB2}" srcOrd="0" destOrd="4" presId="urn:microsoft.com/office/officeart/2005/8/layout/list1"/>
    <dgm:cxn modelId="{540B7C9A-DDD7-43D1-AA83-10CB86893C5D}" type="presOf" srcId="{4461EF7E-9B42-4699-9983-33CF4D7209BE}" destId="{2F2890AE-B3C0-40C8-BC32-DEB1AFB12EB2}" srcOrd="0" destOrd="6" presId="urn:microsoft.com/office/officeart/2005/8/layout/list1"/>
    <dgm:cxn modelId="{F04F2BB1-7D19-44B5-B2A6-A0865441F30E}" srcId="{7D366043-5223-4D60-9C3E-E8E6A4D00EA1}" destId="{69FE7331-6F84-45EF-AE4A-2BD5EF928D0B}" srcOrd="0" destOrd="0" parTransId="{AEFFC729-9412-4B27-94B6-188EF2D6FFAD}" sibTransId="{982A30CD-2F79-4006-A49B-E7148291859D}"/>
    <dgm:cxn modelId="{CD253FB7-8614-47A4-99D5-1710F5D8E53E}" type="presOf" srcId="{ED5F25A5-884F-4B42-A912-276F3EAA65A7}" destId="{2F2890AE-B3C0-40C8-BC32-DEB1AFB12EB2}" srcOrd="0" destOrd="2" presId="urn:microsoft.com/office/officeart/2005/8/layout/list1"/>
    <dgm:cxn modelId="{0FC100C1-2C41-46E3-B5B6-B036418A94D5}" type="presOf" srcId="{97B8E0AC-D3C6-4A7E-A1AA-D80911B5C0E7}" destId="{2F2890AE-B3C0-40C8-BC32-DEB1AFB12EB2}" srcOrd="0" destOrd="3" presId="urn:microsoft.com/office/officeart/2005/8/layout/list1"/>
    <dgm:cxn modelId="{BE23EBDF-4269-42C2-9AD5-367AA96B6C18}" srcId="{ED5F25A5-884F-4B42-A912-276F3EAA65A7}" destId="{4461EF7E-9B42-4699-9983-33CF4D7209BE}" srcOrd="3" destOrd="0" parTransId="{B80CBAA2-A637-4943-8202-B967CCD5D440}" sibTransId="{82794906-267C-4295-94D6-2CF4526A99A5}"/>
    <dgm:cxn modelId="{4F202CE0-6F1F-4527-9C91-91554FB6E554}" srcId="{ED5F25A5-884F-4B42-A912-276F3EAA65A7}" destId="{A5D02919-CD83-40D2-8A08-122E4727D740}" srcOrd="2" destOrd="0" parTransId="{F68AF96B-B5BD-4DD3-9FA2-B2C4BFAB9E8A}" sibTransId="{07F87575-8E7F-4AE2-BE59-1D9717D9CC50}"/>
    <dgm:cxn modelId="{B64262EC-20ED-425C-AE7B-AB5DE34B5231}" srcId="{6E89709D-2CD8-42DF-8F23-0063AEAC5485}" destId="{2E7DCD78-87EE-471F-B881-75199A3FC8B6}" srcOrd="1" destOrd="0" parTransId="{F33114C0-D6D5-4B87-9F49-0D93FAC6697E}" sibTransId="{ECB750B0-335E-4811-9082-D41EDC49DE98}"/>
    <dgm:cxn modelId="{D1BADFF2-4BE9-4C41-97DA-CF2F038A6425}" type="presOf" srcId="{096089A0-6E73-4F45-A5C8-4367E3FF7D26}" destId="{F5128DC3-D75C-456F-9469-EC9C6BE079D2}" srcOrd="0" destOrd="1" presId="urn:microsoft.com/office/officeart/2005/8/layout/list1"/>
    <dgm:cxn modelId="{185D4BF9-EF9D-42EB-A76C-3FA59AF4F9F5}" srcId="{7D366043-5223-4D60-9C3E-E8E6A4D00EA1}" destId="{096089A0-6E73-4F45-A5C8-4367E3FF7D26}" srcOrd="1" destOrd="0" parTransId="{76C91E1E-5B20-4A22-BC18-295E5041BC2B}" sibTransId="{B84655E5-495D-4C17-B636-24655AB18145}"/>
    <dgm:cxn modelId="{D18A1FFC-AAAB-4572-8B50-59E72FDE7C1E}" type="presOf" srcId="{4524F926-BF40-4794-8FF1-71EB19885E51}" destId="{F773748F-C95B-4669-AAC4-4D495D0FC1D4}" srcOrd="0" destOrd="0" presId="urn:microsoft.com/office/officeart/2005/8/layout/list1"/>
    <dgm:cxn modelId="{985EA0FE-F8A5-421E-B59B-B102A66BCAAE}" srcId="{2E7DCD78-87EE-471F-B881-75199A3FC8B6}" destId="{ED5F25A5-884F-4B42-A912-276F3EAA65A7}" srcOrd="0" destOrd="0" parTransId="{5438762D-03F6-4D7B-A154-3014EE2A43F9}" sibTransId="{1D8B719C-2A6D-4B2C-B5AB-BC38F2BF68F4}"/>
    <dgm:cxn modelId="{26F9CC4E-A0B6-49BD-A218-9A81D5FF79F1}" type="presParOf" srcId="{F773748F-C95B-4669-AAC4-4D495D0FC1D4}" destId="{77406076-6AA2-4712-8374-50AEF1B46A95}" srcOrd="0" destOrd="0" presId="urn:microsoft.com/office/officeart/2005/8/layout/list1"/>
    <dgm:cxn modelId="{E646408B-A3E0-4B92-A166-A405376C37C7}" type="presParOf" srcId="{77406076-6AA2-4712-8374-50AEF1B46A95}" destId="{AF978948-6824-499D-9D18-092F377707B7}" srcOrd="0" destOrd="0" presId="urn:microsoft.com/office/officeart/2005/8/layout/list1"/>
    <dgm:cxn modelId="{04C38CD5-5F48-4580-BD6A-A17384E27D4B}" type="presParOf" srcId="{77406076-6AA2-4712-8374-50AEF1B46A95}" destId="{75D4F09C-BF8B-4C1C-A317-1921773D77B1}" srcOrd="1" destOrd="0" presId="urn:microsoft.com/office/officeart/2005/8/layout/list1"/>
    <dgm:cxn modelId="{9F80015B-7510-4182-A748-F8DA678E4FD3}" type="presParOf" srcId="{F773748F-C95B-4669-AAC4-4D495D0FC1D4}" destId="{A869EEB8-1734-4147-8C47-057108616ECD}" srcOrd="1" destOrd="0" presId="urn:microsoft.com/office/officeart/2005/8/layout/list1"/>
    <dgm:cxn modelId="{C4B50DA0-6DD1-4010-9184-EBF06B19E42E}" type="presParOf" srcId="{F773748F-C95B-4669-AAC4-4D495D0FC1D4}" destId="{2F2890AE-B3C0-40C8-BC32-DEB1AFB12EB2}" srcOrd="2" destOrd="0" presId="urn:microsoft.com/office/officeart/2005/8/layout/list1"/>
    <dgm:cxn modelId="{9652C44C-E442-4E94-9FC2-0B49D9B3BE95}" type="presParOf" srcId="{F773748F-C95B-4669-AAC4-4D495D0FC1D4}" destId="{98787DBE-2DE6-4C65-93CD-650937DE595C}" srcOrd="3" destOrd="0" presId="urn:microsoft.com/office/officeart/2005/8/layout/list1"/>
    <dgm:cxn modelId="{DDC5DFEB-3AB0-4D5A-8E8B-88872CFD5AFA}" type="presParOf" srcId="{F773748F-C95B-4669-AAC4-4D495D0FC1D4}" destId="{45BBF8B9-3678-4799-BC23-397DC1FE1DC0}" srcOrd="4" destOrd="0" presId="urn:microsoft.com/office/officeart/2005/8/layout/list1"/>
    <dgm:cxn modelId="{87CBC24A-4497-4430-AB4C-CCFDB73E2E57}" type="presParOf" srcId="{45BBF8B9-3678-4799-BC23-397DC1FE1DC0}" destId="{4A113ABA-ADDB-4D31-84CE-389E9F4722B6}" srcOrd="0" destOrd="0" presId="urn:microsoft.com/office/officeart/2005/8/layout/list1"/>
    <dgm:cxn modelId="{5A850F09-AFD5-4E2B-8407-DE859B5F5B83}" type="presParOf" srcId="{45BBF8B9-3678-4799-BC23-397DC1FE1DC0}" destId="{91F32D5B-16B0-4E75-9CD4-259477C95CA8}" srcOrd="1" destOrd="0" presId="urn:microsoft.com/office/officeart/2005/8/layout/list1"/>
    <dgm:cxn modelId="{2364110A-5CE7-4D06-AE5A-425F7A51FDEE}" type="presParOf" srcId="{F773748F-C95B-4669-AAC4-4D495D0FC1D4}" destId="{3D47A4BE-C21E-4F6A-BBBE-281C64B51733}" srcOrd="5" destOrd="0" presId="urn:microsoft.com/office/officeart/2005/8/layout/list1"/>
    <dgm:cxn modelId="{E5E9C415-7EC2-4E6A-A1F3-E107B5081ABB}" type="presParOf" srcId="{F773748F-C95B-4669-AAC4-4D495D0FC1D4}" destId="{F5128DC3-D75C-456F-9469-EC9C6BE079D2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1.xml><?xml version="1.0" encoding="utf-8"?>
<dgm:dataModel xmlns:dgm="http://schemas.openxmlformats.org/drawingml/2006/diagram" xmlns:a="http://schemas.openxmlformats.org/drawingml/2006/main">
  <dgm:ptLst>
    <dgm:pt modelId="{BD16AE54-C301-4548-BA91-8E70E34C36D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B6681313-B8B1-4D8E-A1ED-DE6364FB21A0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="1" baseline="0" dirty="0"/>
          </a:br>
          <a:r>
            <a:rPr lang="en-US" sz="2400" baseline="0" dirty="0"/>
            <a:t>Faculty Data Entry</a:t>
          </a:r>
          <a:endParaRPr lang="en-US" sz="2400" dirty="0"/>
        </a:p>
      </dgm:t>
    </dgm:pt>
    <dgm:pt modelId="{A7011A4F-E734-4A6A-9E53-B4D520F4DF49}" type="parTrans" cxnId="{92E53FB0-5FF1-4CA9-B343-D1D2E6AA16C9}">
      <dgm:prSet/>
      <dgm:spPr/>
      <dgm:t>
        <a:bodyPr/>
        <a:lstStyle/>
        <a:p>
          <a:endParaRPr lang="en-US"/>
        </a:p>
      </dgm:t>
    </dgm:pt>
    <dgm:pt modelId="{53BD4151-CB87-4478-AB84-571C36A278DF}" type="sibTrans" cxnId="{92E53FB0-5FF1-4CA9-B343-D1D2E6AA16C9}">
      <dgm:prSet/>
      <dgm:spPr/>
      <dgm:t>
        <a:bodyPr/>
        <a:lstStyle/>
        <a:p>
          <a:endParaRPr lang="en-US"/>
        </a:p>
      </dgm:t>
    </dgm:pt>
    <dgm:pt modelId="{C3C64814-C330-4773-B752-4D63579A1E8F}" type="pres">
      <dgm:prSet presAssocID="{BD16AE54-C301-4548-BA91-8E70E34C36DB}" presName="linear" presStyleCnt="0">
        <dgm:presLayoutVars>
          <dgm:animLvl val="lvl"/>
          <dgm:resizeHandles val="exact"/>
        </dgm:presLayoutVars>
      </dgm:prSet>
      <dgm:spPr/>
    </dgm:pt>
    <dgm:pt modelId="{416D63B6-441F-4322-9D84-A1BD25BC7AD0}" type="pres">
      <dgm:prSet presAssocID="{B6681313-B8B1-4D8E-A1ED-DE6364FB21A0}" presName="parentText" presStyleLbl="node1" presStyleIdx="0" presStyleCnt="1" custScaleY="202651">
        <dgm:presLayoutVars>
          <dgm:chMax val="0"/>
          <dgm:bulletEnabled val="1"/>
        </dgm:presLayoutVars>
      </dgm:prSet>
      <dgm:spPr/>
    </dgm:pt>
  </dgm:ptLst>
  <dgm:cxnLst>
    <dgm:cxn modelId="{1CD22DAE-96E3-4F2E-8D4A-E76140BAEE7D}" type="presOf" srcId="{B6681313-B8B1-4D8E-A1ED-DE6364FB21A0}" destId="{416D63B6-441F-4322-9D84-A1BD25BC7AD0}" srcOrd="0" destOrd="0" presId="urn:microsoft.com/office/officeart/2005/8/layout/vList2"/>
    <dgm:cxn modelId="{92E53FB0-5FF1-4CA9-B343-D1D2E6AA16C9}" srcId="{BD16AE54-C301-4548-BA91-8E70E34C36DB}" destId="{B6681313-B8B1-4D8E-A1ED-DE6364FB21A0}" srcOrd="0" destOrd="0" parTransId="{A7011A4F-E734-4A6A-9E53-B4D520F4DF49}" sibTransId="{53BD4151-CB87-4478-AB84-571C36A278DF}"/>
    <dgm:cxn modelId="{0FB656DC-476E-43A8-A00C-084FC6D0E9BB}" type="presOf" srcId="{BD16AE54-C301-4548-BA91-8E70E34C36DB}" destId="{C3C64814-C330-4773-B752-4D63579A1E8F}" srcOrd="0" destOrd="0" presId="urn:microsoft.com/office/officeart/2005/8/layout/vList2"/>
    <dgm:cxn modelId="{65ED53FC-3315-4A6E-83EF-D33142418C27}" type="presParOf" srcId="{C3C64814-C330-4773-B752-4D63579A1E8F}" destId="{416D63B6-441F-4322-9D84-A1BD25BC7AD0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2.xml><?xml version="1.0" encoding="utf-8"?>
<dgm:dataModel xmlns:dgm="http://schemas.openxmlformats.org/drawingml/2006/diagram" xmlns:a="http://schemas.openxmlformats.org/drawingml/2006/main">
  <dgm:ptLst>
    <dgm:pt modelId="{2CC08E73-6EB1-4660-8054-A2A0DDD2CD97}" type="doc">
      <dgm:prSet loTypeId="urn:microsoft.com/office/officeart/2005/8/layout/list1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980F06FF-CE04-4745-81C0-4ACAA710A6E6}">
      <dgm:prSet custT="1"/>
      <dgm:spPr/>
      <dgm:t>
        <a:bodyPr/>
        <a:lstStyle/>
        <a:p>
          <a:r>
            <a:rPr lang="en-US" sz="1800" b="1" dirty="0"/>
            <a:t>Text Entry Fields</a:t>
          </a:r>
          <a:endParaRPr lang="en-US" sz="1800" dirty="0"/>
        </a:p>
      </dgm:t>
    </dgm:pt>
    <dgm:pt modelId="{6AE436C5-CA59-4939-83E1-D8194EB52B64}" type="parTrans" cxnId="{037E85AE-DB22-4D7F-BAD1-223580A430CE}">
      <dgm:prSet/>
      <dgm:spPr/>
      <dgm:t>
        <a:bodyPr/>
        <a:lstStyle/>
        <a:p>
          <a:endParaRPr lang="en-US"/>
        </a:p>
      </dgm:t>
    </dgm:pt>
    <dgm:pt modelId="{DA485CE9-4934-4B50-AF52-4C3ED8660DFC}" type="sibTrans" cxnId="{037E85AE-DB22-4D7F-BAD1-223580A430CE}">
      <dgm:prSet/>
      <dgm:spPr/>
      <dgm:t>
        <a:bodyPr/>
        <a:lstStyle/>
        <a:p>
          <a:endParaRPr lang="en-US"/>
        </a:p>
      </dgm:t>
    </dgm:pt>
    <dgm:pt modelId="{E1B5B6C5-6DDB-4D8D-B8EE-D34ADFC6093C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Enter the Faculty Sponsor ID</a:t>
          </a:r>
          <a:endParaRPr lang="en-US" dirty="0">
            <a:solidFill>
              <a:schemeClr val="accent2"/>
            </a:solidFill>
          </a:endParaRPr>
        </a:p>
      </dgm:t>
    </dgm:pt>
    <dgm:pt modelId="{70713C45-315E-4A1A-B557-6B3F6EF538AF}" type="parTrans" cxnId="{45F01954-FEFD-4454-B2F1-3F824F04B9DE}">
      <dgm:prSet/>
      <dgm:spPr/>
      <dgm:t>
        <a:bodyPr/>
        <a:lstStyle/>
        <a:p>
          <a:endParaRPr lang="en-US"/>
        </a:p>
      </dgm:t>
    </dgm:pt>
    <dgm:pt modelId="{91EDF4D6-BE33-4754-B0F5-2346C6C97205}" type="sibTrans" cxnId="{45F01954-FEFD-4454-B2F1-3F824F04B9DE}">
      <dgm:prSet/>
      <dgm:spPr/>
      <dgm:t>
        <a:bodyPr/>
        <a:lstStyle/>
        <a:p>
          <a:endParaRPr lang="en-US"/>
        </a:p>
      </dgm:t>
    </dgm:pt>
    <dgm:pt modelId="{8B7274AC-C48A-4316-BC39-44AC3E25405E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If ID is unknown, use Look Up</a:t>
          </a:r>
        </a:p>
      </dgm:t>
    </dgm:pt>
    <dgm:pt modelId="{C495F0CE-055A-42CA-A844-C0976A17F7FA}" type="parTrans" cxnId="{AF58D459-D74A-4C55-AE71-990ECC658F03}">
      <dgm:prSet/>
      <dgm:spPr/>
      <dgm:t>
        <a:bodyPr/>
        <a:lstStyle/>
        <a:p>
          <a:endParaRPr lang="en-US"/>
        </a:p>
      </dgm:t>
    </dgm:pt>
    <dgm:pt modelId="{CC45C835-4562-4AC6-B408-633C6D09EF9B}" type="sibTrans" cxnId="{AF58D459-D74A-4C55-AE71-990ECC658F03}">
      <dgm:prSet/>
      <dgm:spPr/>
      <dgm:t>
        <a:bodyPr/>
        <a:lstStyle/>
        <a:p>
          <a:endParaRPr lang="en-US"/>
        </a:p>
      </dgm:t>
    </dgm:pt>
    <dgm:pt modelId="{3CC01810-C279-4B7C-B028-4A7568EDD963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If the Faculty Sponsor is not found, they must be added to the advisor/instructor table</a:t>
          </a:r>
        </a:p>
      </dgm:t>
    </dgm:pt>
    <dgm:pt modelId="{A8750B18-7D03-4F68-A346-1C643EDA4A19}" type="parTrans" cxnId="{132A7FE7-D105-40C6-9361-D568C89BB461}">
      <dgm:prSet/>
      <dgm:spPr/>
      <dgm:t>
        <a:bodyPr/>
        <a:lstStyle/>
        <a:p>
          <a:endParaRPr lang="en-US"/>
        </a:p>
      </dgm:t>
    </dgm:pt>
    <dgm:pt modelId="{A32BBA68-1511-4B08-A108-9B2476467954}" type="sibTrans" cxnId="{132A7FE7-D105-40C6-9361-D568C89BB461}">
      <dgm:prSet/>
      <dgm:spPr/>
      <dgm:t>
        <a:bodyPr/>
        <a:lstStyle/>
        <a:p>
          <a:endParaRPr lang="en-US"/>
        </a:p>
      </dgm:t>
    </dgm:pt>
    <dgm:pt modelId="{E3CC3BDB-138D-480F-8FC7-D1B26082CD91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Submit a </a:t>
          </a:r>
          <a:r>
            <a:rPr lang="en-US" b="1" dirty="0">
              <a:hlinkClick xmlns:r="http://schemas.openxmlformats.org/officeDocument/2006/relationships" r:id="rId1"/>
            </a:rPr>
            <a:t>SNOW ticket </a:t>
          </a:r>
          <a:r>
            <a:rPr lang="en-US" dirty="0">
              <a:solidFill>
                <a:schemeClr val="accent2"/>
              </a:solidFill>
            </a:rPr>
            <a:t>to request the add</a:t>
          </a:r>
        </a:p>
      </dgm:t>
    </dgm:pt>
    <dgm:pt modelId="{C9F1E5DC-E16E-4E96-BB23-12C485329429}" type="parTrans" cxnId="{F323E68D-DD79-420E-9C38-3F36C7201E64}">
      <dgm:prSet/>
      <dgm:spPr/>
      <dgm:t>
        <a:bodyPr/>
        <a:lstStyle/>
        <a:p>
          <a:endParaRPr lang="en-US"/>
        </a:p>
      </dgm:t>
    </dgm:pt>
    <dgm:pt modelId="{5779474D-023E-4388-9FC9-35BF3C7BA988}" type="sibTrans" cxnId="{F323E68D-DD79-420E-9C38-3F36C7201E64}">
      <dgm:prSet/>
      <dgm:spPr/>
      <dgm:t>
        <a:bodyPr/>
        <a:lstStyle/>
        <a:p>
          <a:endParaRPr lang="en-US"/>
        </a:p>
      </dgm:t>
    </dgm:pt>
    <dgm:pt modelId="{AC03CB77-7700-412E-B123-5332A64DDB0A}">
      <dgm:prSet/>
      <dgm:spPr/>
      <dgm:t>
        <a:bodyPr/>
        <a:lstStyle/>
        <a:p>
          <a:r>
            <a:rPr lang="en-US" b="1" dirty="0">
              <a:solidFill>
                <a:schemeClr val="accent2"/>
              </a:solidFill>
            </a:rPr>
            <a:t>Enter the Research Mentor ID</a:t>
          </a:r>
          <a:endParaRPr lang="en-US" dirty="0">
            <a:solidFill>
              <a:schemeClr val="accent2"/>
            </a:solidFill>
          </a:endParaRPr>
        </a:p>
      </dgm:t>
    </dgm:pt>
    <dgm:pt modelId="{21C2428D-C284-46AE-948C-DD429887800A}" type="parTrans" cxnId="{13390629-9054-44C5-A948-F06B4CE3503B}">
      <dgm:prSet/>
      <dgm:spPr/>
      <dgm:t>
        <a:bodyPr/>
        <a:lstStyle/>
        <a:p>
          <a:endParaRPr lang="en-US"/>
        </a:p>
      </dgm:t>
    </dgm:pt>
    <dgm:pt modelId="{42CE95B9-A931-4150-868B-9B9EB4CE8FCC}" type="sibTrans" cxnId="{13390629-9054-44C5-A948-F06B4CE3503B}">
      <dgm:prSet/>
      <dgm:spPr/>
      <dgm:t>
        <a:bodyPr/>
        <a:lstStyle/>
        <a:p>
          <a:endParaRPr lang="en-US"/>
        </a:p>
      </dgm:t>
    </dgm:pt>
    <dgm:pt modelId="{24A03955-FD63-4CD8-8390-288530B58CB8}">
      <dgm:prSet/>
      <dgm:spPr/>
      <dgm:t>
        <a:bodyPr/>
        <a:lstStyle/>
        <a:p>
          <a:r>
            <a:rPr lang="en-US" dirty="0">
              <a:solidFill>
                <a:schemeClr val="accent2"/>
              </a:solidFill>
            </a:rPr>
            <a:t>Leave blank if there is no Research Mentor</a:t>
          </a:r>
        </a:p>
      </dgm:t>
    </dgm:pt>
    <dgm:pt modelId="{FC57B3EE-C82C-48BB-B5B3-5EF578E59FF3}" type="parTrans" cxnId="{0CBFD9B0-78DA-486B-A9FB-C02F331FA6BD}">
      <dgm:prSet/>
      <dgm:spPr/>
      <dgm:t>
        <a:bodyPr/>
        <a:lstStyle/>
        <a:p>
          <a:endParaRPr lang="en-US"/>
        </a:p>
      </dgm:t>
    </dgm:pt>
    <dgm:pt modelId="{122A03CC-A3EF-4AD9-AD68-67244AA52F3A}" type="sibTrans" cxnId="{0CBFD9B0-78DA-486B-A9FB-C02F331FA6BD}">
      <dgm:prSet/>
      <dgm:spPr/>
      <dgm:t>
        <a:bodyPr/>
        <a:lstStyle/>
        <a:p>
          <a:endParaRPr lang="en-US"/>
        </a:p>
      </dgm:t>
    </dgm:pt>
    <dgm:pt modelId="{B7D57E4F-39E2-4877-AE98-849A96BD4E62}">
      <dgm:prSet/>
      <dgm:spPr/>
      <dgm:t>
        <a:bodyPr/>
        <a:lstStyle/>
        <a:p>
          <a:r>
            <a:rPr lang="en-US" b="1" i="1" dirty="0"/>
            <a:t>Real World Training Scenario</a:t>
          </a:r>
          <a:endParaRPr lang="en-US" dirty="0"/>
        </a:p>
      </dgm:t>
    </dgm:pt>
    <dgm:pt modelId="{4876BBB4-0FE7-4FD6-9809-8BE440499F02}" type="parTrans" cxnId="{7532AA30-8A43-4035-9D79-C8762A27D86F}">
      <dgm:prSet/>
      <dgm:spPr/>
      <dgm:t>
        <a:bodyPr/>
        <a:lstStyle/>
        <a:p>
          <a:endParaRPr lang="en-US"/>
        </a:p>
      </dgm:t>
    </dgm:pt>
    <dgm:pt modelId="{4EF45B81-4EEB-4777-95A0-14B8C39A73AF}" type="sibTrans" cxnId="{7532AA30-8A43-4035-9D79-C8762A27D86F}">
      <dgm:prSet/>
      <dgm:spPr/>
      <dgm:t>
        <a:bodyPr/>
        <a:lstStyle/>
        <a:p>
          <a:endParaRPr lang="en-US"/>
        </a:p>
      </dgm:t>
    </dgm:pt>
    <dgm:pt modelId="{6860E712-5553-4467-870E-CB84DE0C92EE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Look up Prof Lobell’s ID number</a:t>
          </a:r>
        </a:p>
      </dgm:t>
    </dgm:pt>
    <dgm:pt modelId="{62DE67D4-AD29-48E7-899C-1A7D41516AC8}" type="parTrans" cxnId="{3AE418D4-B151-45FF-803B-0E5BC9883F94}">
      <dgm:prSet/>
      <dgm:spPr/>
      <dgm:t>
        <a:bodyPr/>
        <a:lstStyle/>
        <a:p>
          <a:endParaRPr lang="en-US"/>
        </a:p>
      </dgm:t>
    </dgm:pt>
    <dgm:pt modelId="{217D4B7E-288C-4A32-A339-65353A31A3EF}" type="sibTrans" cxnId="{3AE418D4-B151-45FF-803B-0E5BC9883F94}">
      <dgm:prSet/>
      <dgm:spPr/>
      <dgm:t>
        <a:bodyPr/>
        <a:lstStyle/>
        <a:p>
          <a:endParaRPr lang="en-US"/>
        </a:p>
      </dgm:t>
    </dgm:pt>
    <dgm:pt modelId="{ECF05D5F-EEAB-44AA-9059-B9FBD72A150F}">
      <dgm:prSet custT="1"/>
      <dgm:spPr/>
      <dgm:t>
        <a:bodyPr/>
        <a:lstStyle/>
        <a:p>
          <a:r>
            <a:rPr lang="en-US" sz="1400" dirty="0">
              <a:solidFill>
                <a:schemeClr val="accent3"/>
              </a:solidFill>
            </a:rPr>
            <a:t>Robin does not have a Research Mentor; leave that field blank</a:t>
          </a:r>
        </a:p>
      </dgm:t>
    </dgm:pt>
    <dgm:pt modelId="{A00D3F42-D2A0-4C90-954A-21C74D64F51F}" type="parTrans" cxnId="{3BA43B7D-422A-4586-83A7-E391C2E58ED7}">
      <dgm:prSet/>
      <dgm:spPr/>
      <dgm:t>
        <a:bodyPr/>
        <a:lstStyle/>
        <a:p>
          <a:endParaRPr lang="en-US"/>
        </a:p>
      </dgm:t>
    </dgm:pt>
    <dgm:pt modelId="{EA78C396-73D3-4B25-96C8-35D633424E4E}" type="sibTrans" cxnId="{3BA43B7D-422A-4586-83A7-E391C2E58ED7}">
      <dgm:prSet/>
      <dgm:spPr/>
      <dgm:t>
        <a:bodyPr/>
        <a:lstStyle/>
        <a:p>
          <a:endParaRPr lang="en-US"/>
        </a:p>
      </dgm:t>
    </dgm:pt>
    <dgm:pt modelId="{4DEEF893-2DED-46A2-8EE8-A52B6223540D}" type="pres">
      <dgm:prSet presAssocID="{2CC08E73-6EB1-4660-8054-A2A0DDD2CD97}" presName="linear" presStyleCnt="0">
        <dgm:presLayoutVars>
          <dgm:dir/>
          <dgm:animLvl val="lvl"/>
          <dgm:resizeHandles val="exact"/>
        </dgm:presLayoutVars>
      </dgm:prSet>
      <dgm:spPr/>
    </dgm:pt>
    <dgm:pt modelId="{D2B856C4-39E2-4271-9F64-BB61711DBB4D}" type="pres">
      <dgm:prSet presAssocID="{980F06FF-CE04-4745-81C0-4ACAA710A6E6}" presName="parentLin" presStyleCnt="0"/>
      <dgm:spPr/>
    </dgm:pt>
    <dgm:pt modelId="{ED2ECBA3-A745-4E94-BE22-958878ED7A2F}" type="pres">
      <dgm:prSet presAssocID="{980F06FF-CE04-4745-81C0-4ACAA710A6E6}" presName="parentLeftMargin" presStyleLbl="node1" presStyleIdx="0" presStyleCnt="2"/>
      <dgm:spPr/>
    </dgm:pt>
    <dgm:pt modelId="{E9668729-D01D-42CC-8533-FFE41694AE3D}" type="pres">
      <dgm:prSet presAssocID="{980F06FF-CE04-4745-81C0-4ACAA710A6E6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BC25F7C5-3BA7-49C1-85BA-6F569FDA81CD}" type="pres">
      <dgm:prSet presAssocID="{980F06FF-CE04-4745-81C0-4ACAA710A6E6}" presName="negativeSpace" presStyleCnt="0"/>
      <dgm:spPr/>
    </dgm:pt>
    <dgm:pt modelId="{8EAFB7C9-C250-4CDF-AB8D-BF3289DE89EA}" type="pres">
      <dgm:prSet presAssocID="{980F06FF-CE04-4745-81C0-4ACAA710A6E6}" presName="childText" presStyleLbl="conFgAcc1" presStyleIdx="0" presStyleCnt="2">
        <dgm:presLayoutVars>
          <dgm:bulletEnabled val="1"/>
        </dgm:presLayoutVars>
      </dgm:prSet>
      <dgm:spPr/>
    </dgm:pt>
    <dgm:pt modelId="{FAE5FC16-B343-43B6-88C2-DE4D709DA135}" type="pres">
      <dgm:prSet presAssocID="{DA485CE9-4934-4B50-AF52-4C3ED8660DFC}" presName="spaceBetweenRectangles" presStyleCnt="0"/>
      <dgm:spPr/>
    </dgm:pt>
    <dgm:pt modelId="{D41A1B40-FB25-4E0A-A014-7BC580416C1E}" type="pres">
      <dgm:prSet presAssocID="{B7D57E4F-39E2-4877-AE98-849A96BD4E62}" presName="parentLin" presStyleCnt="0"/>
      <dgm:spPr/>
    </dgm:pt>
    <dgm:pt modelId="{CB91A4E1-32BC-447D-86AA-FA34110CEF7C}" type="pres">
      <dgm:prSet presAssocID="{B7D57E4F-39E2-4877-AE98-849A96BD4E62}" presName="parentLeftMargin" presStyleLbl="node1" presStyleIdx="0" presStyleCnt="2"/>
      <dgm:spPr/>
    </dgm:pt>
    <dgm:pt modelId="{D0E23154-008E-43A3-8751-DA8F1E6C61CD}" type="pres">
      <dgm:prSet presAssocID="{B7D57E4F-39E2-4877-AE98-849A96BD4E62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48893078-256A-4A28-B7AF-338CE4F48AA7}" type="pres">
      <dgm:prSet presAssocID="{B7D57E4F-39E2-4877-AE98-849A96BD4E62}" presName="negativeSpace" presStyleCnt="0"/>
      <dgm:spPr/>
    </dgm:pt>
    <dgm:pt modelId="{7A54C0FF-7ADD-4643-9D67-F226FACC723C}" type="pres">
      <dgm:prSet presAssocID="{B7D57E4F-39E2-4877-AE98-849A96BD4E62}" presName="childText" presStyleLbl="conFgAcc1" presStyleIdx="1" presStyleCnt="2">
        <dgm:presLayoutVars>
          <dgm:bulletEnabled val="1"/>
        </dgm:presLayoutVars>
      </dgm:prSet>
      <dgm:spPr/>
    </dgm:pt>
  </dgm:ptLst>
  <dgm:cxnLst>
    <dgm:cxn modelId="{D8651E15-155A-4A2A-A72C-ABCF2C8413EB}" type="presOf" srcId="{B7D57E4F-39E2-4877-AE98-849A96BD4E62}" destId="{D0E23154-008E-43A3-8751-DA8F1E6C61CD}" srcOrd="1" destOrd="0" presId="urn:microsoft.com/office/officeart/2005/8/layout/list1"/>
    <dgm:cxn modelId="{37681424-8266-4B07-BA0A-21EB374F8A2D}" type="presOf" srcId="{B7D57E4F-39E2-4877-AE98-849A96BD4E62}" destId="{CB91A4E1-32BC-447D-86AA-FA34110CEF7C}" srcOrd="0" destOrd="0" presId="urn:microsoft.com/office/officeart/2005/8/layout/list1"/>
    <dgm:cxn modelId="{13390629-9054-44C5-A948-F06B4CE3503B}" srcId="{980F06FF-CE04-4745-81C0-4ACAA710A6E6}" destId="{AC03CB77-7700-412E-B123-5332A64DDB0A}" srcOrd="1" destOrd="0" parTransId="{21C2428D-C284-46AE-948C-DD429887800A}" sibTransId="{42CE95B9-A931-4150-868B-9B9EB4CE8FCC}"/>
    <dgm:cxn modelId="{7532AA30-8A43-4035-9D79-C8762A27D86F}" srcId="{2CC08E73-6EB1-4660-8054-A2A0DDD2CD97}" destId="{B7D57E4F-39E2-4877-AE98-849A96BD4E62}" srcOrd="1" destOrd="0" parTransId="{4876BBB4-0FE7-4FD6-9809-8BE440499F02}" sibTransId="{4EF45B81-4EEB-4777-95A0-14B8C39A73AF}"/>
    <dgm:cxn modelId="{BB73AC30-C102-4CA0-9D4B-782DAD0296CE}" type="presOf" srcId="{ECF05D5F-EEAB-44AA-9059-B9FBD72A150F}" destId="{7A54C0FF-7ADD-4643-9D67-F226FACC723C}" srcOrd="0" destOrd="1" presId="urn:microsoft.com/office/officeart/2005/8/layout/list1"/>
    <dgm:cxn modelId="{5513533F-3018-486A-B99D-02E37C6DCBA8}" type="presOf" srcId="{980F06FF-CE04-4745-81C0-4ACAA710A6E6}" destId="{ED2ECBA3-A745-4E94-BE22-958878ED7A2F}" srcOrd="0" destOrd="0" presId="urn:microsoft.com/office/officeart/2005/8/layout/list1"/>
    <dgm:cxn modelId="{FF793C69-7E28-40D8-8939-BF1265510C30}" type="presOf" srcId="{6860E712-5553-4467-870E-CB84DE0C92EE}" destId="{7A54C0FF-7ADD-4643-9D67-F226FACC723C}" srcOrd="0" destOrd="0" presId="urn:microsoft.com/office/officeart/2005/8/layout/list1"/>
    <dgm:cxn modelId="{667FB349-784C-4EF1-B431-BBC00C03BF64}" type="presOf" srcId="{2CC08E73-6EB1-4660-8054-A2A0DDD2CD97}" destId="{4DEEF893-2DED-46A2-8EE8-A52B6223540D}" srcOrd="0" destOrd="0" presId="urn:microsoft.com/office/officeart/2005/8/layout/list1"/>
    <dgm:cxn modelId="{45F01954-FEFD-4454-B2F1-3F824F04B9DE}" srcId="{980F06FF-CE04-4745-81C0-4ACAA710A6E6}" destId="{E1B5B6C5-6DDB-4D8D-B8EE-D34ADFC6093C}" srcOrd="0" destOrd="0" parTransId="{70713C45-315E-4A1A-B557-6B3F6EF538AF}" sibTransId="{91EDF4D6-BE33-4754-B0F5-2346C6C97205}"/>
    <dgm:cxn modelId="{AF222F58-0386-4BA3-98B3-4BA66BCCE850}" type="presOf" srcId="{3CC01810-C279-4B7C-B028-4A7568EDD963}" destId="{8EAFB7C9-C250-4CDF-AB8D-BF3289DE89EA}" srcOrd="0" destOrd="2" presId="urn:microsoft.com/office/officeart/2005/8/layout/list1"/>
    <dgm:cxn modelId="{AF58D459-D74A-4C55-AE71-990ECC658F03}" srcId="{E1B5B6C5-6DDB-4D8D-B8EE-D34ADFC6093C}" destId="{8B7274AC-C48A-4316-BC39-44AC3E25405E}" srcOrd="0" destOrd="0" parTransId="{C495F0CE-055A-42CA-A844-C0976A17F7FA}" sibTransId="{CC45C835-4562-4AC6-B408-633C6D09EF9B}"/>
    <dgm:cxn modelId="{FFC8C75A-171D-4E3E-B16B-8361C93136FD}" type="presOf" srcId="{E3CC3BDB-138D-480F-8FC7-D1B26082CD91}" destId="{8EAFB7C9-C250-4CDF-AB8D-BF3289DE89EA}" srcOrd="0" destOrd="3" presId="urn:microsoft.com/office/officeart/2005/8/layout/list1"/>
    <dgm:cxn modelId="{3BA43B7D-422A-4586-83A7-E391C2E58ED7}" srcId="{B7D57E4F-39E2-4877-AE98-849A96BD4E62}" destId="{ECF05D5F-EEAB-44AA-9059-B9FBD72A150F}" srcOrd="1" destOrd="0" parTransId="{A00D3F42-D2A0-4C90-954A-21C74D64F51F}" sibTransId="{EA78C396-73D3-4B25-96C8-35D633424E4E}"/>
    <dgm:cxn modelId="{F323E68D-DD79-420E-9C38-3F36C7201E64}" srcId="{3CC01810-C279-4B7C-B028-4A7568EDD963}" destId="{E3CC3BDB-138D-480F-8FC7-D1B26082CD91}" srcOrd="0" destOrd="0" parTransId="{C9F1E5DC-E16E-4E96-BB23-12C485329429}" sibTransId="{5779474D-023E-4388-9FC9-35BF3C7BA988}"/>
    <dgm:cxn modelId="{C08C678E-184A-45DE-B04C-9FC914E2624A}" type="presOf" srcId="{8B7274AC-C48A-4316-BC39-44AC3E25405E}" destId="{8EAFB7C9-C250-4CDF-AB8D-BF3289DE89EA}" srcOrd="0" destOrd="1" presId="urn:microsoft.com/office/officeart/2005/8/layout/list1"/>
    <dgm:cxn modelId="{6AD6E098-D2F0-4AB9-BE9F-4379F6DBD837}" type="presOf" srcId="{AC03CB77-7700-412E-B123-5332A64DDB0A}" destId="{8EAFB7C9-C250-4CDF-AB8D-BF3289DE89EA}" srcOrd="0" destOrd="4" presId="urn:microsoft.com/office/officeart/2005/8/layout/list1"/>
    <dgm:cxn modelId="{037E85AE-DB22-4D7F-BAD1-223580A430CE}" srcId="{2CC08E73-6EB1-4660-8054-A2A0DDD2CD97}" destId="{980F06FF-CE04-4745-81C0-4ACAA710A6E6}" srcOrd="0" destOrd="0" parTransId="{6AE436C5-CA59-4939-83E1-D8194EB52B64}" sibTransId="{DA485CE9-4934-4B50-AF52-4C3ED8660DFC}"/>
    <dgm:cxn modelId="{0CBFD9B0-78DA-486B-A9FB-C02F331FA6BD}" srcId="{AC03CB77-7700-412E-B123-5332A64DDB0A}" destId="{24A03955-FD63-4CD8-8390-288530B58CB8}" srcOrd="0" destOrd="0" parTransId="{FC57B3EE-C82C-48BB-B5B3-5EF578E59FF3}" sibTransId="{122A03CC-A3EF-4AD9-AD68-67244AA52F3A}"/>
    <dgm:cxn modelId="{25C44ED1-5D76-4DAF-9404-EAF268A24923}" type="presOf" srcId="{980F06FF-CE04-4745-81C0-4ACAA710A6E6}" destId="{E9668729-D01D-42CC-8533-FFE41694AE3D}" srcOrd="1" destOrd="0" presId="urn:microsoft.com/office/officeart/2005/8/layout/list1"/>
    <dgm:cxn modelId="{3AE418D4-B151-45FF-803B-0E5BC9883F94}" srcId="{B7D57E4F-39E2-4877-AE98-849A96BD4E62}" destId="{6860E712-5553-4467-870E-CB84DE0C92EE}" srcOrd="0" destOrd="0" parTransId="{62DE67D4-AD29-48E7-899C-1A7D41516AC8}" sibTransId="{217D4B7E-288C-4A32-A339-65353A31A3EF}"/>
    <dgm:cxn modelId="{505E1AE0-424C-47DC-993F-8E7F9A9FFBC2}" type="presOf" srcId="{24A03955-FD63-4CD8-8390-288530B58CB8}" destId="{8EAFB7C9-C250-4CDF-AB8D-BF3289DE89EA}" srcOrd="0" destOrd="5" presId="urn:microsoft.com/office/officeart/2005/8/layout/list1"/>
    <dgm:cxn modelId="{132A7FE7-D105-40C6-9361-D568C89BB461}" srcId="{E1B5B6C5-6DDB-4D8D-B8EE-D34ADFC6093C}" destId="{3CC01810-C279-4B7C-B028-4A7568EDD963}" srcOrd="1" destOrd="0" parTransId="{A8750B18-7D03-4F68-A346-1C643EDA4A19}" sibTransId="{A32BBA68-1511-4B08-A108-9B2476467954}"/>
    <dgm:cxn modelId="{32EDE6EF-5DE3-4F11-B399-6DB5E26A4D53}" type="presOf" srcId="{E1B5B6C5-6DDB-4D8D-B8EE-D34ADFC6093C}" destId="{8EAFB7C9-C250-4CDF-AB8D-BF3289DE89EA}" srcOrd="0" destOrd="0" presId="urn:microsoft.com/office/officeart/2005/8/layout/list1"/>
    <dgm:cxn modelId="{A62AEBF5-34E5-4087-AF62-0488DB9BC6F6}" type="presParOf" srcId="{4DEEF893-2DED-46A2-8EE8-A52B6223540D}" destId="{D2B856C4-39E2-4271-9F64-BB61711DBB4D}" srcOrd="0" destOrd="0" presId="urn:microsoft.com/office/officeart/2005/8/layout/list1"/>
    <dgm:cxn modelId="{B22B1545-6EC5-442B-BB6A-9F0C9094AD0C}" type="presParOf" srcId="{D2B856C4-39E2-4271-9F64-BB61711DBB4D}" destId="{ED2ECBA3-A745-4E94-BE22-958878ED7A2F}" srcOrd="0" destOrd="0" presId="urn:microsoft.com/office/officeart/2005/8/layout/list1"/>
    <dgm:cxn modelId="{1E614465-4F32-4171-99D6-8BC11B7158A1}" type="presParOf" srcId="{D2B856C4-39E2-4271-9F64-BB61711DBB4D}" destId="{E9668729-D01D-42CC-8533-FFE41694AE3D}" srcOrd="1" destOrd="0" presId="urn:microsoft.com/office/officeart/2005/8/layout/list1"/>
    <dgm:cxn modelId="{3FCD4C70-6FD7-4BF3-8F2D-F5F64EEFCD2E}" type="presParOf" srcId="{4DEEF893-2DED-46A2-8EE8-A52B6223540D}" destId="{BC25F7C5-3BA7-49C1-85BA-6F569FDA81CD}" srcOrd="1" destOrd="0" presId="urn:microsoft.com/office/officeart/2005/8/layout/list1"/>
    <dgm:cxn modelId="{8F3E5C99-028F-4BA0-8D54-1AA068C34A49}" type="presParOf" srcId="{4DEEF893-2DED-46A2-8EE8-A52B6223540D}" destId="{8EAFB7C9-C250-4CDF-AB8D-BF3289DE89EA}" srcOrd="2" destOrd="0" presId="urn:microsoft.com/office/officeart/2005/8/layout/list1"/>
    <dgm:cxn modelId="{79F2D08F-3751-421C-B019-7D4991B69D43}" type="presParOf" srcId="{4DEEF893-2DED-46A2-8EE8-A52B6223540D}" destId="{FAE5FC16-B343-43B6-88C2-DE4D709DA135}" srcOrd="3" destOrd="0" presId="urn:microsoft.com/office/officeart/2005/8/layout/list1"/>
    <dgm:cxn modelId="{CED3411B-9DFD-4E87-8DB5-308A91F109BD}" type="presParOf" srcId="{4DEEF893-2DED-46A2-8EE8-A52B6223540D}" destId="{D41A1B40-FB25-4E0A-A014-7BC580416C1E}" srcOrd="4" destOrd="0" presId="urn:microsoft.com/office/officeart/2005/8/layout/list1"/>
    <dgm:cxn modelId="{1120F4CB-A3FB-47C3-99F6-2E5E47B7EE8D}" type="presParOf" srcId="{D41A1B40-FB25-4E0A-A014-7BC580416C1E}" destId="{CB91A4E1-32BC-447D-86AA-FA34110CEF7C}" srcOrd="0" destOrd="0" presId="urn:microsoft.com/office/officeart/2005/8/layout/list1"/>
    <dgm:cxn modelId="{AD7AEE42-1824-4CA1-AFA8-DBD01E283F88}" type="presParOf" srcId="{D41A1B40-FB25-4E0A-A014-7BC580416C1E}" destId="{D0E23154-008E-43A3-8751-DA8F1E6C61CD}" srcOrd="1" destOrd="0" presId="urn:microsoft.com/office/officeart/2005/8/layout/list1"/>
    <dgm:cxn modelId="{187022F6-FD62-401E-91C4-86154673CBEC}" type="presParOf" srcId="{4DEEF893-2DED-46A2-8EE8-A52B6223540D}" destId="{48893078-256A-4A28-B7AF-338CE4F48AA7}" srcOrd="5" destOrd="0" presId="urn:microsoft.com/office/officeart/2005/8/layout/list1"/>
    <dgm:cxn modelId="{B8FF4381-C3BF-4BAB-9BAC-3465FF293359}" type="presParOf" srcId="{4DEEF893-2DED-46A2-8EE8-A52B6223540D}" destId="{7A54C0FF-7ADD-4643-9D67-F226FACC723C}" srcOrd="6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3.xml><?xml version="1.0" encoding="utf-8"?>
<dgm:dataModel xmlns:dgm="http://schemas.openxmlformats.org/drawingml/2006/diagram" xmlns:a="http://schemas.openxmlformats.org/drawingml/2006/main">
  <dgm:ptLst>
    <dgm:pt modelId="{34A407F0-C11B-41F9-8D09-B471DCD0D743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A7310B91-D505-4B54-ADDA-1F6A25D76CB3}">
      <dgm:prSet custT="1"/>
      <dgm:spPr/>
      <dgm:t>
        <a:bodyPr/>
        <a:lstStyle/>
        <a:p>
          <a:r>
            <a:rPr lang="en-US" sz="3200" b="1" baseline="0" dirty="0"/>
            <a:t>Click Steps:</a:t>
          </a:r>
          <a:br>
            <a:rPr lang="en-US" sz="2400" b="1" baseline="0" dirty="0"/>
          </a:br>
          <a:r>
            <a:rPr lang="en-US" sz="2400" baseline="0" dirty="0"/>
            <a:t>Save and Send</a:t>
          </a:r>
          <a:endParaRPr lang="en-US" sz="2400" dirty="0"/>
        </a:p>
      </dgm:t>
    </dgm:pt>
    <dgm:pt modelId="{47FBA047-736F-47CA-B233-6B6CFD2AB30F}" type="parTrans" cxnId="{F599DA3D-23F7-4290-A1C7-3941A3CEAE76}">
      <dgm:prSet/>
      <dgm:spPr/>
      <dgm:t>
        <a:bodyPr/>
        <a:lstStyle/>
        <a:p>
          <a:endParaRPr lang="en-US"/>
        </a:p>
      </dgm:t>
    </dgm:pt>
    <dgm:pt modelId="{35F72F43-7131-4764-B648-488FE60556C0}" type="sibTrans" cxnId="{F599DA3D-23F7-4290-A1C7-3941A3CEAE76}">
      <dgm:prSet/>
      <dgm:spPr/>
      <dgm:t>
        <a:bodyPr/>
        <a:lstStyle/>
        <a:p>
          <a:endParaRPr lang="en-US"/>
        </a:p>
      </dgm:t>
    </dgm:pt>
    <dgm:pt modelId="{F4A96DC8-3201-4AB8-B126-25D19DC41E8A}" type="pres">
      <dgm:prSet presAssocID="{34A407F0-C11B-41F9-8D09-B471DCD0D743}" presName="linear" presStyleCnt="0">
        <dgm:presLayoutVars>
          <dgm:animLvl val="lvl"/>
          <dgm:resizeHandles val="exact"/>
        </dgm:presLayoutVars>
      </dgm:prSet>
      <dgm:spPr/>
    </dgm:pt>
    <dgm:pt modelId="{70144B6A-6C39-448D-865C-2A07F2920EC6}" type="pres">
      <dgm:prSet presAssocID="{A7310B91-D505-4B54-ADDA-1F6A25D76CB3}" presName="parentText" presStyleLbl="node1" presStyleIdx="0" presStyleCnt="1" custScaleY="201369">
        <dgm:presLayoutVars>
          <dgm:chMax val="0"/>
          <dgm:bulletEnabled val="1"/>
        </dgm:presLayoutVars>
      </dgm:prSet>
      <dgm:spPr/>
    </dgm:pt>
  </dgm:ptLst>
  <dgm:cxnLst>
    <dgm:cxn modelId="{EBF1AB39-5F10-467F-AE46-8C2809313326}" type="presOf" srcId="{A7310B91-D505-4B54-ADDA-1F6A25D76CB3}" destId="{70144B6A-6C39-448D-865C-2A07F2920EC6}" srcOrd="0" destOrd="0" presId="urn:microsoft.com/office/officeart/2005/8/layout/vList2"/>
    <dgm:cxn modelId="{F599DA3D-23F7-4290-A1C7-3941A3CEAE76}" srcId="{34A407F0-C11B-41F9-8D09-B471DCD0D743}" destId="{A7310B91-D505-4B54-ADDA-1F6A25D76CB3}" srcOrd="0" destOrd="0" parTransId="{47FBA047-736F-47CA-B233-6B6CFD2AB30F}" sibTransId="{35F72F43-7131-4764-B648-488FE60556C0}"/>
    <dgm:cxn modelId="{6F4A98C5-355E-4C5E-B06E-783FAEDA70E7}" type="presOf" srcId="{34A407F0-C11B-41F9-8D09-B471DCD0D743}" destId="{F4A96DC8-3201-4AB8-B126-25D19DC41E8A}" srcOrd="0" destOrd="0" presId="urn:microsoft.com/office/officeart/2005/8/layout/vList2"/>
    <dgm:cxn modelId="{6E39E93B-ECA1-43A3-B488-D5930675CDB4}" type="presParOf" srcId="{F4A96DC8-3201-4AB8-B126-25D19DC41E8A}" destId="{70144B6A-6C39-448D-865C-2A07F2920EC6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4.xml><?xml version="1.0" encoding="utf-8"?>
<dgm:dataModel xmlns:dgm="http://schemas.openxmlformats.org/drawingml/2006/diagram" xmlns:a="http://schemas.openxmlformats.org/drawingml/2006/main">
  <dgm:ptLst>
    <dgm:pt modelId="{01F137D2-FC8D-4152-A430-042C24168CA9}" type="doc">
      <dgm:prSet loTypeId="urn:microsoft.com/office/officeart/2008/layout/VerticalCurvedList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FA0C1932-622B-4BBA-ABA7-C12E77F73839}">
      <dgm:prSet custT="1"/>
      <dgm:spPr/>
      <dgm:t>
        <a:bodyPr/>
        <a:lstStyle/>
        <a:p>
          <a:r>
            <a:rPr lang="en-US" sz="1600" b="1" dirty="0"/>
            <a:t>You may add new text </a:t>
          </a:r>
          <a:r>
            <a:rPr lang="en-US" sz="1600" dirty="0"/>
            <a:t>to the standard Invite</a:t>
          </a:r>
        </a:p>
      </dgm:t>
    </dgm:pt>
    <dgm:pt modelId="{5296430E-3D7E-498B-8BE6-F8C43473ECA3}" type="parTrans" cxnId="{04177E98-2F63-413B-8686-D73663DC2034}">
      <dgm:prSet/>
      <dgm:spPr/>
      <dgm:t>
        <a:bodyPr/>
        <a:lstStyle/>
        <a:p>
          <a:endParaRPr lang="en-US"/>
        </a:p>
      </dgm:t>
    </dgm:pt>
    <dgm:pt modelId="{5B32D98C-084E-44EC-A1DE-3661BADAD224}" type="sibTrans" cxnId="{04177E98-2F63-413B-8686-D73663DC2034}">
      <dgm:prSet/>
      <dgm:spPr/>
      <dgm:t>
        <a:bodyPr/>
        <a:lstStyle/>
        <a:p>
          <a:endParaRPr lang="en-US"/>
        </a:p>
      </dgm:t>
    </dgm:pt>
    <dgm:pt modelId="{932BFF69-85C7-45B6-8396-EEC1BC5C94B9}">
      <dgm:prSet/>
      <dgm:spPr/>
      <dgm:t>
        <a:bodyPr/>
        <a:lstStyle/>
        <a:p>
          <a:r>
            <a:rPr lang="en-US" sz="1000" i="1" dirty="0"/>
            <a:t>Added text may NOT alter standard terms, and must be in accordance with both postdoctoral and University policies</a:t>
          </a:r>
          <a:endParaRPr lang="en-US" sz="1000" dirty="0"/>
        </a:p>
      </dgm:t>
    </dgm:pt>
    <dgm:pt modelId="{A651D3CA-5A83-47BD-8B34-34B1A6532A56}" type="parTrans" cxnId="{BED2A67F-50ED-464D-A8E3-0C133450EC40}">
      <dgm:prSet/>
      <dgm:spPr/>
      <dgm:t>
        <a:bodyPr/>
        <a:lstStyle/>
        <a:p>
          <a:endParaRPr lang="en-US"/>
        </a:p>
      </dgm:t>
    </dgm:pt>
    <dgm:pt modelId="{66F581AF-3584-4414-B182-80658D6372AB}" type="sibTrans" cxnId="{BED2A67F-50ED-464D-A8E3-0C133450EC40}">
      <dgm:prSet/>
      <dgm:spPr/>
      <dgm:t>
        <a:bodyPr/>
        <a:lstStyle/>
        <a:p>
          <a:endParaRPr lang="en-US"/>
        </a:p>
      </dgm:t>
    </dgm:pt>
    <dgm:pt modelId="{D273ED46-6396-4D32-86C7-BFF732C10A7F}">
      <dgm:prSet custT="1"/>
      <dgm:spPr/>
      <dgm:t>
        <a:bodyPr/>
        <a:lstStyle/>
        <a:p>
          <a:r>
            <a:rPr lang="en-US" sz="1800" b="1" dirty="0"/>
            <a:t>DO NOT delete </a:t>
          </a:r>
          <a:r>
            <a:rPr lang="en-US" sz="1800" b="0" dirty="0"/>
            <a:t>standard</a:t>
          </a:r>
          <a:r>
            <a:rPr lang="en-US" sz="1800" b="1" dirty="0"/>
            <a:t> </a:t>
          </a:r>
          <a:r>
            <a:rPr lang="en-US" sz="1800" dirty="0"/>
            <a:t>Invite text </a:t>
          </a:r>
        </a:p>
      </dgm:t>
    </dgm:pt>
    <dgm:pt modelId="{C75A3656-4386-4937-B778-D6225AAD15B0}" type="parTrans" cxnId="{C623245E-FBCE-436D-9A65-FD49B11FA2DD}">
      <dgm:prSet/>
      <dgm:spPr/>
      <dgm:t>
        <a:bodyPr/>
        <a:lstStyle/>
        <a:p>
          <a:endParaRPr lang="en-US"/>
        </a:p>
      </dgm:t>
    </dgm:pt>
    <dgm:pt modelId="{2DF9D7E2-A562-4E62-A30C-B3670E30A533}" type="sibTrans" cxnId="{C623245E-FBCE-436D-9A65-FD49B11FA2DD}">
      <dgm:prSet/>
      <dgm:spPr/>
      <dgm:t>
        <a:bodyPr/>
        <a:lstStyle/>
        <a:p>
          <a:endParaRPr lang="en-US"/>
        </a:p>
      </dgm:t>
    </dgm:pt>
    <dgm:pt modelId="{5820C528-BFEF-4EFA-8892-96B759CA9F6E}">
      <dgm:prSet custT="1"/>
      <dgm:spPr/>
      <dgm:t>
        <a:bodyPr/>
        <a:lstStyle/>
        <a:p>
          <a:r>
            <a:rPr lang="en-US" sz="1800" dirty="0"/>
            <a:t>Data entered populates the Invite text after you click SAVE</a:t>
          </a:r>
        </a:p>
      </dgm:t>
    </dgm:pt>
    <dgm:pt modelId="{42020B1D-69AD-41A4-ACA3-86155BDB56F4}" type="parTrans" cxnId="{A13FC9D1-B973-4A49-9A44-A97D21C5D79B}">
      <dgm:prSet/>
      <dgm:spPr/>
      <dgm:t>
        <a:bodyPr/>
        <a:lstStyle/>
        <a:p>
          <a:endParaRPr lang="en-US"/>
        </a:p>
      </dgm:t>
    </dgm:pt>
    <dgm:pt modelId="{9D4C37C0-4C32-453D-BE11-51F4F00D0433}" type="sibTrans" cxnId="{A13FC9D1-B973-4A49-9A44-A97D21C5D79B}">
      <dgm:prSet/>
      <dgm:spPr/>
      <dgm:t>
        <a:bodyPr/>
        <a:lstStyle/>
        <a:p>
          <a:endParaRPr lang="en-US"/>
        </a:p>
      </dgm:t>
    </dgm:pt>
    <dgm:pt modelId="{90DCD7D2-1720-4E09-A235-019A56FD89CA}">
      <dgm:prSet custT="1"/>
      <dgm:spPr/>
      <dgm:t>
        <a:bodyPr/>
        <a:lstStyle/>
        <a:p>
          <a:r>
            <a:rPr lang="en-US" sz="1800" dirty="0"/>
            <a:t>Click “Send Mail” to send the Invite</a:t>
          </a:r>
        </a:p>
      </dgm:t>
    </dgm:pt>
    <dgm:pt modelId="{F1962018-AE14-43C4-8132-FD0FCBDFE4FB}" type="parTrans" cxnId="{C8DA3441-B74E-4553-AC83-54DB029B17EF}">
      <dgm:prSet/>
      <dgm:spPr/>
      <dgm:t>
        <a:bodyPr/>
        <a:lstStyle/>
        <a:p>
          <a:endParaRPr lang="en-US"/>
        </a:p>
      </dgm:t>
    </dgm:pt>
    <dgm:pt modelId="{473735E2-484F-45CF-A22B-988EAC669B17}" type="sibTrans" cxnId="{C8DA3441-B74E-4553-AC83-54DB029B17EF}">
      <dgm:prSet/>
      <dgm:spPr/>
      <dgm:t>
        <a:bodyPr/>
        <a:lstStyle/>
        <a:p>
          <a:endParaRPr lang="en-US"/>
        </a:p>
      </dgm:t>
    </dgm:pt>
    <dgm:pt modelId="{FF7EAB76-88AC-4FCF-B3A4-78EC94B8507D}" type="pres">
      <dgm:prSet presAssocID="{01F137D2-FC8D-4152-A430-042C24168CA9}" presName="Name0" presStyleCnt="0">
        <dgm:presLayoutVars>
          <dgm:chMax val="7"/>
          <dgm:chPref val="7"/>
          <dgm:dir/>
        </dgm:presLayoutVars>
      </dgm:prSet>
      <dgm:spPr/>
    </dgm:pt>
    <dgm:pt modelId="{E5CF1233-D38C-48CB-8797-133861B9B131}" type="pres">
      <dgm:prSet presAssocID="{01F137D2-FC8D-4152-A430-042C24168CA9}" presName="Name1" presStyleCnt="0"/>
      <dgm:spPr/>
    </dgm:pt>
    <dgm:pt modelId="{8B683A04-1EC8-47AA-BA5B-F7D78D2CA219}" type="pres">
      <dgm:prSet presAssocID="{01F137D2-FC8D-4152-A430-042C24168CA9}" presName="cycle" presStyleCnt="0"/>
      <dgm:spPr/>
    </dgm:pt>
    <dgm:pt modelId="{84D2297B-9B3F-40AC-B1B1-D9B724EEDC49}" type="pres">
      <dgm:prSet presAssocID="{01F137D2-FC8D-4152-A430-042C24168CA9}" presName="srcNode" presStyleLbl="node1" presStyleIdx="0" presStyleCnt="4"/>
      <dgm:spPr/>
    </dgm:pt>
    <dgm:pt modelId="{76F92AED-469E-4C9E-88B7-B8FB7E634F92}" type="pres">
      <dgm:prSet presAssocID="{01F137D2-FC8D-4152-A430-042C24168CA9}" presName="conn" presStyleLbl="parChTrans1D2" presStyleIdx="0" presStyleCnt="1"/>
      <dgm:spPr/>
    </dgm:pt>
    <dgm:pt modelId="{9A7E5806-BF97-4CAB-8291-357B2FA11E04}" type="pres">
      <dgm:prSet presAssocID="{01F137D2-FC8D-4152-A430-042C24168CA9}" presName="extraNode" presStyleLbl="node1" presStyleIdx="0" presStyleCnt="4"/>
      <dgm:spPr/>
    </dgm:pt>
    <dgm:pt modelId="{29A24590-5335-4053-B9C7-EB3B9D0C7DC0}" type="pres">
      <dgm:prSet presAssocID="{01F137D2-FC8D-4152-A430-042C24168CA9}" presName="dstNode" presStyleLbl="node1" presStyleIdx="0" presStyleCnt="4"/>
      <dgm:spPr/>
    </dgm:pt>
    <dgm:pt modelId="{1D1FA8CE-32DE-483D-9F28-F376AEF4EFD5}" type="pres">
      <dgm:prSet presAssocID="{FA0C1932-622B-4BBA-ABA7-C12E77F73839}" presName="text_1" presStyleLbl="node1" presStyleIdx="0" presStyleCnt="4">
        <dgm:presLayoutVars>
          <dgm:bulletEnabled val="1"/>
        </dgm:presLayoutVars>
      </dgm:prSet>
      <dgm:spPr/>
    </dgm:pt>
    <dgm:pt modelId="{3981D987-1878-442C-B595-2080573C0401}" type="pres">
      <dgm:prSet presAssocID="{FA0C1932-622B-4BBA-ABA7-C12E77F73839}" presName="accent_1" presStyleCnt="0"/>
      <dgm:spPr/>
    </dgm:pt>
    <dgm:pt modelId="{6A583204-30D8-4F3A-8E47-EFEB870CADB4}" type="pres">
      <dgm:prSet presAssocID="{FA0C1932-622B-4BBA-ABA7-C12E77F73839}" presName="accentRepeatNode" presStyleLbl="solidFgAcc1" presStyleIdx="0" presStyleCnt="4"/>
      <dgm:spPr/>
    </dgm:pt>
    <dgm:pt modelId="{9407E2A3-DF1B-470A-9D57-619CD95B13A8}" type="pres">
      <dgm:prSet presAssocID="{D273ED46-6396-4D32-86C7-BFF732C10A7F}" presName="text_2" presStyleLbl="node1" presStyleIdx="1" presStyleCnt="4">
        <dgm:presLayoutVars>
          <dgm:bulletEnabled val="1"/>
        </dgm:presLayoutVars>
      </dgm:prSet>
      <dgm:spPr/>
    </dgm:pt>
    <dgm:pt modelId="{6787C688-BAAC-42EE-819C-1424AC20B979}" type="pres">
      <dgm:prSet presAssocID="{D273ED46-6396-4D32-86C7-BFF732C10A7F}" presName="accent_2" presStyleCnt="0"/>
      <dgm:spPr/>
    </dgm:pt>
    <dgm:pt modelId="{A6D2D027-A4E2-4CCE-9582-02F1A53BC897}" type="pres">
      <dgm:prSet presAssocID="{D273ED46-6396-4D32-86C7-BFF732C10A7F}" presName="accentRepeatNode" presStyleLbl="solidFgAcc1" presStyleIdx="1" presStyleCnt="4"/>
      <dgm:spPr/>
    </dgm:pt>
    <dgm:pt modelId="{C84D5C3C-0BB8-4A90-A55A-BFEF50319388}" type="pres">
      <dgm:prSet presAssocID="{5820C528-BFEF-4EFA-8892-96B759CA9F6E}" presName="text_3" presStyleLbl="node1" presStyleIdx="2" presStyleCnt="4">
        <dgm:presLayoutVars>
          <dgm:bulletEnabled val="1"/>
        </dgm:presLayoutVars>
      </dgm:prSet>
      <dgm:spPr/>
    </dgm:pt>
    <dgm:pt modelId="{7483E92E-7814-4523-B0ED-2CD13F59CF50}" type="pres">
      <dgm:prSet presAssocID="{5820C528-BFEF-4EFA-8892-96B759CA9F6E}" presName="accent_3" presStyleCnt="0"/>
      <dgm:spPr/>
    </dgm:pt>
    <dgm:pt modelId="{2F4A49CB-C967-4794-A3B7-4E038F65B030}" type="pres">
      <dgm:prSet presAssocID="{5820C528-BFEF-4EFA-8892-96B759CA9F6E}" presName="accentRepeatNode" presStyleLbl="solidFgAcc1" presStyleIdx="2" presStyleCnt="4"/>
      <dgm:spPr/>
    </dgm:pt>
    <dgm:pt modelId="{6397C6BD-CD35-47CD-83A0-BD51C77F162A}" type="pres">
      <dgm:prSet presAssocID="{90DCD7D2-1720-4E09-A235-019A56FD89CA}" presName="text_4" presStyleLbl="node1" presStyleIdx="3" presStyleCnt="4">
        <dgm:presLayoutVars>
          <dgm:bulletEnabled val="1"/>
        </dgm:presLayoutVars>
      </dgm:prSet>
      <dgm:spPr/>
    </dgm:pt>
    <dgm:pt modelId="{54A619BA-12D6-41E0-B495-D2E2D41F0F43}" type="pres">
      <dgm:prSet presAssocID="{90DCD7D2-1720-4E09-A235-019A56FD89CA}" presName="accent_4" presStyleCnt="0"/>
      <dgm:spPr/>
    </dgm:pt>
    <dgm:pt modelId="{FF1801CE-9787-4B35-B4CA-2D80B9A5E2E2}" type="pres">
      <dgm:prSet presAssocID="{90DCD7D2-1720-4E09-A235-019A56FD89CA}" presName="accentRepeatNode" presStyleLbl="solidFgAcc1" presStyleIdx="3" presStyleCnt="4"/>
      <dgm:spPr/>
    </dgm:pt>
  </dgm:ptLst>
  <dgm:cxnLst>
    <dgm:cxn modelId="{19956E20-985D-4FD3-B25D-4B735DA3B8A7}" type="presOf" srcId="{932BFF69-85C7-45B6-8396-EEC1BC5C94B9}" destId="{1D1FA8CE-32DE-483D-9F28-F376AEF4EFD5}" srcOrd="0" destOrd="1" presId="urn:microsoft.com/office/officeart/2008/layout/VerticalCurvedList"/>
    <dgm:cxn modelId="{C623245E-FBCE-436D-9A65-FD49B11FA2DD}" srcId="{01F137D2-FC8D-4152-A430-042C24168CA9}" destId="{D273ED46-6396-4D32-86C7-BFF732C10A7F}" srcOrd="1" destOrd="0" parTransId="{C75A3656-4386-4937-B778-D6225AAD15B0}" sibTransId="{2DF9D7E2-A562-4E62-A30C-B3670E30A533}"/>
    <dgm:cxn modelId="{C8DA3441-B74E-4553-AC83-54DB029B17EF}" srcId="{01F137D2-FC8D-4152-A430-042C24168CA9}" destId="{90DCD7D2-1720-4E09-A235-019A56FD89CA}" srcOrd="3" destOrd="0" parTransId="{F1962018-AE14-43C4-8132-FD0FCBDFE4FB}" sibTransId="{473735E2-484F-45CF-A22B-988EAC669B17}"/>
    <dgm:cxn modelId="{5C062B79-AD23-4EEA-834B-F40A24339726}" type="presOf" srcId="{FA0C1932-622B-4BBA-ABA7-C12E77F73839}" destId="{1D1FA8CE-32DE-483D-9F28-F376AEF4EFD5}" srcOrd="0" destOrd="0" presId="urn:microsoft.com/office/officeart/2008/layout/VerticalCurvedList"/>
    <dgm:cxn modelId="{BED2A67F-50ED-464D-A8E3-0C133450EC40}" srcId="{FA0C1932-622B-4BBA-ABA7-C12E77F73839}" destId="{932BFF69-85C7-45B6-8396-EEC1BC5C94B9}" srcOrd="0" destOrd="0" parTransId="{A651D3CA-5A83-47BD-8B34-34B1A6532A56}" sibTransId="{66F581AF-3584-4414-B182-80658D6372AB}"/>
    <dgm:cxn modelId="{0F2C748F-1AA3-43D0-A13C-C65C8348D1F4}" type="presOf" srcId="{01F137D2-FC8D-4152-A430-042C24168CA9}" destId="{FF7EAB76-88AC-4FCF-B3A4-78EC94B8507D}" srcOrd="0" destOrd="0" presId="urn:microsoft.com/office/officeart/2008/layout/VerticalCurvedList"/>
    <dgm:cxn modelId="{0CA11B90-CCA8-46D8-AF3E-DB9EC5171360}" type="presOf" srcId="{D273ED46-6396-4D32-86C7-BFF732C10A7F}" destId="{9407E2A3-DF1B-470A-9D57-619CD95B13A8}" srcOrd="0" destOrd="0" presId="urn:microsoft.com/office/officeart/2008/layout/VerticalCurvedList"/>
    <dgm:cxn modelId="{04177E98-2F63-413B-8686-D73663DC2034}" srcId="{01F137D2-FC8D-4152-A430-042C24168CA9}" destId="{FA0C1932-622B-4BBA-ABA7-C12E77F73839}" srcOrd="0" destOrd="0" parTransId="{5296430E-3D7E-498B-8BE6-F8C43473ECA3}" sibTransId="{5B32D98C-084E-44EC-A1DE-3661BADAD224}"/>
    <dgm:cxn modelId="{A13FC9D1-B973-4A49-9A44-A97D21C5D79B}" srcId="{01F137D2-FC8D-4152-A430-042C24168CA9}" destId="{5820C528-BFEF-4EFA-8892-96B759CA9F6E}" srcOrd="2" destOrd="0" parTransId="{42020B1D-69AD-41A4-ACA3-86155BDB56F4}" sibTransId="{9D4C37C0-4C32-453D-BE11-51F4F00D0433}"/>
    <dgm:cxn modelId="{08C4C5D4-E7E1-4959-A4A7-A84CDB035F8A}" type="presOf" srcId="{90DCD7D2-1720-4E09-A235-019A56FD89CA}" destId="{6397C6BD-CD35-47CD-83A0-BD51C77F162A}" srcOrd="0" destOrd="0" presId="urn:microsoft.com/office/officeart/2008/layout/VerticalCurvedList"/>
    <dgm:cxn modelId="{05BB4CF6-2070-4B7A-BFA4-60846DE9EE9B}" type="presOf" srcId="{5820C528-BFEF-4EFA-8892-96B759CA9F6E}" destId="{C84D5C3C-0BB8-4A90-A55A-BFEF50319388}" srcOrd="0" destOrd="0" presId="urn:microsoft.com/office/officeart/2008/layout/VerticalCurvedList"/>
    <dgm:cxn modelId="{0325DCFB-D670-4122-BC16-FFF66E628D22}" type="presOf" srcId="{66F581AF-3584-4414-B182-80658D6372AB}" destId="{76F92AED-469E-4C9E-88B7-B8FB7E634F92}" srcOrd="0" destOrd="0" presId="urn:microsoft.com/office/officeart/2008/layout/VerticalCurvedList"/>
    <dgm:cxn modelId="{73A8B701-9CEF-4EED-946C-572AEB09B5E1}" type="presParOf" srcId="{FF7EAB76-88AC-4FCF-B3A4-78EC94B8507D}" destId="{E5CF1233-D38C-48CB-8797-133861B9B131}" srcOrd="0" destOrd="0" presId="urn:microsoft.com/office/officeart/2008/layout/VerticalCurvedList"/>
    <dgm:cxn modelId="{E9C47BE7-EFDC-43D1-A29B-A5DA9D620B12}" type="presParOf" srcId="{E5CF1233-D38C-48CB-8797-133861B9B131}" destId="{8B683A04-1EC8-47AA-BA5B-F7D78D2CA219}" srcOrd="0" destOrd="0" presId="urn:microsoft.com/office/officeart/2008/layout/VerticalCurvedList"/>
    <dgm:cxn modelId="{6EB69180-B827-464F-A6CE-0133B447ECAB}" type="presParOf" srcId="{8B683A04-1EC8-47AA-BA5B-F7D78D2CA219}" destId="{84D2297B-9B3F-40AC-B1B1-D9B724EEDC49}" srcOrd="0" destOrd="0" presId="urn:microsoft.com/office/officeart/2008/layout/VerticalCurvedList"/>
    <dgm:cxn modelId="{D92B512A-1A0F-45CF-99DF-D5B757D022C6}" type="presParOf" srcId="{8B683A04-1EC8-47AA-BA5B-F7D78D2CA219}" destId="{76F92AED-469E-4C9E-88B7-B8FB7E634F92}" srcOrd="1" destOrd="0" presId="urn:microsoft.com/office/officeart/2008/layout/VerticalCurvedList"/>
    <dgm:cxn modelId="{54F86B0C-C573-4512-8868-2717E075971B}" type="presParOf" srcId="{8B683A04-1EC8-47AA-BA5B-F7D78D2CA219}" destId="{9A7E5806-BF97-4CAB-8291-357B2FA11E04}" srcOrd="2" destOrd="0" presId="urn:microsoft.com/office/officeart/2008/layout/VerticalCurvedList"/>
    <dgm:cxn modelId="{5B14BD1D-5176-47F7-A4E5-E410492F2115}" type="presParOf" srcId="{8B683A04-1EC8-47AA-BA5B-F7D78D2CA219}" destId="{29A24590-5335-4053-B9C7-EB3B9D0C7DC0}" srcOrd="3" destOrd="0" presId="urn:microsoft.com/office/officeart/2008/layout/VerticalCurvedList"/>
    <dgm:cxn modelId="{28F92EEF-3F2B-4FE7-8B11-E9BCBCE615BB}" type="presParOf" srcId="{E5CF1233-D38C-48CB-8797-133861B9B131}" destId="{1D1FA8CE-32DE-483D-9F28-F376AEF4EFD5}" srcOrd="1" destOrd="0" presId="urn:microsoft.com/office/officeart/2008/layout/VerticalCurvedList"/>
    <dgm:cxn modelId="{38338077-2D93-44BD-865C-5BFB580E94A2}" type="presParOf" srcId="{E5CF1233-D38C-48CB-8797-133861B9B131}" destId="{3981D987-1878-442C-B595-2080573C0401}" srcOrd="2" destOrd="0" presId="urn:microsoft.com/office/officeart/2008/layout/VerticalCurvedList"/>
    <dgm:cxn modelId="{0FBA8551-1B1E-445E-9DBD-A467CDF25F4F}" type="presParOf" srcId="{3981D987-1878-442C-B595-2080573C0401}" destId="{6A583204-30D8-4F3A-8E47-EFEB870CADB4}" srcOrd="0" destOrd="0" presId="urn:microsoft.com/office/officeart/2008/layout/VerticalCurvedList"/>
    <dgm:cxn modelId="{500391FD-10CF-4B40-8948-9F45A79CC47C}" type="presParOf" srcId="{E5CF1233-D38C-48CB-8797-133861B9B131}" destId="{9407E2A3-DF1B-470A-9D57-619CD95B13A8}" srcOrd="3" destOrd="0" presId="urn:microsoft.com/office/officeart/2008/layout/VerticalCurvedList"/>
    <dgm:cxn modelId="{056D8A9A-C7A0-45F7-8836-3BD994387A58}" type="presParOf" srcId="{E5CF1233-D38C-48CB-8797-133861B9B131}" destId="{6787C688-BAAC-42EE-819C-1424AC20B979}" srcOrd="4" destOrd="0" presId="urn:microsoft.com/office/officeart/2008/layout/VerticalCurvedList"/>
    <dgm:cxn modelId="{91D83ECC-183A-4F7E-9CE3-595011F3163D}" type="presParOf" srcId="{6787C688-BAAC-42EE-819C-1424AC20B979}" destId="{A6D2D027-A4E2-4CCE-9582-02F1A53BC897}" srcOrd="0" destOrd="0" presId="urn:microsoft.com/office/officeart/2008/layout/VerticalCurvedList"/>
    <dgm:cxn modelId="{4A65381A-7919-481F-9F50-B8C1C84EB5A4}" type="presParOf" srcId="{E5CF1233-D38C-48CB-8797-133861B9B131}" destId="{C84D5C3C-0BB8-4A90-A55A-BFEF50319388}" srcOrd="5" destOrd="0" presId="urn:microsoft.com/office/officeart/2008/layout/VerticalCurvedList"/>
    <dgm:cxn modelId="{FBFB094B-26B3-4E8F-9FDA-B6BE64407D28}" type="presParOf" srcId="{E5CF1233-D38C-48CB-8797-133861B9B131}" destId="{7483E92E-7814-4523-B0ED-2CD13F59CF50}" srcOrd="6" destOrd="0" presId="urn:microsoft.com/office/officeart/2008/layout/VerticalCurvedList"/>
    <dgm:cxn modelId="{083E1647-E880-4C71-8047-5A24365DB828}" type="presParOf" srcId="{7483E92E-7814-4523-B0ED-2CD13F59CF50}" destId="{2F4A49CB-C967-4794-A3B7-4E038F65B030}" srcOrd="0" destOrd="0" presId="urn:microsoft.com/office/officeart/2008/layout/VerticalCurvedList"/>
    <dgm:cxn modelId="{5F6F2363-232C-423C-9BDB-94F7A34D40A9}" type="presParOf" srcId="{E5CF1233-D38C-48CB-8797-133861B9B131}" destId="{6397C6BD-CD35-47CD-83A0-BD51C77F162A}" srcOrd="7" destOrd="0" presId="urn:microsoft.com/office/officeart/2008/layout/VerticalCurvedList"/>
    <dgm:cxn modelId="{435458B5-F839-4731-A76D-DAD4B9B6271A}" type="presParOf" srcId="{E5CF1233-D38C-48CB-8797-133861B9B131}" destId="{54A619BA-12D6-41E0-B495-D2E2D41F0F43}" srcOrd="8" destOrd="0" presId="urn:microsoft.com/office/officeart/2008/layout/VerticalCurvedList"/>
    <dgm:cxn modelId="{FD2C5936-96AD-4D56-A88E-EA6DA7E97B24}" type="presParOf" srcId="{54A619BA-12D6-41E0-B495-D2E2D41F0F43}" destId="{FF1801CE-9787-4B35-B4CA-2D80B9A5E2E2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5.xml><?xml version="1.0" encoding="utf-8"?>
<dgm:dataModel xmlns:dgm="http://schemas.openxmlformats.org/drawingml/2006/diagram" xmlns:a="http://schemas.openxmlformats.org/drawingml/2006/main">
  <dgm:ptLst>
    <dgm:pt modelId="{734C7C81-A9CC-4014-A062-0398479FE33B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2DBBE2A-0D56-4103-B297-AA90431411DC}">
      <dgm:prSet custT="1"/>
      <dgm:spPr/>
      <dgm:t>
        <a:bodyPr/>
        <a:lstStyle/>
        <a:p>
          <a:pPr algn="ctr"/>
          <a:r>
            <a:rPr lang="en-US" sz="3200" b="1" i="1" dirty="0"/>
            <a:t>CLICK STEPS VIDEO: </a:t>
          </a:r>
          <a:r>
            <a:rPr lang="en-US" sz="2400" i="1" dirty="0"/>
            <a:t>NEW APPOINTMENT INVITE</a:t>
          </a:r>
          <a:endParaRPr lang="en-US" sz="2400" dirty="0"/>
        </a:p>
      </dgm:t>
    </dgm:pt>
    <dgm:pt modelId="{0E472054-C85C-4F5E-BC7A-D51807D676EE}" type="parTrans" cxnId="{2EA2E125-4FEC-40F2-98E9-B3FAF5B8DD82}">
      <dgm:prSet/>
      <dgm:spPr/>
      <dgm:t>
        <a:bodyPr/>
        <a:lstStyle/>
        <a:p>
          <a:endParaRPr lang="en-US"/>
        </a:p>
      </dgm:t>
    </dgm:pt>
    <dgm:pt modelId="{3629BA79-F151-4A46-BB4A-762AC99F6686}" type="sibTrans" cxnId="{2EA2E125-4FEC-40F2-98E9-B3FAF5B8DD82}">
      <dgm:prSet/>
      <dgm:spPr/>
      <dgm:t>
        <a:bodyPr/>
        <a:lstStyle/>
        <a:p>
          <a:endParaRPr lang="en-US"/>
        </a:p>
      </dgm:t>
    </dgm:pt>
    <dgm:pt modelId="{9CD8A553-FDC4-4732-BFAE-098C3CF98555}" type="pres">
      <dgm:prSet presAssocID="{734C7C81-A9CC-4014-A062-0398479FE33B}" presName="linear" presStyleCnt="0">
        <dgm:presLayoutVars>
          <dgm:animLvl val="lvl"/>
          <dgm:resizeHandles val="exact"/>
        </dgm:presLayoutVars>
      </dgm:prSet>
      <dgm:spPr/>
    </dgm:pt>
    <dgm:pt modelId="{B636E82C-F745-4A2D-BF6D-7887F41017FB}" type="pres">
      <dgm:prSet presAssocID="{12DBBE2A-0D56-4103-B297-AA90431411DC}" presName="parentText" presStyleLbl="node1" presStyleIdx="0" presStyleCnt="1" custScaleY="67633">
        <dgm:presLayoutVars>
          <dgm:chMax val="0"/>
          <dgm:bulletEnabled val="1"/>
        </dgm:presLayoutVars>
      </dgm:prSet>
      <dgm:spPr/>
    </dgm:pt>
  </dgm:ptLst>
  <dgm:cxnLst>
    <dgm:cxn modelId="{2EA2E125-4FEC-40F2-98E9-B3FAF5B8DD82}" srcId="{734C7C81-A9CC-4014-A062-0398479FE33B}" destId="{12DBBE2A-0D56-4103-B297-AA90431411DC}" srcOrd="0" destOrd="0" parTransId="{0E472054-C85C-4F5E-BC7A-D51807D676EE}" sibTransId="{3629BA79-F151-4A46-BB4A-762AC99F6686}"/>
    <dgm:cxn modelId="{286EDA92-4A00-478E-BA06-73D1A316412E}" type="presOf" srcId="{734C7C81-A9CC-4014-A062-0398479FE33B}" destId="{9CD8A553-FDC4-4732-BFAE-098C3CF98555}" srcOrd="0" destOrd="0" presId="urn:microsoft.com/office/officeart/2005/8/layout/vList2"/>
    <dgm:cxn modelId="{367EB6F0-48D0-479A-A7B4-16A2D3C7E47E}" type="presOf" srcId="{12DBBE2A-0D56-4103-B297-AA90431411DC}" destId="{B636E82C-F745-4A2D-BF6D-7887F41017FB}" srcOrd="0" destOrd="0" presId="urn:microsoft.com/office/officeart/2005/8/layout/vList2"/>
    <dgm:cxn modelId="{0D3AF1B7-3842-46B0-A146-C85BEC034025}" type="presParOf" srcId="{9CD8A553-FDC4-4732-BFAE-098C3CF98555}" destId="{B636E82C-F745-4A2D-BF6D-7887F41017FB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96.xml><?xml version="1.0" encoding="utf-8"?>
<dgm:dataModel xmlns:dgm="http://schemas.openxmlformats.org/drawingml/2006/diagram" xmlns:a="http://schemas.openxmlformats.org/drawingml/2006/main">
  <dgm:ptLst>
    <dgm:pt modelId="{76A27212-F779-442A-87CE-AE3623A0D454}" type="doc">
      <dgm:prSet loTypeId="urn:microsoft.com/office/officeart/2005/8/layout/lProcess3" loCatId="process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98DF7F91-2B06-4CF5-B0CC-8D62A1122582}">
      <dgm:prSet/>
      <dgm:spPr/>
      <dgm:t>
        <a:bodyPr/>
        <a:lstStyle/>
        <a:p>
          <a:r>
            <a:rPr lang="en-US" b="1" i="1" baseline="0" dirty="0"/>
            <a:t>New Appointment</a:t>
          </a:r>
          <a:endParaRPr lang="en-US" dirty="0"/>
        </a:p>
      </dgm:t>
    </dgm:pt>
    <dgm:pt modelId="{D9AB131E-036D-4DB2-8C04-1D8163871A83}" type="parTrans" cxnId="{697B2225-7089-4705-A9E6-2C81A5B9C65D}">
      <dgm:prSet/>
      <dgm:spPr/>
      <dgm:t>
        <a:bodyPr/>
        <a:lstStyle/>
        <a:p>
          <a:endParaRPr lang="en-US"/>
        </a:p>
      </dgm:t>
    </dgm:pt>
    <dgm:pt modelId="{AD212CA2-E8AE-48AF-83F7-0E310E842B9C}" type="sibTrans" cxnId="{697B2225-7089-4705-A9E6-2C81A5B9C65D}">
      <dgm:prSet/>
      <dgm:spPr/>
      <dgm:t>
        <a:bodyPr/>
        <a:lstStyle/>
        <a:p>
          <a:endParaRPr lang="en-US"/>
        </a:p>
      </dgm:t>
    </dgm:pt>
    <dgm:pt modelId="{17D20BE7-B0BA-4CEB-8206-C50F8B6232D8}" type="pres">
      <dgm:prSet presAssocID="{76A27212-F779-442A-87CE-AE3623A0D454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F419B4D9-53D6-43AF-B6BC-22527BD80A68}" type="pres">
      <dgm:prSet presAssocID="{98DF7F91-2B06-4CF5-B0CC-8D62A1122582}" presName="horFlow" presStyleCnt="0"/>
      <dgm:spPr/>
    </dgm:pt>
    <dgm:pt modelId="{D7037CBD-A35D-4CB8-8813-B4DD60E80375}" type="pres">
      <dgm:prSet presAssocID="{98DF7F91-2B06-4CF5-B0CC-8D62A1122582}" presName="bigChev" presStyleLbl="node1" presStyleIdx="0" presStyleCnt="1"/>
      <dgm:spPr>
        <a:prstGeom prst="irregularSeal2">
          <a:avLst/>
        </a:prstGeom>
      </dgm:spPr>
    </dgm:pt>
  </dgm:ptLst>
  <dgm:cxnLst>
    <dgm:cxn modelId="{2F7C5F14-15C1-4FB7-824B-D0CB8B1D8EE1}" type="presOf" srcId="{98DF7F91-2B06-4CF5-B0CC-8D62A1122582}" destId="{D7037CBD-A35D-4CB8-8813-B4DD60E80375}" srcOrd="0" destOrd="0" presId="urn:microsoft.com/office/officeart/2005/8/layout/lProcess3"/>
    <dgm:cxn modelId="{697B2225-7089-4705-A9E6-2C81A5B9C65D}" srcId="{76A27212-F779-442A-87CE-AE3623A0D454}" destId="{98DF7F91-2B06-4CF5-B0CC-8D62A1122582}" srcOrd="0" destOrd="0" parTransId="{D9AB131E-036D-4DB2-8C04-1D8163871A83}" sibTransId="{AD212CA2-E8AE-48AF-83F7-0E310E842B9C}"/>
    <dgm:cxn modelId="{124D52E5-0F2C-4BD6-9E10-94B3987F7165}" type="presOf" srcId="{76A27212-F779-442A-87CE-AE3623A0D454}" destId="{17D20BE7-B0BA-4CEB-8206-C50F8B6232D8}" srcOrd="0" destOrd="0" presId="urn:microsoft.com/office/officeart/2005/8/layout/lProcess3"/>
    <dgm:cxn modelId="{E6736DAC-0B92-4B80-813F-339E654C9CBE}" type="presParOf" srcId="{17D20BE7-B0BA-4CEB-8206-C50F8B6232D8}" destId="{F419B4D9-53D6-43AF-B6BC-22527BD80A68}" srcOrd="0" destOrd="0" presId="urn:microsoft.com/office/officeart/2005/8/layout/lProcess3"/>
    <dgm:cxn modelId="{C8CA3431-F22E-486B-822A-AAD6531AD25A}" type="presParOf" srcId="{F419B4D9-53D6-43AF-B6BC-22527BD80A68}" destId="{D7037CBD-A35D-4CB8-8813-B4DD60E80375}" srcOrd="0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7.xml><?xml version="1.0" encoding="utf-8"?>
<dgm:dataModel xmlns:dgm="http://schemas.openxmlformats.org/drawingml/2006/diagram" xmlns:a="http://schemas.openxmlformats.org/drawingml/2006/main">
  <dgm:ptLst>
    <dgm:pt modelId="{F6D9E1B6-6EAA-4BC3-95F8-1A19DBDE0B24}" type="doc">
      <dgm:prSet loTypeId="urn:microsoft.com/office/officeart/2008/layout/VerticalAccentList" loCatId="list" qsTypeId="urn:microsoft.com/office/officeart/2005/8/quickstyle/simple5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4A194730-709D-4E53-9B9D-8EFD3C8D82F3}">
      <dgm:prSet/>
      <dgm:spPr/>
      <dgm:t>
        <a:bodyPr/>
        <a:lstStyle/>
        <a:p>
          <a:r>
            <a:rPr lang="en-US" baseline="0" dirty="0">
              <a:solidFill>
                <a:schemeClr val="accent2"/>
              </a:solidFill>
            </a:rPr>
            <a:t>Candidate: View of Invite and Data Form</a:t>
          </a:r>
          <a:endParaRPr lang="en-US" dirty="0">
            <a:solidFill>
              <a:schemeClr val="accent2"/>
            </a:solidFill>
          </a:endParaRPr>
        </a:p>
      </dgm:t>
    </dgm:pt>
    <dgm:pt modelId="{B746BDD8-F2B4-4DA3-92B0-90DE8234CB0A}" type="parTrans" cxnId="{AEB75AAE-8E84-4080-AD02-3D7BDA34F97E}">
      <dgm:prSet/>
      <dgm:spPr/>
      <dgm:t>
        <a:bodyPr/>
        <a:lstStyle/>
        <a:p>
          <a:endParaRPr lang="en-US"/>
        </a:p>
      </dgm:t>
    </dgm:pt>
    <dgm:pt modelId="{903EB09B-FF79-4A1E-B007-87F478275536}" type="sibTrans" cxnId="{AEB75AAE-8E84-4080-AD02-3D7BDA34F97E}">
      <dgm:prSet/>
      <dgm:spPr/>
      <dgm:t>
        <a:bodyPr/>
        <a:lstStyle/>
        <a:p>
          <a:endParaRPr lang="en-US"/>
        </a:p>
      </dgm:t>
    </dgm:pt>
    <dgm:pt modelId="{8F03F74E-2A52-45E0-B910-249981BBB501}" type="pres">
      <dgm:prSet presAssocID="{F6D9E1B6-6EAA-4BC3-95F8-1A19DBDE0B24}" presName="Name0" presStyleCnt="0">
        <dgm:presLayoutVars>
          <dgm:chMax/>
          <dgm:chPref/>
          <dgm:dir/>
        </dgm:presLayoutVars>
      </dgm:prSet>
      <dgm:spPr/>
    </dgm:pt>
    <dgm:pt modelId="{4BDE2D9B-35EB-451C-8A0C-5C673EEDCB55}" type="pres">
      <dgm:prSet presAssocID="{4A194730-709D-4E53-9B9D-8EFD3C8D82F3}" presName="parenttextcomposite" presStyleCnt="0"/>
      <dgm:spPr/>
    </dgm:pt>
    <dgm:pt modelId="{5681A6C4-2C73-4FDB-96AE-33547E02914D}" type="pres">
      <dgm:prSet presAssocID="{4A194730-709D-4E53-9B9D-8EFD3C8D82F3}" presName="parenttext" presStyleLbl="revTx" presStyleIdx="0" presStyleCnt="1">
        <dgm:presLayoutVars>
          <dgm:chMax/>
          <dgm:chPref val="2"/>
          <dgm:bulletEnabled val="1"/>
        </dgm:presLayoutVars>
      </dgm:prSet>
      <dgm:spPr/>
    </dgm:pt>
    <dgm:pt modelId="{0374958F-5161-48F9-9D26-148533911F52}" type="pres">
      <dgm:prSet presAssocID="{4A194730-709D-4E53-9B9D-8EFD3C8D82F3}" presName="parallelogramComposite" presStyleCnt="0"/>
      <dgm:spPr/>
    </dgm:pt>
    <dgm:pt modelId="{CCD06A3A-5739-4120-8E3A-3D7EE81AAB8C}" type="pres">
      <dgm:prSet presAssocID="{4A194730-709D-4E53-9B9D-8EFD3C8D82F3}" presName="parallelogram1" presStyleLbl="alignNode1" presStyleIdx="0" presStyleCnt="7"/>
      <dgm:spPr/>
    </dgm:pt>
    <dgm:pt modelId="{5A107841-C59A-4043-A31E-52C5E8E27FE2}" type="pres">
      <dgm:prSet presAssocID="{4A194730-709D-4E53-9B9D-8EFD3C8D82F3}" presName="parallelogram2" presStyleLbl="alignNode1" presStyleIdx="1" presStyleCnt="7"/>
      <dgm:spPr/>
    </dgm:pt>
    <dgm:pt modelId="{F79937BE-A5B9-4EA1-A624-116CF60A08FD}" type="pres">
      <dgm:prSet presAssocID="{4A194730-709D-4E53-9B9D-8EFD3C8D82F3}" presName="parallelogram3" presStyleLbl="alignNode1" presStyleIdx="2" presStyleCnt="7"/>
      <dgm:spPr/>
    </dgm:pt>
    <dgm:pt modelId="{94D12B9A-0EF9-4824-9895-FC3F5B4F8F28}" type="pres">
      <dgm:prSet presAssocID="{4A194730-709D-4E53-9B9D-8EFD3C8D82F3}" presName="parallelogram4" presStyleLbl="alignNode1" presStyleIdx="3" presStyleCnt="7"/>
      <dgm:spPr/>
    </dgm:pt>
    <dgm:pt modelId="{5656E6DA-179B-4EE5-9896-648D0B099C60}" type="pres">
      <dgm:prSet presAssocID="{4A194730-709D-4E53-9B9D-8EFD3C8D82F3}" presName="parallelogram5" presStyleLbl="alignNode1" presStyleIdx="4" presStyleCnt="7"/>
      <dgm:spPr/>
    </dgm:pt>
    <dgm:pt modelId="{04F20816-C98F-4DB4-A6FC-CB478F799C87}" type="pres">
      <dgm:prSet presAssocID="{4A194730-709D-4E53-9B9D-8EFD3C8D82F3}" presName="parallelogram6" presStyleLbl="alignNode1" presStyleIdx="5" presStyleCnt="7"/>
      <dgm:spPr/>
    </dgm:pt>
    <dgm:pt modelId="{773E4CD7-1009-461E-A5BC-A7FD211C2B0D}" type="pres">
      <dgm:prSet presAssocID="{4A194730-709D-4E53-9B9D-8EFD3C8D82F3}" presName="parallelogram7" presStyleLbl="alignNode1" presStyleIdx="6" presStyleCnt="7"/>
      <dgm:spPr/>
    </dgm:pt>
  </dgm:ptLst>
  <dgm:cxnLst>
    <dgm:cxn modelId="{42ECC665-2080-4D91-8162-B2DCFC4F3C77}" type="presOf" srcId="{F6D9E1B6-6EAA-4BC3-95F8-1A19DBDE0B24}" destId="{8F03F74E-2A52-45E0-B910-249981BBB501}" srcOrd="0" destOrd="0" presId="urn:microsoft.com/office/officeart/2008/layout/VerticalAccentList"/>
    <dgm:cxn modelId="{AEB75AAE-8E84-4080-AD02-3D7BDA34F97E}" srcId="{F6D9E1B6-6EAA-4BC3-95F8-1A19DBDE0B24}" destId="{4A194730-709D-4E53-9B9D-8EFD3C8D82F3}" srcOrd="0" destOrd="0" parTransId="{B746BDD8-F2B4-4DA3-92B0-90DE8234CB0A}" sibTransId="{903EB09B-FF79-4A1E-B007-87F478275536}"/>
    <dgm:cxn modelId="{E01669FC-DE32-45B8-B8A3-C195B264F2B2}" type="presOf" srcId="{4A194730-709D-4E53-9B9D-8EFD3C8D82F3}" destId="{5681A6C4-2C73-4FDB-96AE-33547E02914D}" srcOrd="0" destOrd="0" presId="urn:microsoft.com/office/officeart/2008/layout/VerticalAccentList"/>
    <dgm:cxn modelId="{76DFD75A-3E51-4F31-A7F1-8BBE815D2F32}" type="presParOf" srcId="{8F03F74E-2A52-45E0-B910-249981BBB501}" destId="{4BDE2D9B-35EB-451C-8A0C-5C673EEDCB55}" srcOrd="0" destOrd="0" presId="urn:microsoft.com/office/officeart/2008/layout/VerticalAccentList"/>
    <dgm:cxn modelId="{BF256222-D2D7-4F9B-86A4-8F2131ED6324}" type="presParOf" srcId="{4BDE2D9B-35EB-451C-8A0C-5C673EEDCB55}" destId="{5681A6C4-2C73-4FDB-96AE-33547E02914D}" srcOrd="0" destOrd="0" presId="urn:microsoft.com/office/officeart/2008/layout/VerticalAccentList"/>
    <dgm:cxn modelId="{FCAB5AE0-617D-4799-BB79-201697036C68}" type="presParOf" srcId="{8F03F74E-2A52-45E0-B910-249981BBB501}" destId="{0374958F-5161-48F9-9D26-148533911F52}" srcOrd="1" destOrd="0" presId="urn:microsoft.com/office/officeart/2008/layout/VerticalAccentList"/>
    <dgm:cxn modelId="{5C9EF576-A42F-47B1-A916-AAEE6431DC70}" type="presParOf" srcId="{0374958F-5161-48F9-9D26-148533911F52}" destId="{CCD06A3A-5739-4120-8E3A-3D7EE81AAB8C}" srcOrd="0" destOrd="0" presId="urn:microsoft.com/office/officeart/2008/layout/VerticalAccentList"/>
    <dgm:cxn modelId="{069F2FE6-3DD7-440C-85F8-DD728FB027DC}" type="presParOf" srcId="{0374958F-5161-48F9-9D26-148533911F52}" destId="{5A107841-C59A-4043-A31E-52C5E8E27FE2}" srcOrd="1" destOrd="0" presId="urn:microsoft.com/office/officeart/2008/layout/VerticalAccentList"/>
    <dgm:cxn modelId="{EC5D0589-0E30-4CA0-8419-199470E79444}" type="presParOf" srcId="{0374958F-5161-48F9-9D26-148533911F52}" destId="{F79937BE-A5B9-4EA1-A624-116CF60A08FD}" srcOrd="2" destOrd="0" presId="urn:microsoft.com/office/officeart/2008/layout/VerticalAccentList"/>
    <dgm:cxn modelId="{75E42BB0-71DA-4661-A931-ABB8BF835070}" type="presParOf" srcId="{0374958F-5161-48F9-9D26-148533911F52}" destId="{94D12B9A-0EF9-4824-9895-FC3F5B4F8F28}" srcOrd="3" destOrd="0" presId="urn:microsoft.com/office/officeart/2008/layout/VerticalAccentList"/>
    <dgm:cxn modelId="{74B03E59-A352-4451-870A-037BC0013F8A}" type="presParOf" srcId="{0374958F-5161-48F9-9D26-148533911F52}" destId="{5656E6DA-179B-4EE5-9896-648D0B099C60}" srcOrd="4" destOrd="0" presId="urn:microsoft.com/office/officeart/2008/layout/VerticalAccentList"/>
    <dgm:cxn modelId="{79A9A4B9-FA1D-4F1A-A90F-17AB76138DDD}" type="presParOf" srcId="{0374958F-5161-48F9-9D26-148533911F52}" destId="{04F20816-C98F-4DB4-A6FC-CB478F799C87}" srcOrd="5" destOrd="0" presId="urn:microsoft.com/office/officeart/2008/layout/VerticalAccentList"/>
    <dgm:cxn modelId="{5C9DE14F-701D-427F-86EA-3F95FC8F174C}" type="presParOf" srcId="{0374958F-5161-48F9-9D26-148533911F52}" destId="{773E4CD7-1009-461E-A5BC-A7FD211C2B0D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98.xml><?xml version="1.0" encoding="utf-8"?>
<dgm:dataModel xmlns:dgm="http://schemas.openxmlformats.org/drawingml/2006/diagram" xmlns:a="http://schemas.openxmlformats.org/drawingml/2006/main">
  <dgm:ptLst>
    <dgm:pt modelId="{2B0A031F-F3E9-47F2-BFE1-D6D272B01556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A156563-69EC-4B73-A40E-04A02B9842DE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300" baseline="0" dirty="0"/>
          </a:br>
          <a:r>
            <a:rPr lang="en-US" sz="2400" baseline="0" dirty="0"/>
            <a:t>Candidate’s View of the Invite Email</a:t>
          </a:r>
          <a:endParaRPr lang="en-US" sz="2400" dirty="0"/>
        </a:p>
      </dgm:t>
    </dgm:pt>
    <dgm:pt modelId="{281B0900-EB59-4CA0-A8C2-69FEC947916C}" type="parTrans" cxnId="{85427545-2B03-4030-AB60-5D34EF37D84E}">
      <dgm:prSet/>
      <dgm:spPr/>
      <dgm:t>
        <a:bodyPr/>
        <a:lstStyle/>
        <a:p>
          <a:endParaRPr lang="en-US"/>
        </a:p>
      </dgm:t>
    </dgm:pt>
    <dgm:pt modelId="{5221104A-331E-460A-A118-A76DA4EFFE80}" type="sibTrans" cxnId="{85427545-2B03-4030-AB60-5D34EF37D84E}">
      <dgm:prSet/>
      <dgm:spPr/>
      <dgm:t>
        <a:bodyPr/>
        <a:lstStyle/>
        <a:p>
          <a:endParaRPr lang="en-US"/>
        </a:p>
      </dgm:t>
    </dgm:pt>
    <dgm:pt modelId="{9440AA31-E0C7-4DE4-87CF-5BC8106A1216}" type="pres">
      <dgm:prSet presAssocID="{2B0A031F-F3E9-47F2-BFE1-D6D272B01556}" presName="linear" presStyleCnt="0">
        <dgm:presLayoutVars>
          <dgm:animLvl val="lvl"/>
          <dgm:resizeHandles val="exact"/>
        </dgm:presLayoutVars>
      </dgm:prSet>
      <dgm:spPr/>
    </dgm:pt>
    <dgm:pt modelId="{3E924ECA-327B-411B-8D76-5089EED2F78F}" type="pres">
      <dgm:prSet presAssocID="{8A156563-69EC-4B73-A40E-04A02B9842DE}" presName="parentText" presStyleLbl="node1" presStyleIdx="0" presStyleCnt="1" custScaleY="200862">
        <dgm:presLayoutVars>
          <dgm:chMax val="0"/>
          <dgm:bulletEnabled val="1"/>
        </dgm:presLayoutVars>
      </dgm:prSet>
      <dgm:spPr/>
    </dgm:pt>
  </dgm:ptLst>
  <dgm:cxnLst>
    <dgm:cxn modelId="{B38AA15E-9385-4232-8090-624C1E129A65}" type="presOf" srcId="{8A156563-69EC-4B73-A40E-04A02B9842DE}" destId="{3E924ECA-327B-411B-8D76-5089EED2F78F}" srcOrd="0" destOrd="0" presId="urn:microsoft.com/office/officeart/2005/8/layout/vList2"/>
    <dgm:cxn modelId="{85427545-2B03-4030-AB60-5D34EF37D84E}" srcId="{2B0A031F-F3E9-47F2-BFE1-D6D272B01556}" destId="{8A156563-69EC-4B73-A40E-04A02B9842DE}" srcOrd="0" destOrd="0" parTransId="{281B0900-EB59-4CA0-A8C2-69FEC947916C}" sibTransId="{5221104A-331E-460A-A118-A76DA4EFFE80}"/>
    <dgm:cxn modelId="{4815977B-A4D1-42CC-8021-ACA815169BCC}" type="presOf" srcId="{2B0A031F-F3E9-47F2-BFE1-D6D272B01556}" destId="{9440AA31-E0C7-4DE4-87CF-5BC8106A1216}" srcOrd="0" destOrd="0" presId="urn:microsoft.com/office/officeart/2005/8/layout/vList2"/>
    <dgm:cxn modelId="{084A8D1B-5268-4D78-B0D9-B720D3DD27A7}" type="presParOf" srcId="{9440AA31-E0C7-4DE4-87CF-5BC8106A1216}" destId="{3E924ECA-327B-411B-8D76-5089EED2F78F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9.xml><?xml version="1.0" encoding="utf-8"?>
<dgm:dataModel xmlns:dgm="http://schemas.openxmlformats.org/drawingml/2006/diagram" xmlns:a="http://schemas.openxmlformats.org/drawingml/2006/main">
  <dgm:ptLst>
    <dgm:pt modelId="{6723D3EB-0F79-460A-8467-83F9BAFEDF15}" type="doc">
      <dgm:prSet loTypeId="urn:microsoft.com/office/officeart/2005/8/layout/vList2" loCatId="list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2845FB90-A10F-46A5-A5B7-1114DDF928B7}">
      <dgm:prSet custT="1"/>
      <dgm:spPr/>
      <dgm:t>
        <a:bodyPr/>
        <a:lstStyle/>
        <a:p>
          <a:r>
            <a:rPr lang="en-US" sz="3200" b="1" baseline="0" dirty="0"/>
            <a:t>Process:</a:t>
          </a:r>
          <a:br>
            <a:rPr lang="en-US" sz="2400" baseline="0" dirty="0"/>
          </a:br>
          <a:r>
            <a:rPr lang="en-US" sz="2400" baseline="0" dirty="0"/>
            <a:t>Candidate Registers a User ID and Password</a:t>
          </a:r>
          <a:endParaRPr lang="en-US" sz="2400" dirty="0"/>
        </a:p>
      </dgm:t>
    </dgm:pt>
    <dgm:pt modelId="{9CF5BCF6-DD0F-4FF1-B8E3-42A8BEA2D69C}" type="parTrans" cxnId="{1B8959F4-8205-401C-8F62-2784D37CE2F5}">
      <dgm:prSet/>
      <dgm:spPr/>
      <dgm:t>
        <a:bodyPr/>
        <a:lstStyle/>
        <a:p>
          <a:endParaRPr lang="en-US"/>
        </a:p>
      </dgm:t>
    </dgm:pt>
    <dgm:pt modelId="{278CD30A-CB7B-4692-AB99-5A089E940444}" type="sibTrans" cxnId="{1B8959F4-8205-401C-8F62-2784D37CE2F5}">
      <dgm:prSet/>
      <dgm:spPr/>
      <dgm:t>
        <a:bodyPr/>
        <a:lstStyle/>
        <a:p>
          <a:endParaRPr lang="en-US"/>
        </a:p>
      </dgm:t>
    </dgm:pt>
    <dgm:pt modelId="{A9F77DC7-861D-47B6-8D33-0658716C7A78}" type="pres">
      <dgm:prSet presAssocID="{6723D3EB-0F79-460A-8467-83F9BAFEDF15}" presName="linear" presStyleCnt="0">
        <dgm:presLayoutVars>
          <dgm:animLvl val="lvl"/>
          <dgm:resizeHandles val="exact"/>
        </dgm:presLayoutVars>
      </dgm:prSet>
      <dgm:spPr/>
    </dgm:pt>
    <dgm:pt modelId="{0EED7D2E-6D73-4231-B4FD-EF52C6989702}" type="pres">
      <dgm:prSet presAssocID="{2845FB90-A10F-46A5-A5B7-1114DDF928B7}" presName="parentText" presStyleLbl="node1" presStyleIdx="0" presStyleCnt="1" custScaleY="228348">
        <dgm:presLayoutVars>
          <dgm:chMax val="0"/>
          <dgm:bulletEnabled val="1"/>
        </dgm:presLayoutVars>
      </dgm:prSet>
      <dgm:spPr/>
    </dgm:pt>
  </dgm:ptLst>
  <dgm:cxnLst>
    <dgm:cxn modelId="{025F8815-E7EA-4D94-B1B5-E380D61F9171}" type="presOf" srcId="{6723D3EB-0F79-460A-8467-83F9BAFEDF15}" destId="{A9F77DC7-861D-47B6-8D33-0658716C7A78}" srcOrd="0" destOrd="0" presId="urn:microsoft.com/office/officeart/2005/8/layout/vList2"/>
    <dgm:cxn modelId="{6521015C-5880-4248-AC63-A679463CFCD0}" type="presOf" srcId="{2845FB90-A10F-46A5-A5B7-1114DDF928B7}" destId="{0EED7D2E-6D73-4231-B4FD-EF52C6989702}" srcOrd="0" destOrd="0" presId="urn:microsoft.com/office/officeart/2005/8/layout/vList2"/>
    <dgm:cxn modelId="{1B8959F4-8205-401C-8F62-2784D37CE2F5}" srcId="{6723D3EB-0F79-460A-8467-83F9BAFEDF15}" destId="{2845FB90-A10F-46A5-A5B7-1114DDF928B7}" srcOrd="0" destOrd="0" parTransId="{9CF5BCF6-DD0F-4FF1-B8E3-42A8BEA2D69C}" sibTransId="{278CD30A-CB7B-4692-AB99-5A089E940444}"/>
    <dgm:cxn modelId="{6227876F-AC44-4FDA-AE7E-5436300CB30F}" type="presParOf" srcId="{A9F77DC7-861D-47B6-8D33-0658716C7A78}" destId="{0EED7D2E-6D73-4231-B4FD-EF52C6989702}" srcOrd="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05F3C97-4AF7-4043-91C3-EBD6C62B59A7}">
      <dsp:nvSpPr>
        <dsp:cNvPr id="0" name=""/>
        <dsp:cNvSpPr/>
      </dsp:nvSpPr>
      <dsp:spPr>
        <a:xfrm>
          <a:off x="0" y="13715"/>
          <a:ext cx="10058399" cy="4023360"/>
        </a:xfrm>
        <a:prstGeom prst="horizontalScroll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8740" tIns="39370" rIns="0" bIns="39370" numCol="1" spcCol="1270" anchor="ctr" anchorCtr="0">
          <a:noAutofit/>
        </a:bodyPr>
        <a:lstStyle/>
        <a:p>
          <a:pPr marL="0" lvl="0" indent="0" algn="ctr" defTabSz="2755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200" b="1" i="1" kern="1200" baseline="0" dirty="0"/>
            <a:t>Postdoctoral Policy &amp; Web Forms Training</a:t>
          </a:r>
        </a:p>
        <a:p>
          <a:pPr marL="0" lvl="0" indent="0" algn="ctr" defTabSz="2755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200" b="1" i="1" kern="1200" baseline="0" dirty="0"/>
            <a:t> for Administrators</a:t>
          </a:r>
          <a:endParaRPr lang="en-US" sz="6200" kern="1200" dirty="0"/>
        </a:p>
      </dsp:txBody>
      <dsp:txXfrm>
        <a:off x="502920" y="516635"/>
        <a:ext cx="9304019" cy="3017520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1A15268-F636-491B-A700-46C46D37DE6B}">
      <dsp:nvSpPr>
        <dsp:cNvPr id="0" name=""/>
        <dsp:cNvSpPr/>
      </dsp:nvSpPr>
      <dsp:spPr>
        <a:xfrm>
          <a:off x="0" y="50292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30480" rIns="0" bIns="3048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b="1" i="1" kern="1200" baseline="0" dirty="0"/>
            <a:t>Postdoctoral Administrators</a:t>
          </a:r>
          <a:endParaRPr lang="en-US" sz="4800" kern="1200" dirty="0"/>
        </a:p>
      </dsp:txBody>
      <dsp:txXfrm>
        <a:off x="2501561" y="1239046"/>
        <a:ext cx="4315798" cy="1779405"/>
      </dsp:txXfrm>
    </dsp:sp>
  </dsp:spTree>
</dsp:drawing>
</file>

<file path=ppt/diagrams/drawing10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FD48846-E43B-425A-BF55-9E5034FDAAA7}">
      <dsp:nvSpPr>
        <dsp:cNvPr id="0" name=""/>
        <dsp:cNvSpPr/>
      </dsp:nvSpPr>
      <dsp:spPr>
        <a:xfrm>
          <a:off x="0" y="351"/>
          <a:ext cx="9990352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Candidate Must Use </a:t>
          </a:r>
          <a:r>
            <a:rPr lang="en-US" sz="2400" b="1" kern="1200" baseline="0" dirty="0"/>
            <a:t>SAME</a:t>
          </a:r>
          <a:r>
            <a:rPr lang="en-US" sz="2400" kern="1200" baseline="0" dirty="0"/>
            <a:t> Email Address Where Invite Was Sent</a:t>
          </a:r>
          <a:endParaRPr lang="en-US" sz="2400" kern="1200" dirty="0"/>
        </a:p>
      </dsp:txBody>
      <dsp:txXfrm>
        <a:off x="44603" y="44954"/>
        <a:ext cx="9901146" cy="824490"/>
      </dsp:txXfrm>
    </dsp:sp>
  </dsp:spTree>
</dsp:drawing>
</file>

<file path=ppt/diagrams/drawing10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C12C38C-925D-4956-B85E-E506A8ADEE01}">
      <dsp:nvSpPr>
        <dsp:cNvPr id="0" name=""/>
        <dsp:cNvSpPr/>
      </dsp:nvSpPr>
      <dsp:spPr>
        <a:xfrm>
          <a:off x="0" y="0"/>
          <a:ext cx="10014619" cy="88027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 Logs in With Created User ID and Password</a:t>
          </a:r>
          <a:endParaRPr lang="en-US" sz="2400" kern="1200" dirty="0"/>
        </a:p>
      </dsp:txBody>
      <dsp:txXfrm>
        <a:off x="42972" y="42972"/>
        <a:ext cx="9928675" cy="794333"/>
      </dsp:txXfrm>
    </dsp:sp>
  </dsp:spTree>
</dsp:drawing>
</file>

<file path=ppt/diagrams/drawing10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FD19944-2D59-4085-AD62-E8BA8D5A3D91}">
      <dsp:nvSpPr>
        <dsp:cNvPr id="0" name=""/>
        <dsp:cNvSpPr/>
      </dsp:nvSpPr>
      <dsp:spPr>
        <a:xfrm>
          <a:off x="0" y="459"/>
          <a:ext cx="10007937" cy="94041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Clicks Postdoctoral Scholar Data Form Link</a:t>
          </a:r>
          <a:endParaRPr lang="en-US" sz="2400" kern="1200" dirty="0"/>
        </a:p>
      </dsp:txBody>
      <dsp:txXfrm>
        <a:off x="45907" y="46366"/>
        <a:ext cx="9916123" cy="848603"/>
      </dsp:txXfrm>
    </dsp:sp>
  </dsp:spTree>
</dsp:drawing>
</file>

<file path=ppt/diagrams/drawing10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94974F-B7E1-44B6-A4CA-421AC6011761}">
      <dsp:nvSpPr>
        <dsp:cNvPr id="0" name=""/>
        <dsp:cNvSpPr/>
      </dsp:nvSpPr>
      <dsp:spPr>
        <a:xfrm>
          <a:off x="0" y="91112"/>
          <a:ext cx="9930191" cy="8700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 Must Use </a:t>
          </a:r>
          <a:r>
            <a:rPr lang="en-US" sz="2400" b="1" kern="1200" baseline="0" dirty="0"/>
            <a:t>SAME</a:t>
          </a:r>
          <a:r>
            <a:rPr lang="en-US" sz="2400" kern="1200" baseline="0" dirty="0"/>
            <a:t> Email Address Here as Previous</a:t>
          </a:r>
          <a:endParaRPr lang="en-US" sz="2400" kern="1200" dirty="0"/>
        </a:p>
      </dsp:txBody>
      <dsp:txXfrm>
        <a:off x="42473" y="133585"/>
        <a:ext cx="9845245" cy="785111"/>
      </dsp:txXfrm>
    </dsp:sp>
  </dsp:spTree>
</dsp:drawing>
</file>

<file path=ppt/diagrams/drawing10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7A2BBC-0345-48F3-AF8E-D3EAA0D5AF79}">
      <dsp:nvSpPr>
        <dsp:cNvPr id="0" name=""/>
        <dsp:cNvSpPr/>
      </dsp:nvSpPr>
      <dsp:spPr>
        <a:xfrm>
          <a:off x="0" y="14194"/>
          <a:ext cx="9959609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May Enter or Skip Ethnicity Data</a:t>
          </a:r>
          <a:endParaRPr lang="en-US" sz="2400" kern="1200" dirty="0"/>
        </a:p>
      </dsp:txBody>
      <dsp:txXfrm>
        <a:off x="42307" y="56501"/>
        <a:ext cx="9874995" cy="782044"/>
      </dsp:txXfrm>
    </dsp:sp>
  </dsp:spTree>
</dsp:drawing>
</file>

<file path=ppt/diagrams/drawing10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7414B8-666C-4999-AD58-909DF33E0F77}">
      <dsp:nvSpPr>
        <dsp:cNvPr id="0" name=""/>
        <dsp:cNvSpPr/>
      </dsp:nvSpPr>
      <dsp:spPr>
        <a:xfrm>
          <a:off x="0" y="45719"/>
          <a:ext cx="10051898" cy="85039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1900" kern="1200" baseline="0" dirty="0"/>
          </a:br>
          <a:r>
            <a:rPr lang="en-US" sz="1800" kern="1200" baseline="0" dirty="0"/>
            <a:t>Candidates With Outside Funding Must Enter Details and Upload a PDF Copy of the Funding Letter</a:t>
          </a:r>
          <a:endParaRPr lang="en-US" sz="1800" kern="1200" dirty="0"/>
        </a:p>
      </dsp:txBody>
      <dsp:txXfrm>
        <a:off x="41513" y="87232"/>
        <a:ext cx="9968872" cy="767366"/>
      </dsp:txXfrm>
    </dsp:sp>
  </dsp:spTree>
</dsp:drawing>
</file>

<file path=ppt/diagrams/drawing10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F4452E5-3CAD-40E4-B434-7A66A7B28216}">
      <dsp:nvSpPr>
        <dsp:cNvPr id="0" name=""/>
        <dsp:cNvSpPr/>
      </dsp:nvSpPr>
      <dsp:spPr>
        <a:xfrm>
          <a:off x="0" y="3"/>
          <a:ext cx="10025521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Must Enter Educational Data</a:t>
          </a:r>
          <a:endParaRPr lang="en-US" sz="2400" kern="1200" dirty="0"/>
        </a:p>
      </dsp:txBody>
      <dsp:txXfrm>
        <a:off x="44637" y="44640"/>
        <a:ext cx="9936247" cy="825124"/>
      </dsp:txXfrm>
    </dsp:sp>
  </dsp:spTree>
</dsp:drawing>
</file>

<file path=ppt/diagrams/drawing10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5FB3012-0118-4ECB-AB2F-A2184C50CCC1}">
      <dsp:nvSpPr>
        <dsp:cNvPr id="0" name=""/>
        <dsp:cNvSpPr/>
      </dsp:nvSpPr>
      <dsp:spPr>
        <a:xfrm>
          <a:off x="0" y="123824"/>
          <a:ext cx="4359849" cy="6032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Doctoral degree information is required</a:t>
          </a:r>
          <a:endParaRPr lang="en-US" sz="1800" kern="1200" dirty="0"/>
        </a:p>
      </dsp:txBody>
      <dsp:txXfrm>
        <a:off x="29450" y="153274"/>
        <a:ext cx="4300949" cy="544381"/>
      </dsp:txXfrm>
    </dsp:sp>
    <dsp:sp modelId="{392E8869-9145-4DF2-9F40-EB4DF939757B}">
      <dsp:nvSpPr>
        <dsp:cNvPr id="0" name=""/>
        <dsp:cNvSpPr/>
      </dsp:nvSpPr>
      <dsp:spPr>
        <a:xfrm>
          <a:off x="0" y="727105"/>
          <a:ext cx="4359849" cy="2484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425" tIns="19050" rIns="106680" bIns="19050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Entry of undergrad or other graduate degree(s) is optional</a:t>
          </a:r>
        </a:p>
      </dsp:txBody>
      <dsp:txXfrm>
        <a:off x="0" y="727105"/>
        <a:ext cx="4359849" cy="248400"/>
      </dsp:txXfrm>
    </dsp:sp>
    <dsp:sp modelId="{6AA68482-0E57-42D4-A4E0-961F95FA49F0}">
      <dsp:nvSpPr>
        <dsp:cNvPr id="0" name=""/>
        <dsp:cNvSpPr/>
      </dsp:nvSpPr>
      <dsp:spPr>
        <a:xfrm>
          <a:off x="0" y="975506"/>
          <a:ext cx="4359849" cy="60328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Candidate searches for institution in list</a:t>
          </a:r>
        </a:p>
      </dsp:txBody>
      <dsp:txXfrm>
        <a:off x="29450" y="1004956"/>
        <a:ext cx="4300949" cy="544381"/>
      </dsp:txXfrm>
    </dsp:sp>
    <dsp:sp modelId="{35643500-92B7-45DF-9C28-15F014BFADEA}">
      <dsp:nvSpPr>
        <dsp:cNvPr id="0" name=""/>
        <dsp:cNvSpPr/>
      </dsp:nvSpPr>
      <dsp:spPr>
        <a:xfrm>
          <a:off x="0" y="1621987"/>
          <a:ext cx="4359849" cy="603281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May use “Unlisted School” if institution is not found</a:t>
          </a:r>
        </a:p>
      </dsp:txBody>
      <dsp:txXfrm>
        <a:off x="29450" y="1651437"/>
        <a:ext cx="4300949" cy="544381"/>
      </dsp:txXfrm>
    </dsp:sp>
    <dsp:sp modelId="{BB5BEBE3-1863-4F90-9CC4-8494D09B87A9}">
      <dsp:nvSpPr>
        <dsp:cNvPr id="0" name=""/>
        <dsp:cNvSpPr/>
      </dsp:nvSpPr>
      <dsp:spPr>
        <a:xfrm>
          <a:off x="0" y="2268468"/>
          <a:ext cx="4359849" cy="603281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i="1" kern="1200" dirty="0"/>
            <a:t>Must click magnifying glass or click Enter to populate search list</a:t>
          </a:r>
          <a:endParaRPr lang="en-US" sz="1500" kern="1200" dirty="0"/>
        </a:p>
      </dsp:txBody>
      <dsp:txXfrm>
        <a:off x="29450" y="2297918"/>
        <a:ext cx="4300949" cy="544381"/>
      </dsp:txXfrm>
    </dsp:sp>
    <dsp:sp modelId="{C784B2DF-7B4C-4D92-81FA-B6D41F29497A}">
      <dsp:nvSpPr>
        <dsp:cNvPr id="0" name=""/>
        <dsp:cNvSpPr/>
      </dsp:nvSpPr>
      <dsp:spPr>
        <a:xfrm>
          <a:off x="0" y="2914949"/>
          <a:ext cx="4359849" cy="603281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/>
            <a:t>Candidate enters degree information only in this section</a:t>
          </a:r>
        </a:p>
      </dsp:txBody>
      <dsp:txXfrm>
        <a:off x="29450" y="2944399"/>
        <a:ext cx="4300949" cy="544381"/>
      </dsp:txXfrm>
    </dsp:sp>
    <dsp:sp modelId="{7EDC8364-BDA6-42B2-ADFC-56BC1A4733E7}">
      <dsp:nvSpPr>
        <dsp:cNvPr id="0" name=""/>
        <dsp:cNvSpPr/>
      </dsp:nvSpPr>
      <dsp:spPr>
        <a:xfrm>
          <a:off x="0" y="3561431"/>
          <a:ext cx="4359849" cy="6032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/>
            <a:t>Residencies, postdoctoral fellowships, and other training are entered in the Work Experience section</a:t>
          </a:r>
        </a:p>
      </dsp:txBody>
      <dsp:txXfrm>
        <a:off x="29450" y="3590881"/>
        <a:ext cx="4300949" cy="544381"/>
      </dsp:txXfrm>
    </dsp:sp>
  </dsp:spTree>
</dsp:drawing>
</file>

<file path=ppt/diagrams/drawing10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94F3668-F240-4512-B2DF-B036A221C754}">
      <dsp:nvSpPr>
        <dsp:cNvPr id="0" name=""/>
        <dsp:cNvSpPr/>
      </dsp:nvSpPr>
      <dsp:spPr>
        <a:xfrm>
          <a:off x="0" y="50979"/>
          <a:ext cx="10025521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Can Return to Previous Page and Edit Saved Entries</a:t>
          </a:r>
          <a:endParaRPr lang="en-US" sz="2400" kern="1200" dirty="0"/>
        </a:p>
      </dsp:txBody>
      <dsp:txXfrm>
        <a:off x="42307" y="93286"/>
        <a:ext cx="9940907" cy="782044"/>
      </dsp:txXfrm>
    </dsp:sp>
  </dsp:spTree>
</dsp:drawing>
</file>

<file path=ppt/diagrams/drawing10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8B929F-26C3-45A9-B5FD-B6A31594A598}">
      <dsp:nvSpPr>
        <dsp:cNvPr id="0" name=""/>
        <dsp:cNvSpPr/>
      </dsp:nvSpPr>
      <dsp:spPr>
        <a:xfrm>
          <a:off x="0" y="28442"/>
          <a:ext cx="9968401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 Must Enter Work Experience After Doctoral Degree</a:t>
          </a:r>
          <a:endParaRPr lang="en-US" sz="2400" kern="1200" dirty="0"/>
        </a:p>
      </dsp:txBody>
      <dsp:txXfrm>
        <a:off x="42307" y="70749"/>
        <a:ext cx="9883787" cy="782044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FD3D339-01CD-455E-BABA-5683D1757F9A}">
      <dsp:nvSpPr>
        <dsp:cNvPr id="0" name=""/>
        <dsp:cNvSpPr/>
      </dsp:nvSpPr>
      <dsp:spPr>
        <a:xfrm>
          <a:off x="597777" y="128449"/>
          <a:ext cx="7536433" cy="6851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b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baseline="0" dirty="0">
              <a:solidFill>
                <a:schemeClr val="accent2"/>
              </a:solidFill>
            </a:rPr>
            <a:t>Responsibilities and Resources</a:t>
          </a:r>
          <a:endParaRPr lang="en-US" sz="3200" kern="1200" dirty="0">
            <a:solidFill>
              <a:schemeClr val="accent2"/>
            </a:solidFill>
          </a:endParaRPr>
        </a:p>
      </dsp:txBody>
      <dsp:txXfrm>
        <a:off x="597777" y="128449"/>
        <a:ext cx="7536433" cy="685130"/>
      </dsp:txXfrm>
    </dsp:sp>
    <dsp:sp modelId="{303BCFE1-D068-4B3E-9787-63E6E2434AD5}">
      <dsp:nvSpPr>
        <dsp:cNvPr id="0" name=""/>
        <dsp:cNvSpPr/>
      </dsp:nvSpPr>
      <dsp:spPr>
        <a:xfrm>
          <a:off x="597777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A5434FF-25FA-460A-849A-737B01820B55}">
      <dsp:nvSpPr>
        <dsp:cNvPr id="0" name=""/>
        <dsp:cNvSpPr/>
      </dsp:nvSpPr>
      <dsp:spPr>
        <a:xfrm>
          <a:off x="187394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2B996D4-069E-4172-87EA-2B0B557785A5}">
      <dsp:nvSpPr>
        <dsp:cNvPr id="0" name=""/>
        <dsp:cNvSpPr/>
      </dsp:nvSpPr>
      <dsp:spPr>
        <a:xfrm>
          <a:off x="315011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3C34E4D-278E-42F5-9BFB-F1109969ED2A}">
      <dsp:nvSpPr>
        <dsp:cNvPr id="0" name=""/>
        <dsp:cNvSpPr/>
      </dsp:nvSpPr>
      <dsp:spPr>
        <a:xfrm>
          <a:off x="4426285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3526DF3-6F8A-4D27-99CF-4ED107106A06}">
      <dsp:nvSpPr>
        <dsp:cNvPr id="0" name=""/>
        <dsp:cNvSpPr/>
      </dsp:nvSpPr>
      <dsp:spPr>
        <a:xfrm>
          <a:off x="570245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393432B-AF91-40BC-AF7A-DF780BB928EB}">
      <dsp:nvSpPr>
        <dsp:cNvPr id="0" name=""/>
        <dsp:cNvSpPr/>
      </dsp:nvSpPr>
      <dsp:spPr>
        <a:xfrm>
          <a:off x="697862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A83D20D-36EA-4DD3-9749-EC86E38C7251}">
      <dsp:nvSpPr>
        <dsp:cNvPr id="0" name=""/>
        <dsp:cNvSpPr/>
      </dsp:nvSpPr>
      <dsp:spPr>
        <a:xfrm>
          <a:off x="8254793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1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F25C935-515F-4791-AE97-FA35FD646431}">
      <dsp:nvSpPr>
        <dsp:cNvPr id="0" name=""/>
        <dsp:cNvSpPr/>
      </dsp:nvSpPr>
      <dsp:spPr>
        <a:xfrm>
          <a:off x="0" y="24193"/>
          <a:ext cx="10016729" cy="82376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 Uploads Required Supporting Documents</a:t>
          </a:r>
          <a:endParaRPr lang="en-US" sz="2400" kern="1200" dirty="0"/>
        </a:p>
      </dsp:txBody>
      <dsp:txXfrm>
        <a:off x="40213" y="64406"/>
        <a:ext cx="9936303" cy="743335"/>
      </dsp:txXfrm>
    </dsp:sp>
  </dsp:spTree>
</dsp:drawing>
</file>

<file path=ppt/diagrams/drawing1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86FE8D-CBE6-4280-A77E-E9A99B9F5CA3}">
      <dsp:nvSpPr>
        <dsp:cNvPr id="0" name=""/>
        <dsp:cNvSpPr/>
      </dsp:nvSpPr>
      <dsp:spPr>
        <a:xfrm>
          <a:off x="0" y="88212"/>
          <a:ext cx="9999145" cy="7799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Can See Uploaded Document List But </a:t>
          </a:r>
          <a:r>
            <a:rPr lang="en-US" sz="2400" i="1" kern="1200" baseline="0" dirty="0"/>
            <a:t>Cannot</a:t>
          </a:r>
          <a:r>
            <a:rPr lang="en-US" sz="2400" kern="1200" baseline="0" dirty="0"/>
            <a:t> Delete</a:t>
          </a:r>
          <a:endParaRPr lang="en-US" sz="2400" kern="1200" dirty="0"/>
        </a:p>
      </dsp:txBody>
      <dsp:txXfrm>
        <a:off x="38076" y="126288"/>
        <a:ext cx="9922993" cy="703842"/>
      </dsp:txXfrm>
    </dsp:sp>
  </dsp:spTree>
</dsp:drawing>
</file>

<file path=ppt/diagrams/drawing1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10AD92-DEB4-472C-B368-399363D3E4EE}">
      <dsp:nvSpPr>
        <dsp:cNvPr id="0" name=""/>
        <dsp:cNvSpPr/>
      </dsp:nvSpPr>
      <dsp:spPr>
        <a:xfrm rot="5400000">
          <a:off x="2252429" y="-411900"/>
          <a:ext cx="1662828" cy="2902440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2"/>
              </a:solidFill>
            </a:rPr>
            <a:t>JPEG, PNG, TIF, and DOCX files are NOT compatible and will not upload</a:t>
          </a:r>
        </a:p>
      </dsp:txBody>
      <dsp:txXfrm rot="-5400000">
        <a:off x="1632624" y="289078"/>
        <a:ext cx="2821267" cy="1500482"/>
      </dsp:txXfrm>
    </dsp:sp>
    <dsp:sp modelId="{7565397A-6C03-43E8-9909-436ED2716EC9}">
      <dsp:nvSpPr>
        <dsp:cNvPr id="0" name=""/>
        <dsp:cNvSpPr/>
      </dsp:nvSpPr>
      <dsp:spPr>
        <a:xfrm>
          <a:off x="0" y="52"/>
          <a:ext cx="1632623" cy="207853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PDF documents only</a:t>
          </a:r>
          <a:endParaRPr lang="en-US" sz="2000" kern="1200" dirty="0"/>
        </a:p>
      </dsp:txBody>
      <dsp:txXfrm>
        <a:off x="79698" y="79750"/>
        <a:ext cx="1473227" cy="1919140"/>
      </dsp:txXfrm>
    </dsp:sp>
    <dsp:sp modelId="{C6E38769-7274-4C2D-9B68-1F03E06431F6}">
      <dsp:nvSpPr>
        <dsp:cNvPr id="0" name=""/>
        <dsp:cNvSpPr/>
      </dsp:nvSpPr>
      <dsp:spPr>
        <a:xfrm rot="5400000">
          <a:off x="2252429" y="1770562"/>
          <a:ext cx="1662828" cy="2902440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There is an issue uploading documents to Data form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Sending documents after Data form approval</a:t>
          </a:r>
        </a:p>
      </dsp:txBody>
      <dsp:txXfrm rot="-5400000">
        <a:off x="1632624" y="2471541"/>
        <a:ext cx="2821267" cy="1500482"/>
      </dsp:txXfrm>
    </dsp:sp>
    <dsp:sp modelId="{55F53F3D-FD21-49A2-90A0-334A7CC47CD3}">
      <dsp:nvSpPr>
        <dsp:cNvPr id="0" name=""/>
        <dsp:cNvSpPr/>
      </dsp:nvSpPr>
      <dsp:spPr>
        <a:xfrm>
          <a:off x="0" y="2182514"/>
          <a:ext cx="1632623" cy="207853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Candidate can email PDF documents to Admin for upload if</a:t>
          </a:r>
        </a:p>
      </dsp:txBody>
      <dsp:txXfrm>
        <a:off x="79698" y="2262212"/>
        <a:ext cx="1473227" cy="1919140"/>
      </dsp:txXfrm>
    </dsp:sp>
  </dsp:spTree>
</dsp:drawing>
</file>

<file path=ppt/diagrams/drawing1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7E6133-0103-4565-BB21-A93032D39592}">
      <dsp:nvSpPr>
        <dsp:cNvPr id="0" name=""/>
        <dsp:cNvSpPr/>
      </dsp:nvSpPr>
      <dsp:spPr>
        <a:xfrm>
          <a:off x="0" y="696"/>
          <a:ext cx="9999145" cy="89466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Candidate Must Click “I Agree” to Submit Data Form</a:t>
          </a:r>
          <a:endParaRPr lang="en-US" sz="2400" kern="1200" dirty="0"/>
        </a:p>
      </dsp:txBody>
      <dsp:txXfrm>
        <a:off x="43674" y="44370"/>
        <a:ext cx="9911797" cy="807313"/>
      </dsp:txXfrm>
    </dsp:sp>
  </dsp:spTree>
</dsp:drawing>
</file>

<file path=ppt/diagrams/drawing1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1B00429-81E8-47EF-9BC0-06C2434B40DB}">
      <dsp:nvSpPr>
        <dsp:cNvPr id="0" name=""/>
        <dsp:cNvSpPr/>
      </dsp:nvSpPr>
      <dsp:spPr>
        <a:xfrm>
          <a:off x="0" y="1405507"/>
          <a:ext cx="4697782" cy="23546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4600" tIns="1353820" rIns="364600" bIns="14224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Appointing department may or may not choose to conduct a background check</a:t>
          </a:r>
        </a:p>
      </dsp:txBody>
      <dsp:txXfrm>
        <a:off x="0" y="1405507"/>
        <a:ext cx="4697782" cy="2354625"/>
      </dsp:txXfrm>
    </dsp:sp>
    <dsp:sp modelId="{0D694B11-497E-476B-A531-ECFAB8F3698F}">
      <dsp:nvSpPr>
        <dsp:cNvPr id="0" name=""/>
        <dsp:cNvSpPr/>
      </dsp:nvSpPr>
      <dsp:spPr>
        <a:xfrm>
          <a:off x="234889" y="446107"/>
          <a:ext cx="3288447" cy="1918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4295" tIns="0" rIns="124295" bIns="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Candidate must agree to a background check</a:t>
          </a:r>
          <a:endParaRPr lang="en-US" sz="2400" kern="1200" dirty="0"/>
        </a:p>
      </dsp:txBody>
      <dsp:txXfrm>
        <a:off x="328557" y="539775"/>
        <a:ext cx="3101111" cy="1731464"/>
      </dsp:txXfrm>
    </dsp:sp>
  </dsp:spTree>
</dsp:drawing>
</file>

<file path=ppt/diagrams/drawing1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6EA03B-F593-4D59-BD52-CCA6CE3D64A7}">
      <dsp:nvSpPr>
        <dsp:cNvPr id="0" name=""/>
        <dsp:cNvSpPr/>
      </dsp:nvSpPr>
      <dsp:spPr>
        <a:xfrm>
          <a:off x="0" y="0"/>
          <a:ext cx="10016729" cy="82215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500" kern="1200" baseline="0" dirty="0"/>
          </a:br>
          <a:r>
            <a:rPr lang="en-US" sz="2400" kern="1200" baseline="0" dirty="0"/>
            <a:t>Candidate’s Data Form Submission Confirmation Message</a:t>
          </a:r>
          <a:endParaRPr lang="en-US" sz="2400" kern="1200" dirty="0"/>
        </a:p>
      </dsp:txBody>
      <dsp:txXfrm>
        <a:off x="40134" y="40134"/>
        <a:ext cx="9936461" cy="741888"/>
      </dsp:txXfrm>
    </dsp:sp>
  </dsp:spTree>
</dsp:drawing>
</file>

<file path=ppt/diagrams/drawing1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760760E-9B23-48AD-974D-4A3156D9D0D2}">
      <dsp:nvSpPr>
        <dsp:cNvPr id="0" name=""/>
        <dsp:cNvSpPr/>
      </dsp:nvSpPr>
      <dsp:spPr>
        <a:xfrm>
          <a:off x="0" y="53395"/>
          <a:ext cx="10058399" cy="4026297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7470" tIns="38735" rIns="0" bIns="38735" numCol="1" spcCol="1270" anchor="ctr" anchorCtr="0">
          <a:noAutofit/>
        </a:bodyPr>
        <a:lstStyle/>
        <a:p>
          <a:pPr marL="0" lvl="0" indent="0" algn="ctr" defTabSz="2711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100" b="1" i="1" kern="1200" baseline="0" dirty="0"/>
            <a:t>New Appointment</a:t>
          </a:r>
          <a:endParaRPr lang="en-US" sz="6100" kern="1200" dirty="0"/>
        </a:p>
      </dsp:txBody>
      <dsp:txXfrm>
        <a:off x="2501561" y="1243017"/>
        <a:ext cx="4315798" cy="1780704"/>
      </dsp:txXfrm>
    </dsp:sp>
  </dsp:spTree>
</dsp:drawing>
</file>

<file path=ppt/diagrams/drawing1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2D7D1C6-833B-4DFB-83E7-FA4BB65EBA1F}">
      <dsp:nvSpPr>
        <dsp:cNvPr id="0" name=""/>
        <dsp:cNvSpPr/>
      </dsp:nvSpPr>
      <dsp:spPr>
        <a:xfrm>
          <a:off x="597777" y="128449"/>
          <a:ext cx="7536433" cy="6851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b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baseline="0" dirty="0">
              <a:solidFill>
                <a:schemeClr val="accent2"/>
              </a:solidFill>
            </a:rPr>
            <a:t>Postdoc Admin: Data Form Review</a:t>
          </a:r>
          <a:endParaRPr lang="en-US" sz="3200" kern="1200" dirty="0">
            <a:solidFill>
              <a:schemeClr val="accent2"/>
            </a:solidFill>
          </a:endParaRPr>
        </a:p>
      </dsp:txBody>
      <dsp:txXfrm>
        <a:off x="597777" y="128449"/>
        <a:ext cx="7536433" cy="685130"/>
      </dsp:txXfrm>
    </dsp:sp>
    <dsp:sp modelId="{E3362651-60FE-434A-840E-0D8265E3D855}">
      <dsp:nvSpPr>
        <dsp:cNvPr id="0" name=""/>
        <dsp:cNvSpPr/>
      </dsp:nvSpPr>
      <dsp:spPr>
        <a:xfrm>
          <a:off x="597777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2E85A66-D8B3-4E92-833B-02B3D768C402}">
      <dsp:nvSpPr>
        <dsp:cNvPr id="0" name=""/>
        <dsp:cNvSpPr/>
      </dsp:nvSpPr>
      <dsp:spPr>
        <a:xfrm>
          <a:off x="187394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006098C-E457-4709-B3B2-37E5B16ED1C4}">
      <dsp:nvSpPr>
        <dsp:cNvPr id="0" name=""/>
        <dsp:cNvSpPr/>
      </dsp:nvSpPr>
      <dsp:spPr>
        <a:xfrm>
          <a:off x="315011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74B302A-D23C-4584-AF3F-7585A35D4F37}">
      <dsp:nvSpPr>
        <dsp:cNvPr id="0" name=""/>
        <dsp:cNvSpPr/>
      </dsp:nvSpPr>
      <dsp:spPr>
        <a:xfrm>
          <a:off x="4426285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85F8311-2A7B-4BDA-A47A-493D2205CE7D}">
      <dsp:nvSpPr>
        <dsp:cNvPr id="0" name=""/>
        <dsp:cNvSpPr/>
      </dsp:nvSpPr>
      <dsp:spPr>
        <a:xfrm>
          <a:off x="570245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BA155C7-5616-4E2E-8A66-F761C290D455}">
      <dsp:nvSpPr>
        <dsp:cNvPr id="0" name=""/>
        <dsp:cNvSpPr/>
      </dsp:nvSpPr>
      <dsp:spPr>
        <a:xfrm>
          <a:off x="697862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358ABBE-40BF-4022-A668-5F17DD6C9E6F}">
      <dsp:nvSpPr>
        <dsp:cNvPr id="0" name=""/>
        <dsp:cNvSpPr/>
      </dsp:nvSpPr>
      <dsp:spPr>
        <a:xfrm>
          <a:off x="8254793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1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B042BB6-6410-4C90-B448-05255C326E7A}">
      <dsp:nvSpPr>
        <dsp:cNvPr id="0" name=""/>
        <dsp:cNvSpPr/>
      </dsp:nvSpPr>
      <dsp:spPr>
        <a:xfrm>
          <a:off x="0" y="42340"/>
          <a:ext cx="9977195" cy="85715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Review the Data Form (Info Sheet)</a:t>
          </a:r>
          <a:endParaRPr lang="en-US" sz="2400" kern="1200" dirty="0"/>
        </a:p>
      </dsp:txBody>
      <dsp:txXfrm>
        <a:off x="41843" y="84183"/>
        <a:ext cx="9893509" cy="773466"/>
      </dsp:txXfrm>
    </dsp:sp>
  </dsp:spTree>
</dsp:drawing>
</file>

<file path=ppt/diagrams/drawing1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65EC92D-8FF1-40A7-8708-CEC636116B53}">
      <dsp:nvSpPr>
        <dsp:cNvPr id="0" name=""/>
        <dsp:cNvSpPr/>
      </dsp:nvSpPr>
      <dsp:spPr>
        <a:xfrm>
          <a:off x="764869" y="452"/>
          <a:ext cx="3077031" cy="43643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Review the Data Form</a:t>
          </a:r>
          <a:endParaRPr lang="en-US" sz="2400" kern="1200" dirty="0"/>
        </a:p>
      </dsp:txBody>
      <dsp:txXfrm>
        <a:off x="777652" y="13235"/>
        <a:ext cx="3051465" cy="410867"/>
      </dsp:txXfrm>
    </dsp:sp>
    <dsp:sp modelId="{9872054E-9A04-4E37-92AF-7F9679990DD0}">
      <dsp:nvSpPr>
        <dsp:cNvPr id="0" name=""/>
        <dsp:cNvSpPr/>
      </dsp:nvSpPr>
      <dsp:spPr>
        <a:xfrm>
          <a:off x="1072572" y="436885"/>
          <a:ext cx="307703" cy="32732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27325"/>
              </a:lnTo>
              <a:lnTo>
                <a:pt x="307703" y="32732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9105EBC-15CA-4402-BE91-3877E1755966}">
      <dsp:nvSpPr>
        <dsp:cNvPr id="0" name=""/>
        <dsp:cNvSpPr/>
      </dsp:nvSpPr>
      <dsp:spPr>
        <a:xfrm>
          <a:off x="1380275" y="545994"/>
          <a:ext cx="2772686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2"/>
              </a:solidFill>
            </a:rPr>
            <a:t>In Axess</a:t>
          </a:r>
        </a:p>
      </dsp:txBody>
      <dsp:txXfrm>
        <a:off x="1393058" y="558777"/>
        <a:ext cx="2747120" cy="410867"/>
      </dsp:txXfrm>
    </dsp:sp>
    <dsp:sp modelId="{F25A5D1A-DDCA-4F1D-9C90-12F2F5372D24}">
      <dsp:nvSpPr>
        <dsp:cNvPr id="0" name=""/>
        <dsp:cNvSpPr/>
      </dsp:nvSpPr>
      <dsp:spPr>
        <a:xfrm>
          <a:off x="1072572" y="436885"/>
          <a:ext cx="307703" cy="8728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872867"/>
              </a:lnTo>
              <a:lnTo>
                <a:pt x="307703" y="87286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1C07B5-22A7-4E99-91D3-EB6A2CB17B0A}">
      <dsp:nvSpPr>
        <dsp:cNvPr id="0" name=""/>
        <dsp:cNvSpPr/>
      </dsp:nvSpPr>
      <dsp:spPr>
        <a:xfrm>
          <a:off x="1380275" y="1091536"/>
          <a:ext cx="2772686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>
              <a:solidFill>
                <a:schemeClr val="accent3"/>
              </a:solidFill>
            </a:rPr>
            <a:t>Click OPA/Bechtel Center tab</a:t>
          </a:r>
        </a:p>
      </dsp:txBody>
      <dsp:txXfrm>
        <a:off x="1393058" y="1104319"/>
        <a:ext cx="2747120" cy="410867"/>
      </dsp:txXfrm>
    </dsp:sp>
    <dsp:sp modelId="{F4854350-BF40-4F79-B9A8-4604AC7DC310}">
      <dsp:nvSpPr>
        <dsp:cNvPr id="0" name=""/>
        <dsp:cNvSpPr/>
      </dsp:nvSpPr>
      <dsp:spPr>
        <a:xfrm>
          <a:off x="1072572" y="436885"/>
          <a:ext cx="307703" cy="141840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18409"/>
              </a:lnTo>
              <a:lnTo>
                <a:pt x="307703" y="1418409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1184F81-3FFF-411F-9ADD-2EA967540B5B}">
      <dsp:nvSpPr>
        <dsp:cNvPr id="0" name=""/>
        <dsp:cNvSpPr/>
      </dsp:nvSpPr>
      <dsp:spPr>
        <a:xfrm>
          <a:off x="1380275" y="1637078"/>
          <a:ext cx="2772686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4"/>
              </a:solidFill>
            </a:rPr>
            <a:t>Click Visit Workflow Home Page</a:t>
          </a:r>
        </a:p>
      </dsp:txBody>
      <dsp:txXfrm>
        <a:off x="1393058" y="1649861"/>
        <a:ext cx="2747120" cy="410867"/>
      </dsp:txXfrm>
    </dsp:sp>
    <dsp:sp modelId="{7C9CC333-5074-4733-A9E1-52EA0C53F615}">
      <dsp:nvSpPr>
        <dsp:cNvPr id="0" name=""/>
        <dsp:cNvSpPr/>
      </dsp:nvSpPr>
      <dsp:spPr>
        <a:xfrm>
          <a:off x="1072572" y="436885"/>
          <a:ext cx="307703" cy="196395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63951"/>
              </a:lnTo>
              <a:lnTo>
                <a:pt x="307703" y="1963951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345F428-8B18-4011-BB08-00A26B8D0C61}">
      <dsp:nvSpPr>
        <dsp:cNvPr id="0" name=""/>
        <dsp:cNvSpPr/>
      </dsp:nvSpPr>
      <dsp:spPr>
        <a:xfrm>
          <a:off x="1380275" y="2182620"/>
          <a:ext cx="2747820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5"/>
              </a:solidFill>
            </a:rPr>
            <a:t>Workflow Transaction List field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5"/>
              </a:solidFill>
            </a:rPr>
            <a:t>Click My Approvals</a:t>
          </a:r>
        </a:p>
      </dsp:txBody>
      <dsp:txXfrm>
        <a:off x="1393058" y="2195403"/>
        <a:ext cx="2722254" cy="410867"/>
      </dsp:txXfrm>
    </dsp:sp>
    <dsp:sp modelId="{C52ECCEE-0428-40F6-AC85-106A2B489465}">
      <dsp:nvSpPr>
        <dsp:cNvPr id="0" name=""/>
        <dsp:cNvSpPr/>
      </dsp:nvSpPr>
      <dsp:spPr>
        <a:xfrm>
          <a:off x="1072572" y="436885"/>
          <a:ext cx="307703" cy="250949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509493"/>
              </a:lnTo>
              <a:lnTo>
                <a:pt x="307703" y="2509493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06E1B98-C251-4271-92D2-E38AA00738B2}">
      <dsp:nvSpPr>
        <dsp:cNvPr id="0" name=""/>
        <dsp:cNvSpPr/>
      </dsp:nvSpPr>
      <dsp:spPr>
        <a:xfrm>
          <a:off x="1380275" y="2728162"/>
          <a:ext cx="2728065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Activity field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6">
                  <a:lumMod val="50000"/>
                </a:schemeClr>
              </a:solidFill>
            </a:rPr>
            <a:t>Click PD-INFO-SHEET</a:t>
          </a:r>
        </a:p>
      </dsp:txBody>
      <dsp:txXfrm>
        <a:off x="1393058" y="2740945"/>
        <a:ext cx="2702499" cy="410867"/>
      </dsp:txXfrm>
    </dsp:sp>
    <dsp:sp modelId="{FD8BB852-3EB9-43C9-9D9F-4CEACE4588AD}">
      <dsp:nvSpPr>
        <dsp:cNvPr id="0" name=""/>
        <dsp:cNvSpPr/>
      </dsp:nvSpPr>
      <dsp:spPr>
        <a:xfrm>
          <a:off x="1072572" y="436885"/>
          <a:ext cx="307703" cy="305503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055035"/>
              </a:lnTo>
              <a:lnTo>
                <a:pt x="307703" y="305503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7CDABC8-8BB7-4130-AFE7-32163D45693E}">
      <dsp:nvSpPr>
        <dsp:cNvPr id="0" name=""/>
        <dsp:cNvSpPr/>
      </dsp:nvSpPr>
      <dsp:spPr>
        <a:xfrm>
          <a:off x="1380275" y="3273704"/>
          <a:ext cx="2693668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2"/>
              </a:solidFill>
            </a:rPr>
            <a:t>Workflow Activity Description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Click Data form to review</a:t>
          </a:r>
        </a:p>
      </dsp:txBody>
      <dsp:txXfrm>
        <a:off x="1393058" y="3286487"/>
        <a:ext cx="2668102" cy="410867"/>
      </dsp:txXfrm>
    </dsp:sp>
    <dsp:sp modelId="{FD696306-4D52-4B60-B967-B316B3176FB0}">
      <dsp:nvSpPr>
        <dsp:cNvPr id="0" name=""/>
        <dsp:cNvSpPr/>
      </dsp:nvSpPr>
      <dsp:spPr>
        <a:xfrm>
          <a:off x="1072572" y="436885"/>
          <a:ext cx="307703" cy="36005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600577"/>
              </a:lnTo>
              <a:lnTo>
                <a:pt x="307703" y="360057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6782562-D995-4E6B-9937-FCA12727C84F}">
      <dsp:nvSpPr>
        <dsp:cNvPr id="0" name=""/>
        <dsp:cNvSpPr/>
      </dsp:nvSpPr>
      <dsp:spPr>
        <a:xfrm>
          <a:off x="1380275" y="3819246"/>
          <a:ext cx="2708395" cy="4364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kern="1200" dirty="0"/>
        </a:p>
      </dsp:txBody>
      <dsp:txXfrm>
        <a:off x="1393058" y="3832029"/>
        <a:ext cx="2682829" cy="410867"/>
      </dsp:txXfrm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4729972-5AC2-4C33-80B5-89320314315E}">
      <dsp:nvSpPr>
        <dsp:cNvPr id="0" name=""/>
        <dsp:cNvSpPr/>
      </dsp:nvSpPr>
      <dsp:spPr>
        <a:xfrm>
          <a:off x="0" y="857"/>
          <a:ext cx="10007936" cy="87696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</a:t>
          </a:r>
          <a:br>
            <a:rPr lang="en-US" sz="3200" b="1" kern="1200" baseline="0" dirty="0"/>
          </a:br>
          <a:r>
            <a:rPr lang="en-US" sz="2400" kern="1200" baseline="0" dirty="0"/>
            <a:t>Responsibilities</a:t>
          </a:r>
          <a:endParaRPr lang="en-US" sz="2400" kern="1200" dirty="0"/>
        </a:p>
      </dsp:txBody>
      <dsp:txXfrm>
        <a:off x="42810" y="43667"/>
        <a:ext cx="9922316" cy="791345"/>
      </dsp:txXfrm>
    </dsp:sp>
  </dsp:spTree>
</dsp:drawing>
</file>

<file path=ppt/diagrams/drawing1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C3EE08-2951-4236-AAD7-79C975B966D4}">
      <dsp:nvSpPr>
        <dsp:cNvPr id="0" name=""/>
        <dsp:cNvSpPr/>
      </dsp:nvSpPr>
      <dsp:spPr>
        <a:xfrm>
          <a:off x="0" y="40696"/>
          <a:ext cx="9959609" cy="83300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Review the Data Form</a:t>
          </a:r>
          <a:endParaRPr lang="en-US" sz="2400" kern="1200" dirty="0"/>
        </a:p>
      </dsp:txBody>
      <dsp:txXfrm>
        <a:off x="40664" y="81360"/>
        <a:ext cx="9878281" cy="751679"/>
      </dsp:txXfrm>
    </dsp:sp>
  </dsp:spTree>
</dsp:drawing>
</file>

<file path=ppt/diagrams/drawing1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94E125-F86B-4A53-B982-249055A2133D}">
      <dsp:nvSpPr>
        <dsp:cNvPr id="0" name=""/>
        <dsp:cNvSpPr/>
      </dsp:nvSpPr>
      <dsp:spPr>
        <a:xfrm>
          <a:off x="106550" y="325378"/>
          <a:ext cx="2302784" cy="189931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93B8B85-1B27-4152-BE65-86EDD064CEB5}">
      <dsp:nvSpPr>
        <dsp:cNvPr id="0" name=""/>
        <dsp:cNvSpPr/>
      </dsp:nvSpPr>
      <dsp:spPr>
        <a:xfrm rot="20927506">
          <a:off x="1592214" y="1205812"/>
          <a:ext cx="2372946" cy="2372946"/>
        </a:xfrm>
        <a:prstGeom prst="leftCircularArrow">
          <a:avLst>
            <a:gd name="adj1" fmla="val 2070"/>
            <a:gd name="adj2" fmla="val 248377"/>
            <a:gd name="adj3" fmla="val 3333615"/>
            <a:gd name="adj4" fmla="val 10334216"/>
            <a:gd name="adj5" fmla="val 2415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71F9C00-DFE4-4EC3-B06F-B31BB55C1F8B}">
      <dsp:nvSpPr>
        <dsp:cNvPr id="0" name=""/>
        <dsp:cNvSpPr/>
      </dsp:nvSpPr>
      <dsp:spPr>
        <a:xfrm>
          <a:off x="592484" y="1798691"/>
          <a:ext cx="2046919" cy="81399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Compare Data form information to the uploaded documents</a:t>
          </a:r>
          <a:endParaRPr lang="en-US" sz="1700" kern="1200" dirty="0"/>
        </a:p>
      </dsp:txBody>
      <dsp:txXfrm>
        <a:off x="616325" y="1822532"/>
        <a:ext cx="1999237" cy="766310"/>
      </dsp:txXfrm>
    </dsp:sp>
    <dsp:sp modelId="{221E50AA-5437-4BDB-B36A-CF4767A20540}">
      <dsp:nvSpPr>
        <dsp:cNvPr id="0" name=""/>
        <dsp:cNvSpPr/>
      </dsp:nvSpPr>
      <dsp:spPr>
        <a:xfrm>
          <a:off x="2793067" y="1039217"/>
          <a:ext cx="2302784" cy="189931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22860" rIns="22860" bIns="22860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RETURN the Data form to the Candidate for revision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3"/>
              </a:solidFill>
            </a:rPr>
            <a:t>Do NOT click DECLINE </a:t>
          </a:r>
          <a:r>
            <a:rPr lang="en-US" sz="1200" kern="1200" dirty="0">
              <a:solidFill>
                <a:schemeClr val="accent3"/>
              </a:solidFill>
            </a:rPr>
            <a:t>as this ends the invite process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Restarting the invite requires a NEW Invite to a NEW postdoc email address</a:t>
          </a:r>
        </a:p>
      </dsp:txBody>
      <dsp:txXfrm>
        <a:off x="2836776" y="1489922"/>
        <a:ext cx="2215366" cy="1404901"/>
      </dsp:txXfrm>
    </dsp:sp>
    <dsp:sp modelId="{23E8ADAF-844A-4EAA-BB11-3EDA82D56F18}">
      <dsp:nvSpPr>
        <dsp:cNvPr id="0" name=""/>
        <dsp:cNvSpPr/>
      </dsp:nvSpPr>
      <dsp:spPr>
        <a:xfrm>
          <a:off x="3305051" y="578278"/>
          <a:ext cx="2046919" cy="81399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If any data is incorrect</a:t>
          </a:r>
        </a:p>
      </dsp:txBody>
      <dsp:txXfrm>
        <a:off x="3328892" y="602119"/>
        <a:ext cx="1999237" cy="766310"/>
      </dsp:txXfrm>
    </dsp:sp>
  </dsp:spTree>
</dsp:drawing>
</file>

<file path=ppt/diagrams/drawing1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A2F5DA3-B8DB-4C58-B8B3-35736AFBC6F7}">
      <dsp:nvSpPr>
        <dsp:cNvPr id="0" name=""/>
        <dsp:cNvSpPr/>
      </dsp:nvSpPr>
      <dsp:spPr>
        <a:xfrm>
          <a:off x="0" y="437"/>
          <a:ext cx="10025521" cy="89523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Scroll down, click on View File to Open a Document</a:t>
          </a:r>
          <a:endParaRPr lang="en-US" sz="2400" kern="1200" dirty="0"/>
        </a:p>
      </dsp:txBody>
      <dsp:txXfrm>
        <a:off x="43702" y="44139"/>
        <a:ext cx="9938117" cy="807833"/>
      </dsp:txXfrm>
    </dsp:sp>
  </dsp:spTree>
</dsp:drawing>
</file>

<file path=ppt/diagrams/drawing1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858940A-D24B-407E-A536-FC58D8DC49BA}">
      <dsp:nvSpPr>
        <dsp:cNvPr id="0" name=""/>
        <dsp:cNvSpPr/>
      </dsp:nvSpPr>
      <dsp:spPr>
        <a:xfrm>
          <a:off x="0" y="351"/>
          <a:ext cx="9959609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Review Personal Details for </a:t>
          </a:r>
          <a:r>
            <a:rPr lang="en-US" sz="2400" b="1" i="1" kern="1200" baseline="0" dirty="0"/>
            <a:t>International Scholars</a:t>
          </a:r>
          <a:endParaRPr lang="en-US" sz="2400" i="1" kern="1200" dirty="0"/>
        </a:p>
      </dsp:txBody>
      <dsp:txXfrm>
        <a:off x="44603" y="44954"/>
        <a:ext cx="9870403" cy="824490"/>
      </dsp:txXfrm>
    </dsp:sp>
  </dsp:spTree>
</dsp:drawing>
</file>

<file path=ppt/diagrams/drawing1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E87B6DB-0A35-4152-BE42-79B331BCCAF5}">
      <dsp:nvSpPr>
        <dsp:cNvPr id="0" name=""/>
        <dsp:cNvSpPr/>
      </dsp:nvSpPr>
      <dsp:spPr>
        <a:xfrm>
          <a:off x="0" y="1104058"/>
          <a:ext cx="1608841" cy="13269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C6E400C-BCB0-4916-8C81-547390139575}">
      <dsp:nvSpPr>
        <dsp:cNvPr id="0" name=""/>
        <dsp:cNvSpPr/>
      </dsp:nvSpPr>
      <dsp:spPr>
        <a:xfrm>
          <a:off x="1014817" y="1647772"/>
          <a:ext cx="1791412" cy="1791412"/>
        </a:xfrm>
        <a:prstGeom prst="leftCircularArrow">
          <a:avLst>
            <a:gd name="adj1" fmla="val 2269"/>
            <a:gd name="adj2" fmla="val 273571"/>
            <a:gd name="adj3" fmla="val 3334065"/>
            <a:gd name="adj4" fmla="val 10309473"/>
            <a:gd name="adj5" fmla="val 2648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18ACD73-6F4F-46A8-888E-BD2859D37B6A}">
      <dsp:nvSpPr>
        <dsp:cNvPr id="0" name=""/>
        <dsp:cNvSpPr/>
      </dsp:nvSpPr>
      <dsp:spPr>
        <a:xfrm>
          <a:off x="352474" y="2095893"/>
          <a:ext cx="1430081" cy="56869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i="0" kern="1200" dirty="0"/>
            <a:t>Compare to Passport Name Data</a:t>
          </a:r>
          <a:endParaRPr lang="en-US" sz="1200" i="0" kern="1200" dirty="0"/>
        </a:p>
      </dsp:txBody>
      <dsp:txXfrm>
        <a:off x="369131" y="2112550"/>
        <a:ext cx="1396767" cy="535382"/>
      </dsp:txXfrm>
    </dsp:sp>
    <dsp:sp modelId="{FB3E62CD-AC01-496E-919C-F719E4D51389}">
      <dsp:nvSpPr>
        <dsp:cNvPr id="0" name=""/>
        <dsp:cNvSpPr/>
      </dsp:nvSpPr>
      <dsp:spPr>
        <a:xfrm>
          <a:off x="1990560" y="1594117"/>
          <a:ext cx="1608841" cy="13269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As shown in the machine-readable text on the bottom of the bio/demo passport page</a:t>
          </a:r>
        </a:p>
      </dsp:txBody>
      <dsp:txXfrm>
        <a:off x="2021097" y="1909002"/>
        <a:ext cx="1547767" cy="981535"/>
      </dsp:txXfrm>
    </dsp:sp>
    <dsp:sp modelId="{8DC707DE-2E36-4EAD-B30A-5E70A2B64098}">
      <dsp:nvSpPr>
        <dsp:cNvPr id="0" name=""/>
        <dsp:cNvSpPr/>
      </dsp:nvSpPr>
      <dsp:spPr>
        <a:xfrm>
          <a:off x="2974649" y="580949"/>
          <a:ext cx="1868459" cy="1868459"/>
        </a:xfrm>
        <a:prstGeom prst="circularArrow">
          <a:avLst>
            <a:gd name="adj1" fmla="val 2176"/>
            <a:gd name="adj2" fmla="val 261726"/>
            <a:gd name="adj3" fmla="val 18591530"/>
            <a:gd name="adj4" fmla="val 11604278"/>
            <a:gd name="adj5" fmla="val 2538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2189D1C-4478-4D81-8C3A-92BFC72B519A}">
      <dsp:nvSpPr>
        <dsp:cNvPr id="0" name=""/>
        <dsp:cNvSpPr/>
      </dsp:nvSpPr>
      <dsp:spPr>
        <a:xfrm>
          <a:off x="2327902" y="1308810"/>
          <a:ext cx="1430081" cy="56869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/>
            <a:t>MUST MATCH passport name data </a:t>
          </a:r>
          <a:endParaRPr lang="en-US" sz="1200" kern="1200" dirty="0"/>
        </a:p>
      </dsp:txBody>
      <dsp:txXfrm>
        <a:off x="2344559" y="1325467"/>
        <a:ext cx="1396767" cy="535382"/>
      </dsp:txXfrm>
    </dsp:sp>
    <dsp:sp modelId="{F361EC11-765F-487E-80D5-CC9D9B58E893}">
      <dsp:nvSpPr>
        <dsp:cNvPr id="0" name=""/>
        <dsp:cNvSpPr/>
      </dsp:nvSpPr>
      <dsp:spPr>
        <a:xfrm>
          <a:off x="3895122" y="1161569"/>
          <a:ext cx="1608841" cy="13269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100" kern="1200" dirty="0">
              <a:solidFill>
                <a:schemeClr val="accent4"/>
              </a:solidFill>
            </a:rPr>
            <a:t>Special characters (accent (é),  tilde (ñ), etc.) affects the “Search by name function” in postdoc web forms</a:t>
          </a:r>
        </a:p>
      </dsp:txBody>
      <dsp:txXfrm>
        <a:off x="3925659" y="1192106"/>
        <a:ext cx="1547767" cy="981535"/>
      </dsp:txXfrm>
    </dsp:sp>
    <dsp:sp modelId="{6E12B4E6-852D-45F1-9DD5-A25CB2BE47C6}">
      <dsp:nvSpPr>
        <dsp:cNvPr id="0" name=""/>
        <dsp:cNvSpPr/>
      </dsp:nvSpPr>
      <dsp:spPr>
        <a:xfrm>
          <a:off x="4324009" y="2372672"/>
          <a:ext cx="1430081" cy="56869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/>
            <a:t>Good to Know</a:t>
          </a:r>
        </a:p>
      </dsp:txBody>
      <dsp:txXfrm>
        <a:off x="4340666" y="2389329"/>
        <a:ext cx="1396767" cy="535382"/>
      </dsp:txXfrm>
    </dsp:sp>
  </dsp:spTree>
</dsp:drawing>
</file>

<file path=ppt/diagrams/drawing1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517A289-59A1-4C7E-8BAD-925A7A66DF6C}">
      <dsp:nvSpPr>
        <dsp:cNvPr id="0" name=""/>
        <dsp:cNvSpPr/>
      </dsp:nvSpPr>
      <dsp:spPr>
        <a:xfrm>
          <a:off x="0" y="504"/>
          <a:ext cx="10025521" cy="9024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Review Personal Details for </a:t>
          </a:r>
          <a:r>
            <a:rPr lang="en-US" sz="2400" b="1" i="1" kern="1200" baseline="0" dirty="0"/>
            <a:t>International Scholars</a:t>
          </a:r>
          <a:endParaRPr lang="en-US" sz="2400" kern="1200" dirty="0"/>
        </a:p>
      </dsp:txBody>
      <dsp:txXfrm>
        <a:off x="44056" y="44560"/>
        <a:ext cx="9937409" cy="814387"/>
      </dsp:txXfrm>
    </dsp:sp>
  </dsp:spTree>
</dsp:drawing>
</file>

<file path=ppt/diagrams/drawing1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32610E8-00ED-4695-B401-B7BFCA1F0E36}">
      <dsp:nvSpPr>
        <dsp:cNvPr id="0" name=""/>
        <dsp:cNvSpPr/>
      </dsp:nvSpPr>
      <dsp:spPr>
        <a:xfrm>
          <a:off x="298" y="1221722"/>
          <a:ext cx="2348054" cy="193665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24765" rIns="24765" bIns="24765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2"/>
              </a:solidFill>
            </a:rPr>
            <a:t>Must be in </a:t>
          </a:r>
          <a:r>
            <a:rPr lang="en-US" sz="1300" b="1" kern="1200" dirty="0">
              <a:solidFill>
                <a:schemeClr val="accent2"/>
              </a:solidFill>
            </a:rPr>
            <a:t>U.S. format (07/04/1990)</a:t>
          </a:r>
          <a:endParaRPr lang="en-US" sz="1300" kern="1200" dirty="0">
            <a:solidFill>
              <a:schemeClr val="accent2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2"/>
              </a:solidFill>
            </a:rPr>
            <a:t>Check for European format (04/07/1990)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2"/>
              </a:solidFill>
            </a:rPr>
            <a:t>Check for current year in place of birth year (e.g., 07/04/2026)</a:t>
          </a:r>
        </a:p>
      </dsp:txBody>
      <dsp:txXfrm>
        <a:off x="44866" y="1266290"/>
        <a:ext cx="2258918" cy="1432520"/>
      </dsp:txXfrm>
    </dsp:sp>
    <dsp:sp modelId="{8E05E66E-CE80-4E3E-9DBA-AD3C0A6BB50C}">
      <dsp:nvSpPr>
        <dsp:cNvPr id="0" name=""/>
        <dsp:cNvSpPr/>
      </dsp:nvSpPr>
      <dsp:spPr>
        <a:xfrm>
          <a:off x="1362916" y="1837671"/>
          <a:ext cx="2360933" cy="2360933"/>
        </a:xfrm>
        <a:prstGeom prst="leftCircularArrow">
          <a:avLst>
            <a:gd name="adj1" fmla="val 2193"/>
            <a:gd name="adj2" fmla="val 263922"/>
            <a:gd name="adj3" fmla="val 2039433"/>
            <a:gd name="adj4" fmla="val 9024489"/>
            <a:gd name="adj5" fmla="val 2559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9C590EF-8D1B-476B-B0D3-295CDA2ACC11}">
      <dsp:nvSpPr>
        <dsp:cNvPr id="0" name=""/>
        <dsp:cNvSpPr/>
      </dsp:nvSpPr>
      <dsp:spPr>
        <a:xfrm>
          <a:off x="522088" y="2743379"/>
          <a:ext cx="2087159" cy="82999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Compare to Passport  </a:t>
          </a:r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Birthdate</a:t>
          </a:r>
          <a:endParaRPr lang="en-US" sz="1700" kern="1200" dirty="0"/>
        </a:p>
      </dsp:txBody>
      <dsp:txXfrm>
        <a:off x="546398" y="2767689"/>
        <a:ext cx="2038539" cy="781374"/>
      </dsp:txXfrm>
    </dsp:sp>
    <dsp:sp modelId="{47E991D6-89F3-4920-8B2B-BA6234CA21F8}">
      <dsp:nvSpPr>
        <dsp:cNvPr id="0" name=""/>
        <dsp:cNvSpPr/>
      </dsp:nvSpPr>
      <dsp:spPr>
        <a:xfrm>
          <a:off x="2855816" y="1221722"/>
          <a:ext cx="2348054" cy="193665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24765" rIns="24765" bIns="24765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Check for foreign city and </a:t>
          </a:r>
          <a:r>
            <a:rPr lang="en-US" sz="2000" b="1" kern="1200" dirty="0">
              <a:solidFill>
                <a:schemeClr val="accent3"/>
              </a:solidFill>
            </a:rPr>
            <a:t>US state </a:t>
          </a:r>
          <a:endParaRPr lang="en-US" sz="2000" kern="1200" dirty="0">
            <a:solidFill>
              <a:schemeClr val="accent3"/>
            </a:solidFill>
          </a:endParaRP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e.g., Beijing, CA</a:t>
          </a:r>
        </a:p>
      </dsp:txBody>
      <dsp:txXfrm>
        <a:off x="2900384" y="1681287"/>
        <a:ext cx="2258918" cy="1432520"/>
      </dsp:txXfrm>
    </dsp:sp>
    <dsp:sp modelId="{297D7E75-217B-417D-AE86-E969588BD59F}">
      <dsp:nvSpPr>
        <dsp:cNvPr id="0" name=""/>
        <dsp:cNvSpPr/>
      </dsp:nvSpPr>
      <dsp:spPr>
        <a:xfrm>
          <a:off x="3377606" y="806725"/>
          <a:ext cx="2087159" cy="82999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Compare to Passport Birth City/State</a:t>
          </a:r>
          <a:endParaRPr lang="en-US" sz="1700" kern="1200" dirty="0"/>
        </a:p>
      </dsp:txBody>
      <dsp:txXfrm>
        <a:off x="3401916" y="831035"/>
        <a:ext cx="2038539" cy="781374"/>
      </dsp:txXfrm>
    </dsp:sp>
  </dsp:spTree>
</dsp:drawing>
</file>

<file path=ppt/diagrams/drawing1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A04BE5A-1F6E-43D4-AF0E-CCFBA25AFFDA}">
      <dsp:nvSpPr>
        <dsp:cNvPr id="0" name=""/>
        <dsp:cNvSpPr/>
      </dsp:nvSpPr>
      <dsp:spPr>
        <a:xfrm>
          <a:off x="0" y="24669"/>
          <a:ext cx="10016730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Review Personal Details for </a:t>
          </a:r>
          <a:r>
            <a:rPr lang="en-US" sz="2400" b="1" i="1" kern="1200" baseline="0" dirty="0"/>
            <a:t>U.S. Citizens</a:t>
          </a:r>
          <a:endParaRPr lang="en-US" sz="2400" kern="1200" dirty="0"/>
        </a:p>
      </dsp:txBody>
      <dsp:txXfrm>
        <a:off x="42307" y="66976"/>
        <a:ext cx="9932116" cy="782044"/>
      </dsp:txXfrm>
    </dsp:sp>
  </dsp:spTree>
</dsp:drawing>
</file>

<file path=ppt/diagrams/drawing1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001D805-F703-48E0-990F-BDDD3F07FFAD}">
      <dsp:nvSpPr>
        <dsp:cNvPr id="0" name=""/>
        <dsp:cNvSpPr/>
      </dsp:nvSpPr>
      <dsp:spPr>
        <a:xfrm>
          <a:off x="2321" y="1136376"/>
          <a:ext cx="2368635" cy="195362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2"/>
              </a:solidFill>
            </a:rPr>
            <a:t>e.g., driver’s license, social security card, etc.</a:t>
          </a:r>
        </a:p>
      </dsp:txBody>
      <dsp:txXfrm>
        <a:off x="47279" y="1181334"/>
        <a:ext cx="2278719" cy="1445077"/>
      </dsp:txXfrm>
    </dsp:sp>
    <dsp:sp modelId="{0BA2C546-19AE-4ABE-84BF-5BC6208A51FC}">
      <dsp:nvSpPr>
        <dsp:cNvPr id="0" name=""/>
        <dsp:cNvSpPr/>
      </dsp:nvSpPr>
      <dsp:spPr>
        <a:xfrm>
          <a:off x="1373233" y="1744615"/>
          <a:ext cx="2400992" cy="2400992"/>
        </a:xfrm>
        <a:prstGeom prst="leftCircularArrow">
          <a:avLst>
            <a:gd name="adj1" fmla="val 2281"/>
            <a:gd name="adj2" fmla="val 275048"/>
            <a:gd name="adj3" fmla="val 2050559"/>
            <a:gd name="adj4" fmla="val 9024489"/>
            <a:gd name="adj5" fmla="val 2661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265606C-5F6A-4C95-938B-A552CB6C17E7}">
      <dsp:nvSpPr>
        <dsp:cNvPr id="0" name=""/>
        <dsp:cNvSpPr/>
      </dsp:nvSpPr>
      <dsp:spPr>
        <a:xfrm>
          <a:off x="528685" y="2671370"/>
          <a:ext cx="2105453" cy="83726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Compare to I-9 Documents  </a:t>
          </a:r>
        </a:p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Name, Birth Date, SSN </a:t>
          </a:r>
          <a:endParaRPr lang="en-US" sz="1500" kern="1200" dirty="0"/>
        </a:p>
      </dsp:txBody>
      <dsp:txXfrm>
        <a:off x="553208" y="2695893"/>
        <a:ext cx="2056407" cy="788223"/>
      </dsp:txXfrm>
    </dsp:sp>
    <dsp:sp modelId="{D90C2879-A5A5-4F09-95F0-CE0DD9279D6A}">
      <dsp:nvSpPr>
        <dsp:cNvPr id="0" name=""/>
        <dsp:cNvSpPr/>
      </dsp:nvSpPr>
      <dsp:spPr>
        <a:xfrm>
          <a:off x="2894933" y="1136376"/>
          <a:ext cx="2368635" cy="195362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http://web.stanford.edu/group/fms/fingate/staff/payadmin/payadmin_student.html</a:t>
          </a:r>
          <a:endParaRPr lang="en-US" sz="1200" b="1" kern="1200" dirty="0"/>
        </a:p>
      </dsp:txBody>
      <dsp:txXfrm>
        <a:off x="2939891" y="1599969"/>
        <a:ext cx="2278719" cy="1445077"/>
      </dsp:txXfrm>
    </dsp:sp>
    <dsp:sp modelId="{6E2E2DAF-B618-461B-93D6-19A25BCC565D}">
      <dsp:nvSpPr>
        <dsp:cNvPr id="0" name=""/>
        <dsp:cNvSpPr/>
      </dsp:nvSpPr>
      <dsp:spPr>
        <a:xfrm>
          <a:off x="3421296" y="717742"/>
          <a:ext cx="2105453" cy="83726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Review Gateway to Financial Activities</a:t>
          </a:r>
          <a:endParaRPr lang="en-US" sz="1500" kern="1200" dirty="0"/>
        </a:p>
      </dsp:txBody>
      <dsp:txXfrm>
        <a:off x="3445819" y="742265"/>
        <a:ext cx="2056407" cy="788223"/>
      </dsp:txXfrm>
    </dsp:sp>
  </dsp:spTree>
</dsp:drawing>
</file>

<file path=ppt/diagrams/drawing1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8A1CC5-8FF4-457B-AAAD-D48EE417B390}">
      <dsp:nvSpPr>
        <dsp:cNvPr id="0" name=""/>
        <dsp:cNvSpPr/>
      </dsp:nvSpPr>
      <dsp:spPr>
        <a:xfrm>
          <a:off x="0" y="516"/>
          <a:ext cx="9968719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No Required Review of Ethnicity or Address Data</a:t>
          </a:r>
          <a:endParaRPr lang="en-US" sz="2400" kern="1200" dirty="0"/>
        </a:p>
      </dsp:txBody>
      <dsp:txXfrm>
        <a:off x="44166" y="44682"/>
        <a:ext cx="9880387" cy="816407"/>
      </dsp:txXfrm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F4E332-FE9D-4201-B4D3-8BEA652E00ED}">
      <dsp:nvSpPr>
        <dsp:cNvPr id="0" name=""/>
        <dsp:cNvSpPr/>
      </dsp:nvSpPr>
      <dsp:spPr>
        <a:xfrm rot="5400000">
          <a:off x="4851633" y="-1245561"/>
          <a:ext cx="3904006" cy="6398824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Initiate appointments</a:t>
          </a:r>
          <a:r>
            <a:rPr lang="en-US" sz="1400" kern="1200" dirty="0">
              <a:solidFill>
                <a:schemeClr val="accent3"/>
              </a:solidFill>
            </a:rPr>
            <a:t>, monitor extensions, monitor funding, and initiate terminations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Orient new postdocs</a:t>
          </a:r>
          <a:r>
            <a:rPr lang="en-US" sz="1400" kern="1200" dirty="0">
              <a:solidFill>
                <a:schemeClr val="accent3"/>
              </a:solidFill>
            </a:rPr>
            <a:t> to Stanford and department/lab: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i="1" kern="1200" dirty="0">
              <a:solidFill>
                <a:schemeClr val="accent3"/>
              </a:solidFill>
            </a:rPr>
            <a:t>Pre-arrival communication, arrival meeting, onboarding, and ongoing resource</a:t>
          </a:r>
          <a:endParaRPr lang="en-US" sz="14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Enroll postdoc</a:t>
          </a:r>
          <a:r>
            <a:rPr lang="en-US" sz="1400" kern="1200" dirty="0">
              <a:solidFill>
                <a:schemeClr val="accent3"/>
              </a:solidFill>
            </a:rPr>
            <a:t> in mandatory </a:t>
          </a:r>
          <a:r>
            <a:rPr lang="en-US" sz="1400" kern="1200" dirty="0">
              <a:solidFill>
                <a:schemeClr val="accent3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Benefits Orientation</a:t>
          </a:r>
          <a:endParaRPr lang="en-US" sz="14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Identify training requirements </a:t>
          </a:r>
          <a:r>
            <a:rPr lang="en-US" sz="1400" kern="1200" dirty="0">
              <a:solidFill>
                <a:schemeClr val="accent3"/>
              </a:solidFill>
            </a:rPr>
            <a:t>for postdocs, monitor compliance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>
              <a:solidFill>
                <a:schemeClr val="accent3"/>
              </a:solidFill>
            </a:rPr>
            <a:t>Ensure </a:t>
          </a:r>
          <a:r>
            <a:rPr lang="en-US" sz="1400" kern="1200">
              <a:solidFill>
                <a:schemeClr val="accent3"/>
              </a:solidFill>
            </a:rPr>
            <a:t>postdocs have current appointments (future end date) and are correctly funded</a:t>
          </a:r>
          <a:endParaRPr lang="en-US" sz="14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Advise faculty</a:t>
          </a:r>
          <a:r>
            <a:rPr lang="en-US" sz="1400" kern="1200" dirty="0">
              <a:solidFill>
                <a:schemeClr val="accent3"/>
              </a:solidFill>
            </a:rPr>
            <a:t> on all policy-related matters (appointment term limits, visa restrictions, etc.)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Prepare necessary web forms </a:t>
          </a:r>
          <a:r>
            <a:rPr lang="en-US" sz="1400" kern="1200" dirty="0">
              <a:solidFill>
                <a:schemeClr val="accent3"/>
              </a:solidFill>
            </a:rPr>
            <a:t>and documentation for OPA review and approval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Maintain</a:t>
          </a:r>
          <a:r>
            <a:rPr lang="en-US" sz="1400" kern="1200" dirty="0">
              <a:solidFill>
                <a:schemeClr val="accent3"/>
              </a:solidFill>
            </a:rPr>
            <a:t> complete and accurate postdoc records 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Attend</a:t>
          </a:r>
          <a:r>
            <a:rPr lang="en-US" sz="1400" kern="1200" dirty="0">
              <a:solidFill>
                <a:schemeClr val="accent3"/>
              </a:solidFill>
            </a:rPr>
            <a:t> </a:t>
          </a:r>
          <a:r>
            <a:rPr lang="en-US" sz="1400" kern="1200" dirty="0">
              <a:solidFill>
                <a:schemeClr val="accent3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Quarterly Postdoctoral Administrator meetings</a:t>
          </a:r>
          <a:endParaRPr lang="en-US" sz="14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Advocate</a:t>
          </a:r>
          <a:r>
            <a:rPr lang="en-US" sz="1400" kern="1200" dirty="0">
              <a:solidFill>
                <a:schemeClr val="accent3"/>
              </a:solidFill>
            </a:rPr>
            <a:t> for network building opportunities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i="1" kern="1200" dirty="0">
              <a:solidFill>
                <a:schemeClr val="accent3"/>
              </a:solidFill>
            </a:rPr>
            <a:t>Include postdocs in department functions, email lists, academic and social activities where they feel part of the unit/lab</a:t>
          </a:r>
          <a:endParaRPr lang="en-US" sz="1400" kern="1200" dirty="0">
            <a:solidFill>
              <a:schemeClr val="accent3"/>
            </a:solidFill>
          </a:endParaRPr>
        </a:p>
      </dsp:txBody>
      <dsp:txXfrm rot="-5400000">
        <a:off x="3604224" y="192426"/>
        <a:ext cx="6208246" cy="3522850"/>
      </dsp:txXfrm>
    </dsp:sp>
    <dsp:sp modelId="{0DB08D53-DE51-419A-8CA5-E94DAD1EB9FC}">
      <dsp:nvSpPr>
        <dsp:cNvPr id="0" name=""/>
        <dsp:cNvSpPr/>
      </dsp:nvSpPr>
      <dsp:spPr>
        <a:xfrm>
          <a:off x="4886" y="344317"/>
          <a:ext cx="3599338" cy="321906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60960" rIns="121920" bIns="6096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dirty="0"/>
            <a:t>YOU</a:t>
          </a:r>
          <a:r>
            <a:rPr lang="en-US" sz="2800" b="1" kern="1200" dirty="0"/>
            <a:t> </a:t>
          </a:r>
        </a:p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are the Primary resource for policy guidance and implementation to faculty and postdocs in your department</a:t>
          </a:r>
          <a:endParaRPr lang="en-US" sz="2800" kern="1200" dirty="0"/>
        </a:p>
      </dsp:txBody>
      <dsp:txXfrm>
        <a:off x="162028" y="501459"/>
        <a:ext cx="3285054" cy="2904782"/>
      </dsp:txXfrm>
    </dsp:sp>
    <dsp:sp modelId="{C3D73DA7-3FAD-44D5-BB36-D7327DE5E32C}">
      <dsp:nvSpPr>
        <dsp:cNvPr id="0" name=""/>
        <dsp:cNvSpPr/>
      </dsp:nvSpPr>
      <dsp:spPr>
        <a:xfrm>
          <a:off x="319452" y="4058212"/>
          <a:ext cx="9144014" cy="274328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 https://postdocs.stanford.edu/postdoctoral-administrators/new-administrators/administrator-responsibilities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332844" y="4071604"/>
        <a:ext cx="9117230" cy="247544"/>
      </dsp:txXfrm>
    </dsp:sp>
  </dsp:spTree>
</dsp:drawing>
</file>

<file path=ppt/diagrams/drawing1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85043A-77D8-4B69-8B39-3243975FBC9F}">
      <dsp:nvSpPr>
        <dsp:cNvPr id="0" name=""/>
        <dsp:cNvSpPr/>
      </dsp:nvSpPr>
      <dsp:spPr>
        <a:xfrm>
          <a:off x="0" y="104305"/>
          <a:ext cx="4668715" cy="52767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u="sng" kern="1200" baseline="0" dirty="0"/>
            <a:t>Ethnicity data does not require review</a:t>
          </a:r>
          <a:endParaRPr lang="en-US" sz="2200" u="sng" kern="1200" dirty="0"/>
        </a:p>
      </dsp:txBody>
      <dsp:txXfrm>
        <a:off x="25759" y="130064"/>
        <a:ext cx="4617197" cy="476152"/>
      </dsp:txXfrm>
    </dsp:sp>
  </dsp:spTree>
</dsp:drawing>
</file>

<file path=ppt/diagrams/drawing1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07108E-AC15-4C99-B994-BA0850C31126}">
      <dsp:nvSpPr>
        <dsp:cNvPr id="0" name=""/>
        <dsp:cNvSpPr/>
      </dsp:nvSpPr>
      <dsp:spPr>
        <a:xfrm>
          <a:off x="0" y="104305"/>
          <a:ext cx="4746087" cy="52767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u="sng" kern="1200" baseline="0" dirty="0"/>
            <a:t>Address data does not require review</a:t>
          </a:r>
          <a:endParaRPr lang="en-US" sz="2200" u="sng" kern="1200" dirty="0"/>
        </a:p>
      </dsp:txBody>
      <dsp:txXfrm>
        <a:off x="25759" y="130064"/>
        <a:ext cx="4694569" cy="476152"/>
      </dsp:txXfrm>
    </dsp:sp>
  </dsp:spTree>
</dsp:drawing>
</file>

<file path=ppt/diagrams/drawing1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63B55E-F09F-4E78-AE47-5CE21CD93352}">
      <dsp:nvSpPr>
        <dsp:cNvPr id="0" name=""/>
        <dsp:cNvSpPr/>
      </dsp:nvSpPr>
      <dsp:spPr>
        <a:xfrm>
          <a:off x="0" y="3338"/>
          <a:ext cx="10034314" cy="92020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Review Outside Funding Details</a:t>
          </a:r>
          <a:endParaRPr lang="en-US" sz="2400" kern="1200" dirty="0"/>
        </a:p>
      </dsp:txBody>
      <dsp:txXfrm>
        <a:off x="44921" y="48259"/>
        <a:ext cx="9944472" cy="830365"/>
      </dsp:txXfrm>
    </dsp:sp>
  </dsp:spTree>
</dsp:drawing>
</file>

<file path=ppt/diagrams/drawing1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611C6F8-D4D1-4B6F-8C5E-53D2B04EE1E0}">
      <dsp:nvSpPr>
        <dsp:cNvPr id="0" name=""/>
        <dsp:cNvSpPr/>
      </dsp:nvSpPr>
      <dsp:spPr>
        <a:xfrm rot="5400000">
          <a:off x="1891061" y="119263"/>
          <a:ext cx="2589580" cy="2998448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A Notice of Award or Funding Letter must be uploaded</a:t>
          </a:r>
        </a:p>
      </dsp:txBody>
      <dsp:txXfrm rot="-5400000">
        <a:off x="1686628" y="450110"/>
        <a:ext cx="2872035" cy="2336754"/>
      </dsp:txXfrm>
    </dsp:sp>
    <dsp:sp modelId="{C6946E43-1D15-40B1-9324-B13DBCA19B8A}">
      <dsp:nvSpPr>
        <dsp:cNvPr id="0" name=""/>
        <dsp:cNvSpPr/>
      </dsp:nvSpPr>
      <dsp:spPr>
        <a:xfrm>
          <a:off x="0" y="0"/>
          <a:ext cx="1686627" cy="323697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If Candidate selects “Yes”</a:t>
          </a:r>
          <a:endParaRPr lang="en-US" sz="2400" kern="1200" dirty="0"/>
        </a:p>
      </dsp:txBody>
      <dsp:txXfrm>
        <a:off x="82334" y="82334"/>
        <a:ext cx="1521959" cy="3072308"/>
      </dsp:txXfrm>
    </dsp:sp>
  </dsp:spTree>
</dsp:drawing>
</file>

<file path=ppt/diagrams/drawing1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7AEE9D6-0404-4AD4-9715-50F6D273480F}">
      <dsp:nvSpPr>
        <dsp:cNvPr id="0" name=""/>
        <dsp:cNvSpPr/>
      </dsp:nvSpPr>
      <dsp:spPr>
        <a:xfrm>
          <a:off x="0" y="51302"/>
          <a:ext cx="10019502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Review Education Details</a:t>
          </a:r>
          <a:endParaRPr lang="en-US" sz="2400" kern="1200" dirty="0"/>
        </a:p>
      </dsp:txBody>
      <dsp:txXfrm>
        <a:off x="42307" y="93609"/>
        <a:ext cx="9934888" cy="782044"/>
      </dsp:txXfrm>
    </dsp:sp>
  </dsp:spTree>
</dsp:drawing>
</file>

<file path=ppt/diagrams/drawing1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33044C5-86D8-4C9A-9962-01A9DF2E965A}">
      <dsp:nvSpPr>
        <dsp:cNvPr id="0" name=""/>
        <dsp:cNvSpPr/>
      </dsp:nvSpPr>
      <dsp:spPr>
        <a:xfrm>
          <a:off x="26290" y="1271732"/>
          <a:ext cx="2304153" cy="190044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34290" rIns="34290" bIns="34290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800" kern="1200" dirty="0">
            <a:solidFill>
              <a:schemeClr val="accent2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2"/>
              </a:solidFill>
            </a:rPr>
            <a:t>Click “View All” when multiple institutions are entered</a:t>
          </a:r>
        </a:p>
      </dsp:txBody>
      <dsp:txXfrm>
        <a:off x="70025" y="1315467"/>
        <a:ext cx="2216683" cy="1405736"/>
      </dsp:txXfrm>
    </dsp:sp>
    <dsp:sp modelId="{198DA91A-623A-4B75-B96E-69CC529F4E3A}">
      <dsp:nvSpPr>
        <dsp:cNvPr id="0" name=""/>
        <dsp:cNvSpPr/>
      </dsp:nvSpPr>
      <dsp:spPr>
        <a:xfrm>
          <a:off x="1324823" y="1872310"/>
          <a:ext cx="2329561" cy="2329561"/>
        </a:xfrm>
        <a:prstGeom prst="leftCircularArrow">
          <a:avLst>
            <a:gd name="adj1" fmla="val 2076"/>
            <a:gd name="adj2" fmla="val 249093"/>
            <a:gd name="adj3" fmla="val 1934933"/>
            <a:gd name="adj4" fmla="val 8934819"/>
            <a:gd name="adj5" fmla="val 2421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9545F84-5122-428B-AF3A-33386DB5B19E}">
      <dsp:nvSpPr>
        <dsp:cNvPr id="0" name=""/>
        <dsp:cNvSpPr/>
      </dsp:nvSpPr>
      <dsp:spPr>
        <a:xfrm>
          <a:off x="512887" y="2796980"/>
          <a:ext cx="2048136" cy="8144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Review for missing data and incorrect degree conferral date</a:t>
          </a:r>
          <a:endParaRPr lang="en-US" sz="1700" kern="1200"/>
        </a:p>
      </dsp:txBody>
      <dsp:txXfrm>
        <a:off x="536742" y="2820835"/>
        <a:ext cx="2000426" cy="766766"/>
      </dsp:txXfrm>
    </dsp:sp>
    <dsp:sp modelId="{4C9B13DF-9F28-4E73-81CF-A4BD25EBE625}">
      <dsp:nvSpPr>
        <dsp:cNvPr id="0" name=""/>
        <dsp:cNvSpPr/>
      </dsp:nvSpPr>
      <dsp:spPr>
        <a:xfrm>
          <a:off x="2818063" y="1253317"/>
          <a:ext cx="2304153" cy="190044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34290" rIns="34290" bIns="34290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Compare to conferral date on the degree to conferral date entered in Data form</a:t>
          </a:r>
        </a:p>
      </dsp:txBody>
      <dsp:txXfrm>
        <a:off x="2861798" y="1704290"/>
        <a:ext cx="2216683" cy="1405736"/>
      </dsp:txXfrm>
    </dsp:sp>
    <dsp:sp modelId="{BBA89809-764D-4FD9-9BF2-1F6E9470E6BC}">
      <dsp:nvSpPr>
        <dsp:cNvPr id="0" name=""/>
        <dsp:cNvSpPr/>
      </dsp:nvSpPr>
      <dsp:spPr>
        <a:xfrm>
          <a:off x="3303299" y="896535"/>
          <a:ext cx="2048136" cy="8144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Do the dates match?</a:t>
          </a:r>
        </a:p>
      </dsp:txBody>
      <dsp:txXfrm>
        <a:off x="3327154" y="920390"/>
        <a:ext cx="2000426" cy="766766"/>
      </dsp:txXfrm>
    </dsp:sp>
  </dsp:spTree>
</dsp:drawing>
</file>

<file path=ppt/diagrams/drawing1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24FB093-558B-4534-AC85-B0E70CF3E202}">
      <dsp:nvSpPr>
        <dsp:cNvPr id="0" name=""/>
        <dsp:cNvSpPr/>
      </dsp:nvSpPr>
      <dsp:spPr>
        <a:xfrm>
          <a:off x="0" y="446"/>
          <a:ext cx="9950817" cy="91350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b="0" kern="1200" baseline="0" dirty="0"/>
            <a:t>Review Work Experience - </a:t>
          </a:r>
          <a:r>
            <a:rPr lang="en-US" sz="1600" kern="1200" baseline="0" dirty="0"/>
            <a:t>Compare Data form to CV and check for current appointment end date</a:t>
          </a:r>
          <a:endParaRPr lang="en-US" sz="1600" kern="1200" dirty="0"/>
        </a:p>
      </dsp:txBody>
      <dsp:txXfrm>
        <a:off x="44594" y="45040"/>
        <a:ext cx="9861629" cy="824319"/>
      </dsp:txXfrm>
    </dsp:sp>
  </dsp:spTree>
</dsp:drawing>
</file>

<file path=ppt/diagrams/drawing1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FDF85B-ED65-45C1-AE43-2A79E7DB1B5C}">
      <dsp:nvSpPr>
        <dsp:cNvPr id="0" name=""/>
        <dsp:cNvSpPr/>
      </dsp:nvSpPr>
      <dsp:spPr>
        <a:xfrm>
          <a:off x="0" y="17522"/>
          <a:ext cx="10058399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b="0" kern="1200" baseline="0" dirty="0"/>
            <a:t>Review Work Experience </a:t>
          </a:r>
          <a:r>
            <a:rPr lang="en-US" sz="2400" kern="1200" baseline="0" dirty="0"/>
            <a:t>– </a:t>
          </a:r>
          <a:r>
            <a:rPr lang="en-US" sz="2000" kern="1200" baseline="0" dirty="0"/>
            <a:t>Check current appointment end date</a:t>
          </a:r>
          <a:endParaRPr lang="en-US" sz="2000" kern="1200" dirty="0"/>
        </a:p>
      </dsp:txBody>
      <dsp:txXfrm>
        <a:off x="44637" y="62159"/>
        <a:ext cx="9969125" cy="825124"/>
      </dsp:txXfrm>
    </dsp:sp>
  </dsp:spTree>
</dsp:drawing>
</file>

<file path=ppt/diagrams/drawing1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8A5BF3E-1128-4683-B68C-2AF6781B1F35}">
      <dsp:nvSpPr>
        <dsp:cNvPr id="0" name=""/>
        <dsp:cNvSpPr/>
      </dsp:nvSpPr>
      <dsp:spPr>
        <a:xfrm>
          <a:off x="4911" y="0"/>
          <a:ext cx="8641776" cy="2514599"/>
        </a:xfrm>
        <a:prstGeom prst="roundRect">
          <a:avLst>
            <a:gd name="adj" fmla="val 10000"/>
          </a:avLst>
        </a:prstGeom>
        <a:blipFill>
          <a:blip xmlns:r="http://schemas.openxmlformats.org/officeDocument/2006/relationships" r:embed="rId1"/>
          <a:srcRect/>
          <a:stretch>
            <a:fillRect t="-48000" b="-48000"/>
          </a:stretch>
        </a:blip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1">
          <a:scrgbClr r="0" g="0" b="0"/>
        </a:fillRef>
        <a:effectRef idx="3">
          <a:scrgbClr r="0" g="0" b="0"/>
        </a:effectRef>
        <a:fontRef idx="minor"/>
      </dsp:style>
    </dsp:sp>
    <dsp:sp modelId="{2E83B0EA-CCF2-4034-AD3C-37D0FA9E7287}">
      <dsp:nvSpPr>
        <dsp:cNvPr id="0" name=""/>
        <dsp:cNvSpPr/>
      </dsp:nvSpPr>
      <dsp:spPr>
        <a:xfrm>
          <a:off x="1411712" y="1508760"/>
          <a:ext cx="8641776" cy="25145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t" anchorCtr="0">
          <a:noAutofit/>
        </a:bodyPr>
        <a:lstStyle/>
        <a:p>
          <a:pPr marL="0" lvl="0" indent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 dirty="0"/>
            <a:t>Compare prior research experience on Data form and CV</a:t>
          </a:r>
          <a:endParaRPr lang="en-US" sz="25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Is the same research experience noted on both Data form and CV?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Do the start and end dates of research experience match on both?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/>
            <a:t>Ask the Candidate to resolve any discrepancies in the Data form and CV</a:t>
          </a:r>
        </a:p>
        <a:p>
          <a:pPr marL="685800" lvl="3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kern="1200"/>
            <a:t>If the CV is incorrect</a:t>
          </a:r>
          <a:r>
            <a:rPr lang="en-US" sz="2000" kern="1200"/>
            <a:t>, Candidate can revise and upload a new CV </a:t>
          </a:r>
        </a:p>
        <a:p>
          <a:pPr marL="685800" lvl="3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kern="1200"/>
            <a:t>If the Data form is incorrect</a:t>
          </a:r>
          <a:r>
            <a:rPr lang="en-US" sz="2000" kern="1200"/>
            <a:t>, Admin can return it to Candidate for revision</a:t>
          </a:r>
        </a:p>
      </dsp:txBody>
      <dsp:txXfrm>
        <a:off x="1485362" y="1582410"/>
        <a:ext cx="8494476" cy="2367299"/>
      </dsp:txXfrm>
    </dsp:sp>
  </dsp:spTree>
</dsp:drawing>
</file>

<file path=ppt/diagrams/drawing1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4E9EA2-AAD2-4F6B-BA08-0D30AB9AF224}">
      <dsp:nvSpPr>
        <dsp:cNvPr id="0" name=""/>
        <dsp:cNvSpPr/>
      </dsp:nvSpPr>
      <dsp:spPr>
        <a:xfrm>
          <a:off x="0" y="0"/>
          <a:ext cx="10058399" cy="88610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3200" kern="1200" baseline="0" dirty="0"/>
          </a:br>
          <a:r>
            <a:rPr lang="en-US" sz="2400" kern="1200" baseline="0" dirty="0"/>
            <a:t>Review Policy Exceptions</a:t>
          </a:r>
          <a:endParaRPr lang="en-US" sz="2400" kern="1200" dirty="0"/>
        </a:p>
      </dsp:txBody>
      <dsp:txXfrm>
        <a:off x="43256" y="43256"/>
        <a:ext cx="9971887" cy="799589"/>
      </dsp:txXfrm>
    </dsp:sp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9A8A48-641A-46C6-84EC-065D61361F87}">
      <dsp:nvSpPr>
        <dsp:cNvPr id="0" name=""/>
        <dsp:cNvSpPr/>
      </dsp:nvSpPr>
      <dsp:spPr>
        <a:xfrm>
          <a:off x="211440" y="14826"/>
          <a:ext cx="9838461" cy="8229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 </a:t>
          </a:r>
          <a:br>
            <a:rPr lang="en-US" sz="3200" kern="1200" baseline="0" dirty="0"/>
          </a:br>
          <a:r>
            <a:rPr lang="en-US" sz="2400" kern="1200" baseline="0" dirty="0"/>
            <a:t>OPA Resources</a:t>
          </a:r>
          <a:endParaRPr lang="en-US" sz="2400" kern="1200" dirty="0"/>
        </a:p>
      </dsp:txBody>
      <dsp:txXfrm>
        <a:off x="251614" y="55000"/>
        <a:ext cx="9758113" cy="742612"/>
      </dsp:txXfrm>
    </dsp:sp>
  </dsp:spTree>
</dsp:drawing>
</file>

<file path=ppt/diagrams/drawing1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70B8572-9955-4833-AD0C-1178E407626B}">
      <dsp:nvSpPr>
        <dsp:cNvPr id="0" name=""/>
        <dsp:cNvSpPr/>
      </dsp:nvSpPr>
      <dsp:spPr>
        <a:xfrm>
          <a:off x="0" y="3531"/>
          <a:ext cx="4882897" cy="952847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Data form rules engine checks for possible policy exceptions</a:t>
          </a:r>
          <a:endParaRPr lang="en-US" sz="2400" kern="1200" dirty="0"/>
        </a:p>
      </dsp:txBody>
      <dsp:txXfrm>
        <a:off x="46514" y="50045"/>
        <a:ext cx="4789869" cy="859819"/>
      </dsp:txXfrm>
    </dsp:sp>
    <dsp:sp modelId="{BF04441F-A192-41E0-A9F8-515DBA4C6C73}">
      <dsp:nvSpPr>
        <dsp:cNvPr id="0" name=""/>
        <dsp:cNvSpPr/>
      </dsp:nvSpPr>
      <dsp:spPr>
        <a:xfrm>
          <a:off x="0" y="956378"/>
          <a:ext cx="4882897" cy="22203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5032" tIns="22860" rIns="128016" bIns="22860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Review each policy exception noted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Admin determines if the policy exception is applicable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not applicable, adjust the data when the recommendation form is created  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applicable, select each applicable policy exception request checkbox on the recommendation form</a:t>
          </a:r>
        </a:p>
      </dsp:txBody>
      <dsp:txXfrm>
        <a:off x="0" y="956378"/>
        <a:ext cx="4882897" cy="2220330"/>
      </dsp:txXfrm>
    </dsp:sp>
    <dsp:sp modelId="{2C666713-D8C9-4329-B726-473C32FEAA80}">
      <dsp:nvSpPr>
        <dsp:cNvPr id="0" name=""/>
        <dsp:cNvSpPr/>
      </dsp:nvSpPr>
      <dsp:spPr>
        <a:xfrm>
          <a:off x="0" y="3176709"/>
          <a:ext cx="4882897" cy="952847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r>
            <a:rPr lang="en-US" sz="1200" b="1" kern="1200" dirty="0">
              <a:solidFill>
                <a:srgbClr val="92D050"/>
              </a:solidFill>
            </a:rPr>
            <a:t> </a:t>
          </a:r>
        </a:p>
      </dsp:txBody>
      <dsp:txXfrm>
        <a:off x="46514" y="3223223"/>
        <a:ext cx="4789869" cy="859819"/>
      </dsp:txXfrm>
    </dsp:sp>
  </dsp:spTree>
</dsp:drawing>
</file>

<file path=ppt/diagrams/drawing1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0F6796-DD4E-4C44-8399-79F67DF48C5B}">
      <dsp:nvSpPr>
        <dsp:cNvPr id="0" name=""/>
        <dsp:cNvSpPr/>
      </dsp:nvSpPr>
      <dsp:spPr>
        <a:xfrm>
          <a:off x="0" y="91441"/>
          <a:ext cx="10058399" cy="80376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3200" kern="1200" baseline="0" dirty="0"/>
          </a:br>
          <a:r>
            <a:rPr lang="en-US" sz="2400" kern="1200" baseline="0" dirty="0"/>
            <a:t>Review Supporting Documents</a:t>
          </a:r>
          <a:endParaRPr lang="en-US" sz="2400" kern="1200" dirty="0"/>
        </a:p>
      </dsp:txBody>
      <dsp:txXfrm>
        <a:off x="39236" y="130677"/>
        <a:ext cx="9979927" cy="725291"/>
      </dsp:txXfrm>
    </dsp:sp>
  </dsp:spTree>
</dsp:drawing>
</file>

<file path=ppt/diagrams/drawing1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F789BB-312D-420C-9D2A-8B6E67FF79EF}">
      <dsp:nvSpPr>
        <dsp:cNvPr id="0" name=""/>
        <dsp:cNvSpPr/>
      </dsp:nvSpPr>
      <dsp:spPr>
        <a:xfrm>
          <a:off x="0" y="93286"/>
          <a:ext cx="4937760" cy="62361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/>
            <a:t>Supporting Documents</a:t>
          </a:r>
          <a:endParaRPr lang="en-US" sz="2600" kern="1200" dirty="0"/>
        </a:p>
      </dsp:txBody>
      <dsp:txXfrm>
        <a:off x="30442" y="123728"/>
        <a:ext cx="4876876" cy="562726"/>
      </dsp:txXfrm>
    </dsp:sp>
    <dsp:sp modelId="{5B5F1DB1-017C-4B21-BF73-2C113502F62C}">
      <dsp:nvSpPr>
        <dsp:cNvPr id="0" name=""/>
        <dsp:cNvSpPr/>
      </dsp:nvSpPr>
      <dsp:spPr>
        <a:xfrm>
          <a:off x="0" y="716897"/>
          <a:ext cx="4937760" cy="96876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6774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Review the Supporting Document list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Candidate must upload a document for each document type displayed</a:t>
          </a:r>
        </a:p>
      </dsp:txBody>
      <dsp:txXfrm>
        <a:off x="0" y="716897"/>
        <a:ext cx="4937760" cy="968760"/>
      </dsp:txXfrm>
    </dsp:sp>
    <dsp:sp modelId="{BD2FB4E6-7A17-4642-A6CB-ACB0810AD15F}">
      <dsp:nvSpPr>
        <dsp:cNvPr id="0" name=""/>
        <dsp:cNvSpPr/>
      </dsp:nvSpPr>
      <dsp:spPr>
        <a:xfrm>
          <a:off x="0" y="1685657"/>
          <a:ext cx="4937760" cy="623610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/>
            <a:t>Attachments</a:t>
          </a:r>
          <a:endParaRPr lang="en-US" sz="2600" kern="1200"/>
        </a:p>
      </dsp:txBody>
      <dsp:txXfrm>
        <a:off x="30442" y="1716099"/>
        <a:ext cx="4876876" cy="562726"/>
      </dsp:txXfrm>
    </dsp:sp>
    <dsp:sp modelId="{B258561F-4FB6-4F5C-BF87-FAE2AEFA20F6}">
      <dsp:nvSpPr>
        <dsp:cNvPr id="0" name=""/>
        <dsp:cNvSpPr/>
      </dsp:nvSpPr>
      <dsp:spPr>
        <a:xfrm>
          <a:off x="0" y="2309267"/>
          <a:ext cx="4937760" cy="131859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6774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Review document type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If type is missing, contact OPA to correct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Click “View File” to open each document</a:t>
          </a:r>
        </a:p>
      </dsp:txBody>
      <dsp:txXfrm>
        <a:off x="0" y="2309267"/>
        <a:ext cx="4937760" cy="1318590"/>
      </dsp:txXfrm>
    </dsp:sp>
    <dsp:sp modelId="{8A1CB039-B616-4C8C-8163-41C675BB68F3}">
      <dsp:nvSpPr>
        <dsp:cNvPr id="0" name=""/>
        <dsp:cNvSpPr/>
      </dsp:nvSpPr>
      <dsp:spPr>
        <a:xfrm>
          <a:off x="0" y="3627857"/>
          <a:ext cx="4937760" cy="62361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r>
            <a:rPr lang="en-US" sz="1000" b="1" kern="1200" dirty="0">
              <a:solidFill>
                <a:srgbClr val="92D050"/>
              </a:solidFill>
            </a:rPr>
            <a:t> </a:t>
          </a:r>
        </a:p>
      </dsp:txBody>
      <dsp:txXfrm>
        <a:off x="30442" y="3658299"/>
        <a:ext cx="4876876" cy="562726"/>
      </dsp:txXfrm>
    </dsp:sp>
  </dsp:spTree>
</dsp:drawing>
</file>

<file path=ppt/diagrams/drawing1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79B49B-C35F-42E8-ACB3-A22955ADE7D4}">
      <dsp:nvSpPr>
        <dsp:cNvPr id="0" name=""/>
        <dsp:cNvSpPr/>
      </dsp:nvSpPr>
      <dsp:spPr>
        <a:xfrm>
          <a:off x="0" y="13717"/>
          <a:ext cx="10058399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600" kern="1200" baseline="0" dirty="0"/>
          </a:br>
          <a:r>
            <a:rPr lang="en-US" sz="2000" kern="1200" baseline="0" dirty="0"/>
            <a:t>For International Scholars – Review Passport and Work Authorization Documents</a:t>
          </a:r>
          <a:endParaRPr lang="en-US" sz="2000" kern="1200" dirty="0"/>
        </a:p>
      </dsp:txBody>
      <dsp:txXfrm>
        <a:off x="44637" y="58354"/>
        <a:ext cx="9969125" cy="825124"/>
      </dsp:txXfrm>
    </dsp:sp>
  </dsp:spTree>
</dsp:drawing>
</file>

<file path=ppt/diagrams/drawing1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85A855A-7E17-4694-8F14-6CBAFEF7DD60}">
      <dsp:nvSpPr>
        <dsp:cNvPr id="0" name=""/>
        <dsp:cNvSpPr/>
      </dsp:nvSpPr>
      <dsp:spPr>
        <a:xfrm>
          <a:off x="0" y="28336"/>
          <a:ext cx="4937760" cy="116064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International Scholars must upload</a:t>
          </a:r>
          <a:endParaRPr lang="en-US" sz="2400" kern="1200" dirty="0"/>
        </a:p>
      </dsp:txBody>
      <dsp:txXfrm>
        <a:off x="56658" y="84994"/>
        <a:ext cx="4824444" cy="1047324"/>
      </dsp:txXfrm>
    </dsp:sp>
    <dsp:sp modelId="{ADCFEBA7-1CD2-4D29-8129-7C51CD747118}">
      <dsp:nvSpPr>
        <dsp:cNvPr id="0" name=""/>
        <dsp:cNvSpPr/>
      </dsp:nvSpPr>
      <dsp:spPr>
        <a:xfrm>
          <a:off x="0" y="1188976"/>
          <a:ext cx="4937760" cy="147590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6774" tIns="30480" rIns="170688" bIns="3048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PDF copy of </a:t>
          </a:r>
          <a:r>
            <a:rPr lang="en-US" sz="2400" b="1" kern="1200" dirty="0">
              <a:solidFill>
                <a:schemeClr val="accent3"/>
              </a:solidFill>
            </a:rPr>
            <a:t>bio-demographic passport page</a:t>
          </a:r>
          <a:endParaRPr lang="en-US" sz="2400" kern="1200" dirty="0">
            <a:solidFill>
              <a:schemeClr val="accent3"/>
            </a:solidFill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Any prior US immigration documents (DS-2019, I-20, etc.)</a:t>
          </a:r>
        </a:p>
      </dsp:txBody>
      <dsp:txXfrm>
        <a:off x="0" y="1188976"/>
        <a:ext cx="4937760" cy="1475909"/>
      </dsp:txXfrm>
    </dsp:sp>
    <dsp:sp modelId="{E15D64AB-5EB9-4C10-B71E-F61E5F4A7217}">
      <dsp:nvSpPr>
        <dsp:cNvPr id="0" name=""/>
        <dsp:cNvSpPr/>
      </dsp:nvSpPr>
      <dsp:spPr>
        <a:xfrm>
          <a:off x="0" y="2664886"/>
          <a:ext cx="4937760" cy="116064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56658" y="2721544"/>
        <a:ext cx="4824444" cy="1047324"/>
      </dsp:txXfrm>
    </dsp:sp>
  </dsp:spTree>
</dsp:drawing>
</file>

<file path=ppt/diagrams/drawing1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26BC2D5-2964-4CA6-9881-B2E41B97A64E}">
      <dsp:nvSpPr>
        <dsp:cNvPr id="0" name=""/>
        <dsp:cNvSpPr/>
      </dsp:nvSpPr>
      <dsp:spPr>
        <a:xfrm rot="5400000">
          <a:off x="3154701" y="-1216183"/>
          <a:ext cx="683661" cy="3290854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2"/>
              </a:solidFill>
            </a:rPr>
            <a:t>Postdoc Admin</a:t>
          </a:r>
          <a:r>
            <a:rPr lang="en-US" sz="1400" kern="1200" dirty="0">
              <a:solidFill>
                <a:schemeClr val="accent2"/>
              </a:solidFill>
            </a:rPr>
            <a:t> submits </a:t>
          </a:r>
          <a:r>
            <a:rPr lang="en-US" sz="1400" b="1" kern="1200" dirty="0">
              <a:solidFill>
                <a:schemeClr val="accent2"/>
              </a:solidFill>
            </a:rPr>
            <a:t>DS-2019 web form </a:t>
          </a:r>
          <a:r>
            <a:rPr lang="en-US" sz="1400" kern="1200" dirty="0">
              <a:solidFill>
                <a:schemeClr val="accent2"/>
              </a:solidFill>
            </a:rPr>
            <a:t>with Recommendation form</a:t>
          </a:r>
        </a:p>
      </dsp:txBody>
      <dsp:txXfrm rot="-5400000">
        <a:off x="1851105" y="120787"/>
        <a:ext cx="3257480" cy="616913"/>
      </dsp:txXfrm>
    </dsp:sp>
    <dsp:sp modelId="{79A03B69-B091-4D04-8913-23313A4EE176}">
      <dsp:nvSpPr>
        <dsp:cNvPr id="0" name=""/>
        <dsp:cNvSpPr/>
      </dsp:nvSpPr>
      <dsp:spPr>
        <a:xfrm>
          <a:off x="0" y="1954"/>
          <a:ext cx="1851105" cy="85457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J-1 Scholars:</a:t>
          </a:r>
          <a:endParaRPr lang="en-US" sz="1800" kern="1200" dirty="0"/>
        </a:p>
      </dsp:txBody>
      <dsp:txXfrm>
        <a:off x="41717" y="43671"/>
        <a:ext cx="1767671" cy="771143"/>
      </dsp:txXfrm>
    </dsp:sp>
    <dsp:sp modelId="{119139BC-5C38-4BA0-82D4-467605D21B46}">
      <dsp:nvSpPr>
        <dsp:cNvPr id="0" name=""/>
        <dsp:cNvSpPr/>
      </dsp:nvSpPr>
      <dsp:spPr>
        <a:xfrm rot="5400000">
          <a:off x="3154701" y="-365913"/>
          <a:ext cx="683661" cy="329085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9530" tIns="24765" rIns="49530" bIns="2476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b="1" i="1" kern="1200" dirty="0">
              <a:solidFill>
                <a:schemeClr val="accent3"/>
              </a:solidFill>
            </a:rPr>
            <a:t>Candidate</a:t>
          </a:r>
          <a:r>
            <a:rPr lang="en-US" sz="1300" kern="1200" dirty="0">
              <a:solidFill>
                <a:schemeClr val="accent3"/>
              </a:solidFill>
            </a:rPr>
            <a:t> uploads a PDF copy of the </a:t>
          </a:r>
          <a:r>
            <a:rPr lang="en-US" sz="1300" b="1" kern="1200" dirty="0">
              <a:solidFill>
                <a:schemeClr val="accent3"/>
              </a:solidFill>
            </a:rPr>
            <a:t>EAD card, </a:t>
          </a:r>
          <a:r>
            <a:rPr lang="en-US" sz="1300" kern="1200" dirty="0">
              <a:solidFill>
                <a:schemeClr val="accent3"/>
              </a:solidFill>
            </a:rPr>
            <a:t>or if not yet issued, a PDF copy of the EAD application or USCIS receipt</a:t>
          </a:r>
        </a:p>
      </dsp:txBody>
      <dsp:txXfrm rot="-5400000">
        <a:off x="1851105" y="971057"/>
        <a:ext cx="3257480" cy="616913"/>
      </dsp:txXfrm>
    </dsp:sp>
    <dsp:sp modelId="{939FFADB-13BF-43EA-8742-7C0909D65B53}">
      <dsp:nvSpPr>
        <dsp:cNvPr id="0" name=""/>
        <dsp:cNvSpPr/>
      </dsp:nvSpPr>
      <dsp:spPr>
        <a:xfrm>
          <a:off x="0" y="899260"/>
          <a:ext cx="1851105" cy="854577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F1 OPT Scholars:</a:t>
          </a:r>
          <a:endParaRPr lang="en-US" sz="1800" kern="1200" dirty="0"/>
        </a:p>
      </dsp:txBody>
      <dsp:txXfrm>
        <a:off x="41717" y="940977"/>
        <a:ext cx="1767671" cy="771143"/>
      </dsp:txXfrm>
    </dsp:sp>
    <dsp:sp modelId="{3DA168D3-0DF7-4495-9B60-88648E9F19B9}">
      <dsp:nvSpPr>
        <dsp:cNvPr id="0" name=""/>
        <dsp:cNvSpPr/>
      </dsp:nvSpPr>
      <dsp:spPr>
        <a:xfrm rot="5400000">
          <a:off x="3154701" y="578428"/>
          <a:ext cx="683661" cy="3290854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9530" tIns="24765" rIns="49530" bIns="2476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4"/>
              </a:solidFill>
            </a:rPr>
            <a:t>Candidate</a:t>
          </a:r>
          <a:r>
            <a:rPr lang="en-US" sz="1400" kern="1200" dirty="0">
              <a:solidFill>
                <a:schemeClr val="accent4"/>
              </a:solidFill>
            </a:rPr>
            <a:t> uploads a PDF copy of the </a:t>
          </a:r>
          <a:r>
            <a:rPr lang="en-US" sz="1400" b="1" kern="1200" dirty="0">
              <a:solidFill>
                <a:schemeClr val="accent4"/>
              </a:solidFill>
            </a:rPr>
            <a:t>most recent I-797 approval notice</a:t>
          </a:r>
          <a:endParaRPr lang="en-US" sz="1400" kern="1200" dirty="0">
            <a:solidFill>
              <a:schemeClr val="accent4"/>
            </a:solidFill>
          </a:endParaRPr>
        </a:p>
      </dsp:txBody>
      <dsp:txXfrm rot="-5400000">
        <a:off x="1851105" y="1915398"/>
        <a:ext cx="3257480" cy="616913"/>
      </dsp:txXfrm>
    </dsp:sp>
    <dsp:sp modelId="{261F2D43-DCF4-4504-94E3-32ACD937644B}">
      <dsp:nvSpPr>
        <dsp:cNvPr id="0" name=""/>
        <dsp:cNvSpPr/>
      </dsp:nvSpPr>
      <dsp:spPr>
        <a:xfrm>
          <a:off x="0" y="1796567"/>
          <a:ext cx="1851105" cy="854577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H-1B Visa Holders:</a:t>
          </a:r>
          <a:endParaRPr lang="en-US" sz="1800" kern="1200" dirty="0"/>
        </a:p>
      </dsp:txBody>
      <dsp:txXfrm>
        <a:off x="41717" y="1838284"/>
        <a:ext cx="1767671" cy="771143"/>
      </dsp:txXfrm>
    </dsp:sp>
    <dsp:sp modelId="{10D1482E-4ECD-4B3E-8BCD-A0B6B3760ACB}">
      <dsp:nvSpPr>
        <dsp:cNvPr id="0" name=""/>
        <dsp:cNvSpPr/>
      </dsp:nvSpPr>
      <dsp:spPr>
        <a:xfrm rot="5400000">
          <a:off x="3154701" y="1475735"/>
          <a:ext cx="683661" cy="3290854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9530" tIns="24765" rIns="49530" bIns="2476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5"/>
              </a:solidFill>
            </a:rPr>
            <a:t>Candidate</a:t>
          </a:r>
          <a:r>
            <a:rPr lang="en-US" sz="1400" kern="1200" dirty="0">
              <a:solidFill>
                <a:schemeClr val="accent5"/>
              </a:solidFill>
            </a:rPr>
            <a:t> uploads a PDF copy of the </a:t>
          </a:r>
          <a:r>
            <a:rPr lang="en-US" sz="1400" b="1" kern="1200" dirty="0">
              <a:solidFill>
                <a:schemeClr val="accent5"/>
              </a:solidFill>
            </a:rPr>
            <a:t>Permanent Resident (green card)</a:t>
          </a:r>
          <a:endParaRPr lang="en-US" sz="1400" kern="1200" dirty="0">
            <a:solidFill>
              <a:schemeClr val="accent5"/>
            </a:solidFill>
          </a:endParaRPr>
        </a:p>
      </dsp:txBody>
      <dsp:txXfrm rot="-5400000">
        <a:off x="1851105" y="2812705"/>
        <a:ext cx="3257480" cy="616913"/>
      </dsp:txXfrm>
    </dsp:sp>
    <dsp:sp modelId="{CAECA847-6DEC-4E9E-ACD5-3175F6627626}">
      <dsp:nvSpPr>
        <dsp:cNvPr id="0" name=""/>
        <dsp:cNvSpPr/>
      </dsp:nvSpPr>
      <dsp:spPr>
        <a:xfrm>
          <a:off x="0" y="2693873"/>
          <a:ext cx="1851105" cy="854577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Permanent Residents:</a:t>
          </a:r>
          <a:endParaRPr lang="en-US" sz="1800" kern="1200" dirty="0"/>
        </a:p>
      </dsp:txBody>
      <dsp:txXfrm>
        <a:off x="41717" y="2735590"/>
        <a:ext cx="1767671" cy="771143"/>
      </dsp:txXfrm>
    </dsp:sp>
    <dsp:sp modelId="{31DB48F0-1D9C-4FC4-986A-381921AB8087}">
      <dsp:nvSpPr>
        <dsp:cNvPr id="0" name=""/>
        <dsp:cNvSpPr/>
      </dsp:nvSpPr>
      <dsp:spPr>
        <a:xfrm rot="5400000">
          <a:off x="3154701" y="2373041"/>
          <a:ext cx="683661" cy="3290854"/>
        </a:xfrm>
        <a:prstGeom prst="round2Same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9530" tIns="24765" rIns="49530" bIns="2476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6">
                  <a:lumMod val="50000"/>
                </a:schemeClr>
              </a:solidFill>
            </a:rPr>
            <a:t>Candidate</a:t>
          </a:r>
          <a:r>
            <a:rPr lang="en-US" sz="1400" kern="1200" dirty="0">
              <a:solidFill>
                <a:schemeClr val="accent6">
                  <a:lumMod val="50000"/>
                </a:schemeClr>
              </a:solidFill>
            </a:rPr>
            <a:t> uploads a PDF copy of the </a:t>
          </a:r>
          <a:r>
            <a:rPr lang="en-US" sz="1400" b="1" kern="1200" dirty="0">
              <a:solidFill>
                <a:schemeClr val="accent6">
                  <a:lumMod val="50000"/>
                </a:schemeClr>
              </a:solidFill>
            </a:rPr>
            <a:t>DS-2019 AT (Academic Training) issued by the PhD institution</a:t>
          </a:r>
          <a:endParaRPr lang="en-US" sz="1400" kern="1200" dirty="0">
            <a:solidFill>
              <a:schemeClr val="accent6">
                <a:lumMod val="50000"/>
              </a:schemeClr>
            </a:solidFill>
          </a:endParaRPr>
        </a:p>
      </dsp:txBody>
      <dsp:txXfrm rot="-5400000">
        <a:off x="1851105" y="3710011"/>
        <a:ext cx="3257480" cy="616913"/>
      </dsp:txXfrm>
    </dsp:sp>
    <dsp:sp modelId="{E74986EC-9F27-4824-AA2C-0CE4569341DF}">
      <dsp:nvSpPr>
        <dsp:cNvPr id="0" name=""/>
        <dsp:cNvSpPr/>
      </dsp:nvSpPr>
      <dsp:spPr>
        <a:xfrm>
          <a:off x="0" y="3591179"/>
          <a:ext cx="1851105" cy="854577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J-1 visa sponsored by Postdoc’s PhD institution:</a:t>
          </a:r>
          <a:r>
            <a:rPr lang="en-US" sz="1600" kern="1200" dirty="0"/>
            <a:t> </a:t>
          </a:r>
        </a:p>
      </dsp:txBody>
      <dsp:txXfrm>
        <a:off x="41717" y="3632896"/>
        <a:ext cx="1767671" cy="771143"/>
      </dsp:txXfrm>
    </dsp:sp>
  </dsp:spTree>
</dsp:drawing>
</file>

<file path=ppt/diagrams/drawing1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7EEB17-D15C-4853-80EE-84AD3939FB29}">
      <dsp:nvSpPr>
        <dsp:cNvPr id="0" name=""/>
        <dsp:cNvSpPr/>
      </dsp:nvSpPr>
      <dsp:spPr>
        <a:xfrm>
          <a:off x="0" y="249"/>
          <a:ext cx="10043106" cy="91033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For Outside Funded Candidates – </a:t>
          </a:r>
          <a:r>
            <a:rPr lang="en-US" sz="2000" kern="1200" baseline="0" dirty="0"/>
            <a:t>Review Outside Funding Documents</a:t>
          </a:r>
          <a:endParaRPr lang="en-US" sz="2000" kern="1200" dirty="0"/>
        </a:p>
      </dsp:txBody>
      <dsp:txXfrm>
        <a:off x="44439" y="44688"/>
        <a:ext cx="9954228" cy="821459"/>
      </dsp:txXfrm>
    </dsp:sp>
  </dsp:spTree>
</dsp:drawing>
</file>

<file path=ppt/diagrams/drawing1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4C7B71-CBFC-4A9E-A90A-FD1764DF87D2}">
      <dsp:nvSpPr>
        <dsp:cNvPr id="0" name=""/>
        <dsp:cNvSpPr/>
      </dsp:nvSpPr>
      <dsp:spPr>
        <a:xfrm>
          <a:off x="0" y="347152"/>
          <a:ext cx="10043106" cy="83537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 dirty="0"/>
            <a:t>Postdocs with outside, direct-pay funding </a:t>
          </a:r>
          <a:r>
            <a:rPr lang="en-US" sz="2100" kern="1200" dirty="0"/>
            <a:t>(not through Stanford Payroll) must upload a copy of the </a:t>
          </a:r>
          <a:r>
            <a:rPr lang="en-US" sz="2100" b="1" kern="1200" dirty="0"/>
            <a:t>Notice of Award or Funding Letter</a:t>
          </a:r>
          <a:endParaRPr lang="en-US" sz="2100" kern="1200" dirty="0"/>
        </a:p>
      </dsp:txBody>
      <dsp:txXfrm>
        <a:off x="40780" y="387932"/>
        <a:ext cx="9961546" cy="753819"/>
      </dsp:txXfrm>
    </dsp:sp>
    <dsp:sp modelId="{D5FAAD42-C836-415F-B27C-2C05673F2CFE}">
      <dsp:nvSpPr>
        <dsp:cNvPr id="0" name=""/>
        <dsp:cNvSpPr/>
      </dsp:nvSpPr>
      <dsp:spPr>
        <a:xfrm>
          <a:off x="0" y="1182532"/>
          <a:ext cx="10043106" cy="8259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869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Funding letters that denote payment in foreign currency must include conversion to USD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i="1" kern="1200" dirty="0">
              <a:solidFill>
                <a:schemeClr val="accent3"/>
              </a:solidFill>
            </a:rPr>
            <a:t>Postdoc Admin </a:t>
          </a:r>
          <a:r>
            <a:rPr lang="en-US" sz="1600" kern="1200" dirty="0">
              <a:solidFill>
                <a:schemeClr val="accent3"/>
              </a:solidFill>
            </a:rPr>
            <a:t>must upload a currency conversion printout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hlinkClick xmlns:r="http://schemas.openxmlformats.org/officeDocument/2006/relationships" r:id="rId1"/>
            </a:rPr>
            <a:t>www.oanda.com</a:t>
          </a:r>
          <a:r>
            <a:rPr lang="en-US" sz="1600" b="1" kern="1200" dirty="0"/>
            <a:t> </a:t>
          </a:r>
          <a:r>
            <a:rPr lang="en-US" sz="1600" kern="1200" dirty="0">
              <a:solidFill>
                <a:schemeClr val="accent3"/>
              </a:solidFill>
            </a:rPr>
            <a:t>is a good resource for currency conversion rates/printouts</a:t>
          </a:r>
        </a:p>
      </dsp:txBody>
      <dsp:txXfrm>
        <a:off x="0" y="1182532"/>
        <a:ext cx="10043106" cy="825930"/>
      </dsp:txXfrm>
    </dsp:sp>
    <dsp:sp modelId="{1341C3EC-F5F8-4A04-9C21-CF02DA2A5033}">
      <dsp:nvSpPr>
        <dsp:cNvPr id="0" name=""/>
        <dsp:cNvSpPr/>
      </dsp:nvSpPr>
      <dsp:spPr>
        <a:xfrm>
          <a:off x="0" y="2008462"/>
          <a:ext cx="10043106" cy="835379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i="1" kern="1200"/>
            <a:t>REMINDER</a:t>
          </a:r>
          <a:r>
            <a:rPr lang="en-US" sz="2100" i="1" kern="1200"/>
            <a:t>: Postdoc Admin must review currency exchange rates every quarter to ensure outside funding meets the required minimum for the duration of the appointment</a:t>
          </a:r>
          <a:endParaRPr lang="en-US" sz="2100" kern="1200"/>
        </a:p>
      </dsp:txBody>
      <dsp:txXfrm>
        <a:off x="40780" y="2049242"/>
        <a:ext cx="9961546" cy="753819"/>
      </dsp:txXfrm>
    </dsp:sp>
    <dsp:sp modelId="{5BD78138-2927-48D6-97B7-95AC096FFB69}">
      <dsp:nvSpPr>
        <dsp:cNvPr id="0" name=""/>
        <dsp:cNvSpPr/>
      </dsp:nvSpPr>
      <dsp:spPr>
        <a:xfrm>
          <a:off x="0" y="2843842"/>
          <a:ext cx="10043106" cy="4999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869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i="1" kern="1200" dirty="0">
              <a:solidFill>
                <a:schemeClr val="accent4"/>
              </a:solidFill>
            </a:rPr>
            <a:t>Outside funding that falls below the required minimum must be supplemented up to at least the required minimum by the appointing department / faculty sponsor</a:t>
          </a:r>
          <a:endParaRPr lang="en-US" sz="1600" kern="1200" dirty="0">
            <a:solidFill>
              <a:schemeClr val="accent4"/>
            </a:solidFill>
          </a:endParaRPr>
        </a:p>
      </dsp:txBody>
      <dsp:txXfrm>
        <a:off x="0" y="2843842"/>
        <a:ext cx="10043106" cy="499904"/>
      </dsp:txXfrm>
    </dsp:sp>
    <dsp:sp modelId="{A355CEF0-E32D-4690-BD2A-07C8C229AA4D}">
      <dsp:nvSpPr>
        <dsp:cNvPr id="0" name=""/>
        <dsp:cNvSpPr/>
      </dsp:nvSpPr>
      <dsp:spPr>
        <a:xfrm>
          <a:off x="0" y="3343747"/>
          <a:ext cx="10043106" cy="83537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40780" y="3384527"/>
        <a:ext cx="9961546" cy="753819"/>
      </dsp:txXfrm>
    </dsp:sp>
  </dsp:spTree>
</dsp:drawing>
</file>

<file path=ppt/diagrams/drawing1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BC94FD9-A362-4640-8862-BDED5401781E}">
      <dsp:nvSpPr>
        <dsp:cNvPr id="0" name=""/>
        <dsp:cNvSpPr/>
      </dsp:nvSpPr>
      <dsp:spPr>
        <a:xfrm>
          <a:off x="0" y="437"/>
          <a:ext cx="10034315" cy="89523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500" kern="1200" baseline="0" dirty="0"/>
          </a:br>
          <a:r>
            <a:rPr lang="en-US" sz="2400" kern="1200" baseline="0" dirty="0"/>
            <a:t>Finishing the Data Form Review</a:t>
          </a:r>
          <a:endParaRPr lang="en-US" sz="2400" kern="1200" dirty="0"/>
        </a:p>
      </dsp:txBody>
      <dsp:txXfrm>
        <a:off x="43702" y="44139"/>
        <a:ext cx="9946911" cy="807832"/>
      </dsp:txXfrm>
    </dsp:sp>
  </dsp:spTree>
</dsp:drawing>
</file>

<file path=ppt/diagrams/drawing1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D2DB082-5537-4B96-BAED-D3F99DA08B4A}">
      <dsp:nvSpPr>
        <dsp:cNvPr id="0" name=""/>
        <dsp:cNvSpPr/>
      </dsp:nvSpPr>
      <dsp:spPr>
        <a:xfrm rot="5400000">
          <a:off x="1625803" y="489496"/>
          <a:ext cx="3219300" cy="3045132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7150" tIns="28575" rIns="57150" bIns="2857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Approve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Data form is complete and correct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Return</a:t>
          </a:r>
          <a:r>
            <a:rPr lang="en-US" sz="1500" kern="1200" dirty="0">
              <a:solidFill>
                <a:schemeClr val="accent3"/>
              </a:solidFill>
            </a:rPr>
            <a:t> 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Data form has errors that candidate must correct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Decline 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ENDS the invite process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Use ONLY if candidate declines offer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Print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Prints copy for PDF or paper file</a:t>
          </a:r>
        </a:p>
      </dsp:txBody>
      <dsp:txXfrm rot="-5400000">
        <a:off x="1712887" y="551064"/>
        <a:ext cx="2896481" cy="2921998"/>
      </dsp:txXfrm>
    </dsp:sp>
    <dsp:sp modelId="{2ADC67D1-D1E2-410D-A271-E4F6BF83FE0F}">
      <dsp:nvSpPr>
        <dsp:cNvPr id="0" name=""/>
        <dsp:cNvSpPr/>
      </dsp:nvSpPr>
      <dsp:spPr>
        <a:xfrm>
          <a:off x="0" y="0"/>
          <a:ext cx="1712887" cy="4024125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8110" tIns="59055" rIns="118110" bIns="59055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b="1" kern="1200" dirty="0"/>
            <a:t>Action Buttons</a:t>
          </a:r>
          <a:endParaRPr lang="en-US" sz="3100" kern="1200" dirty="0"/>
        </a:p>
      </dsp:txBody>
      <dsp:txXfrm>
        <a:off x="83616" y="83616"/>
        <a:ext cx="1545655" cy="3856893"/>
      </dsp:txXfrm>
    </dsp:sp>
  </dsp:spTree>
</dsp:drawing>
</file>

<file path=ppt/diagrams/drawing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9028A5-A46A-4E92-A1AD-A43B956CD7AB}">
      <dsp:nvSpPr>
        <dsp:cNvPr id="0" name=""/>
        <dsp:cNvSpPr/>
      </dsp:nvSpPr>
      <dsp:spPr>
        <a:xfrm>
          <a:off x="0" y="59651"/>
          <a:ext cx="4822507" cy="4297693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dirty="0">
              <a:solidFill>
                <a:schemeClr val="accent2"/>
              </a:solidFill>
            </a:rPr>
            <a:t>OPA’s Website Contains</a:t>
          </a:r>
        </a:p>
      </dsp:txBody>
      <dsp:txXfrm>
        <a:off x="0" y="59651"/>
        <a:ext cx="4822507" cy="1289308"/>
      </dsp:txXfrm>
    </dsp:sp>
    <dsp:sp modelId="{E9184463-6284-46CC-BEBF-303D996985E2}">
      <dsp:nvSpPr>
        <dsp:cNvPr id="0" name=""/>
        <dsp:cNvSpPr/>
      </dsp:nvSpPr>
      <dsp:spPr>
        <a:xfrm>
          <a:off x="487263" y="1314083"/>
          <a:ext cx="3858005" cy="36575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All </a:t>
          </a:r>
          <a:r>
            <a:rPr lang="en-US" sz="1800" b="1" kern="1200" dirty="0">
              <a:hlinkClick xmlns:r="http://schemas.openxmlformats.org/officeDocument/2006/relationships" r:id="rId1"/>
            </a:rPr>
            <a:t>Policy</a:t>
          </a:r>
          <a:r>
            <a:rPr lang="en-US" sz="1800" b="1" kern="1200" dirty="0"/>
            <a:t> and </a:t>
          </a:r>
          <a:r>
            <a:rPr lang="en-US" sz="1800" b="1" kern="1200" dirty="0">
              <a:hlinkClick xmlns:r="http://schemas.openxmlformats.org/officeDocument/2006/relationships" r:id="rId2"/>
            </a:rPr>
            <a:t>Procedural</a:t>
          </a:r>
          <a:r>
            <a:rPr lang="en-US" sz="1800" b="1" kern="1200" dirty="0"/>
            <a:t> Information</a:t>
          </a:r>
        </a:p>
      </dsp:txBody>
      <dsp:txXfrm>
        <a:off x="497976" y="1324796"/>
        <a:ext cx="3836579" cy="344331"/>
      </dsp:txXfrm>
    </dsp:sp>
    <dsp:sp modelId="{A5E68A0F-2E07-4292-AB15-91068FFB1B20}">
      <dsp:nvSpPr>
        <dsp:cNvPr id="0" name=""/>
        <dsp:cNvSpPr/>
      </dsp:nvSpPr>
      <dsp:spPr>
        <a:xfrm>
          <a:off x="487263" y="1762465"/>
          <a:ext cx="3858005" cy="53705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rgbClr val="92D050"/>
              </a:solidFill>
              <a:hlinkClick xmlns:r="http://schemas.openxmlformats.org/officeDocument/2006/relationships"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Admin Home Page</a:t>
          </a:r>
          <a:endParaRPr lang="en-US" sz="1800" b="1" kern="1200" dirty="0">
            <a:solidFill>
              <a:srgbClr val="92D050"/>
            </a:solidFill>
          </a:endParaRPr>
        </a:p>
      </dsp:txBody>
      <dsp:txXfrm>
        <a:off x="502993" y="1778195"/>
        <a:ext cx="3826545" cy="505597"/>
      </dsp:txXfrm>
    </dsp:sp>
    <dsp:sp modelId="{8E35CB7D-FF6E-465B-B024-8F319B325CB9}">
      <dsp:nvSpPr>
        <dsp:cNvPr id="0" name=""/>
        <dsp:cNvSpPr/>
      </dsp:nvSpPr>
      <dsp:spPr>
        <a:xfrm>
          <a:off x="487263" y="2382146"/>
          <a:ext cx="3858005" cy="53705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rgbClr val="92D050"/>
              </a:solidFill>
              <a:hlinkClick xmlns:r="http://schemas.openxmlformats.org/officeDocument/2006/relationships" r:id="rId4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PD Web Forms Training Slides and Job Aids</a:t>
          </a:r>
          <a:endParaRPr lang="en-US" sz="1800" b="1" kern="1200" dirty="0">
            <a:solidFill>
              <a:srgbClr val="92D050"/>
            </a:solidFill>
          </a:endParaRPr>
        </a:p>
      </dsp:txBody>
      <dsp:txXfrm>
        <a:off x="502993" y="2397876"/>
        <a:ext cx="3826545" cy="505597"/>
      </dsp:txXfrm>
    </dsp:sp>
    <dsp:sp modelId="{D7E869D5-99BB-493A-A09A-84B0F3E1A63A}">
      <dsp:nvSpPr>
        <dsp:cNvPr id="0" name=""/>
        <dsp:cNvSpPr/>
      </dsp:nvSpPr>
      <dsp:spPr>
        <a:xfrm>
          <a:off x="487263" y="3001827"/>
          <a:ext cx="3858005" cy="53705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hlinkClick xmlns:r="http://schemas.openxmlformats.org/officeDocument/2006/relationships" r:id="rId5"/>
            </a:rPr>
            <a:t>Postdoctoral Benefits Information</a:t>
          </a:r>
          <a:endParaRPr lang="en-US" sz="1800" b="1" kern="1200" dirty="0"/>
        </a:p>
      </dsp:txBody>
      <dsp:txXfrm>
        <a:off x="502993" y="3017557"/>
        <a:ext cx="3826545" cy="505597"/>
      </dsp:txXfrm>
    </dsp:sp>
    <dsp:sp modelId="{80F7AE90-7070-429F-A4C9-1C141B40A56A}">
      <dsp:nvSpPr>
        <dsp:cNvPr id="0" name=""/>
        <dsp:cNvSpPr/>
      </dsp:nvSpPr>
      <dsp:spPr>
        <a:xfrm>
          <a:off x="487263" y="3621509"/>
          <a:ext cx="3858005" cy="53705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rgbClr val="92D050"/>
              </a:solidFill>
              <a:hlinkClick xmlns:r="http://schemas.openxmlformats.org/officeDocument/2006/relationships" r:id="rId6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Postdoc Administrator Blog</a:t>
          </a:r>
          <a:endParaRPr lang="en-US" sz="1800" b="1" kern="1200" dirty="0">
            <a:solidFill>
              <a:srgbClr val="92D050"/>
            </a:solidFill>
          </a:endParaRPr>
        </a:p>
      </dsp:txBody>
      <dsp:txXfrm>
        <a:off x="502993" y="3637239"/>
        <a:ext cx="3826545" cy="505597"/>
      </dsp:txXfrm>
    </dsp:sp>
    <dsp:sp modelId="{C9D54FFF-0C09-4171-8298-94388D8F2AFC}">
      <dsp:nvSpPr>
        <dsp:cNvPr id="0" name=""/>
        <dsp:cNvSpPr/>
      </dsp:nvSpPr>
      <dsp:spPr>
        <a:xfrm>
          <a:off x="5061170" y="59651"/>
          <a:ext cx="4822507" cy="4297693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hlinkClick xmlns:r="http://schemas.openxmlformats.org/officeDocument/2006/relationships" r:id="rId7"/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hlinkClick xmlns:r="http://schemas.openxmlformats.org/officeDocument/2006/relationships" r:id="rId7"/>
            </a:rPr>
            <a:t>http://postdocs.stanford.edu </a:t>
          </a:r>
          <a:endParaRPr lang="en-US" sz="2000" b="1" kern="1200" dirty="0"/>
        </a:p>
      </dsp:txBody>
      <dsp:txXfrm>
        <a:off x="5061170" y="59651"/>
        <a:ext cx="4822507" cy="1289308"/>
      </dsp:txXfrm>
    </dsp:sp>
  </dsp:spTree>
</dsp:drawing>
</file>

<file path=ppt/diagrams/drawing1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083AA2-2A5C-477F-AEC5-6EACD3360ADC}">
      <dsp:nvSpPr>
        <dsp:cNvPr id="0" name=""/>
        <dsp:cNvSpPr/>
      </dsp:nvSpPr>
      <dsp:spPr>
        <a:xfrm>
          <a:off x="0" y="102604"/>
          <a:ext cx="10025521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Admin Approval Message</a:t>
          </a:r>
          <a:endParaRPr lang="en-US" sz="2400" kern="1200" dirty="0"/>
        </a:p>
      </dsp:txBody>
      <dsp:txXfrm>
        <a:off x="42307" y="144911"/>
        <a:ext cx="9940907" cy="782044"/>
      </dsp:txXfrm>
    </dsp:sp>
  </dsp:spTree>
</dsp:drawing>
</file>

<file path=ppt/diagrams/drawing1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E8142A-9C1F-4AD7-8A0B-6ED9E01FEF20}">
      <dsp:nvSpPr>
        <dsp:cNvPr id="0" name=""/>
        <dsp:cNvSpPr/>
      </dsp:nvSpPr>
      <dsp:spPr>
        <a:xfrm>
          <a:off x="0" y="31939"/>
          <a:ext cx="4675820" cy="95471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After approval, the data form is no longer available in workflow</a:t>
          </a:r>
          <a:endParaRPr lang="en-US" sz="2400" kern="1200" dirty="0"/>
        </a:p>
      </dsp:txBody>
      <dsp:txXfrm>
        <a:off x="46606" y="78545"/>
        <a:ext cx="4582608" cy="861507"/>
      </dsp:txXfrm>
    </dsp:sp>
    <dsp:sp modelId="{39F07AF7-4558-4CB4-A6FE-0C164AA443F7}">
      <dsp:nvSpPr>
        <dsp:cNvPr id="0" name=""/>
        <dsp:cNvSpPr/>
      </dsp:nvSpPr>
      <dsp:spPr>
        <a:xfrm>
          <a:off x="0" y="986659"/>
          <a:ext cx="4675820" cy="13165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457" tIns="30480" rIns="170688" bIns="30480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To view an approved data form: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Create a recommendation form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Click “Complete Information Sheet” link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Data form opens</a:t>
          </a:r>
        </a:p>
      </dsp:txBody>
      <dsp:txXfrm>
        <a:off x="0" y="986659"/>
        <a:ext cx="4675820" cy="1316520"/>
      </dsp:txXfrm>
    </dsp:sp>
    <dsp:sp modelId="{7916E630-0F4B-4EA6-8543-A921948E5693}">
      <dsp:nvSpPr>
        <dsp:cNvPr id="0" name=""/>
        <dsp:cNvSpPr/>
      </dsp:nvSpPr>
      <dsp:spPr>
        <a:xfrm>
          <a:off x="0" y="2303179"/>
          <a:ext cx="4675820" cy="95471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none" kern="1200" dirty="0"/>
            <a:t>Good to Know</a:t>
          </a:r>
          <a:r>
            <a:rPr lang="en-US" sz="2400" u="none" kern="1200" dirty="0"/>
            <a:t>  </a:t>
          </a:r>
        </a:p>
      </dsp:txBody>
      <dsp:txXfrm>
        <a:off x="46606" y="2349785"/>
        <a:ext cx="4582608" cy="861507"/>
      </dsp:txXfrm>
    </dsp:sp>
    <dsp:sp modelId="{B5B7F672-1C87-4DC4-9EB0-6F154CCD6D71}">
      <dsp:nvSpPr>
        <dsp:cNvPr id="0" name=""/>
        <dsp:cNvSpPr/>
      </dsp:nvSpPr>
      <dsp:spPr>
        <a:xfrm>
          <a:off x="0" y="3257899"/>
          <a:ext cx="4675820" cy="8694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8457" tIns="30480" rIns="170688" bIns="30480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900" kern="1200" dirty="0">
              <a:solidFill>
                <a:schemeClr val="accent4"/>
              </a:solidFill>
            </a:rPr>
            <a:t>Copy the data form WF Trans ID number here, for later use with the recommendation form</a:t>
          </a:r>
        </a:p>
      </dsp:txBody>
      <dsp:txXfrm>
        <a:off x="0" y="3257899"/>
        <a:ext cx="4675820" cy="869400"/>
      </dsp:txXfrm>
    </dsp:sp>
  </dsp:spTree>
</dsp:drawing>
</file>

<file path=ppt/diagrams/drawing1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FC34C13-A0E6-48EA-8C31-BD4101386D1B}">
      <dsp:nvSpPr>
        <dsp:cNvPr id="0" name=""/>
        <dsp:cNvSpPr/>
      </dsp:nvSpPr>
      <dsp:spPr>
        <a:xfrm>
          <a:off x="0" y="64008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3660" tIns="36830" rIns="0" bIns="36830" numCol="1" spcCol="1270" anchor="ctr" anchorCtr="0">
          <a:noAutofit/>
        </a:bodyPr>
        <a:lstStyle/>
        <a:p>
          <a:pPr marL="0" lvl="0" indent="0" algn="ctr" defTabSz="2578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800" b="1" i="1" kern="1200" baseline="0"/>
            <a:t>New Appointment: </a:t>
          </a:r>
          <a:endParaRPr lang="en-US" sz="5800" kern="1200"/>
        </a:p>
      </dsp:txBody>
      <dsp:txXfrm>
        <a:off x="2501561" y="1252762"/>
        <a:ext cx="4315798" cy="1779405"/>
      </dsp:txXfrm>
    </dsp:sp>
  </dsp:spTree>
</dsp:drawing>
</file>

<file path=ppt/diagrams/drawing1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BFC725-89B0-4742-B2E9-FC10591063F4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b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baseline="0" dirty="0">
              <a:solidFill>
                <a:schemeClr val="accent2"/>
              </a:solidFill>
            </a:rPr>
            <a:t>Postdoc Admin: Create a Recommendation Form</a:t>
          </a:r>
          <a:endParaRPr lang="en-US" sz="28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4053B498-A7F1-4B34-88C1-EFA377A7AC65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0ABDD5C-7673-4536-8741-F6C734F1AF87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EAB89E7-3502-4CBA-AFE3-828D4AC8DEAE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80E9D8E-8238-47E8-83D8-3CE408F3F460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56938F7-094C-4A0D-87C9-8F53761D0791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50140CE-BCA9-49AD-8267-87D9EF901A85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30AE54A-648B-44BD-8895-DD69F9B546A6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1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425CB3E-2888-44F0-8ABF-CD79B751F1C8}">
      <dsp:nvSpPr>
        <dsp:cNvPr id="0" name=""/>
        <dsp:cNvSpPr/>
      </dsp:nvSpPr>
      <dsp:spPr>
        <a:xfrm>
          <a:off x="0" y="459"/>
          <a:ext cx="10016729" cy="94091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Recommendation Form in Workflow</a:t>
          </a:r>
          <a:endParaRPr lang="en-US" sz="2400" kern="1200" dirty="0"/>
        </a:p>
      </dsp:txBody>
      <dsp:txXfrm>
        <a:off x="45932" y="46391"/>
        <a:ext cx="9924865" cy="849048"/>
      </dsp:txXfrm>
    </dsp:sp>
  </dsp:spTree>
</dsp:drawing>
</file>

<file path=ppt/diagrams/drawing1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A9A26D-9CA7-4366-AEF7-4A6E4517661E}">
      <dsp:nvSpPr>
        <dsp:cNvPr id="0" name=""/>
        <dsp:cNvSpPr/>
      </dsp:nvSpPr>
      <dsp:spPr>
        <a:xfrm>
          <a:off x="0" y="292406"/>
          <a:ext cx="3721784" cy="118695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7620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Postdoc Admin has two roles </a:t>
          </a:r>
          <a:r>
            <a:rPr lang="en-US" sz="2000" kern="1200" dirty="0"/>
            <a:t>in the Recommendation form</a:t>
          </a:r>
        </a:p>
      </dsp:txBody>
      <dsp:txXfrm>
        <a:off x="0" y="292406"/>
        <a:ext cx="3721784" cy="791300"/>
      </dsp:txXfrm>
    </dsp:sp>
    <dsp:sp modelId="{C8510C8F-EFD1-4904-9464-3C3D9EBB9A74}">
      <dsp:nvSpPr>
        <dsp:cNvPr id="0" name=""/>
        <dsp:cNvSpPr/>
      </dsp:nvSpPr>
      <dsp:spPr>
        <a:xfrm>
          <a:off x="762293" y="1083707"/>
          <a:ext cx="3721784" cy="28512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8016" tIns="128016" rIns="12801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Admin </a:t>
          </a:r>
          <a:r>
            <a:rPr lang="en-US" sz="1800" b="1" i="1" kern="1200" dirty="0">
              <a:solidFill>
                <a:schemeClr val="accent3"/>
              </a:solidFill>
            </a:rPr>
            <a:t>Data Entry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i="1" kern="1200" dirty="0">
              <a:solidFill>
                <a:schemeClr val="accent3"/>
              </a:solidFill>
            </a:rPr>
            <a:t>Creates</a:t>
          </a:r>
          <a:r>
            <a:rPr lang="en-US" sz="1800" kern="1200" dirty="0">
              <a:solidFill>
                <a:schemeClr val="accent3"/>
              </a:solidFill>
            </a:rPr>
            <a:t> Recommendation form and </a:t>
          </a:r>
          <a:r>
            <a:rPr lang="en-US" sz="1800" i="1" kern="1200" dirty="0">
              <a:solidFill>
                <a:schemeClr val="accent3"/>
              </a:solidFill>
            </a:rPr>
            <a:t>submits</a:t>
          </a:r>
          <a:r>
            <a:rPr lang="en-US" sz="1800" kern="1200" dirty="0">
              <a:solidFill>
                <a:schemeClr val="accent3"/>
              </a:solidFill>
            </a:rPr>
            <a:t> to Department Manager/DFA for approval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Admin </a:t>
          </a:r>
          <a:r>
            <a:rPr lang="en-US" sz="1800" b="1" i="1" kern="1200" dirty="0">
              <a:solidFill>
                <a:schemeClr val="accent3"/>
              </a:solidFill>
            </a:rPr>
            <a:t>Data Verify</a:t>
          </a:r>
          <a:r>
            <a:rPr lang="en-US" sz="1800" kern="1200" dirty="0">
              <a:solidFill>
                <a:schemeClr val="accent3"/>
              </a:solidFill>
            </a:rPr>
            <a:t> 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i="1" kern="1200" dirty="0">
              <a:solidFill>
                <a:schemeClr val="accent3"/>
              </a:solidFill>
            </a:rPr>
            <a:t>Reviews</a:t>
          </a:r>
          <a:r>
            <a:rPr lang="en-US" sz="1800" kern="1200" dirty="0">
              <a:solidFill>
                <a:schemeClr val="accent3"/>
              </a:solidFill>
            </a:rPr>
            <a:t> Recommendation form for errors or late changes in appointment terms and </a:t>
          </a:r>
          <a:r>
            <a:rPr lang="en-US" sz="1800" i="1" kern="1200" dirty="0">
              <a:solidFill>
                <a:schemeClr val="accent3"/>
              </a:solidFill>
            </a:rPr>
            <a:t>submits</a:t>
          </a:r>
          <a:r>
            <a:rPr lang="en-US" sz="1800" kern="1200" dirty="0">
              <a:solidFill>
                <a:schemeClr val="accent3"/>
              </a:solidFill>
            </a:rPr>
            <a:t> to OPA for approval</a:t>
          </a:r>
        </a:p>
      </dsp:txBody>
      <dsp:txXfrm>
        <a:off x="845802" y="1167216"/>
        <a:ext cx="3554766" cy="2684182"/>
      </dsp:txXfrm>
    </dsp:sp>
  </dsp:spTree>
</dsp:drawing>
</file>

<file path=ppt/diagrams/drawing1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0C66BE-A5D2-4004-ACC9-4DB2FDF639BF}">
      <dsp:nvSpPr>
        <dsp:cNvPr id="0" name=""/>
        <dsp:cNvSpPr/>
      </dsp:nvSpPr>
      <dsp:spPr>
        <a:xfrm>
          <a:off x="0" y="201"/>
          <a:ext cx="9981560" cy="90697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Create a Recommendation Form</a:t>
          </a:r>
          <a:endParaRPr lang="en-US" sz="2400" kern="1200" dirty="0"/>
        </a:p>
      </dsp:txBody>
      <dsp:txXfrm>
        <a:off x="44275" y="44476"/>
        <a:ext cx="9893010" cy="818428"/>
      </dsp:txXfrm>
    </dsp:sp>
  </dsp:spTree>
</dsp:drawing>
</file>

<file path=ppt/diagrams/drawing1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25EFE8-CFD6-4C07-A2F9-D740B23AE4C1}">
      <dsp:nvSpPr>
        <dsp:cNvPr id="0" name=""/>
        <dsp:cNvSpPr/>
      </dsp:nvSpPr>
      <dsp:spPr>
        <a:xfrm>
          <a:off x="638" y="550584"/>
          <a:ext cx="1494025" cy="74701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/>
            <a:t>Click OPA/Bechtel Center tab</a:t>
          </a:r>
          <a:endParaRPr lang="en-US" sz="1500" kern="1200"/>
        </a:p>
      </dsp:txBody>
      <dsp:txXfrm>
        <a:off x="22517" y="572463"/>
        <a:ext cx="1450267" cy="703254"/>
      </dsp:txXfrm>
    </dsp:sp>
    <dsp:sp modelId="{430193D6-FA01-435F-B631-060525CE4333}">
      <dsp:nvSpPr>
        <dsp:cNvPr id="0" name=""/>
        <dsp:cNvSpPr/>
      </dsp:nvSpPr>
      <dsp:spPr>
        <a:xfrm>
          <a:off x="150041" y="1297597"/>
          <a:ext cx="149402" cy="56025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60259"/>
              </a:lnTo>
              <a:lnTo>
                <a:pt x="149402" y="560259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59BE146-F4E4-4C44-8DA1-8626EDE35FED}">
      <dsp:nvSpPr>
        <dsp:cNvPr id="0" name=""/>
        <dsp:cNvSpPr/>
      </dsp:nvSpPr>
      <dsp:spPr>
        <a:xfrm>
          <a:off x="299443" y="1484351"/>
          <a:ext cx="1195220" cy="7470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2"/>
              </a:solidFill>
            </a:rPr>
            <a:t>Click     </a:t>
          </a:r>
          <a:r>
            <a:rPr lang="en-US" sz="1400" kern="1200" dirty="0">
              <a:solidFill>
                <a:schemeClr val="accent2"/>
              </a:solidFill>
            </a:rPr>
            <a:t>Postdoc </a:t>
          </a:r>
        </a:p>
      </dsp:txBody>
      <dsp:txXfrm>
        <a:off x="321322" y="1506230"/>
        <a:ext cx="1151462" cy="703254"/>
      </dsp:txXfrm>
    </dsp:sp>
    <dsp:sp modelId="{058C4076-80A5-424F-8294-87803BFE40EB}">
      <dsp:nvSpPr>
        <dsp:cNvPr id="0" name=""/>
        <dsp:cNvSpPr/>
      </dsp:nvSpPr>
      <dsp:spPr>
        <a:xfrm>
          <a:off x="150041" y="1297597"/>
          <a:ext cx="149402" cy="149402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025"/>
              </a:lnTo>
              <a:lnTo>
                <a:pt x="149402" y="149402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E0D7A49-4228-4387-A408-CFFE78FB320B}">
      <dsp:nvSpPr>
        <dsp:cNvPr id="0" name=""/>
        <dsp:cNvSpPr/>
      </dsp:nvSpPr>
      <dsp:spPr>
        <a:xfrm>
          <a:off x="299443" y="2418117"/>
          <a:ext cx="1195220" cy="7470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Click</a:t>
          </a:r>
          <a:r>
            <a:rPr lang="en-US" sz="1200" kern="1200" dirty="0">
              <a:solidFill>
                <a:schemeClr val="accent3"/>
              </a:solidFill>
            </a:rPr>
            <a:t>          Postdoc Administrative Forms</a:t>
          </a:r>
        </a:p>
      </dsp:txBody>
      <dsp:txXfrm>
        <a:off x="321322" y="2439996"/>
        <a:ext cx="1151462" cy="703254"/>
      </dsp:txXfrm>
    </dsp:sp>
    <dsp:sp modelId="{56C27DBF-29C6-453C-957A-F382143DA2EB}">
      <dsp:nvSpPr>
        <dsp:cNvPr id="0" name=""/>
        <dsp:cNvSpPr/>
      </dsp:nvSpPr>
      <dsp:spPr>
        <a:xfrm>
          <a:off x="150041" y="1297597"/>
          <a:ext cx="149402" cy="242779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427791"/>
              </a:lnTo>
              <a:lnTo>
                <a:pt x="149402" y="2427791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047A148-F203-4393-AB89-70A0812EB0CC}">
      <dsp:nvSpPr>
        <dsp:cNvPr id="0" name=""/>
        <dsp:cNvSpPr/>
      </dsp:nvSpPr>
      <dsp:spPr>
        <a:xfrm>
          <a:off x="299443" y="3351883"/>
          <a:ext cx="1414722" cy="7470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Click</a:t>
          </a:r>
          <a:r>
            <a:rPr lang="en-US" sz="1200" kern="1200" dirty="0">
              <a:solidFill>
                <a:schemeClr val="accent4"/>
              </a:solidFill>
            </a:rPr>
            <a:t> Recommendation form</a:t>
          </a:r>
        </a:p>
      </dsp:txBody>
      <dsp:txXfrm>
        <a:off x="321322" y="3373762"/>
        <a:ext cx="1370964" cy="703254"/>
      </dsp:txXfrm>
    </dsp:sp>
    <dsp:sp modelId="{83B92BAF-87B0-415D-841A-B48E1BF7B38E}">
      <dsp:nvSpPr>
        <dsp:cNvPr id="0" name=""/>
        <dsp:cNvSpPr/>
      </dsp:nvSpPr>
      <dsp:spPr>
        <a:xfrm>
          <a:off x="1868170" y="550584"/>
          <a:ext cx="1494025" cy="74701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The screen populates with Search boxes</a:t>
          </a:r>
        </a:p>
      </dsp:txBody>
      <dsp:txXfrm>
        <a:off x="1890049" y="572463"/>
        <a:ext cx="1450267" cy="703254"/>
      </dsp:txXfrm>
    </dsp:sp>
    <dsp:sp modelId="{F941360D-2861-4ADA-B98F-291437DEB8FA}">
      <dsp:nvSpPr>
        <dsp:cNvPr id="0" name=""/>
        <dsp:cNvSpPr/>
      </dsp:nvSpPr>
      <dsp:spPr>
        <a:xfrm>
          <a:off x="2017573" y="1297597"/>
          <a:ext cx="149402" cy="56025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60259"/>
              </a:lnTo>
              <a:lnTo>
                <a:pt x="149402" y="560259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B86A07-D305-4071-BFC8-EC52D79DD092}">
      <dsp:nvSpPr>
        <dsp:cNvPr id="0" name=""/>
        <dsp:cNvSpPr/>
      </dsp:nvSpPr>
      <dsp:spPr>
        <a:xfrm>
          <a:off x="2166975" y="1484351"/>
          <a:ext cx="1195220" cy="7470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5"/>
              </a:solidFill>
            </a:rPr>
            <a:t>Ignore</a:t>
          </a:r>
          <a:r>
            <a:rPr lang="en-US" sz="1200" kern="1200" dirty="0">
              <a:solidFill>
                <a:schemeClr val="accent5"/>
              </a:solidFill>
            </a:rPr>
            <a:t>               the search boxes and Search button</a:t>
          </a:r>
        </a:p>
      </dsp:txBody>
      <dsp:txXfrm>
        <a:off x="2188854" y="1506230"/>
        <a:ext cx="1151462" cy="703254"/>
      </dsp:txXfrm>
    </dsp:sp>
    <dsp:sp modelId="{45BCFEE2-DD72-404D-81E7-96817112326E}">
      <dsp:nvSpPr>
        <dsp:cNvPr id="0" name=""/>
        <dsp:cNvSpPr/>
      </dsp:nvSpPr>
      <dsp:spPr>
        <a:xfrm>
          <a:off x="2017573" y="1297597"/>
          <a:ext cx="149402" cy="149402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025"/>
              </a:lnTo>
              <a:lnTo>
                <a:pt x="149402" y="149402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F6601FE-313B-40EB-AAC2-AA364AE714C2}">
      <dsp:nvSpPr>
        <dsp:cNvPr id="0" name=""/>
        <dsp:cNvSpPr/>
      </dsp:nvSpPr>
      <dsp:spPr>
        <a:xfrm>
          <a:off x="2166975" y="2418117"/>
          <a:ext cx="1195220" cy="7470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accent6">
                  <a:lumMod val="50000"/>
                </a:schemeClr>
              </a:solidFill>
            </a:rPr>
            <a:t>These are used to find EXISTING web forms</a:t>
          </a:r>
        </a:p>
      </dsp:txBody>
      <dsp:txXfrm>
        <a:off x="2188854" y="2439996"/>
        <a:ext cx="1151462" cy="703254"/>
      </dsp:txXfrm>
    </dsp:sp>
    <dsp:sp modelId="{58E21F5A-8DA4-46C6-BCBF-029FC4D27DF1}">
      <dsp:nvSpPr>
        <dsp:cNvPr id="0" name=""/>
        <dsp:cNvSpPr/>
      </dsp:nvSpPr>
      <dsp:spPr>
        <a:xfrm>
          <a:off x="3735702" y="550584"/>
          <a:ext cx="1494025" cy="74701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Click Add</a:t>
          </a:r>
          <a:endParaRPr lang="en-US" sz="1500" kern="1200" dirty="0"/>
        </a:p>
      </dsp:txBody>
      <dsp:txXfrm>
        <a:off x="3757581" y="572463"/>
        <a:ext cx="1450267" cy="703254"/>
      </dsp:txXfrm>
    </dsp:sp>
  </dsp:spTree>
</dsp:drawing>
</file>

<file path=ppt/diagrams/drawing1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C9EC9A-2EE0-42BD-9CE8-BB9ED1A72269}">
      <dsp:nvSpPr>
        <dsp:cNvPr id="0" name=""/>
        <dsp:cNvSpPr/>
      </dsp:nvSpPr>
      <dsp:spPr>
        <a:xfrm>
          <a:off x="0" y="53222"/>
          <a:ext cx="10034314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b="1" kern="1200" baseline="0" dirty="0"/>
          </a:br>
          <a:r>
            <a:rPr lang="en-US" sz="2400" kern="1200" baseline="0" dirty="0"/>
            <a:t>Transaction Details Box</a:t>
          </a:r>
          <a:endParaRPr lang="en-US" sz="2400" kern="1200" dirty="0"/>
        </a:p>
      </dsp:txBody>
      <dsp:txXfrm>
        <a:off x="42307" y="95529"/>
        <a:ext cx="9949700" cy="782044"/>
      </dsp:txXfrm>
    </dsp:sp>
  </dsp:spTree>
</dsp:drawing>
</file>

<file path=ppt/diagrams/drawing15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8A4292-A357-4658-94A3-33F739CBBA6A}">
      <dsp:nvSpPr>
        <dsp:cNvPr id="0" name=""/>
        <dsp:cNvSpPr/>
      </dsp:nvSpPr>
      <dsp:spPr>
        <a:xfrm>
          <a:off x="198660" y="16221"/>
          <a:ext cx="2307045" cy="451914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81280" rIns="142240" bIns="8128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Fields:</a:t>
          </a:r>
          <a:endParaRPr lang="en-US" sz="2000" kern="1200" dirty="0"/>
        </a:p>
      </dsp:txBody>
      <dsp:txXfrm>
        <a:off x="198660" y="16221"/>
        <a:ext cx="2307045" cy="451914"/>
      </dsp:txXfrm>
    </dsp:sp>
    <dsp:sp modelId="{298B09B0-84B8-4A96-95CF-97AE72311962}">
      <dsp:nvSpPr>
        <dsp:cNvPr id="0" name=""/>
        <dsp:cNvSpPr/>
      </dsp:nvSpPr>
      <dsp:spPr>
        <a:xfrm>
          <a:off x="198660" y="456728"/>
          <a:ext cx="2307045" cy="3996719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Request Type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New Appointment 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chemeClr val="accent3"/>
              </a:solidFill>
            </a:rPr>
            <a:t>Requires the approved data form ID#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Department Transfer 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Requires an approved termination form ID#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chemeClr val="accent3"/>
              </a:solidFill>
            </a:rPr>
            <a:t>Returning Postdoc</a:t>
          </a:r>
          <a:endParaRPr lang="en-US" sz="1400" kern="1200" dirty="0">
            <a:solidFill>
              <a:schemeClr val="accent3"/>
            </a:solidFill>
          </a:endParaRP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Requires Stanford Postdoc ID# (</a:t>
          </a:r>
          <a:r>
            <a:rPr lang="en-US" sz="1400" kern="1200" dirty="0" err="1">
              <a:solidFill>
                <a:schemeClr val="accent3"/>
              </a:solidFill>
            </a:rPr>
            <a:t>Empl</a:t>
          </a:r>
          <a:r>
            <a:rPr lang="en-US" sz="1400" kern="1200" dirty="0">
              <a:solidFill>
                <a:schemeClr val="accent3"/>
              </a:solidFill>
            </a:rPr>
            <a:t> ID) from previous appointment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Postdoctoral Request Type (determines questions on form)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Research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hlinkClick xmlns:r="http://schemas.openxmlformats.org/officeDocument/2006/relationships" r:id="rId1"/>
            </a:rPr>
            <a:t>Clinical</a:t>
          </a:r>
          <a:r>
            <a:rPr lang="en-US" sz="1400" kern="1200" dirty="0"/>
            <a:t> </a:t>
          </a:r>
          <a:r>
            <a:rPr lang="en-US" sz="1400" kern="1200" dirty="0">
              <a:solidFill>
                <a:schemeClr val="accent3"/>
              </a:solidFill>
            </a:rPr>
            <a:t>(Separate training; School of Medicine only)</a:t>
          </a:r>
        </a:p>
      </dsp:txBody>
      <dsp:txXfrm>
        <a:off x="198660" y="456728"/>
        <a:ext cx="2307045" cy="3996719"/>
      </dsp:txXfrm>
    </dsp:sp>
    <dsp:sp modelId="{9B999669-27B4-4A87-A999-1FB12D419B00}">
      <dsp:nvSpPr>
        <dsp:cNvPr id="0" name=""/>
        <dsp:cNvSpPr/>
      </dsp:nvSpPr>
      <dsp:spPr>
        <a:xfrm>
          <a:off x="2630055" y="34510"/>
          <a:ext cx="2307045" cy="451914"/>
        </a:xfrm>
        <a:prstGeom prst="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81280" rIns="142240" bIns="8128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Three Hyperlinks</a:t>
          </a:r>
          <a:endParaRPr lang="en-US" sz="2000" kern="1200" dirty="0"/>
        </a:p>
      </dsp:txBody>
      <dsp:txXfrm>
        <a:off x="2630055" y="34510"/>
        <a:ext cx="2307045" cy="451914"/>
      </dsp:txXfrm>
    </dsp:sp>
    <dsp:sp modelId="{CC4C77BB-F42E-4FCD-B5B9-2EA8DCA0D3C8}">
      <dsp:nvSpPr>
        <dsp:cNvPr id="0" name=""/>
        <dsp:cNvSpPr/>
      </dsp:nvSpPr>
      <dsp:spPr>
        <a:xfrm>
          <a:off x="2630055" y="486424"/>
          <a:ext cx="2307045" cy="3996719"/>
        </a:xfrm>
        <a:prstGeom prst="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Comparative Display of Biographic Data - compares data to DS-2019 form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Offer Letter - opens the offer letter for review of data entry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Data entry fields display as blank until data is </a:t>
          </a:r>
          <a:r>
            <a:rPr lang="en-US" sz="1400" i="1" kern="1200" dirty="0">
              <a:solidFill>
                <a:schemeClr val="accent4"/>
              </a:solidFill>
            </a:rPr>
            <a:t>entered and saved</a:t>
          </a:r>
          <a:endParaRPr lang="en-US" sz="1400" kern="1200" dirty="0">
            <a:solidFill>
              <a:schemeClr val="accent4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Complete Information Sheet - opens the approved Data form</a:t>
          </a:r>
        </a:p>
      </dsp:txBody>
      <dsp:txXfrm>
        <a:off x="2630055" y="486424"/>
        <a:ext cx="2307045" cy="3996719"/>
      </dsp:txXfrm>
    </dsp:sp>
  </dsp:spTree>
</dsp:drawing>
</file>

<file path=ppt/diagrams/drawing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4C383C9-9B58-412B-BCDC-6D405203D66A}">
      <dsp:nvSpPr>
        <dsp:cNvPr id="0" name=""/>
        <dsp:cNvSpPr/>
      </dsp:nvSpPr>
      <dsp:spPr>
        <a:xfrm>
          <a:off x="0" y="0"/>
          <a:ext cx="9941466" cy="8593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 </a:t>
          </a:r>
          <a:br>
            <a:rPr lang="en-US" sz="3200" b="1" kern="1200" baseline="0" dirty="0"/>
          </a:br>
          <a:r>
            <a:rPr lang="en-US" sz="2400" kern="1200" baseline="0" dirty="0"/>
            <a:t>OPA Resources</a:t>
          </a:r>
          <a:endParaRPr lang="en-US" sz="2400" kern="1200" dirty="0"/>
        </a:p>
      </dsp:txBody>
      <dsp:txXfrm>
        <a:off x="41952" y="41952"/>
        <a:ext cx="9857562" cy="775495"/>
      </dsp:txXfrm>
    </dsp:sp>
  </dsp:spTree>
</dsp:drawing>
</file>

<file path=ppt/diagrams/drawing16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A4EF91-AF49-4900-8294-125BD0618755}">
      <dsp:nvSpPr>
        <dsp:cNvPr id="0" name=""/>
        <dsp:cNvSpPr/>
      </dsp:nvSpPr>
      <dsp:spPr>
        <a:xfrm>
          <a:off x="0" y="620"/>
          <a:ext cx="10025521" cy="84203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Transaction Details Box</a:t>
          </a:r>
          <a:endParaRPr lang="en-US" sz="2400" kern="1200" dirty="0"/>
        </a:p>
      </dsp:txBody>
      <dsp:txXfrm>
        <a:off x="41105" y="41725"/>
        <a:ext cx="9943311" cy="759824"/>
      </dsp:txXfrm>
    </dsp:sp>
  </dsp:spTree>
</dsp:drawing>
</file>

<file path=ppt/diagrams/drawing16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838C375-EC55-4E76-945C-948105F47C89}">
      <dsp:nvSpPr>
        <dsp:cNvPr id="0" name=""/>
        <dsp:cNvSpPr/>
      </dsp:nvSpPr>
      <dsp:spPr>
        <a:xfrm rot="5400000">
          <a:off x="1659166" y="527832"/>
          <a:ext cx="3357959" cy="314178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Appointee Information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Department Applied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Education Details</a:t>
          </a:r>
        </a:p>
      </dsp:txBody>
      <dsp:txXfrm rot="-5400000">
        <a:off x="1767254" y="573114"/>
        <a:ext cx="2988415" cy="3051221"/>
      </dsp:txXfrm>
    </dsp:sp>
    <dsp:sp modelId="{4E65D8BB-D662-4C6A-804C-753EB465DF62}">
      <dsp:nvSpPr>
        <dsp:cNvPr id="0" name=""/>
        <dsp:cNvSpPr/>
      </dsp:nvSpPr>
      <dsp:spPr>
        <a:xfrm>
          <a:off x="0" y="0"/>
          <a:ext cx="1767253" cy="419744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Information from the data form populates these boxes</a:t>
          </a:r>
          <a:endParaRPr lang="en-US" sz="2000" kern="1200" dirty="0"/>
        </a:p>
      </dsp:txBody>
      <dsp:txXfrm>
        <a:off x="86270" y="86270"/>
        <a:ext cx="1594713" cy="4024909"/>
      </dsp:txXfrm>
    </dsp:sp>
  </dsp:spTree>
</dsp:drawing>
</file>

<file path=ppt/diagrams/drawing16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7D4F612-73CF-4137-B5B8-E8ECE0DC9169}">
      <dsp:nvSpPr>
        <dsp:cNvPr id="0" name=""/>
        <dsp:cNvSpPr/>
      </dsp:nvSpPr>
      <dsp:spPr>
        <a:xfrm>
          <a:off x="0" y="39087"/>
          <a:ext cx="9948671" cy="8229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i="1" kern="1200" baseline="0" dirty="0"/>
            <a:t>Click Steps Video:  </a:t>
          </a:r>
          <a:r>
            <a:rPr lang="en-US" sz="2400" i="1" kern="1200" baseline="0" dirty="0"/>
            <a:t>Transaction Details Box</a:t>
          </a:r>
          <a:endParaRPr lang="en-US" sz="2400" kern="1200" dirty="0"/>
        </a:p>
      </dsp:txBody>
      <dsp:txXfrm>
        <a:off x="40173" y="79260"/>
        <a:ext cx="9868325" cy="742612"/>
      </dsp:txXfrm>
    </dsp:sp>
  </dsp:spTree>
</dsp:drawing>
</file>

<file path=ppt/diagrams/drawing16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362107E-A71A-4F3C-9705-CFDFB97A014C}">
      <dsp:nvSpPr>
        <dsp:cNvPr id="0" name=""/>
        <dsp:cNvSpPr/>
      </dsp:nvSpPr>
      <dsp:spPr>
        <a:xfrm>
          <a:off x="0" y="85205"/>
          <a:ext cx="10016729" cy="7799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Academic Information Box</a:t>
          </a:r>
          <a:endParaRPr lang="en-US" sz="2400" kern="1200" dirty="0"/>
        </a:p>
      </dsp:txBody>
      <dsp:txXfrm>
        <a:off x="38076" y="123281"/>
        <a:ext cx="9940577" cy="703842"/>
      </dsp:txXfrm>
    </dsp:sp>
  </dsp:spTree>
</dsp:drawing>
</file>

<file path=ppt/diagrams/drawing16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A131CE-8701-46AC-8EFA-196CBAAA1FE1}">
      <dsp:nvSpPr>
        <dsp:cNvPr id="0" name=""/>
        <dsp:cNvSpPr/>
      </dsp:nvSpPr>
      <dsp:spPr>
        <a:xfrm>
          <a:off x="0" y="3627883"/>
          <a:ext cx="4900247" cy="595184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Other Affiliation (if any)</a:t>
          </a:r>
        </a:p>
      </dsp:txBody>
      <dsp:txXfrm>
        <a:off x="0" y="3627883"/>
        <a:ext cx="4900247" cy="595184"/>
      </dsp:txXfrm>
    </dsp:sp>
    <dsp:sp modelId="{AE8646C3-9675-4BF9-8901-19CA60083903}">
      <dsp:nvSpPr>
        <dsp:cNvPr id="0" name=""/>
        <dsp:cNvSpPr/>
      </dsp:nvSpPr>
      <dsp:spPr>
        <a:xfrm rot="10800000">
          <a:off x="0" y="2721417"/>
          <a:ext cx="4900247" cy="915393"/>
        </a:xfrm>
        <a:prstGeom prst="upArrowCallout">
          <a:avLst/>
        </a:prstGeom>
        <a:gradFill rotWithShape="0">
          <a:gsLst>
            <a:gs pos="0">
              <a:schemeClr val="accent4">
                <a:hueOff val="2411242"/>
                <a:satOff val="-2167"/>
                <a:lumOff val="-343"/>
                <a:alphaOff val="0"/>
                <a:shade val="85000"/>
                <a:satMod val="130000"/>
              </a:schemeClr>
            </a:gs>
            <a:gs pos="34000">
              <a:schemeClr val="accent4">
                <a:hueOff val="2411242"/>
                <a:satOff val="-2167"/>
                <a:lumOff val="-343"/>
                <a:alphaOff val="0"/>
                <a:shade val="87000"/>
                <a:satMod val="125000"/>
              </a:schemeClr>
            </a:gs>
            <a:gs pos="70000">
              <a:schemeClr val="accent4">
                <a:hueOff val="2411242"/>
                <a:satOff val="-2167"/>
                <a:lumOff val="-343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2411242"/>
                <a:satOff val="-2167"/>
                <a:lumOff val="-343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Academic Sub-Plan (if any)</a:t>
          </a:r>
        </a:p>
      </dsp:txBody>
      <dsp:txXfrm rot="10800000">
        <a:off x="0" y="2721417"/>
        <a:ext cx="4900247" cy="594795"/>
      </dsp:txXfrm>
    </dsp:sp>
    <dsp:sp modelId="{62F333BA-6BED-414E-9BB9-6558334D8C40}">
      <dsp:nvSpPr>
        <dsp:cNvPr id="0" name=""/>
        <dsp:cNvSpPr/>
      </dsp:nvSpPr>
      <dsp:spPr>
        <a:xfrm rot="10800000">
          <a:off x="0" y="1814951"/>
          <a:ext cx="4900247" cy="915393"/>
        </a:xfrm>
        <a:prstGeom prst="upArrowCallout">
          <a:avLst/>
        </a:prstGeom>
        <a:gradFill rotWithShape="0">
          <a:gsLst>
            <a:gs pos="0">
              <a:schemeClr val="accent4">
                <a:hueOff val="4822484"/>
                <a:satOff val="-4333"/>
                <a:lumOff val="-686"/>
                <a:alphaOff val="0"/>
                <a:shade val="85000"/>
                <a:satMod val="130000"/>
              </a:schemeClr>
            </a:gs>
            <a:gs pos="34000">
              <a:schemeClr val="accent4">
                <a:hueOff val="4822484"/>
                <a:satOff val="-4333"/>
                <a:lumOff val="-686"/>
                <a:alphaOff val="0"/>
                <a:shade val="87000"/>
                <a:satMod val="125000"/>
              </a:schemeClr>
            </a:gs>
            <a:gs pos="70000">
              <a:schemeClr val="accent4">
                <a:hueOff val="4822484"/>
                <a:satOff val="-4333"/>
                <a:lumOff val="-68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4822484"/>
                <a:satOff val="-4333"/>
                <a:lumOff val="-68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Academic Plan</a:t>
          </a:r>
        </a:p>
      </dsp:txBody>
      <dsp:txXfrm rot="10800000">
        <a:off x="0" y="1814951"/>
        <a:ext cx="4900247" cy="594795"/>
      </dsp:txXfrm>
    </dsp:sp>
    <dsp:sp modelId="{E2391365-D148-484E-8698-8397E4A87393}">
      <dsp:nvSpPr>
        <dsp:cNvPr id="0" name=""/>
        <dsp:cNvSpPr/>
      </dsp:nvSpPr>
      <dsp:spPr>
        <a:xfrm rot="10800000">
          <a:off x="0" y="908485"/>
          <a:ext cx="4900247" cy="915393"/>
        </a:xfrm>
        <a:prstGeom prst="upArrowCallout">
          <a:avLst/>
        </a:prstGeom>
        <a:gradFill rotWithShape="0">
          <a:gsLst>
            <a:gs pos="0">
              <a:schemeClr val="accent4">
                <a:hueOff val="7233727"/>
                <a:satOff val="-6500"/>
                <a:lumOff val="-1030"/>
                <a:alphaOff val="0"/>
                <a:shade val="85000"/>
                <a:satMod val="130000"/>
              </a:schemeClr>
            </a:gs>
            <a:gs pos="34000">
              <a:schemeClr val="accent4">
                <a:hueOff val="7233727"/>
                <a:satOff val="-6500"/>
                <a:lumOff val="-1030"/>
                <a:alphaOff val="0"/>
                <a:shade val="87000"/>
                <a:satMod val="125000"/>
              </a:schemeClr>
            </a:gs>
            <a:gs pos="70000">
              <a:schemeClr val="accent4">
                <a:hueOff val="7233727"/>
                <a:satOff val="-6500"/>
                <a:lumOff val="-103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7233727"/>
                <a:satOff val="-6500"/>
                <a:lumOff val="-103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Academic Program</a:t>
          </a:r>
        </a:p>
      </dsp:txBody>
      <dsp:txXfrm rot="10800000">
        <a:off x="0" y="908485"/>
        <a:ext cx="4900247" cy="594795"/>
      </dsp:txXfrm>
    </dsp:sp>
    <dsp:sp modelId="{C3F52C2B-523D-4486-AA84-FC25BA06C692}">
      <dsp:nvSpPr>
        <dsp:cNvPr id="0" name=""/>
        <dsp:cNvSpPr/>
      </dsp:nvSpPr>
      <dsp:spPr>
        <a:xfrm rot="10800000">
          <a:off x="0" y="2019"/>
          <a:ext cx="4900247" cy="915393"/>
        </a:xfrm>
        <a:prstGeom prst="upArrowCallout">
          <a:avLst/>
        </a:prstGeom>
        <a:gradFill rotWithShape="0">
          <a:gsLst>
            <a:gs pos="0">
              <a:schemeClr val="accent4">
                <a:hueOff val="9644969"/>
                <a:satOff val="-8667"/>
                <a:lumOff val="-1373"/>
                <a:alphaOff val="0"/>
                <a:shade val="85000"/>
                <a:satMod val="130000"/>
              </a:schemeClr>
            </a:gs>
            <a:gs pos="34000">
              <a:schemeClr val="accent4">
                <a:hueOff val="9644969"/>
                <a:satOff val="-8667"/>
                <a:lumOff val="-1373"/>
                <a:alphaOff val="0"/>
                <a:shade val="87000"/>
                <a:satMod val="125000"/>
              </a:schemeClr>
            </a:gs>
            <a:gs pos="70000">
              <a:schemeClr val="accent4">
                <a:hueOff val="9644969"/>
                <a:satOff val="-8667"/>
                <a:lumOff val="-1373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9644969"/>
                <a:satOff val="-8667"/>
                <a:lumOff val="-1373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Academic Career</a:t>
          </a:r>
        </a:p>
      </dsp:txBody>
      <dsp:txXfrm rot="10800000">
        <a:off x="0" y="2019"/>
        <a:ext cx="4900247" cy="594795"/>
      </dsp:txXfrm>
    </dsp:sp>
  </dsp:spTree>
</dsp:drawing>
</file>

<file path=ppt/diagrams/drawing16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83284F6-32C8-47C3-8B82-5E71A5AD2D11}">
      <dsp:nvSpPr>
        <dsp:cNvPr id="0" name=""/>
        <dsp:cNvSpPr/>
      </dsp:nvSpPr>
      <dsp:spPr>
        <a:xfrm>
          <a:off x="0" y="156797"/>
          <a:ext cx="5045138" cy="136890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Academic Information Fields 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Data </a:t>
          </a:r>
          <a:r>
            <a:rPr lang="en-US" sz="2000" b="1" i="1" kern="1200" dirty="0"/>
            <a:t>MUST</a:t>
          </a:r>
          <a:r>
            <a:rPr lang="en-US" sz="2000" kern="1200" dirty="0"/>
            <a:t> be entered in these fields from left to right across the page in this order</a:t>
          </a:r>
        </a:p>
      </dsp:txBody>
      <dsp:txXfrm>
        <a:off x="66824" y="223621"/>
        <a:ext cx="4911490" cy="1235252"/>
      </dsp:txXfrm>
    </dsp:sp>
  </dsp:spTree>
</dsp:drawing>
</file>

<file path=ppt/diagrams/drawing16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3FE306-AF39-4F33-BBF2-C49B0D356E04}">
      <dsp:nvSpPr>
        <dsp:cNvPr id="0" name=""/>
        <dsp:cNvSpPr/>
      </dsp:nvSpPr>
      <dsp:spPr>
        <a:xfrm>
          <a:off x="0" y="45718"/>
          <a:ext cx="9942025" cy="8595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400" kern="1200" baseline="0" dirty="0"/>
            <a:t>Academic Information Box</a:t>
          </a:r>
          <a:endParaRPr lang="en-US" sz="2400" kern="1200" dirty="0"/>
        </a:p>
      </dsp:txBody>
      <dsp:txXfrm>
        <a:off x="41959" y="87677"/>
        <a:ext cx="9858107" cy="775621"/>
      </dsp:txXfrm>
    </dsp:sp>
  </dsp:spTree>
</dsp:drawing>
</file>

<file path=ppt/diagrams/drawing16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FB88F81-454D-4474-B2FB-E227C432745A}">
      <dsp:nvSpPr>
        <dsp:cNvPr id="0" name=""/>
        <dsp:cNvSpPr/>
      </dsp:nvSpPr>
      <dsp:spPr>
        <a:xfrm>
          <a:off x="0" y="204156"/>
          <a:ext cx="4737126" cy="31941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7654" tIns="270764" rIns="367654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Academic Career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Click the magnifying glass to Look Up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All University departments (non-School of Medicine)</a:t>
          </a:r>
        </a:p>
        <a:p>
          <a:pPr marL="685800" lvl="4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“GR”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School of Medicine departments:</a:t>
          </a:r>
        </a:p>
        <a:p>
          <a:pPr marL="685800" lvl="4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“GR” or “MED”</a:t>
          </a:r>
        </a:p>
        <a:p>
          <a:pPr marL="857250" lvl="5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If unsure check with your OPA SOM Manager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GSB and LAW departments:</a:t>
          </a:r>
        </a:p>
        <a:p>
          <a:pPr marL="685800" lvl="4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GSB and Law, respectively</a:t>
          </a:r>
        </a:p>
      </dsp:txBody>
      <dsp:txXfrm>
        <a:off x="0" y="204156"/>
        <a:ext cx="4737126" cy="3194100"/>
      </dsp:txXfrm>
    </dsp:sp>
    <dsp:sp modelId="{9223EFF4-908F-42DF-924C-D4816A655791}">
      <dsp:nvSpPr>
        <dsp:cNvPr id="0" name=""/>
        <dsp:cNvSpPr/>
      </dsp:nvSpPr>
      <dsp:spPr>
        <a:xfrm>
          <a:off x="236856" y="12276"/>
          <a:ext cx="3315988" cy="3837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336" tIns="0" rIns="125336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</a:t>
          </a:r>
          <a:endParaRPr lang="en-US" sz="2000" kern="1200" dirty="0"/>
        </a:p>
      </dsp:txBody>
      <dsp:txXfrm>
        <a:off x="255590" y="31010"/>
        <a:ext cx="3278520" cy="346292"/>
      </dsp:txXfrm>
    </dsp:sp>
    <dsp:sp modelId="{AEC5064C-8C32-4220-A52F-3B99B182B0BF}">
      <dsp:nvSpPr>
        <dsp:cNvPr id="0" name=""/>
        <dsp:cNvSpPr/>
      </dsp:nvSpPr>
      <dsp:spPr>
        <a:xfrm>
          <a:off x="0" y="3660337"/>
          <a:ext cx="4737126" cy="614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7654" tIns="270764" rIns="367654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career is “GR”</a:t>
          </a:r>
        </a:p>
      </dsp:txBody>
      <dsp:txXfrm>
        <a:off x="0" y="3660337"/>
        <a:ext cx="4737126" cy="614250"/>
      </dsp:txXfrm>
    </dsp:sp>
    <dsp:sp modelId="{D2ACB9BB-C040-4E65-B18E-D05A39D1DF0C}">
      <dsp:nvSpPr>
        <dsp:cNvPr id="0" name=""/>
        <dsp:cNvSpPr/>
      </dsp:nvSpPr>
      <dsp:spPr>
        <a:xfrm>
          <a:off x="236856" y="3468457"/>
          <a:ext cx="3315988" cy="38376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336" tIns="0" rIns="125336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55590" y="3487191"/>
        <a:ext cx="3278520" cy="346292"/>
      </dsp:txXfrm>
    </dsp:sp>
  </dsp:spTree>
</dsp:drawing>
</file>

<file path=ppt/diagrams/drawing16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ED7DA1E-EE83-43CB-B53C-52B3BA2187F0}">
      <dsp:nvSpPr>
        <dsp:cNvPr id="0" name=""/>
        <dsp:cNvSpPr/>
      </dsp:nvSpPr>
      <dsp:spPr>
        <a:xfrm>
          <a:off x="0" y="82"/>
          <a:ext cx="9977194" cy="89018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Academic Information Box</a:t>
          </a:r>
          <a:endParaRPr lang="en-US" sz="2400" kern="1200" dirty="0"/>
        </a:p>
      </dsp:txBody>
      <dsp:txXfrm>
        <a:off x="43455" y="43537"/>
        <a:ext cx="9890284" cy="803272"/>
      </dsp:txXfrm>
    </dsp:sp>
  </dsp:spTree>
</dsp:drawing>
</file>

<file path=ppt/diagrams/drawing16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323C8A8-8C6D-4C18-9FD4-9E97090F4614}">
      <dsp:nvSpPr>
        <dsp:cNvPr id="0" name=""/>
        <dsp:cNvSpPr/>
      </dsp:nvSpPr>
      <dsp:spPr>
        <a:xfrm>
          <a:off x="0" y="233523"/>
          <a:ext cx="4795594" cy="2598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191" tIns="312420" rIns="372191" bIns="14224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kern="1200" dirty="0">
              <a:solidFill>
                <a:schemeClr val="accent3"/>
              </a:solidFill>
            </a:rPr>
            <a:t>Academic Program</a:t>
          </a:r>
          <a:endParaRPr lang="en-US" sz="2000" kern="1200" dirty="0">
            <a:solidFill>
              <a:schemeClr val="accent3"/>
            </a:solidFill>
          </a:endParaRP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Click the magnifying glass to Look Up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Select the Faculty Sponsor’s home department</a:t>
          </a:r>
        </a:p>
        <a:p>
          <a:pPr marL="685800" lvl="3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i="1" kern="1200" dirty="0">
              <a:solidFill>
                <a:schemeClr val="accent3"/>
              </a:solidFill>
            </a:rPr>
            <a:t>If unsure, DO NOT guess!</a:t>
          </a:r>
          <a:endParaRPr lang="en-US" sz="2000" kern="1200" dirty="0">
            <a:solidFill>
              <a:schemeClr val="accent3"/>
            </a:solidFill>
          </a:endParaRPr>
        </a:p>
        <a:p>
          <a:pPr marL="685800" lvl="3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Check with your OPA manager</a:t>
          </a:r>
        </a:p>
      </dsp:txBody>
      <dsp:txXfrm>
        <a:off x="0" y="233523"/>
        <a:ext cx="4795594" cy="2598750"/>
      </dsp:txXfrm>
    </dsp:sp>
    <dsp:sp modelId="{9CC150C3-9855-4D49-A2B0-82B48721E3F1}">
      <dsp:nvSpPr>
        <dsp:cNvPr id="0" name=""/>
        <dsp:cNvSpPr/>
      </dsp:nvSpPr>
      <dsp:spPr>
        <a:xfrm>
          <a:off x="239779" y="12123"/>
          <a:ext cx="3356916" cy="442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883" tIns="0" rIns="126883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</a:t>
          </a:r>
          <a:endParaRPr lang="en-US" sz="2000" kern="1200" dirty="0"/>
        </a:p>
      </dsp:txBody>
      <dsp:txXfrm>
        <a:off x="261395" y="33739"/>
        <a:ext cx="3313684" cy="399568"/>
      </dsp:txXfrm>
    </dsp:sp>
    <dsp:sp modelId="{806BC0C4-E8E8-4F7F-91E5-E7DCEB9FC058}">
      <dsp:nvSpPr>
        <dsp:cNvPr id="0" name=""/>
        <dsp:cNvSpPr/>
      </dsp:nvSpPr>
      <dsp:spPr>
        <a:xfrm>
          <a:off x="0" y="3134674"/>
          <a:ext cx="4795594" cy="1134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191" tIns="312420" rIns="372191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Prof Lobell’s home dept is Earth Systems Science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program is Earth Systems Science (ESS)</a:t>
          </a:r>
        </a:p>
      </dsp:txBody>
      <dsp:txXfrm>
        <a:off x="0" y="3134674"/>
        <a:ext cx="4795594" cy="1134000"/>
      </dsp:txXfrm>
    </dsp:sp>
    <dsp:sp modelId="{5B27D8CB-A059-4D5E-8A10-5C05561EA251}">
      <dsp:nvSpPr>
        <dsp:cNvPr id="0" name=""/>
        <dsp:cNvSpPr/>
      </dsp:nvSpPr>
      <dsp:spPr>
        <a:xfrm>
          <a:off x="239779" y="2913274"/>
          <a:ext cx="3356916" cy="4428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883" tIns="0" rIns="12688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61395" y="2934890"/>
        <a:ext cx="3313684" cy="399568"/>
      </dsp:txXfrm>
    </dsp:sp>
  </dsp:spTree>
</dsp:drawing>
</file>

<file path=ppt/diagrams/drawing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6CACF1-B695-47F5-BEED-3E3A907CC23E}">
      <dsp:nvSpPr>
        <dsp:cNvPr id="0" name=""/>
        <dsp:cNvSpPr/>
      </dsp:nvSpPr>
      <dsp:spPr>
        <a:xfrm rot="5400000">
          <a:off x="4933126" y="-1088569"/>
          <a:ext cx="3654143" cy="6338361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School of Medicine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Alistair Murray		Kanza Naqvi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alistair@stanford.edu    and	kanza@stanford.edu	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Slack: @Al Murray		Slack: @KFN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800" kern="1200" dirty="0">
            <a:solidFill>
              <a:schemeClr val="accent3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All other Schools and Dean of Research groups and Independent Labs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Tammy Wilson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tjwilson@stanford.edu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Slack: @Tammy Wilson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600" kern="1200" dirty="0"/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https://postdocs.stanford.edu/about/staff</a:t>
          </a:r>
          <a:endParaRPr lang="en-US" sz="1200" b="1" kern="1200" dirty="0"/>
        </a:p>
      </dsp:txBody>
      <dsp:txXfrm rot="-5400000">
        <a:off x="3591018" y="431920"/>
        <a:ext cx="6159980" cy="3297381"/>
      </dsp:txXfrm>
    </dsp:sp>
    <dsp:sp modelId="{88030B6D-F3F9-4E72-86E5-EEE3CB54E9C1}">
      <dsp:nvSpPr>
        <dsp:cNvPr id="0" name=""/>
        <dsp:cNvSpPr/>
      </dsp:nvSpPr>
      <dsp:spPr>
        <a:xfrm>
          <a:off x="12088" y="2031"/>
          <a:ext cx="3578928" cy="415715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67640" tIns="83820" rIns="167640" bIns="8382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kern="1200" dirty="0"/>
            <a:t>OPA Managers by School</a:t>
          </a:r>
        </a:p>
      </dsp:txBody>
      <dsp:txXfrm>
        <a:off x="186797" y="176740"/>
        <a:ext cx="3229510" cy="3807741"/>
      </dsp:txXfrm>
    </dsp:sp>
  </dsp:spTree>
</dsp:drawing>
</file>

<file path=ppt/diagrams/drawing17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5D60DE2-5987-40E2-BBFA-CDE662596491}">
      <dsp:nvSpPr>
        <dsp:cNvPr id="0" name=""/>
        <dsp:cNvSpPr/>
      </dsp:nvSpPr>
      <dsp:spPr>
        <a:xfrm>
          <a:off x="0" y="539"/>
          <a:ext cx="9968401" cy="87674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Academic Information Box</a:t>
          </a:r>
          <a:endParaRPr lang="en-US" sz="2400" kern="1200" dirty="0"/>
        </a:p>
      </dsp:txBody>
      <dsp:txXfrm>
        <a:off x="42799" y="43338"/>
        <a:ext cx="9882803" cy="791147"/>
      </dsp:txXfrm>
    </dsp:sp>
  </dsp:spTree>
</dsp:drawing>
</file>

<file path=ppt/diagrams/drawing17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9292A81-C07B-482E-87B6-0FF9C485AF39}">
      <dsp:nvSpPr>
        <dsp:cNvPr id="0" name=""/>
        <dsp:cNvSpPr/>
      </dsp:nvSpPr>
      <dsp:spPr>
        <a:xfrm>
          <a:off x="0" y="234117"/>
          <a:ext cx="4741399" cy="287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7985" tIns="249936" rIns="367985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Academic Plan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Click the magnifying glass to Look Up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Plan will show “No Results” when the Program field is blank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Academic Sub-Plan 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Used for few Plans in the School of Medicine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unsure check with your OPA SOM manager</a:t>
          </a:r>
        </a:p>
      </dsp:txBody>
      <dsp:txXfrm>
        <a:off x="0" y="234117"/>
        <a:ext cx="4741399" cy="2872800"/>
      </dsp:txXfrm>
    </dsp:sp>
    <dsp:sp modelId="{422AF42A-B682-42D0-A5B8-B70F00890596}">
      <dsp:nvSpPr>
        <dsp:cNvPr id="0" name=""/>
        <dsp:cNvSpPr/>
      </dsp:nvSpPr>
      <dsp:spPr>
        <a:xfrm>
          <a:off x="237069" y="56997"/>
          <a:ext cx="3318979" cy="35424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450" tIns="0" rIns="12545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54362" y="74290"/>
        <a:ext cx="3284393" cy="319654"/>
      </dsp:txXfrm>
    </dsp:sp>
    <dsp:sp modelId="{E3D51A9F-2C7C-43CD-8368-6CFC040B329B}">
      <dsp:nvSpPr>
        <dsp:cNvPr id="0" name=""/>
        <dsp:cNvSpPr/>
      </dsp:nvSpPr>
      <dsp:spPr>
        <a:xfrm>
          <a:off x="0" y="3348838"/>
          <a:ext cx="4741399" cy="850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7985" tIns="249936" rIns="367985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plan is ESS-PD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ESS does not have a sub-plan</a:t>
          </a:r>
        </a:p>
      </dsp:txBody>
      <dsp:txXfrm>
        <a:off x="0" y="3348838"/>
        <a:ext cx="4741399" cy="850500"/>
      </dsp:txXfrm>
    </dsp:sp>
    <dsp:sp modelId="{C2E63416-93F4-4468-9984-AD6616815AF7}">
      <dsp:nvSpPr>
        <dsp:cNvPr id="0" name=""/>
        <dsp:cNvSpPr/>
      </dsp:nvSpPr>
      <dsp:spPr>
        <a:xfrm>
          <a:off x="237069" y="3171718"/>
          <a:ext cx="3318979" cy="35424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450" tIns="0" rIns="125450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54362" y="3189011"/>
        <a:ext cx="3284393" cy="319654"/>
      </dsp:txXfrm>
    </dsp:sp>
  </dsp:spTree>
</dsp:drawing>
</file>

<file path=ppt/diagrams/drawing17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7E06A8-1E87-4F3F-8278-99BED7D4F3EA}">
      <dsp:nvSpPr>
        <dsp:cNvPr id="0" name=""/>
        <dsp:cNvSpPr/>
      </dsp:nvSpPr>
      <dsp:spPr>
        <a:xfrm>
          <a:off x="0" y="251"/>
          <a:ext cx="9977195" cy="87226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100" b="1" kern="1200" baseline="0" dirty="0"/>
          </a:br>
          <a:r>
            <a:rPr lang="en-US" sz="2400" kern="1200" baseline="0" dirty="0"/>
            <a:t>Academic Information Box</a:t>
          </a:r>
          <a:endParaRPr lang="en-US" sz="2400" kern="1200" dirty="0"/>
        </a:p>
      </dsp:txBody>
      <dsp:txXfrm>
        <a:off x="42581" y="42832"/>
        <a:ext cx="9892033" cy="787104"/>
      </dsp:txXfrm>
    </dsp:sp>
  </dsp:spTree>
</dsp:drawing>
</file>

<file path=ppt/diagrams/drawing17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2782B74-8C4F-4FF4-BCDC-E2137909E236}">
      <dsp:nvSpPr>
        <dsp:cNvPr id="0" name=""/>
        <dsp:cNvSpPr/>
      </dsp:nvSpPr>
      <dsp:spPr>
        <a:xfrm>
          <a:off x="0" y="282095"/>
          <a:ext cx="4775445" cy="2721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0628" tIns="333248" rIns="370628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Other Stanford Affiliation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Used </a:t>
          </a:r>
          <a:r>
            <a:rPr lang="en-US" sz="1600" i="1" kern="1200" dirty="0">
              <a:solidFill>
                <a:schemeClr val="accent3"/>
              </a:solidFill>
            </a:rPr>
            <a:t>only</a:t>
          </a:r>
          <a:r>
            <a:rPr lang="en-US" sz="1600" kern="1200" dirty="0">
              <a:solidFill>
                <a:schemeClr val="accent3"/>
              </a:solidFill>
            </a:rPr>
            <a:t> by </a:t>
          </a:r>
          <a:r>
            <a:rPr lang="en-US" sz="1600" b="1" kern="1200" dirty="0">
              <a:solidFill>
                <a:schemeClr val="accent3"/>
              </a:solidFill>
            </a:rPr>
            <a:t>non-degree granting programs</a:t>
          </a:r>
          <a:endParaRPr lang="en-US" sz="1600" kern="1200" dirty="0">
            <a:solidFill>
              <a:schemeClr val="accent3"/>
            </a:solidFill>
          </a:endParaRP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e.g., Freeman-Spogli Institute, Dean of Research units, SLAC, </a:t>
          </a:r>
          <a:r>
            <a:rPr lang="en-US" sz="1600" kern="1200" dirty="0" err="1">
              <a:solidFill>
                <a:schemeClr val="accent3"/>
              </a:solidFill>
            </a:rPr>
            <a:t>BioDesign</a:t>
          </a:r>
          <a:r>
            <a:rPr lang="en-US" sz="1600" kern="1200" dirty="0">
              <a:solidFill>
                <a:schemeClr val="accent3"/>
              </a:solidFill>
            </a:rPr>
            <a:t>, etc.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If appointing a Postdoc in a non-degree granting program: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Click the magnifying glass to Look Up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i="1" kern="1200" dirty="0">
              <a:solidFill>
                <a:schemeClr val="accent3"/>
              </a:solidFill>
            </a:rPr>
            <a:t>If unsure, DO NOT guess!</a:t>
          </a:r>
          <a:endParaRPr lang="en-US" sz="1600" kern="1200" dirty="0">
            <a:solidFill>
              <a:schemeClr val="accent3"/>
            </a:solidFill>
          </a:endParaRP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Check with your OPA manager</a:t>
          </a:r>
        </a:p>
      </dsp:txBody>
      <dsp:txXfrm>
        <a:off x="0" y="282095"/>
        <a:ext cx="4775445" cy="2721600"/>
      </dsp:txXfrm>
    </dsp:sp>
    <dsp:sp modelId="{261E6D24-95B6-4FE3-85BB-2AC6BDED76A7}">
      <dsp:nvSpPr>
        <dsp:cNvPr id="0" name=""/>
        <dsp:cNvSpPr/>
      </dsp:nvSpPr>
      <dsp:spPr>
        <a:xfrm>
          <a:off x="238772" y="45935"/>
          <a:ext cx="3342811" cy="4723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350" tIns="0" rIns="12635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</a:t>
          </a:r>
          <a:endParaRPr lang="en-US" sz="2000" kern="1200" dirty="0"/>
        </a:p>
      </dsp:txBody>
      <dsp:txXfrm>
        <a:off x="261829" y="68992"/>
        <a:ext cx="3296697" cy="426206"/>
      </dsp:txXfrm>
    </dsp:sp>
    <dsp:sp modelId="{5C3E0B12-A650-4AE8-8B3A-97C0A3DDC972}">
      <dsp:nvSpPr>
        <dsp:cNvPr id="0" name=""/>
        <dsp:cNvSpPr/>
      </dsp:nvSpPr>
      <dsp:spPr>
        <a:xfrm>
          <a:off x="0" y="3326256"/>
          <a:ext cx="4775445" cy="907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0628" tIns="333248" rIns="370628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Other Affiliation is the Center on Food Security and the Environment</a:t>
          </a:r>
        </a:p>
      </dsp:txBody>
      <dsp:txXfrm>
        <a:off x="0" y="3326256"/>
        <a:ext cx="4775445" cy="907200"/>
      </dsp:txXfrm>
    </dsp:sp>
    <dsp:sp modelId="{678F2318-C503-42A4-BE8C-149B042FC6EF}">
      <dsp:nvSpPr>
        <dsp:cNvPr id="0" name=""/>
        <dsp:cNvSpPr/>
      </dsp:nvSpPr>
      <dsp:spPr>
        <a:xfrm>
          <a:off x="238772" y="3090096"/>
          <a:ext cx="3342811" cy="47232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350" tIns="0" rIns="126350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</a:p>
      </dsp:txBody>
      <dsp:txXfrm>
        <a:off x="261829" y="3113153"/>
        <a:ext cx="3296697" cy="426206"/>
      </dsp:txXfrm>
    </dsp:sp>
  </dsp:spTree>
</dsp:drawing>
</file>

<file path=ppt/diagrams/drawing17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EF7928-1A51-482D-ADC2-FEF3EC6F9886}">
      <dsp:nvSpPr>
        <dsp:cNvPr id="0" name=""/>
        <dsp:cNvSpPr/>
      </dsp:nvSpPr>
      <dsp:spPr>
        <a:xfrm>
          <a:off x="0" y="0"/>
          <a:ext cx="9912096" cy="8229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i="1" kern="1200" baseline="0" dirty="0"/>
            <a:t>Click Steps Video: </a:t>
          </a:r>
          <a:r>
            <a:rPr lang="en-US" sz="2400" i="1" kern="1200" baseline="0" dirty="0"/>
            <a:t>Academic Information Box</a:t>
          </a:r>
          <a:endParaRPr lang="en-US" sz="2400" kern="1200" dirty="0"/>
        </a:p>
      </dsp:txBody>
      <dsp:txXfrm>
        <a:off x="40173" y="40173"/>
        <a:ext cx="9831750" cy="742612"/>
      </dsp:txXfrm>
    </dsp:sp>
  </dsp:spTree>
</dsp:drawing>
</file>

<file path=ppt/diagrams/drawing17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4E71C7-4E2D-42E5-AA62-0579DFDD792B}">
      <dsp:nvSpPr>
        <dsp:cNvPr id="0" name=""/>
        <dsp:cNvSpPr/>
      </dsp:nvSpPr>
      <dsp:spPr>
        <a:xfrm>
          <a:off x="0" y="45718"/>
          <a:ext cx="9985986" cy="86868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2406" y="88124"/>
        <a:ext cx="9901174" cy="783870"/>
      </dsp:txXfrm>
    </dsp:sp>
  </dsp:spTree>
</dsp:drawing>
</file>

<file path=ppt/diagrams/drawing17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8A0F3B-804D-4913-BEFF-156292049C02}">
      <dsp:nvSpPr>
        <dsp:cNvPr id="0" name=""/>
        <dsp:cNvSpPr/>
      </dsp:nvSpPr>
      <dsp:spPr>
        <a:xfrm>
          <a:off x="0" y="252215"/>
          <a:ext cx="4804385" cy="287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874" tIns="333248" rIns="372874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Area of Research/Training – Position Description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a brief description of the training or research the Postdoc will be doing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Text entered in this field feeds into the middle of a sentence in the offer letter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DO NOT CAPITALIZE THE FIRST LETTER OF THE TEXT YOU ENTER</a:t>
          </a:r>
          <a:endParaRPr lang="en-US" sz="1600" kern="1200" dirty="0">
            <a:solidFill>
              <a:schemeClr val="accent3"/>
            </a:solidFill>
          </a:endParaRP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DO NOT TYPE A PERIOD AT THE END OF THE TEXT YOU ENTER</a:t>
          </a:r>
          <a:endParaRPr lang="en-US" sz="1600" kern="1200" dirty="0">
            <a:solidFill>
              <a:schemeClr val="accent3"/>
            </a:solidFill>
          </a:endParaRPr>
        </a:p>
      </dsp:txBody>
      <dsp:txXfrm>
        <a:off x="0" y="252215"/>
        <a:ext cx="4804385" cy="2872800"/>
      </dsp:txXfrm>
    </dsp:sp>
    <dsp:sp modelId="{7BFB5C3E-4181-4C8E-9D51-BCE56C7B0A10}">
      <dsp:nvSpPr>
        <dsp:cNvPr id="0" name=""/>
        <dsp:cNvSpPr/>
      </dsp:nvSpPr>
      <dsp:spPr>
        <a:xfrm>
          <a:off x="240219" y="16055"/>
          <a:ext cx="3363070" cy="4723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116" tIns="0" rIns="127116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</a:t>
          </a:r>
          <a:endParaRPr lang="en-US" sz="2000" kern="1200" dirty="0"/>
        </a:p>
      </dsp:txBody>
      <dsp:txXfrm>
        <a:off x="263276" y="39112"/>
        <a:ext cx="3316956" cy="426206"/>
      </dsp:txXfrm>
    </dsp:sp>
    <dsp:sp modelId="{066C8D18-6032-4E36-9CE7-EBC687DD133B}">
      <dsp:nvSpPr>
        <dsp:cNvPr id="0" name=""/>
        <dsp:cNvSpPr/>
      </dsp:nvSpPr>
      <dsp:spPr>
        <a:xfrm>
          <a:off x="0" y="3447576"/>
          <a:ext cx="4804385" cy="907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874" tIns="333248" rIns="372874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area of research is “the exciting world of food security and the environment”</a:t>
          </a:r>
        </a:p>
      </dsp:txBody>
      <dsp:txXfrm>
        <a:off x="0" y="3447576"/>
        <a:ext cx="4804385" cy="907200"/>
      </dsp:txXfrm>
    </dsp:sp>
    <dsp:sp modelId="{55188AEB-8275-4D35-ABAE-87D311E8DEC5}">
      <dsp:nvSpPr>
        <dsp:cNvPr id="0" name=""/>
        <dsp:cNvSpPr/>
      </dsp:nvSpPr>
      <dsp:spPr>
        <a:xfrm>
          <a:off x="240219" y="3211416"/>
          <a:ext cx="3363070" cy="47232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116" tIns="0" rIns="127116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63276" y="3234473"/>
        <a:ext cx="3316956" cy="426206"/>
      </dsp:txXfrm>
    </dsp:sp>
  </dsp:spTree>
</dsp:drawing>
</file>

<file path=ppt/diagrams/drawing17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0B795B-2D8A-4D56-ABF3-2795EAF3B9ED}">
      <dsp:nvSpPr>
        <dsp:cNvPr id="0" name=""/>
        <dsp:cNvSpPr/>
      </dsp:nvSpPr>
      <dsp:spPr>
        <a:xfrm>
          <a:off x="0" y="258"/>
          <a:ext cx="9999146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4166" y="44424"/>
        <a:ext cx="9910814" cy="816407"/>
      </dsp:txXfrm>
    </dsp:sp>
  </dsp:spTree>
</dsp:drawing>
</file>

<file path=ppt/diagrams/drawing17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7BC2BD-69D6-4480-B1D4-D5D66FC12946}">
      <dsp:nvSpPr>
        <dsp:cNvPr id="0" name=""/>
        <dsp:cNvSpPr/>
      </dsp:nvSpPr>
      <dsp:spPr>
        <a:xfrm>
          <a:off x="0" y="151821"/>
          <a:ext cx="4994246" cy="3087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7609" tIns="208280" rIns="38760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Additional text entered below will create a new paragraph in the offer letter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Creates a new paragraph in the Offer Letter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Use for additional terms and details not addressed in the standard offer letter text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Examples: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Complex funding details; travel or other non-salary funding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Details of Postdoc Pay-All Insurance terms 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Reimbursement of moving expenses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i="1" kern="1200" dirty="0">
              <a:solidFill>
                <a:schemeClr val="accent3"/>
              </a:solidFill>
            </a:rPr>
            <a:t>Added text may NOT alter standard offer letter terms, and must be in accordance with both postdoctoral and University policies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0" y="151821"/>
        <a:ext cx="4994246" cy="3087000"/>
      </dsp:txXfrm>
    </dsp:sp>
    <dsp:sp modelId="{9BD0B124-9F8E-41DB-833D-F7BC713A9B3C}">
      <dsp:nvSpPr>
        <dsp:cNvPr id="0" name=""/>
        <dsp:cNvSpPr/>
      </dsp:nvSpPr>
      <dsp:spPr>
        <a:xfrm>
          <a:off x="249712" y="4221"/>
          <a:ext cx="3495972" cy="2952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2139" tIns="0" rIns="132139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</a:t>
          </a:r>
          <a:endParaRPr lang="en-US" sz="2000" kern="1200" dirty="0"/>
        </a:p>
      </dsp:txBody>
      <dsp:txXfrm>
        <a:off x="264122" y="18631"/>
        <a:ext cx="3467152" cy="266380"/>
      </dsp:txXfrm>
    </dsp:sp>
    <dsp:sp modelId="{7D919F21-FF5A-4EBF-AA59-31A32F78B329}">
      <dsp:nvSpPr>
        <dsp:cNvPr id="0" name=""/>
        <dsp:cNvSpPr/>
      </dsp:nvSpPr>
      <dsp:spPr>
        <a:xfrm>
          <a:off x="0" y="3444643"/>
          <a:ext cx="4994246" cy="834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7609" tIns="208280" rIns="387609" bIns="85344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Prof Lobell will reimburse Robin’s moving expenses up to $2,500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Robin is required to teach a one quarter class as part of his postdoctoral training</a:t>
          </a:r>
        </a:p>
      </dsp:txBody>
      <dsp:txXfrm>
        <a:off x="0" y="3444643"/>
        <a:ext cx="4994246" cy="834750"/>
      </dsp:txXfrm>
    </dsp:sp>
    <dsp:sp modelId="{CDAB7A2C-26C9-4D45-9FF1-F268AB49C9D7}">
      <dsp:nvSpPr>
        <dsp:cNvPr id="0" name=""/>
        <dsp:cNvSpPr/>
      </dsp:nvSpPr>
      <dsp:spPr>
        <a:xfrm>
          <a:off x="233820" y="3285202"/>
          <a:ext cx="3495972" cy="2952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2139" tIns="0" rIns="132139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200" kern="1200" dirty="0"/>
        </a:p>
      </dsp:txBody>
      <dsp:txXfrm>
        <a:off x="248230" y="3299612"/>
        <a:ext cx="3467152" cy="266380"/>
      </dsp:txXfrm>
    </dsp:sp>
  </dsp:spTree>
</dsp:drawing>
</file>

<file path=ppt/diagrams/drawing17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489447-C78D-40AC-AC5B-9A4469133CD3}">
      <dsp:nvSpPr>
        <dsp:cNvPr id="0" name=""/>
        <dsp:cNvSpPr/>
      </dsp:nvSpPr>
      <dsp:spPr>
        <a:xfrm>
          <a:off x="0" y="0"/>
          <a:ext cx="9959609" cy="91033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4439" y="44439"/>
        <a:ext cx="9870731" cy="821459"/>
      </dsp:txXfrm>
    </dsp:sp>
  </dsp:spTree>
</dsp:drawing>
</file>

<file path=ppt/diagrams/drawing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7CE7829-B733-42F8-A15A-9EC6C3AC54F0}">
      <dsp:nvSpPr>
        <dsp:cNvPr id="0" name=""/>
        <dsp:cNvSpPr/>
      </dsp:nvSpPr>
      <dsp:spPr>
        <a:xfrm>
          <a:off x="0" y="0"/>
          <a:ext cx="10016729" cy="90367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 </a:t>
          </a:r>
          <a:br>
            <a:rPr lang="en-US" sz="3200" kern="1200" baseline="0" dirty="0"/>
          </a:br>
          <a:r>
            <a:rPr lang="en-US" sz="2400" kern="1200" baseline="0" dirty="0"/>
            <a:t>OPA Resources</a:t>
          </a:r>
          <a:endParaRPr lang="en-US" sz="2400" kern="1200" dirty="0"/>
        </a:p>
      </dsp:txBody>
      <dsp:txXfrm>
        <a:off x="44114" y="44114"/>
        <a:ext cx="9928501" cy="815442"/>
      </dsp:txXfrm>
    </dsp:sp>
  </dsp:spTree>
</dsp:drawing>
</file>

<file path=ppt/diagrams/drawing18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77A0C7-5AD5-4698-928B-3063AACF01E2}">
      <dsp:nvSpPr>
        <dsp:cNvPr id="0" name=""/>
        <dsp:cNvSpPr/>
      </dsp:nvSpPr>
      <dsp:spPr>
        <a:xfrm rot="5400000">
          <a:off x="1598694" y="652126"/>
          <a:ext cx="3370104" cy="2908377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Text entered in the “Area of Research/Training – Position Description” field populates the offer letter in mid-sentence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Review the Offer Letter to ensure your data entries populate correctly, for both grammar and punctuation!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All text entered in the form are highlighted in yellow in the letter.</a:t>
          </a:r>
        </a:p>
      </dsp:txBody>
      <dsp:txXfrm rot="-5400000">
        <a:off x="1829558" y="563238"/>
        <a:ext cx="2766402" cy="3086154"/>
      </dsp:txXfrm>
    </dsp:sp>
    <dsp:sp modelId="{CF7CFEF2-0802-4954-9AFE-554497C3B1A1}">
      <dsp:nvSpPr>
        <dsp:cNvPr id="0" name=""/>
        <dsp:cNvSpPr/>
      </dsp:nvSpPr>
      <dsp:spPr>
        <a:xfrm>
          <a:off x="764" y="0"/>
          <a:ext cx="1828793" cy="421263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60020" tIns="80010" rIns="160020" bIns="8001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200" b="1" kern="1200" dirty="0"/>
            <a:t>Offer Letter View</a:t>
          </a:r>
          <a:endParaRPr lang="en-US" sz="4200" kern="1200" dirty="0"/>
        </a:p>
      </dsp:txBody>
      <dsp:txXfrm>
        <a:off x="90038" y="89274"/>
        <a:ext cx="1650245" cy="4034083"/>
      </dsp:txXfrm>
    </dsp:sp>
  </dsp:spTree>
</dsp:drawing>
</file>

<file path=ppt/diagrams/drawing18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FF4C18-6FEB-41D9-9099-A4E301269412}">
      <dsp:nvSpPr>
        <dsp:cNvPr id="0" name=""/>
        <dsp:cNvSpPr/>
      </dsp:nvSpPr>
      <dsp:spPr>
        <a:xfrm>
          <a:off x="0" y="63670"/>
          <a:ext cx="9942025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39285" y="102955"/>
        <a:ext cx="9863455" cy="726187"/>
      </dsp:txXfrm>
    </dsp:sp>
  </dsp:spTree>
</dsp:drawing>
</file>

<file path=ppt/diagrams/drawing18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19B8138-157A-4D3F-8B72-7624785996DA}">
      <dsp:nvSpPr>
        <dsp:cNvPr id="0" name=""/>
        <dsp:cNvSpPr/>
      </dsp:nvSpPr>
      <dsp:spPr>
        <a:xfrm>
          <a:off x="0" y="435125"/>
          <a:ext cx="4882662" cy="2016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8949" tIns="333248" rIns="378949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Appointment Start Date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the requested appointment start date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Appointment End Date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the requested appointment end date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Offer Letter Date</a:t>
          </a:r>
          <a:endParaRPr lang="en-US" sz="1600" kern="1200" dirty="0">
            <a:solidFill>
              <a:schemeClr val="accent3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Enter an offer letter date</a:t>
          </a:r>
        </a:p>
      </dsp:txBody>
      <dsp:txXfrm>
        <a:off x="0" y="435125"/>
        <a:ext cx="4882662" cy="2016000"/>
      </dsp:txXfrm>
    </dsp:sp>
    <dsp:sp modelId="{66DB4121-7AE4-475F-9366-79064A7D2AFA}">
      <dsp:nvSpPr>
        <dsp:cNvPr id="0" name=""/>
        <dsp:cNvSpPr/>
      </dsp:nvSpPr>
      <dsp:spPr>
        <a:xfrm>
          <a:off x="244133" y="198965"/>
          <a:ext cx="3417863" cy="4723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9187" tIns="0" rIns="129187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67190" y="222022"/>
        <a:ext cx="3371749" cy="426206"/>
      </dsp:txXfrm>
    </dsp:sp>
    <dsp:sp modelId="{26D7FBC6-BDD8-49AD-8873-597FFE6010DB}">
      <dsp:nvSpPr>
        <dsp:cNvPr id="0" name=""/>
        <dsp:cNvSpPr/>
      </dsp:nvSpPr>
      <dsp:spPr>
        <a:xfrm>
          <a:off x="0" y="2773686"/>
          <a:ext cx="4882662" cy="1461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8949" tIns="333248" rIns="378949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Robin’s appointment dates: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Start date:  09/01/26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End date:  08/31/27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Offer letter date:  07/01/26</a:t>
          </a:r>
        </a:p>
      </dsp:txBody>
      <dsp:txXfrm>
        <a:off x="0" y="2773686"/>
        <a:ext cx="4882662" cy="1461600"/>
      </dsp:txXfrm>
    </dsp:sp>
    <dsp:sp modelId="{CB544338-204C-43A8-AF97-995D5FB08A27}">
      <dsp:nvSpPr>
        <dsp:cNvPr id="0" name=""/>
        <dsp:cNvSpPr/>
      </dsp:nvSpPr>
      <dsp:spPr>
        <a:xfrm>
          <a:off x="244133" y="2537526"/>
          <a:ext cx="3417863" cy="47232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9187" tIns="0" rIns="129187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67190" y="2560583"/>
        <a:ext cx="3371749" cy="426206"/>
      </dsp:txXfrm>
    </dsp:sp>
  </dsp:spTree>
</dsp:drawing>
</file>

<file path=ppt/diagrams/drawing18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6DABA1-D551-4FBC-97CD-D27F6C832CFA}">
      <dsp:nvSpPr>
        <dsp:cNvPr id="0" name=""/>
        <dsp:cNvSpPr/>
      </dsp:nvSpPr>
      <dsp:spPr>
        <a:xfrm>
          <a:off x="0" y="584"/>
          <a:ext cx="9942025" cy="88234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3072" y="43656"/>
        <a:ext cx="9855881" cy="796200"/>
      </dsp:txXfrm>
    </dsp:sp>
  </dsp:spTree>
</dsp:drawing>
</file>

<file path=ppt/diagrams/drawing18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E804D5E-7F84-4596-9527-5A2A38EF8FF0}">
      <dsp:nvSpPr>
        <dsp:cNvPr id="0" name=""/>
        <dsp:cNvSpPr/>
      </dsp:nvSpPr>
      <dsp:spPr>
        <a:xfrm>
          <a:off x="0" y="426386"/>
          <a:ext cx="4760426" cy="2693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9462" tIns="312420" rIns="369462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Will the postdoctoral scholar conduct research outside of Stanford University Campus?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The default response is “No”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Click “Yes” if any research will be conducted off campus</a:t>
          </a:r>
        </a:p>
        <a:p>
          <a:pPr marL="342900" lvl="3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List the location(s) and date(s) of off-campus research</a:t>
          </a:r>
        </a:p>
        <a:p>
          <a:pPr marL="342900" lvl="3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i="1" kern="1200" dirty="0">
              <a:hlinkClick xmlns:r="http://schemas.openxmlformats.org/officeDocument/2006/relationships" r:id="rId1"/>
            </a:rPr>
            <a:t>Postdoc Benefits </a:t>
          </a:r>
          <a:r>
            <a:rPr lang="en-US" sz="1500" i="1" kern="1200" dirty="0">
              <a:solidFill>
                <a:schemeClr val="accent3"/>
              </a:solidFill>
            </a:rPr>
            <a:t>must be notified when research occurs outside of the benefit plan service area</a:t>
          </a:r>
          <a:endParaRPr lang="en-US" sz="1500" kern="1200" dirty="0">
            <a:solidFill>
              <a:schemeClr val="accent3"/>
            </a:solidFill>
          </a:endParaRPr>
        </a:p>
      </dsp:txBody>
      <dsp:txXfrm>
        <a:off x="0" y="426386"/>
        <a:ext cx="4760426" cy="2693250"/>
      </dsp:txXfrm>
    </dsp:sp>
    <dsp:sp modelId="{13F17555-2837-4404-A439-3F40EDA2F659}">
      <dsp:nvSpPr>
        <dsp:cNvPr id="0" name=""/>
        <dsp:cNvSpPr/>
      </dsp:nvSpPr>
      <dsp:spPr>
        <a:xfrm>
          <a:off x="238021" y="204986"/>
          <a:ext cx="3332298" cy="442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953" tIns="0" rIns="125953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59637" y="226602"/>
        <a:ext cx="3289066" cy="399568"/>
      </dsp:txXfrm>
    </dsp:sp>
    <dsp:sp modelId="{096D4A04-9C01-4BD6-9182-02C3E0AD50F3}">
      <dsp:nvSpPr>
        <dsp:cNvPr id="0" name=""/>
        <dsp:cNvSpPr/>
      </dsp:nvSpPr>
      <dsp:spPr>
        <a:xfrm>
          <a:off x="0" y="3422036"/>
          <a:ext cx="4760426" cy="850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9462" tIns="312420" rIns="369462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4"/>
              </a:solidFill>
            </a:rPr>
            <a:t>Robin will conduct research in Tanzania from 01/06/27-02/28/27</a:t>
          </a:r>
        </a:p>
      </dsp:txBody>
      <dsp:txXfrm>
        <a:off x="0" y="3422036"/>
        <a:ext cx="4760426" cy="850500"/>
      </dsp:txXfrm>
    </dsp:sp>
    <dsp:sp modelId="{2C379D94-BF30-4FAF-8206-CA1B7B73E7CC}">
      <dsp:nvSpPr>
        <dsp:cNvPr id="0" name=""/>
        <dsp:cNvSpPr/>
      </dsp:nvSpPr>
      <dsp:spPr>
        <a:xfrm>
          <a:off x="238021" y="3200636"/>
          <a:ext cx="3332298" cy="4428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953" tIns="0" rIns="12595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59637" y="3222252"/>
        <a:ext cx="3289066" cy="399568"/>
      </dsp:txXfrm>
    </dsp:sp>
  </dsp:spTree>
</dsp:drawing>
</file>

<file path=ppt/diagrams/drawing18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C45A620-A00E-45C0-BA23-2F27B85F5CC9}">
      <dsp:nvSpPr>
        <dsp:cNvPr id="0" name=""/>
        <dsp:cNvSpPr/>
      </dsp:nvSpPr>
      <dsp:spPr>
        <a:xfrm>
          <a:off x="0" y="165"/>
          <a:ext cx="9985986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3728" y="43893"/>
        <a:ext cx="9898530" cy="808325"/>
      </dsp:txXfrm>
    </dsp:sp>
  </dsp:spTree>
</dsp:drawing>
</file>

<file path=ppt/diagrams/drawing18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7D08F74-A8E9-4E4F-8ADD-131184821BB4}">
      <dsp:nvSpPr>
        <dsp:cNvPr id="0" name=""/>
        <dsp:cNvSpPr/>
      </dsp:nvSpPr>
      <dsp:spPr>
        <a:xfrm>
          <a:off x="0" y="280134"/>
          <a:ext cx="4804385" cy="27027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874" tIns="270764" rIns="372874" bIns="92456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b="1" kern="1200" dirty="0">
              <a:solidFill>
                <a:schemeClr val="accent3"/>
              </a:solidFill>
            </a:rPr>
            <a:t>Will the postdoc work in a laboratory?</a:t>
          </a:r>
          <a:endParaRPr lang="en-US" sz="1300" kern="1200" dirty="0">
            <a:solidFill>
              <a:schemeClr val="accent3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The default response is “No”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Click “Yes” if Postdoc will work in a lab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>
              <a:solidFill>
                <a:schemeClr val="accent3"/>
              </a:solidFill>
            </a:rPr>
            <a:t>A “Yes” response creates a new question</a:t>
          </a:r>
          <a:endParaRPr lang="en-US" sz="1300" kern="1200" dirty="0">
            <a:solidFill>
              <a:schemeClr val="accent3"/>
            </a:solidFill>
          </a:endParaRPr>
        </a:p>
        <a:p>
          <a:pPr marL="342900" lvl="3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>
              <a:solidFill>
                <a:schemeClr val="accent3"/>
              </a:solidFill>
            </a:rPr>
            <a:t>“Is this a biosciences lab?”</a:t>
          </a:r>
          <a:endParaRPr lang="en-US" sz="1300" kern="1200" dirty="0">
            <a:solidFill>
              <a:schemeClr val="accent3"/>
            </a:solidFill>
          </a:endParaRPr>
        </a:p>
        <a:p>
          <a:pPr marL="457200" lvl="4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Click “Yes” or “No”, as appropriate</a:t>
          </a: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b="1" kern="1200">
              <a:solidFill>
                <a:schemeClr val="accent3"/>
              </a:solidFill>
            </a:rPr>
            <a:t>Is this a joint appointment Instructor/Clinical Instructor</a:t>
          </a:r>
          <a:endParaRPr lang="en-US" sz="1300" kern="1200" dirty="0">
            <a:solidFill>
              <a:schemeClr val="accent3"/>
            </a:solidFill>
          </a:endParaRP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School of Medicine use only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The default response is “No”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3"/>
              </a:solidFill>
            </a:rPr>
            <a:t>Click “Yes” for joint instructor/clinical instructor appointments</a:t>
          </a:r>
        </a:p>
      </dsp:txBody>
      <dsp:txXfrm>
        <a:off x="0" y="280134"/>
        <a:ext cx="4804385" cy="2702700"/>
      </dsp:txXfrm>
    </dsp:sp>
    <dsp:sp modelId="{62A3BDC8-2A08-46F1-A9BF-81F05F491DF2}">
      <dsp:nvSpPr>
        <dsp:cNvPr id="0" name=""/>
        <dsp:cNvSpPr/>
      </dsp:nvSpPr>
      <dsp:spPr>
        <a:xfrm>
          <a:off x="240219" y="88254"/>
          <a:ext cx="3363070" cy="3837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116" tIns="0" rIns="127116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58953" y="106988"/>
        <a:ext cx="3325602" cy="346292"/>
      </dsp:txXfrm>
    </dsp:sp>
    <dsp:sp modelId="{9BFD5136-0A82-4CE7-A0A9-3BD15175E271}">
      <dsp:nvSpPr>
        <dsp:cNvPr id="0" name=""/>
        <dsp:cNvSpPr/>
      </dsp:nvSpPr>
      <dsp:spPr>
        <a:xfrm>
          <a:off x="0" y="3244914"/>
          <a:ext cx="4804385" cy="98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874" tIns="270764" rIns="372874" bIns="92456" numCol="1" spcCol="1270" anchor="t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4"/>
              </a:solidFill>
            </a:rPr>
            <a:t>Robin will work in a lab</a:t>
          </a:r>
        </a:p>
        <a:p>
          <a:pPr marL="228600" lvl="2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4"/>
              </a:solidFill>
            </a:rPr>
            <a:t>Not a biosciences lab</a:t>
          </a: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4"/>
              </a:solidFill>
            </a:rPr>
            <a:t>Robin is not a clinical instructor</a:t>
          </a:r>
        </a:p>
      </dsp:txBody>
      <dsp:txXfrm>
        <a:off x="0" y="3244914"/>
        <a:ext cx="4804385" cy="982800"/>
      </dsp:txXfrm>
    </dsp:sp>
    <dsp:sp modelId="{B7356B56-CE69-4B5D-9A88-1AC0353C315F}">
      <dsp:nvSpPr>
        <dsp:cNvPr id="0" name=""/>
        <dsp:cNvSpPr/>
      </dsp:nvSpPr>
      <dsp:spPr>
        <a:xfrm>
          <a:off x="240219" y="3053034"/>
          <a:ext cx="3363070" cy="38376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116" tIns="0" rIns="127116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58953" y="3071768"/>
        <a:ext cx="3325602" cy="346292"/>
      </dsp:txXfrm>
    </dsp:sp>
  </dsp:spTree>
</dsp:drawing>
</file>

<file path=ppt/diagrams/drawing18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9C80ECE-B3FE-496F-90B5-0B8A92532ACA}">
      <dsp:nvSpPr>
        <dsp:cNvPr id="0" name=""/>
        <dsp:cNvSpPr/>
      </dsp:nvSpPr>
      <dsp:spPr>
        <a:xfrm>
          <a:off x="0" y="72"/>
          <a:ext cx="9959609" cy="88682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3291" y="43363"/>
        <a:ext cx="9873027" cy="800241"/>
      </dsp:txXfrm>
    </dsp:sp>
  </dsp:spTree>
</dsp:drawing>
</file>

<file path=ppt/diagrams/drawing18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601A3CD-0CC3-4E0E-B235-E511EF90960C}">
      <dsp:nvSpPr>
        <dsp:cNvPr id="0" name=""/>
        <dsp:cNvSpPr/>
      </dsp:nvSpPr>
      <dsp:spPr>
        <a:xfrm>
          <a:off x="0" y="364162"/>
          <a:ext cx="4565653" cy="3591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54345" tIns="416560" rIns="354345" bIns="14224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kern="1200" dirty="0">
              <a:solidFill>
                <a:schemeClr val="accent3"/>
              </a:solidFill>
            </a:rPr>
            <a:t>If the postdoc has an MD, will they have patient contact?</a:t>
          </a:r>
          <a:endParaRPr lang="en-US" sz="2000" kern="1200" dirty="0">
            <a:solidFill>
              <a:schemeClr val="accent3"/>
            </a:solidFill>
          </a:endParaRP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School of Medicine use only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Default response is “No”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Click “Yes” if SOM Postdoc will have patient contact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b="1" kern="1200" dirty="0">
              <a:solidFill>
                <a:schemeClr val="accent3"/>
              </a:solidFill>
            </a:rPr>
            <a:t>Additional Information regarding Patient Contact</a:t>
          </a:r>
          <a:endParaRPr lang="en-US" sz="2000" kern="1200" dirty="0">
            <a:solidFill>
              <a:schemeClr val="accent3"/>
            </a:solidFill>
          </a:endParaRP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Add any additional details regarding patient contact</a:t>
          </a:r>
        </a:p>
      </dsp:txBody>
      <dsp:txXfrm>
        <a:off x="0" y="364162"/>
        <a:ext cx="4565653" cy="3591000"/>
      </dsp:txXfrm>
    </dsp:sp>
    <dsp:sp modelId="{D5FCEDA1-EBB7-403E-B450-2C903AFCCFE8}">
      <dsp:nvSpPr>
        <dsp:cNvPr id="0" name=""/>
        <dsp:cNvSpPr/>
      </dsp:nvSpPr>
      <dsp:spPr>
        <a:xfrm>
          <a:off x="228282" y="68962"/>
          <a:ext cx="3195957" cy="5904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0800" tIns="0" rIns="1208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57103" y="97783"/>
        <a:ext cx="3138315" cy="532758"/>
      </dsp:txXfrm>
    </dsp:sp>
  </dsp:spTree>
</dsp:drawing>
</file>

<file path=ppt/diagrams/drawing18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96A958C-A6C5-4385-95D2-0B3C17DB7B1C}">
      <dsp:nvSpPr>
        <dsp:cNvPr id="0" name=""/>
        <dsp:cNvSpPr/>
      </dsp:nvSpPr>
      <dsp:spPr>
        <a:xfrm>
          <a:off x="0" y="234"/>
          <a:ext cx="9985987" cy="91929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4876" y="45110"/>
        <a:ext cx="9896235" cy="829543"/>
      </dsp:txXfrm>
    </dsp:sp>
  </dsp:spTree>
</dsp:drawing>
</file>

<file path=ppt/diagrams/drawing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0DC63CF-CF99-450D-AF7B-89E82C5086D9}">
      <dsp:nvSpPr>
        <dsp:cNvPr id="0" name=""/>
        <dsp:cNvSpPr/>
      </dsp:nvSpPr>
      <dsp:spPr>
        <a:xfrm rot="5400000">
          <a:off x="6423895" y="-2718989"/>
          <a:ext cx="774958" cy="6410705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solidFill>
                <a:schemeClr val="accent2"/>
              </a:solidFill>
            </a:rPr>
            <a:t>Prepare a packet for New Postdocs</a:t>
          </a:r>
        </a:p>
      </dsp:txBody>
      <dsp:txXfrm rot="-5400000">
        <a:off x="3606022" y="136714"/>
        <a:ext cx="6372875" cy="699298"/>
      </dsp:txXfrm>
    </dsp:sp>
    <dsp:sp modelId="{23256C82-35CD-4346-A950-43D29F290146}">
      <dsp:nvSpPr>
        <dsp:cNvPr id="0" name=""/>
        <dsp:cNvSpPr/>
      </dsp:nvSpPr>
      <dsp:spPr>
        <a:xfrm>
          <a:off x="0" y="2014"/>
          <a:ext cx="3606022" cy="9686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/>
            <a:t>Department/Lab Orientation</a:t>
          </a:r>
        </a:p>
      </dsp:txBody>
      <dsp:txXfrm>
        <a:off x="47288" y="49302"/>
        <a:ext cx="3511446" cy="874122"/>
      </dsp:txXfrm>
    </dsp:sp>
    <dsp:sp modelId="{B1015FF9-D4F0-4C43-9FA2-EEA7BDD0E0F2}">
      <dsp:nvSpPr>
        <dsp:cNvPr id="0" name=""/>
        <dsp:cNvSpPr/>
      </dsp:nvSpPr>
      <dsp:spPr>
        <a:xfrm rot="5400000">
          <a:off x="6423895" y="-1701856"/>
          <a:ext cx="774958" cy="6410705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hlinkClick xmlns:r="http://schemas.openxmlformats.org/officeDocument/2006/relationships" r:id="rId1"/>
            </a:rPr>
            <a:t>https://postdocs.stanford.edu/postdoctoral-administrators/orientation-toolkit-administrators</a:t>
          </a:r>
          <a:endParaRPr lang="en-US" sz="1400" b="1" kern="1200" dirty="0"/>
        </a:p>
      </dsp:txBody>
      <dsp:txXfrm rot="-5400000">
        <a:off x="3606022" y="1153847"/>
        <a:ext cx="6372875" cy="699298"/>
      </dsp:txXfrm>
    </dsp:sp>
    <dsp:sp modelId="{48FE4C39-3CB9-4F81-A54B-6FA1EECAC915}">
      <dsp:nvSpPr>
        <dsp:cNvPr id="0" name=""/>
        <dsp:cNvSpPr/>
      </dsp:nvSpPr>
      <dsp:spPr>
        <a:xfrm>
          <a:off x="0" y="1019146"/>
          <a:ext cx="3606022" cy="968698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/>
            <a:t>Create an onboarding checklist</a:t>
          </a:r>
        </a:p>
      </dsp:txBody>
      <dsp:txXfrm>
        <a:off x="47288" y="1066434"/>
        <a:ext cx="3511446" cy="874122"/>
      </dsp:txXfrm>
    </dsp:sp>
    <dsp:sp modelId="{80E5095C-CBF4-4299-BD16-E38BCB20BDA8}">
      <dsp:nvSpPr>
        <dsp:cNvPr id="0" name=""/>
        <dsp:cNvSpPr/>
      </dsp:nvSpPr>
      <dsp:spPr>
        <a:xfrm rot="5400000">
          <a:off x="6423895" y="-684723"/>
          <a:ext cx="774958" cy="6410705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hlinkClick xmlns:r="http://schemas.openxmlformats.org/officeDocument/2006/relationships" r:id="rId2"/>
            </a:rPr>
            <a:t>https://postdocs.stanford.edu/onboardingchecklist</a:t>
          </a:r>
          <a:endParaRPr lang="en-US" sz="1400" b="1" kern="1200" dirty="0"/>
        </a:p>
      </dsp:txBody>
      <dsp:txXfrm rot="-5400000">
        <a:off x="3606022" y="2170980"/>
        <a:ext cx="6372875" cy="699298"/>
      </dsp:txXfrm>
    </dsp:sp>
    <dsp:sp modelId="{8F025212-CFC8-4FA5-95B7-7A72313DCCC6}">
      <dsp:nvSpPr>
        <dsp:cNvPr id="0" name=""/>
        <dsp:cNvSpPr/>
      </dsp:nvSpPr>
      <dsp:spPr>
        <a:xfrm>
          <a:off x="0" y="2036279"/>
          <a:ext cx="3606022" cy="968698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/>
            <a:t>“Getting Started at Stanford” for Postdocs</a:t>
          </a:r>
        </a:p>
      </dsp:txBody>
      <dsp:txXfrm>
        <a:off x="47288" y="2083567"/>
        <a:ext cx="3511446" cy="874122"/>
      </dsp:txXfrm>
    </dsp:sp>
    <dsp:sp modelId="{4B472CDF-C59D-4C21-B54B-9818C505C178}">
      <dsp:nvSpPr>
        <dsp:cNvPr id="0" name=""/>
        <dsp:cNvSpPr/>
      </dsp:nvSpPr>
      <dsp:spPr>
        <a:xfrm rot="5400000">
          <a:off x="6423895" y="332408"/>
          <a:ext cx="774958" cy="6410705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hlinkClick xmlns:r="http://schemas.openxmlformats.org/officeDocument/2006/relationships" r:id="rId3"/>
            </a:rPr>
            <a:t>https://postdocs.stanford.edu/current-postdocs/people-and-offices-support-you</a:t>
          </a:r>
          <a:endParaRPr lang="en-US" sz="1400" b="1" kern="1200" dirty="0"/>
        </a:p>
      </dsp:txBody>
      <dsp:txXfrm rot="-5400000">
        <a:off x="3606022" y="3188111"/>
        <a:ext cx="6372875" cy="699298"/>
      </dsp:txXfrm>
    </dsp:sp>
    <dsp:sp modelId="{85353F1B-F2C4-4B5D-87F0-BBBDFFF8A1C2}">
      <dsp:nvSpPr>
        <dsp:cNvPr id="0" name=""/>
        <dsp:cNvSpPr/>
      </dsp:nvSpPr>
      <dsp:spPr>
        <a:xfrm>
          <a:off x="0" y="3053412"/>
          <a:ext cx="3606022" cy="968698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/>
            <a:t>Find the answers: People and Offices to Support You</a:t>
          </a:r>
        </a:p>
      </dsp:txBody>
      <dsp:txXfrm>
        <a:off x="47288" y="3100700"/>
        <a:ext cx="3511446" cy="874122"/>
      </dsp:txXfrm>
    </dsp:sp>
  </dsp:spTree>
</dsp:drawing>
</file>

<file path=ppt/diagrams/drawing19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C0CEBD-5E2C-46AC-BA7C-4C1E7DE58379}">
      <dsp:nvSpPr>
        <dsp:cNvPr id="0" name=""/>
        <dsp:cNvSpPr/>
      </dsp:nvSpPr>
      <dsp:spPr>
        <a:xfrm>
          <a:off x="0" y="248056"/>
          <a:ext cx="5272427" cy="12789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09199" tIns="291592" rIns="40919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rgbClr val="002060"/>
              </a:solidFill>
            </a:rPr>
            <a:t>Review the research experience table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rgbClr val="002060"/>
              </a:solidFill>
            </a:rPr>
            <a:t>Discount up to 12 months in the PhD lab</a:t>
          </a:r>
          <a:endParaRPr lang="en-US" sz="1400" kern="1200" dirty="0">
            <a:solidFill>
              <a:srgbClr val="002060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rgbClr val="002060"/>
              </a:solidFill>
            </a:rPr>
            <a:t>If needed, the system calculation can be edited</a:t>
          </a:r>
          <a:endParaRPr lang="en-US" sz="1400" kern="1200" dirty="0">
            <a:solidFill>
              <a:srgbClr val="002060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rgbClr val="002060"/>
              </a:solidFill>
            </a:rPr>
            <a:t>Enter additional research time or discount time</a:t>
          </a:r>
          <a:endParaRPr lang="en-US" sz="1400" kern="1200" dirty="0">
            <a:solidFill>
              <a:srgbClr val="002060"/>
            </a:solidFill>
          </a:endParaRPr>
        </a:p>
      </dsp:txBody>
      <dsp:txXfrm>
        <a:off x="0" y="248056"/>
        <a:ext cx="5272427" cy="1278900"/>
      </dsp:txXfrm>
    </dsp:sp>
    <dsp:sp modelId="{F618A726-C256-4992-AA62-0ECECBF71A28}">
      <dsp:nvSpPr>
        <dsp:cNvPr id="0" name=""/>
        <dsp:cNvSpPr/>
      </dsp:nvSpPr>
      <dsp:spPr>
        <a:xfrm>
          <a:off x="263621" y="15"/>
          <a:ext cx="3690698" cy="41328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9500" tIns="0" rIns="139500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Prior Research Experience Table</a:t>
          </a:r>
          <a:endParaRPr lang="en-US" sz="1800" kern="1200" dirty="0"/>
        </a:p>
      </dsp:txBody>
      <dsp:txXfrm>
        <a:off x="283796" y="20190"/>
        <a:ext cx="3650348" cy="372930"/>
      </dsp:txXfrm>
    </dsp:sp>
    <dsp:sp modelId="{5BA5C089-0464-45AE-A074-61270BC4481F}">
      <dsp:nvSpPr>
        <dsp:cNvPr id="0" name=""/>
        <dsp:cNvSpPr/>
      </dsp:nvSpPr>
      <dsp:spPr>
        <a:xfrm>
          <a:off x="0" y="1767796"/>
          <a:ext cx="5272427" cy="5953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3">
              <a:hueOff val="-2790486"/>
              <a:satOff val="-15286"/>
              <a:lumOff val="470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09199" tIns="291592" rIns="40919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chemeClr val="accent4"/>
              </a:solidFill>
            </a:rPr>
            <a:t>See next slide</a:t>
          </a:r>
          <a:endParaRPr lang="en-US" sz="1400" kern="1200" dirty="0">
            <a:solidFill>
              <a:schemeClr val="accent4"/>
            </a:solidFill>
          </a:endParaRPr>
        </a:p>
      </dsp:txBody>
      <dsp:txXfrm>
        <a:off x="0" y="1767796"/>
        <a:ext cx="5272427" cy="595350"/>
      </dsp:txXfrm>
    </dsp:sp>
    <dsp:sp modelId="{990386CF-B810-4033-8A9F-A78A3EA3A286}">
      <dsp:nvSpPr>
        <dsp:cNvPr id="0" name=""/>
        <dsp:cNvSpPr/>
      </dsp:nvSpPr>
      <dsp:spPr>
        <a:xfrm>
          <a:off x="263621" y="1561156"/>
          <a:ext cx="3690698" cy="413280"/>
        </a:xfrm>
        <a:prstGeom prst="roundRect">
          <a:avLst/>
        </a:prstGeom>
        <a:solidFill>
          <a:schemeClr val="accent3">
            <a:hueOff val="-2790486"/>
            <a:satOff val="-15286"/>
            <a:lumOff val="4706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9500" tIns="0" rIns="139500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Enter Additional Research Experience Link</a:t>
          </a:r>
          <a:endParaRPr lang="en-US" sz="1400" kern="1200" dirty="0"/>
        </a:p>
      </dsp:txBody>
      <dsp:txXfrm>
        <a:off x="283796" y="1581331"/>
        <a:ext cx="3650348" cy="372930"/>
      </dsp:txXfrm>
    </dsp:sp>
    <dsp:sp modelId="{BD88F839-7320-476D-96F5-303F9A99DA7D}">
      <dsp:nvSpPr>
        <dsp:cNvPr id="0" name=""/>
        <dsp:cNvSpPr/>
      </dsp:nvSpPr>
      <dsp:spPr>
        <a:xfrm>
          <a:off x="0" y="2645386"/>
          <a:ext cx="5272427" cy="1675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09199" tIns="291592" rIns="40919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>
              <a:solidFill>
                <a:schemeClr val="accent4"/>
              </a:solidFill>
            </a:rPr>
            <a:t>Research Experience since last doctoral degree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chemeClr val="accent4"/>
              </a:solidFill>
            </a:rPr>
            <a:t>System-calculated based on the work experience entered by the Candidate in the Data form</a:t>
          </a:r>
          <a:endParaRPr lang="en-US" sz="1400" kern="1200" dirty="0">
            <a:solidFill>
              <a:schemeClr val="accent4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>
              <a:solidFill>
                <a:schemeClr val="accent4"/>
              </a:solidFill>
            </a:rPr>
            <a:t>Research Experience noted by department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>
              <a:solidFill>
                <a:schemeClr val="accent4"/>
              </a:solidFill>
            </a:rPr>
            <a:t>Editable field to confirm or revise the system calculation, as needed</a:t>
          </a:r>
          <a:endParaRPr lang="en-US" sz="1400" kern="1200" dirty="0">
            <a:solidFill>
              <a:schemeClr val="accent4"/>
            </a:solidFill>
          </a:endParaRPr>
        </a:p>
      </dsp:txBody>
      <dsp:txXfrm>
        <a:off x="0" y="2645386"/>
        <a:ext cx="5272427" cy="1675800"/>
      </dsp:txXfrm>
    </dsp:sp>
    <dsp:sp modelId="{44C64790-675F-4D71-BA78-1D13D912C08F}">
      <dsp:nvSpPr>
        <dsp:cNvPr id="0" name=""/>
        <dsp:cNvSpPr/>
      </dsp:nvSpPr>
      <dsp:spPr>
        <a:xfrm>
          <a:off x="263621" y="2438746"/>
          <a:ext cx="3690698" cy="413280"/>
        </a:xfrm>
        <a:prstGeom prst="roundRect">
          <a:avLst/>
        </a:prstGeom>
        <a:solidFill>
          <a:schemeClr val="accent3">
            <a:hueOff val="-5580972"/>
            <a:satOff val="-30571"/>
            <a:lumOff val="9412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9500" tIns="0" rIns="1395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Text Entry Fields</a:t>
          </a:r>
          <a:endParaRPr lang="en-US" sz="2000" kern="1200" dirty="0"/>
        </a:p>
      </dsp:txBody>
      <dsp:txXfrm>
        <a:off x="283796" y="2458921"/>
        <a:ext cx="3650348" cy="372930"/>
      </dsp:txXfrm>
    </dsp:sp>
  </dsp:spTree>
</dsp:drawing>
</file>

<file path=ppt/diagrams/drawing19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20BBD56-DF6A-41BE-B65A-6AE4A26AD0D9}">
      <dsp:nvSpPr>
        <dsp:cNvPr id="0" name=""/>
        <dsp:cNvSpPr/>
      </dsp:nvSpPr>
      <dsp:spPr>
        <a:xfrm>
          <a:off x="0" y="122"/>
          <a:ext cx="9985987" cy="87562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2745" y="42867"/>
        <a:ext cx="9900497" cy="790136"/>
      </dsp:txXfrm>
    </dsp:sp>
  </dsp:spTree>
</dsp:drawing>
</file>

<file path=ppt/diagrams/drawing19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D0E730-D867-4FCB-9038-C452A95D425B}">
      <dsp:nvSpPr>
        <dsp:cNvPr id="0" name=""/>
        <dsp:cNvSpPr/>
      </dsp:nvSpPr>
      <dsp:spPr>
        <a:xfrm rot="5400000">
          <a:off x="1639799" y="602824"/>
          <a:ext cx="3303764" cy="292405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When to use: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Dept Transfers</a:t>
          </a:r>
          <a:endParaRPr lang="en-US" sz="1400" kern="1200" dirty="0">
            <a:solidFill>
              <a:schemeClr val="accent3"/>
            </a:solidFill>
          </a:endParaRP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Admin</a:t>
          </a:r>
          <a:r>
            <a:rPr lang="en-US" sz="1400" kern="1200" dirty="0">
              <a:solidFill>
                <a:schemeClr val="accent3"/>
              </a:solidFill>
            </a:rPr>
            <a:t> must enter research experience for previous Stanford postdoc appointment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Returning Postdocs</a:t>
          </a:r>
          <a:endParaRPr lang="en-US" sz="1400" kern="1200" dirty="0">
            <a:solidFill>
              <a:schemeClr val="accent3"/>
            </a:solidFill>
          </a:endParaRP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Admin</a:t>
          </a:r>
          <a:r>
            <a:rPr lang="en-US" sz="1400" kern="1200" dirty="0">
              <a:solidFill>
                <a:schemeClr val="accent3"/>
              </a:solidFill>
            </a:rPr>
            <a:t> must enter all research experience accrued since the previous Stanford appointment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New Appointments</a:t>
          </a:r>
          <a:endParaRPr lang="en-US" sz="1400" kern="1200" dirty="0">
            <a:solidFill>
              <a:schemeClr val="accent3"/>
            </a:solidFill>
          </a:endParaRP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Admin </a:t>
          </a:r>
          <a:r>
            <a:rPr lang="en-US" sz="1400" b="0" kern="1200" dirty="0">
              <a:solidFill>
                <a:schemeClr val="accent3"/>
              </a:solidFill>
            </a:rPr>
            <a:t>can enter research experience omitted on the Data form by candidate if</a:t>
          </a:r>
          <a:r>
            <a:rPr lang="en-US" sz="1400" kern="1200" dirty="0">
              <a:solidFill>
                <a:schemeClr val="accent3"/>
              </a:solidFill>
            </a:rPr>
            <a:t> Admin did not return for revision</a:t>
          </a:r>
        </a:p>
      </dsp:txBody>
      <dsp:txXfrm rot="-5400000">
        <a:off x="1829653" y="555712"/>
        <a:ext cx="2781315" cy="3018282"/>
      </dsp:txXfrm>
    </dsp:sp>
    <dsp:sp modelId="{14BAE1CF-112F-4DA0-BC37-ECBBCC34D9E4}">
      <dsp:nvSpPr>
        <dsp:cNvPr id="0" name=""/>
        <dsp:cNvSpPr/>
      </dsp:nvSpPr>
      <dsp:spPr>
        <a:xfrm>
          <a:off x="853" y="0"/>
          <a:ext cx="1828799" cy="412970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0" tIns="47625" rIns="95250" bIns="47625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 dirty="0"/>
            <a:t>Enter Additional Research Experience</a:t>
          </a:r>
          <a:endParaRPr lang="en-US" sz="2500" kern="1200" dirty="0"/>
        </a:p>
      </dsp:txBody>
      <dsp:txXfrm>
        <a:off x="90128" y="89275"/>
        <a:ext cx="1650249" cy="3951156"/>
      </dsp:txXfrm>
    </dsp:sp>
  </dsp:spTree>
</dsp:drawing>
</file>

<file path=ppt/diagrams/drawing19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6EBE6B1-F46A-4B8F-A76B-2210301B4B20}">
      <dsp:nvSpPr>
        <dsp:cNvPr id="0" name=""/>
        <dsp:cNvSpPr/>
      </dsp:nvSpPr>
      <dsp:spPr>
        <a:xfrm>
          <a:off x="0" y="1"/>
          <a:ext cx="10025522" cy="87273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b="1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2603" y="42604"/>
        <a:ext cx="9940316" cy="787524"/>
      </dsp:txXfrm>
    </dsp:sp>
  </dsp:spTree>
</dsp:drawing>
</file>

<file path=ppt/diagrams/drawing19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CB4A5C4-8A04-4717-B0A4-B74ED1D18A68}">
      <dsp:nvSpPr>
        <dsp:cNvPr id="0" name=""/>
        <dsp:cNvSpPr/>
      </dsp:nvSpPr>
      <dsp:spPr>
        <a:xfrm>
          <a:off x="148419" y="151488"/>
          <a:ext cx="4186356" cy="1615933"/>
        </a:xfrm>
        <a:prstGeom prst="chevron">
          <a:avLst>
            <a:gd name="adj" fmla="val 4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F839C15-CDD0-4F3A-BE6F-22858C5A21F9}">
      <dsp:nvSpPr>
        <dsp:cNvPr id="0" name=""/>
        <dsp:cNvSpPr/>
      </dsp:nvSpPr>
      <dsp:spPr>
        <a:xfrm>
          <a:off x="846570" y="1048542"/>
          <a:ext cx="3535145" cy="161593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99136" tIns="199136" rIns="199136" bIns="199136" numCol="1" spcCol="1270" anchor="t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>
              <a:solidFill>
                <a:schemeClr val="accent3"/>
              </a:solidFill>
            </a:rPr>
            <a:t>If Candidate Has </a:t>
          </a:r>
          <a:r>
            <a:rPr lang="en-US" sz="2800" b="1" u="sng" kern="1200" dirty="0">
              <a:solidFill>
                <a:schemeClr val="accent3"/>
              </a:solidFill>
            </a:rPr>
            <a:t>NO</a:t>
          </a:r>
          <a:r>
            <a:rPr lang="en-US" sz="2800" b="1" kern="1200" dirty="0">
              <a:solidFill>
                <a:schemeClr val="accent3"/>
              </a:solidFill>
            </a:rPr>
            <a:t> Prior Research Experience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800" b="1" kern="1200" dirty="0">
            <a:solidFill>
              <a:schemeClr val="accent3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E.G., Doctoral degree was “just” conferred or will be before appointment start date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Be sure the “Research Experience noted by department” field shows “0”</a:t>
          </a:r>
        </a:p>
      </dsp:txBody>
      <dsp:txXfrm>
        <a:off x="893899" y="1095871"/>
        <a:ext cx="3440487" cy="1521275"/>
      </dsp:txXfrm>
    </dsp:sp>
  </dsp:spTree>
</dsp:drawing>
</file>

<file path=ppt/diagrams/drawing19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105922-C82B-422B-976B-A0BC30547D1A}">
      <dsp:nvSpPr>
        <dsp:cNvPr id="0" name=""/>
        <dsp:cNvSpPr/>
      </dsp:nvSpPr>
      <dsp:spPr>
        <a:xfrm>
          <a:off x="0" y="352"/>
          <a:ext cx="9970477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Appointment Information Box</a:t>
          </a:r>
          <a:endParaRPr lang="en-US" sz="2400" kern="1200" dirty="0"/>
        </a:p>
      </dsp:txBody>
      <dsp:txXfrm>
        <a:off x="44603" y="44955"/>
        <a:ext cx="9881271" cy="824490"/>
      </dsp:txXfrm>
    </dsp:sp>
  </dsp:spTree>
</dsp:drawing>
</file>

<file path=ppt/diagrams/drawing19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3D2E1D-59C2-4321-B271-984878E3D498}">
      <dsp:nvSpPr>
        <dsp:cNvPr id="0" name=""/>
        <dsp:cNvSpPr/>
      </dsp:nvSpPr>
      <dsp:spPr>
        <a:xfrm>
          <a:off x="0" y="0"/>
          <a:ext cx="9970477" cy="4259689"/>
        </a:xfrm>
        <a:prstGeom prst="roundRect">
          <a:avLst>
            <a:gd name="adj" fmla="val 85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3305992" numCol="1" spcCol="1270" anchor="t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Contact your OPA manager if you are unsure about the research experience calculation. Why is the research experience calculation Important?</a:t>
          </a:r>
          <a:endParaRPr lang="en-US" sz="2000" kern="1200" dirty="0"/>
        </a:p>
      </dsp:txBody>
      <dsp:txXfrm>
        <a:off x="106048" y="106048"/>
        <a:ext cx="9758381" cy="4047593"/>
      </dsp:txXfrm>
    </dsp:sp>
    <dsp:sp modelId="{5ED3D410-99EB-4B16-BE28-3FEDE489CD6C}">
      <dsp:nvSpPr>
        <dsp:cNvPr id="0" name=""/>
        <dsp:cNvSpPr/>
      </dsp:nvSpPr>
      <dsp:spPr>
        <a:xfrm>
          <a:off x="249261" y="1064922"/>
          <a:ext cx="9471953" cy="2981782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1893432" numCol="1" spcCol="1270" anchor="t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The Recommendation form will be returned if research experience is incorrect</a:t>
          </a:r>
        </a:p>
      </dsp:txBody>
      <dsp:txXfrm>
        <a:off x="340961" y="1156622"/>
        <a:ext cx="9288553" cy="2798382"/>
      </dsp:txXfrm>
    </dsp:sp>
    <dsp:sp modelId="{7A3E98A3-C4B7-48EF-825A-B18F6CCA101A}">
      <dsp:nvSpPr>
        <dsp:cNvPr id="0" name=""/>
        <dsp:cNvSpPr/>
      </dsp:nvSpPr>
      <dsp:spPr>
        <a:xfrm>
          <a:off x="486060" y="2108546"/>
          <a:ext cx="1894390" cy="1714524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>
              <a:solidFill>
                <a:schemeClr val="accent4"/>
              </a:solidFill>
            </a:rPr>
            <a:t>Minimum annual salary is based on the number of months of research experience</a:t>
          </a:r>
        </a:p>
      </dsp:txBody>
      <dsp:txXfrm>
        <a:off x="538788" y="2161274"/>
        <a:ext cx="1788934" cy="1609068"/>
      </dsp:txXfrm>
    </dsp:sp>
    <dsp:sp modelId="{ED82A57A-813C-4A40-8153-DC7249ACC056}">
      <dsp:nvSpPr>
        <dsp:cNvPr id="0" name=""/>
        <dsp:cNvSpPr/>
      </dsp:nvSpPr>
      <dsp:spPr>
        <a:xfrm>
          <a:off x="2619773" y="2190689"/>
          <a:ext cx="6879629" cy="1703875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99568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* Prior research experience reduces the time a candidate can be a postdoc at Stanford. </a:t>
          </a:r>
        </a:p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* PhD lab discount allows longer appointment but reduces the minimum annual salary. </a:t>
          </a:r>
        </a:p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* Postdocs who prefer a higher initial minimum salary can waive the discount </a:t>
          </a:r>
        </a:p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* BUT:  the discount cannot be taken later to extend an appointment or avoid a sixth-year policy exception request. 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1" kern="1200" dirty="0"/>
            <a:t>*No gaming the system*</a:t>
          </a:r>
        </a:p>
      </dsp:txBody>
      <dsp:txXfrm>
        <a:off x="2672173" y="2243089"/>
        <a:ext cx="6774829" cy="1599075"/>
      </dsp:txXfrm>
    </dsp:sp>
  </dsp:spTree>
</dsp:drawing>
</file>

<file path=ppt/diagrams/drawing19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DE49478-6ECA-427F-A2AD-C97CB213143C}">
      <dsp:nvSpPr>
        <dsp:cNvPr id="0" name=""/>
        <dsp:cNvSpPr/>
      </dsp:nvSpPr>
      <dsp:spPr>
        <a:xfrm>
          <a:off x="0" y="18286"/>
          <a:ext cx="10025521" cy="91440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100" kern="1200" baseline="0" dirty="0"/>
          </a:br>
          <a:r>
            <a:rPr lang="en-US" sz="2400" kern="1200" baseline="0" dirty="0"/>
            <a:t>Funding Details Box</a:t>
          </a:r>
          <a:endParaRPr lang="en-US" sz="2400" kern="1200" dirty="0"/>
        </a:p>
      </dsp:txBody>
      <dsp:txXfrm>
        <a:off x="44637" y="62923"/>
        <a:ext cx="9936247" cy="825129"/>
      </dsp:txXfrm>
    </dsp:sp>
  </dsp:spTree>
</dsp:drawing>
</file>

<file path=ppt/diagrams/drawing19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797463F-6598-4DC4-B7B7-E37F278A0252}">
      <dsp:nvSpPr>
        <dsp:cNvPr id="0" name=""/>
        <dsp:cNvSpPr/>
      </dsp:nvSpPr>
      <dsp:spPr>
        <a:xfrm>
          <a:off x="1810802" y="2502213"/>
          <a:ext cx="1681435" cy="1681435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145" tIns="17145" rIns="17145" bIns="1714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Types of Funding</a:t>
          </a:r>
          <a:endParaRPr lang="en-US" sz="2700" kern="1200" dirty="0"/>
        </a:p>
      </dsp:txBody>
      <dsp:txXfrm>
        <a:off x="2057042" y="2748453"/>
        <a:ext cx="1188955" cy="1188955"/>
      </dsp:txXfrm>
    </dsp:sp>
    <dsp:sp modelId="{2ACAA89B-4D5C-478B-BDD7-E28D9BEB0629}">
      <dsp:nvSpPr>
        <dsp:cNvPr id="0" name=""/>
        <dsp:cNvSpPr/>
      </dsp:nvSpPr>
      <dsp:spPr>
        <a:xfrm rot="12900000">
          <a:off x="665714" y="2187261"/>
          <a:ext cx="1355056" cy="479208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C38FC70-7AC4-476A-95C2-5CC4F853D4B3}">
      <dsp:nvSpPr>
        <dsp:cNvPr id="0" name=""/>
        <dsp:cNvSpPr/>
      </dsp:nvSpPr>
      <dsp:spPr>
        <a:xfrm>
          <a:off x="-10437" y="1032410"/>
          <a:ext cx="1597363" cy="201168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t" anchorCtr="0">
          <a:noAutofit/>
        </a:bodyPr>
        <a:lstStyle/>
        <a:p>
          <a:pPr marL="0" lvl="0" indent="0" algn="ctr" defTabSz="355600">
            <a:lnSpc>
              <a:spcPct val="5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800" b="1" u="sng" kern="1200" dirty="0"/>
        </a:p>
        <a:p>
          <a:pPr marL="0" lvl="0" indent="0" algn="ctr" defTabSz="355600">
            <a:lnSpc>
              <a:spcPct val="5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dirty="0"/>
            <a:t>Salary</a:t>
          </a:r>
          <a:endParaRPr lang="en-US" sz="1800" u="sng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Paid through Stanford Payroll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Use “New Salary” line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Examples: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Faculty funds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Dept funds</a:t>
          </a:r>
        </a:p>
      </dsp:txBody>
      <dsp:txXfrm>
        <a:off x="36348" y="1079195"/>
        <a:ext cx="1503793" cy="1918111"/>
      </dsp:txXfrm>
    </dsp:sp>
    <dsp:sp modelId="{BE7F7CF7-E279-4CBA-994A-3368047B6BE5}">
      <dsp:nvSpPr>
        <dsp:cNvPr id="0" name=""/>
        <dsp:cNvSpPr/>
      </dsp:nvSpPr>
      <dsp:spPr>
        <a:xfrm rot="16200000">
          <a:off x="1973991" y="1506215"/>
          <a:ext cx="1355056" cy="479208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C520432-8CA3-40E2-AAAE-A05B1AC4D6AD}">
      <dsp:nvSpPr>
        <dsp:cNvPr id="0" name=""/>
        <dsp:cNvSpPr/>
      </dsp:nvSpPr>
      <dsp:spPr>
        <a:xfrm>
          <a:off x="1828557" y="153890"/>
          <a:ext cx="1645923" cy="182880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dirty="0"/>
            <a:t>Stipend</a:t>
          </a:r>
          <a:r>
            <a:rPr lang="en-US" sz="1200" kern="1200" dirty="0"/>
            <a:t> 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Paid through Stanford Payroll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Use “New Stipend” line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Examples: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Dept fellowship</a:t>
          </a:r>
        </a:p>
      </dsp:txBody>
      <dsp:txXfrm>
        <a:off x="1876764" y="202097"/>
        <a:ext cx="1549509" cy="1732388"/>
      </dsp:txXfrm>
    </dsp:sp>
    <dsp:sp modelId="{72BF4931-EDC1-4607-B1F8-73ACA75DF62E}">
      <dsp:nvSpPr>
        <dsp:cNvPr id="0" name=""/>
        <dsp:cNvSpPr/>
      </dsp:nvSpPr>
      <dsp:spPr>
        <a:xfrm rot="19500000">
          <a:off x="3282268" y="2187261"/>
          <a:ext cx="1355056" cy="479208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1ED516B-6B20-437A-89A0-B9D8B6EA0E58}">
      <dsp:nvSpPr>
        <dsp:cNvPr id="0" name=""/>
        <dsp:cNvSpPr/>
      </dsp:nvSpPr>
      <dsp:spPr>
        <a:xfrm>
          <a:off x="3691833" y="803809"/>
          <a:ext cx="1645923" cy="246888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t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dirty="0"/>
            <a:t>Outside Funding</a:t>
          </a:r>
          <a:endParaRPr lang="en-US" sz="1600" u="sng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Direct-pay to Postdoc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Use “New outside support” line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Examples: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Home gov’t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PhD institution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Fellowship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Stanford Hospital 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Palo Alto Veterans Institute for Research (PAVIR)</a:t>
          </a:r>
        </a:p>
      </dsp:txBody>
      <dsp:txXfrm>
        <a:off x="3740040" y="852016"/>
        <a:ext cx="1549509" cy="2372470"/>
      </dsp:txXfrm>
    </dsp:sp>
  </dsp:spTree>
</dsp:drawing>
</file>

<file path=ppt/diagrams/drawing19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DCE787F-970A-44D1-8FB1-0C88A5789011}">
      <dsp:nvSpPr>
        <dsp:cNvPr id="0" name=""/>
        <dsp:cNvSpPr/>
      </dsp:nvSpPr>
      <dsp:spPr>
        <a:xfrm>
          <a:off x="0" y="433130"/>
          <a:ext cx="3196390" cy="319639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097D20A-13DF-4CED-BCF6-8BB4415091C7}">
      <dsp:nvSpPr>
        <dsp:cNvPr id="0" name=""/>
        <dsp:cNvSpPr/>
      </dsp:nvSpPr>
      <dsp:spPr>
        <a:xfrm>
          <a:off x="1598195" y="433130"/>
          <a:ext cx="3729122" cy="319639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2"/>
              </a:solidFill>
            </a:rPr>
            <a:t>General Funding Information</a:t>
          </a:r>
          <a:endParaRPr lang="en-US" sz="2000" kern="1200" dirty="0">
            <a:solidFill>
              <a:schemeClr val="accent2"/>
            </a:solidFill>
          </a:endParaRPr>
        </a:p>
      </dsp:txBody>
      <dsp:txXfrm>
        <a:off x="1598195" y="433130"/>
        <a:ext cx="3729122" cy="399549"/>
      </dsp:txXfrm>
    </dsp:sp>
    <dsp:sp modelId="{45053D7E-363F-45F9-888A-7A850FF302EA}">
      <dsp:nvSpPr>
        <dsp:cNvPr id="0" name=""/>
        <dsp:cNvSpPr/>
      </dsp:nvSpPr>
      <dsp:spPr>
        <a:xfrm>
          <a:off x="279684" y="832679"/>
          <a:ext cx="2637021" cy="263702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386AD3F-2B24-4984-A206-1578384A64BC}">
      <dsp:nvSpPr>
        <dsp:cNvPr id="0" name=""/>
        <dsp:cNvSpPr/>
      </dsp:nvSpPr>
      <dsp:spPr>
        <a:xfrm>
          <a:off x="1598195" y="832679"/>
          <a:ext cx="3729122" cy="263702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Funding can be from one or more sources, and in any suitable combination of types</a:t>
          </a:r>
        </a:p>
      </dsp:txBody>
      <dsp:txXfrm>
        <a:off x="1598195" y="832679"/>
        <a:ext cx="3729122" cy="399549"/>
      </dsp:txXfrm>
    </dsp:sp>
    <dsp:sp modelId="{54DA6A06-D3A0-4928-83C5-74C138AF493D}">
      <dsp:nvSpPr>
        <dsp:cNvPr id="0" name=""/>
        <dsp:cNvSpPr/>
      </dsp:nvSpPr>
      <dsp:spPr>
        <a:xfrm>
          <a:off x="559369" y="1232229"/>
          <a:ext cx="2077651" cy="207765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67AEB65-049C-42D4-B6B7-0441E8E393D1}">
      <dsp:nvSpPr>
        <dsp:cNvPr id="0" name=""/>
        <dsp:cNvSpPr/>
      </dsp:nvSpPr>
      <dsp:spPr>
        <a:xfrm>
          <a:off x="1598195" y="1232229"/>
          <a:ext cx="3729122" cy="207765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4"/>
              </a:solidFill>
            </a:rPr>
            <a:t>The Recommendation form calculates the minimum annual funding rate</a:t>
          </a:r>
        </a:p>
      </dsp:txBody>
      <dsp:txXfrm>
        <a:off x="1598195" y="1232229"/>
        <a:ext cx="3729122" cy="399546"/>
      </dsp:txXfrm>
    </dsp:sp>
    <dsp:sp modelId="{C64F230C-FBA6-424A-9A65-C1812321A82E}">
      <dsp:nvSpPr>
        <dsp:cNvPr id="0" name=""/>
        <dsp:cNvSpPr/>
      </dsp:nvSpPr>
      <dsp:spPr>
        <a:xfrm>
          <a:off x="839052" y="1631776"/>
          <a:ext cx="1518285" cy="1518285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C578D6A-9761-4037-8C9A-20FDE01DAF46}">
      <dsp:nvSpPr>
        <dsp:cNvPr id="0" name=""/>
        <dsp:cNvSpPr/>
      </dsp:nvSpPr>
      <dsp:spPr>
        <a:xfrm>
          <a:off x="1598195" y="1631776"/>
          <a:ext cx="3729122" cy="151828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5"/>
              </a:solidFill>
            </a:rPr>
            <a:t>The total pay from all sources must meet the minimum annual rate</a:t>
          </a:r>
        </a:p>
      </dsp:txBody>
      <dsp:txXfrm>
        <a:off x="1598195" y="1631776"/>
        <a:ext cx="3729122" cy="399549"/>
      </dsp:txXfrm>
    </dsp:sp>
    <dsp:sp modelId="{51863C1B-3B23-4186-B3F9-3294A6DEAC4E}">
      <dsp:nvSpPr>
        <dsp:cNvPr id="0" name=""/>
        <dsp:cNvSpPr/>
      </dsp:nvSpPr>
      <dsp:spPr>
        <a:xfrm>
          <a:off x="1118737" y="2031326"/>
          <a:ext cx="958916" cy="95891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DDC18DB-D34B-439A-A3F0-BEA1D5A59ECB}">
      <dsp:nvSpPr>
        <dsp:cNvPr id="0" name=""/>
        <dsp:cNvSpPr/>
      </dsp:nvSpPr>
      <dsp:spPr>
        <a:xfrm>
          <a:off x="1598195" y="2031326"/>
          <a:ext cx="3729122" cy="958916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6">
                  <a:lumMod val="50000"/>
                </a:schemeClr>
              </a:solidFill>
            </a:rPr>
            <a:t>Personal and family funds are not permitted</a:t>
          </a:r>
        </a:p>
      </dsp:txBody>
      <dsp:txXfrm>
        <a:off x="1598195" y="2031326"/>
        <a:ext cx="3729122" cy="399549"/>
      </dsp:txXfrm>
    </dsp:sp>
    <dsp:sp modelId="{A0170119-19B4-4544-826D-CE88108D02A9}">
      <dsp:nvSpPr>
        <dsp:cNvPr id="0" name=""/>
        <dsp:cNvSpPr/>
      </dsp:nvSpPr>
      <dsp:spPr>
        <a:xfrm>
          <a:off x="1398422" y="2430876"/>
          <a:ext cx="399546" cy="39954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39E776E-2259-4147-AD5C-7DB3B0DB76CE}">
      <dsp:nvSpPr>
        <dsp:cNvPr id="0" name=""/>
        <dsp:cNvSpPr/>
      </dsp:nvSpPr>
      <dsp:spPr>
        <a:xfrm>
          <a:off x="1598195" y="2430876"/>
          <a:ext cx="3729122" cy="399546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https://postdocs.stanford.edu/funding-guidelines</a:t>
          </a:r>
          <a:endParaRPr lang="en-US" sz="1200" b="1" kern="1200" dirty="0"/>
        </a:p>
      </dsp:txBody>
      <dsp:txXfrm>
        <a:off x="1598195" y="2430876"/>
        <a:ext cx="3729122" cy="39954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FF71E1-6CEF-4D8E-BFF2-FA38A40C6996}">
      <dsp:nvSpPr>
        <dsp:cNvPr id="0" name=""/>
        <dsp:cNvSpPr/>
      </dsp:nvSpPr>
      <dsp:spPr>
        <a:xfrm>
          <a:off x="50" y="0"/>
          <a:ext cx="10058367" cy="8619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baseline="0" dirty="0"/>
            <a:t>Training Sections</a:t>
          </a:r>
          <a:endParaRPr lang="en-US" sz="3600" kern="1200" dirty="0"/>
        </a:p>
      </dsp:txBody>
      <dsp:txXfrm>
        <a:off x="42126" y="42076"/>
        <a:ext cx="9974215" cy="777787"/>
      </dsp:txXfrm>
    </dsp:sp>
  </dsp:spTree>
</dsp:drawing>
</file>

<file path=ppt/diagrams/drawing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13D2FC6-EE9C-4DAD-8C7A-392ABB5F6C27}">
      <dsp:nvSpPr>
        <dsp:cNvPr id="0" name=""/>
        <dsp:cNvSpPr/>
      </dsp:nvSpPr>
      <dsp:spPr>
        <a:xfrm>
          <a:off x="0" y="0"/>
          <a:ext cx="10043107" cy="87696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 </a:t>
          </a:r>
          <a:br>
            <a:rPr lang="en-US" sz="2400" b="1" kern="1200" baseline="0" dirty="0"/>
          </a:br>
          <a:r>
            <a:rPr lang="en-US" sz="2400" kern="1200" baseline="0" dirty="0"/>
            <a:t>OPA Resources</a:t>
          </a:r>
          <a:endParaRPr lang="en-US" sz="2400" kern="1200" dirty="0"/>
        </a:p>
      </dsp:txBody>
      <dsp:txXfrm>
        <a:off x="42810" y="42810"/>
        <a:ext cx="9957487" cy="791346"/>
      </dsp:txXfrm>
    </dsp:sp>
  </dsp:spTree>
</dsp:drawing>
</file>

<file path=ppt/diagrams/drawing20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9F93FB-7C60-4276-ADD6-F7C433CAB7A6}">
      <dsp:nvSpPr>
        <dsp:cNvPr id="0" name=""/>
        <dsp:cNvSpPr/>
      </dsp:nvSpPr>
      <dsp:spPr>
        <a:xfrm>
          <a:off x="0" y="9143"/>
          <a:ext cx="10034314" cy="93268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Funding Details Box</a:t>
          </a:r>
          <a:endParaRPr lang="en-US" sz="2400" kern="1200" dirty="0"/>
        </a:p>
      </dsp:txBody>
      <dsp:txXfrm>
        <a:off x="45530" y="54673"/>
        <a:ext cx="9943254" cy="841629"/>
      </dsp:txXfrm>
    </dsp:sp>
  </dsp:spTree>
</dsp:drawing>
</file>

<file path=ppt/diagrams/drawing20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FA615F6-31F1-47D5-A931-E572DE9E78EA}">
      <dsp:nvSpPr>
        <dsp:cNvPr id="0" name=""/>
        <dsp:cNvSpPr/>
      </dsp:nvSpPr>
      <dsp:spPr>
        <a:xfrm>
          <a:off x="0" y="0"/>
          <a:ext cx="10034314" cy="3903079"/>
        </a:xfrm>
        <a:prstGeom prst="roundRect">
          <a:avLst>
            <a:gd name="adj" fmla="val 85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3029223" numCol="1" spcCol="1270" anchor="t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Minimum funding levels are established by the University annually</a:t>
          </a:r>
        </a:p>
      </dsp:txBody>
      <dsp:txXfrm>
        <a:off x="97170" y="97170"/>
        <a:ext cx="9839974" cy="3708739"/>
      </dsp:txXfrm>
    </dsp:sp>
    <dsp:sp modelId="{C5B8C1D9-D8B6-43DF-B004-56A50B9A750E}">
      <dsp:nvSpPr>
        <dsp:cNvPr id="0" name=""/>
        <dsp:cNvSpPr/>
      </dsp:nvSpPr>
      <dsp:spPr>
        <a:xfrm>
          <a:off x="250857" y="975769"/>
          <a:ext cx="1505147" cy="2732155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3"/>
              </a:solidFill>
            </a:rPr>
            <a:t>Based on inflation and local consumer price index</a:t>
          </a:r>
        </a:p>
      </dsp:txBody>
      <dsp:txXfrm>
        <a:off x="297145" y="1022057"/>
        <a:ext cx="1412571" cy="2639579"/>
      </dsp:txXfrm>
    </dsp:sp>
    <dsp:sp modelId="{74D64B35-8432-4FFA-A707-F60FA3D70235}">
      <dsp:nvSpPr>
        <dsp:cNvPr id="0" name=""/>
        <dsp:cNvSpPr/>
      </dsp:nvSpPr>
      <dsp:spPr>
        <a:xfrm>
          <a:off x="2006862" y="975769"/>
          <a:ext cx="7776593" cy="2732155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1734919" numCol="1" spcCol="1270" anchor="t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dirty="0"/>
            <a:t>New minimum funding levels are published in spring quarter and are effective on September 1 of each year</a:t>
          </a:r>
        </a:p>
      </dsp:txBody>
      <dsp:txXfrm>
        <a:off x="2090885" y="1059792"/>
        <a:ext cx="7608547" cy="2564109"/>
      </dsp:txXfrm>
    </dsp:sp>
    <dsp:sp modelId="{1915BC96-0E15-4A42-8C57-4EACD9E0EB0C}">
      <dsp:nvSpPr>
        <dsp:cNvPr id="0" name=""/>
        <dsp:cNvSpPr/>
      </dsp:nvSpPr>
      <dsp:spPr>
        <a:xfrm>
          <a:off x="2257720" y="1951539"/>
          <a:ext cx="7274877" cy="1561231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81229" numCol="1" spcCol="1270" anchor="t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dirty="0"/>
            <a:t>Funding levels for each postdoc must be reviewed annually</a:t>
          </a:r>
        </a:p>
      </dsp:txBody>
      <dsp:txXfrm>
        <a:off x="2305733" y="1999552"/>
        <a:ext cx="7178851" cy="1465205"/>
      </dsp:txXfrm>
    </dsp:sp>
    <dsp:sp modelId="{5B9F0842-92D4-40B4-9E48-1960C7E80023}">
      <dsp:nvSpPr>
        <dsp:cNvPr id="0" name=""/>
        <dsp:cNvSpPr/>
      </dsp:nvSpPr>
      <dsp:spPr>
        <a:xfrm>
          <a:off x="2439592" y="2654093"/>
          <a:ext cx="6911133" cy="702554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4"/>
              </a:solidFill>
            </a:rPr>
            <a:t>Minimum funding must be updated each September 1 for all active appointments</a:t>
          </a:r>
        </a:p>
      </dsp:txBody>
      <dsp:txXfrm>
        <a:off x="2461198" y="2675699"/>
        <a:ext cx="6867921" cy="659342"/>
      </dsp:txXfrm>
    </dsp:sp>
  </dsp:spTree>
</dsp:drawing>
</file>

<file path=ppt/diagrams/drawing20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85106A6-300E-435D-8460-A4D40AEB0EDE}">
      <dsp:nvSpPr>
        <dsp:cNvPr id="0" name=""/>
        <dsp:cNvSpPr/>
      </dsp:nvSpPr>
      <dsp:spPr>
        <a:xfrm>
          <a:off x="0" y="351"/>
          <a:ext cx="10034314" cy="87898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Salary and Stipend - Key Distinctions</a:t>
          </a:r>
          <a:endParaRPr lang="en-US" sz="2400" kern="1200" dirty="0"/>
        </a:p>
      </dsp:txBody>
      <dsp:txXfrm>
        <a:off x="42909" y="43260"/>
        <a:ext cx="9948496" cy="793167"/>
      </dsp:txXfrm>
    </dsp:sp>
  </dsp:spTree>
</dsp:drawing>
</file>

<file path=ppt/diagrams/drawing20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9F246A-2A30-4ACB-894F-298D737EEDF9}">
      <dsp:nvSpPr>
        <dsp:cNvPr id="0" name=""/>
        <dsp:cNvSpPr/>
      </dsp:nvSpPr>
      <dsp:spPr>
        <a:xfrm>
          <a:off x="0" y="111"/>
          <a:ext cx="4811681" cy="614592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u="sng" kern="1200" baseline="0" dirty="0"/>
            <a:t>Salary</a:t>
          </a:r>
          <a:endParaRPr lang="en-US" sz="3200" kern="1200" dirty="0"/>
        </a:p>
      </dsp:txBody>
      <dsp:txXfrm>
        <a:off x="30002" y="30113"/>
        <a:ext cx="4751677" cy="554588"/>
      </dsp:txXfrm>
    </dsp:sp>
  </dsp:spTree>
</dsp:drawing>
</file>

<file path=ppt/diagrams/drawing20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F14DC7-09D3-482A-B850-2FC43263A507}">
      <dsp:nvSpPr>
        <dsp:cNvPr id="0" name=""/>
        <dsp:cNvSpPr/>
      </dsp:nvSpPr>
      <dsp:spPr>
        <a:xfrm>
          <a:off x="-3470316" y="-533527"/>
          <a:ext cx="4137562" cy="4137562"/>
        </a:xfrm>
        <a:prstGeom prst="blockArc">
          <a:avLst>
            <a:gd name="adj1" fmla="val 18900000"/>
            <a:gd name="adj2" fmla="val 2700000"/>
            <a:gd name="adj3" fmla="val 522"/>
          </a:avLst>
        </a:prstGeom>
        <a:noFill/>
        <a:ln w="15875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2E4401D-8B54-4730-9667-7331B3621467}">
      <dsp:nvSpPr>
        <dsp:cNvPr id="0" name=""/>
        <dsp:cNvSpPr/>
      </dsp:nvSpPr>
      <dsp:spPr>
        <a:xfrm>
          <a:off x="349844" y="236060"/>
          <a:ext cx="4528490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60960" rIns="60960" bIns="6096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Pay for work performed</a:t>
          </a:r>
        </a:p>
      </dsp:txBody>
      <dsp:txXfrm>
        <a:off x="349844" y="236060"/>
        <a:ext cx="4528490" cy="472366"/>
      </dsp:txXfrm>
    </dsp:sp>
    <dsp:sp modelId="{B8683A06-0B9F-4B60-B76E-0407A0B0FA3B}">
      <dsp:nvSpPr>
        <dsp:cNvPr id="0" name=""/>
        <dsp:cNvSpPr/>
      </dsp:nvSpPr>
      <dsp:spPr>
        <a:xfrm>
          <a:off x="54615" y="177014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0C6401F-4850-48F3-B356-11CCDEE89036}">
      <dsp:nvSpPr>
        <dsp:cNvPr id="0" name=""/>
        <dsp:cNvSpPr/>
      </dsp:nvSpPr>
      <dsp:spPr>
        <a:xfrm>
          <a:off x="620663" y="944733"/>
          <a:ext cx="4257671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177823"/>
                <a:satOff val="-16927"/>
                <a:lumOff val="12598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177823"/>
                <a:satOff val="-16927"/>
                <a:lumOff val="12598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177823"/>
                <a:satOff val="-16927"/>
                <a:lumOff val="12598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177823"/>
                <a:satOff val="-16927"/>
                <a:lumOff val="12598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40640" rIns="40640" bIns="4064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ALLOWABLE</a:t>
          </a:r>
          <a:r>
            <a:rPr lang="en-US" sz="1600" kern="1200" dirty="0"/>
            <a:t> on research grants/contracts</a:t>
          </a:r>
        </a:p>
      </dsp:txBody>
      <dsp:txXfrm>
        <a:off x="620663" y="944733"/>
        <a:ext cx="4257671" cy="472366"/>
      </dsp:txXfrm>
    </dsp:sp>
    <dsp:sp modelId="{B98322CC-50AA-4F83-B384-FB33576571F3}">
      <dsp:nvSpPr>
        <dsp:cNvPr id="0" name=""/>
        <dsp:cNvSpPr/>
      </dsp:nvSpPr>
      <dsp:spPr>
        <a:xfrm>
          <a:off x="325434" y="885688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177823"/>
              <a:satOff val="-16927"/>
              <a:lumOff val="12598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C8BBB3CA-9C5B-4C3C-9AF6-72C110E80485}">
      <dsp:nvSpPr>
        <dsp:cNvPr id="0" name=""/>
        <dsp:cNvSpPr/>
      </dsp:nvSpPr>
      <dsp:spPr>
        <a:xfrm>
          <a:off x="620663" y="1653407"/>
          <a:ext cx="4257671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355646"/>
                <a:satOff val="-33855"/>
                <a:lumOff val="25196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355646"/>
                <a:satOff val="-33855"/>
                <a:lumOff val="25196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355646"/>
                <a:satOff val="-33855"/>
                <a:lumOff val="2519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355646"/>
                <a:satOff val="-33855"/>
                <a:lumOff val="2519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35560" rIns="35560" bIns="3556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Subject to employment rules, tax withholding</a:t>
          </a: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100" kern="1200" dirty="0"/>
            <a:t>Receives W-2 form</a:t>
          </a:r>
        </a:p>
      </dsp:txBody>
      <dsp:txXfrm>
        <a:off x="620663" y="1653407"/>
        <a:ext cx="4257671" cy="472366"/>
      </dsp:txXfrm>
    </dsp:sp>
    <dsp:sp modelId="{E1C84498-8E4E-4595-8B05-3192C8966E11}">
      <dsp:nvSpPr>
        <dsp:cNvPr id="0" name=""/>
        <dsp:cNvSpPr/>
      </dsp:nvSpPr>
      <dsp:spPr>
        <a:xfrm>
          <a:off x="325434" y="1594361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355646"/>
              <a:satOff val="-33855"/>
              <a:lumOff val="25196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77FD69E-6EB5-4AD1-B952-C37E9C892964}">
      <dsp:nvSpPr>
        <dsp:cNvPr id="0" name=""/>
        <dsp:cNvSpPr/>
      </dsp:nvSpPr>
      <dsp:spPr>
        <a:xfrm>
          <a:off x="358992" y="2380370"/>
          <a:ext cx="4528490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533469"/>
                <a:satOff val="-50782"/>
                <a:lumOff val="37794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533469"/>
                <a:satOff val="-50782"/>
                <a:lumOff val="37794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27940" rIns="27940" bIns="27940" numCol="1" spcCol="1270" anchor="t" anchorCtr="0">
          <a:noAutofit/>
        </a:bodyPr>
        <a:lstStyle/>
        <a:p>
          <a:pPr marL="0" lvl="0" indent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Fringe Benefits Rate</a:t>
          </a:r>
          <a:r>
            <a:rPr lang="en-US" sz="1100" kern="1200"/>
            <a:t> automatically incurred for 20 hours salary or more</a:t>
          </a:r>
          <a:endParaRPr lang="en-US" sz="1100" kern="1200" dirty="0"/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100" kern="1200" dirty="0"/>
            <a:t>4% in FY26</a:t>
          </a:r>
        </a:p>
      </dsp:txBody>
      <dsp:txXfrm>
        <a:off x="358992" y="2380370"/>
        <a:ext cx="4528490" cy="472366"/>
      </dsp:txXfrm>
    </dsp:sp>
    <dsp:sp modelId="{3837B266-E378-4E57-9DB7-AF748DE155B9}">
      <dsp:nvSpPr>
        <dsp:cNvPr id="0" name=""/>
        <dsp:cNvSpPr/>
      </dsp:nvSpPr>
      <dsp:spPr>
        <a:xfrm>
          <a:off x="54615" y="2303034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533469"/>
              <a:satOff val="-50782"/>
              <a:lumOff val="37794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20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9A8A26-6542-4512-88C5-42CD457062E6}">
      <dsp:nvSpPr>
        <dsp:cNvPr id="0" name=""/>
        <dsp:cNvSpPr/>
      </dsp:nvSpPr>
      <dsp:spPr>
        <a:xfrm>
          <a:off x="0" y="17"/>
          <a:ext cx="4811682" cy="65833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u="sng" kern="1200" baseline="0" dirty="0"/>
            <a:t>Stipend</a:t>
          </a:r>
          <a:endParaRPr lang="en-US" sz="3200" kern="1200" dirty="0"/>
        </a:p>
      </dsp:txBody>
      <dsp:txXfrm>
        <a:off x="32137" y="32154"/>
        <a:ext cx="4747408" cy="594056"/>
      </dsp:txXfrm>
    </dsp:sp>
  </dsp:spTree>
</dsp:drawing>
</file>

<file path=ppt/diagrams/drawing20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3B211E-C920-44EC-A4EB-D69D730C2629}">
      <dsp:nvSpPr>
        <dsp:cNvPr id="0" name=""/>
        <dsp:cNvSpPr/>
      </dsp:nvSpPr>
      <dsp:spPr>
        <a:xfrm>
          <a:off x="-3470316" y="-533527"/>
          <a:ext cx="4137562" cy="4137562"/>
        </a:xfrm>
        <a:prstGeom prst="blockArc">
          <a:avLst>
            <a:gd name="adj1" fmla="val 18900000"/>
            <a:gd name="adj2" fmla="val 2700000"/>
            <a:gd name="adj3" fmla="val 522"/>
          </a:avLst>
        </a:prstGeom>
        <a:noFill/>
        <a:ln w="15875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9C5633A-E1D9-41C6-8CB9-018E1E00AC7F}">
      <dsp:nvSpPr>
        <dsp:cNvPr id="0" name=""/>
        <dsp:cNvSpPr/>
      </dsp:nvSpPr>
      <dsp:spPr>
        <a:xfrm>
          <a:off x="349844" y="236060"/>
          <a:ext cx="4422341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60960" rIns="60960" bIns="6096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Living allowance for research</a:t>
          </a:r>
        </a:p>
      </dsp:txBody>
      <dsp:txXfrm>
        <a:off x="349844" y="236060"/>
        <a:ext cx="4422341" cy="472366"/>
      </dsp:txXfrm>
    </dsp:sp>
    <dsp:sp modelId="{95796FCE-A6EC-46FF-B8FE-6898700F8B4C}">
      <dsp:nvSpPr>
        <dsp:cNvPr id="0" name=""/>
        <dsp:cNvSpPr/>
      </dsp:nvSpPr>
      <dsp:spPr>
        <a:xfrm>
          <a:off x="54615" y="177014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68E35FE8-B1E0-40E5-A3F2-DFCB8F6D40F7}">
      <dsp:nvSpPr>
        <dsp:cNvPr id="0" name=""/>
        <dsp:cNvSpPr/>
      </dsp:nvSpPr>
      <dsp:spPr>
        <a:xfrm>
          <a:off x="620663" y="944733"/>
          <a:ext cx="4151522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177823"/>
                <a:satOff val="-16927"/>
                <a:lumOff val="12598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177823"/>
                <a:satOff val="-16927"/>
                <a:lumOff val="12598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177823"/>
                <a:satOff val="-16927"/>
                <a:lumOff val="12598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177823"/>
                <a:satOff val="-16927"/>
                <a:lumOff val="12598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33020" rIns="33020" bIns="33020" numCol="1" spcCol="1270" anchor="t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/>
            <a:t>NOT ALLOWED </a:t>
          </a:r>
          <a:r>
            <a:rPr lang="en-US" sz="1300" kern="1200"/>
            <a:t>on research grants/ contracts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/>
            <a:t>Except Training Grants, Fellowships</a:t>
          </a:r>
        </a:p>
      </dsp:txBody>
      <dsp:txXfrm>
        <a:off x="620663" y="944733"/>
        <a:ext cx="4151522" cy="472366"/>
      </dsp:txXfrm>
    </dsp:sp>
    <dsp:sp modelId="{AE370742-F648-45B0-AEA5-8718D6585F09}">
      <dsp:nvSpPr>
        <dsp:cNvPr id="0" name=""/>
        <dsp:cNvSpPr/>
      </dsp:nvSpPr>
      <dsp:spPr>
        <a:xfrm>
          <a:off x="325434" y="885688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177823"/>
              <a:satOff val="-16927"/>
              <a:lumOff val="12598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CFC48F0-50D5-47C4-9FAD-F70A3733E665}">
      <dsp:nvSpPr>
        <dsp:cNvPr id="0" name=""/>
        <dsp:cNvSpPr/>
      </dsp:nvSpPr>
      <dsp:spPr>
        <a:xfrm>
          <a:off x="620663" y="1653407"/>
          <a:ext cx="4151522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355646"/>
                <a:satOff val="-33855"/>
                <a:lumOff val="25196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355646"/>
                <a:satOff val="-33855"/>
                <a:lumOff val="25196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355646"/>
                <a:satOff val="-33855"/>
                <a:lumOff val="2519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355646"/>
                <a:satOff val="-33855"/>
                <a:lumOff val="2519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Receives tax document from Payroll</a:t>
          </a:r>
        </a:p>
      </dsp:txBody>
      <dsp:txXfrm>
        <a:off x="620663" y="1653407"/>
        <a:ext cx="4151522" cy="472366"/>
      </dsp:txXfrm>
    </dsp:sp>
    <dsp:sp modelId="{A05D48DD-F00B-4832-BAC8-93D8025020B2}">
      <dsp:nvSpPr>
        <dsp:cNvPr id="0" name=""/>
        <dsp:cNvSpPr/>
      </dsp:nvSpPr>
      <dsp:spPr>
        <a:xfrm>
          <a:off x="325434" y="1594361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355646"/>
              <a:satOff val="-33855"/>
              <a:lumOff val="25196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6B0DE53-DCB7-4ED8-B3F4-EE9A4EA4A1EC}">
      <dsp:nvSpPr>
        <dsp:cNvPr id="0" name=""/>
        <dsp:cNvSpPr/>
      </dsp:nvSpPr>
      <dsp:spPr>
        <a:xfrm>
          <a:off x="349844" y="2362080"/>
          <a:ext cx="4422341" cy="472366"/>
        </a:xfrm>
        <a:prstGeom prst="rect">
          <a:avLst/>
        </a:prstGeom>
        <a:gradFill rotWithShape="0">
          <a:gsLst>
            <a:gs pos="0">
              <a:schemeClr val="accent3">
                <a:shade val="80000"/>
                <a:hueOff val="533469"/>
                <a:satOff val="-50782"/>
                <a:lumOff val="37794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533469"/>
                <a:satOff val="-50782"/>
                <a:lumOff val="37794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4941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Not permitted for postdocs in H-1B (employment) visa status</a:t>
          </a:r>
        </a:p>
      </dsp:txBody>
      <dsp:txXfrm>
        <a:off x="349844" y="2362080"/>
        <a:ext cx="4422341" cy="472366"/>
      </dsp:txXfrm>
    </dsp:sp>
    <dsp:sp modelId="{BB383EC7-C809-471E-81E1-819C409CFCD6}">
      <dsp:nvSpPr>
        <dsp:cNvPr id="0" name=""/>
        <dsp:cNvSpPr/>
      </dsp:nvSpPr>
      <dsp:spPr>
        <a:xfrm>
          <a:off x="54615" y="2303034"/>
          <a:ext cx="590458" cy="59045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shade val="80000"/>
              <a:hueOff val="533469"/>
              <a:satOff val="-50782"/>
              <a:lumOff val="37794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20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ECB2F0-4DD6-474F-B3D3-6736D3B198B1}">
      <dsp:nvSpPr>
        <dsp:cNvPr id="0" name=""/>
        <dsp:cNvSpPr/>
      </dsp:nvSpPr>
      <dsp:spPr>
        <a:xfrm>
          <a:off x="0" y="0"/>
          <a:ext cx="10034314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1CBA7F0-DA75-41A1-8926-C2AEABA36484}">
      <dsp:nvSpPr>
        <dsp:cNvPr id="0" name=""/>
        <dsp:cNvSpPr/>
      </dsp:nvSpPr>
      <dsp:spPr>
        <a:xfrm>
          <a:off x="0" y="0"/>
          <a:ext cx="10034314" cy="4616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solidFill>
                <a:schemeClr val="accent2"/>
              </a:solidFill>
            </a:rPr>
            <a:t>Correcting one funding type to another can be very painful!</a:t>
          </a:r>
          <a:endParaRPr lang="en-US" sz="2400" kern="1200" dirty="0">
            <a:solidFill>
              <a:schemeClr val="accent2"/>
            </a:solidFill>
          </a:endParaRPr>
        </a:p>
      </dsp:txBody>
      <dsp:txXfrm>
        <a:off x="0" y="0"/>
        <a:ext cx="10034314" cy="461664"/>
      </dsp:txXfrm>
    </dsp:sp>
    <dsp:sp modelId="{C0FD951E-BCB5-4EDD-AE7B-251AB262ADB6}">
      <dsp:nvSpPr>
        <dsp:cNvPr id="0" name=""/>
        <dsp:cNvSpPr/>
      </dsp:nvSpPr>
      <dsp:spPr>
        <a:xfrm>
          <a:off x="0" y="461664"/>
          <a:ext cx="10034314" cy="0"/>
        </a:xfrm>
        <a:prstGeom prst="lin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B29530C-285B-416D-A333-184376F36221}">
      <dsp:nvSpPr>
        <dsp:cNvPr id="0" name=""/>
        <dsp:cNvSpPr/>
      </dsp:nvSpPr>
      <dsp:spPr>
        <a:xfrm>
          <a:off x="0" y="461664"/>
          <a:ext cx="10034314" cy="46166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Work with your department’s Research, Grants, or Financial Administrators to determine the correct type of support </a:t>
          </a:r>
          <a:r>
            <a:rPr lang="en-US" sz="1200" b="1" i="1" kern="1200" dirty="0">
              <a:solidFill>
                <a:schemeClr val="accent2"/>
              </a:solidFill>
            </a:rPr>
            <a:t>before</a:t>
          </a:r>
          <a:r>
            <a:rPr lang="en-US" sz="1200" b="1" kern="1200" dirty="0">
              <a:solidFill>
                <a:schemeClr val="accent3"/>
              </a:solidFill>
            </a:rPr>
            <a:t> making GFS entries</a:t>
          </a:r>
          <a:endParaRPr lang="en-US" sz="1200" kern="1200" dirty="0">
            <a:solidFill>
              <a:schemeClr val="accent3"/>
            </a:solidFill>
          </a:endParaRPr>
        </a:p>
      </dsp:txBody>
      <dsp:txXfrm>
        <a:off x="0" y="461664"/>
        <a:ext cx="10034314" cy="461664"/>
      </dsp:txXfrm>
    </dsp:sp>
  </dsp:spTree>
</dsp:drawing>
</file>

<file path=ppt/diagrams/drawing20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2D7A4E-B40B-4CCA-8F01-2CE71E130B74}">
      <dsp:nvSpPr>
        <dsp:cNvPr id="0" name=""/>
        <dsp:cNvSpPr/>
      </dsp:nvSpPr>
      <dsp:spPr>
        <a:xfrm>
          <a:off x="0" y="65290"/>
          <a:ext cx="10025521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Funding Details Box</a:t>
          </a:r>
          <a:endParaRPr lang="en-US" sz="2400" kern="1200" dirty="0"/>
        </a:p>
      </dsp:txBody>
      <dsp:txXfrm>
        <a:off x="39285" y="104575"/>
        <a:ext cx="9946951" cy="726187"/>
      </dsp:txXfrm>
    </dsp:sp>
  </dsp:spTree>
</dsp:drawing>
</file>

<file path=ppt/diagrams/drawing20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F79A39-EBA5-46E7-9DE2-FE83C17B453C}">
      <dsp:nvSpPr>
        <dsp:cNvPr id="0" name=""/>
        <dsp:cNvSpPr/>
      </dsp:nvSpPr>
      <dsp:spPr>
        <a:xfrm>
          <a:off x="0" y="119811"/>
          <a:ext cx="4786802" cy="252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7715BBF-E06D-4D71-9999-BEDE8B6659A3}">
      <dsp:nvSpPr>
        <dsp:cNvPr id="0" name=""/>
        <dsp:cNvSpPr/>
      </dsp:nvSpPr>
      <dsp:spPr>
        <a:xfrm>
          <a:off x="239340" y="0"/>
          <a:ext cx="4023359" cy="4571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51" tIns="0" rIns="126651" bIns="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Data entered populates the offer letter</a:t>
          </a:r>
          <a:endParaRPr lang="en-US" sz="1600" kern="1200" dirty="0"/>
        </a:p>
      </dsp:txBody>
      <dsp:txXfrm>
        <a:off x="261659" y="22319"/>
        <a:ext cx="3978721" cy="412561"/>
      </dsp:txXfrm>
    </dsp:sp>
    <dsp:sp modelId="{004385DD-55F2-4C26-9CE2-F4D330D10F17}">
      <dsp:nvSpPr>
        <dsp:cNvPr id="0" name=""/>
        <dsp:cNvSpPr/>
      </dsp:nvSpPr>
      <dsp:spPr>
        <a:xfrm>
          <a:off x="0" y="991441"/>
          <a:ext cx="4786802" cy="960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1509" tIns="208280" rIns="37150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Source/Fellowship Name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Dates of Funding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If different from appointment dates</a:t>
          </a:r>
        </a:p>
      </dsp:txBody>
      <dsp:txXfrm>
        <a:off x="0" y="991441"/>
        <a:ext cx="4786802" cy="960750"/>
      </dsp:txXfrm>
    </dsp:sp>
    <dsp:sp modelId="{3AF89F2C-73FC-4460-8CD4-B4C89B75437E}">
      <dsp:nvSpPr>
        <dsp:cNvPr id="0" name=""/>
        <dsp:cNvSpPr/>
      </dsp:nvSpPr>
      <dsp:spPr>
        <a:xfrm>
          <a:off x="239340" y="681842"/>
          <a:ext cx="4023359" cy="45719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51" tIns="0" rIns="126651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Provide these funding details </a:t>
          </a:r>
          <a:endParaRPr lang="en-US" sz="1800" kern="1200" dirty="0"/>
        </a:p>
      </dsp:txBody>
      <dsp:txXfrm>
        <a:off x="261659" y="704161"/>
        <a:ext cx="3978721" cy="412561"/>
      </dsp:txXfrm>
    </dsp:sp>
    <dsp:sp modelId="{6B8A0662-4155-42D3-BC28-21CEC6AA73B3}">
      <dsp:nvSpPr>
        <dsp:cNvPr id="0" name=""/>
        <dsp:cNvSpPr/>
      </dsp:nvSpPr>
      <dsp:spPr>
        <a:xfrm>
          <a:off x="0" y="2315791"/>
          <a:ext cx="4786802" cy="740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1509" tIns="208280" rIns="37150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Wallenberg Fellowship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John Doe Gift Funds; 10/01/25-03/31/26</a:t>
          </a:r>
        </a:p>
      </dsp:txBody>
      <dsp:txXfrm>
        <a:off x="0" y="2315791"/>
        <a:ext cx="4786802" cy="740250"/>
      </dsp:txXfrm>
    </dsp:sp>
    <dsp:sp modelId="{E0268F23-E209-41AD-8FEF-1F9933A1191B}">
      <dsp:nvSpPr>
        <dsp:cNvPr id="0" name=""/>
        <dsp:cNvSpPr/>
      </dsp:nvSpPr>
      <dsp:spPr>
        <a:xfrm>
          <a:off x="239340" y="2006192"/>
          <a:ext cx="4023359" cy="45719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51" tIns="0" rIns="126651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Example entry format</a:t>
          </a:r>
          <a:endParaRPr lang="en-US" sz="1800" kern="1200" dirty="0"/>
        </a:p>
      </dsp:txBody>
      <dsp:txXfrm>
        <a:off x="261659" y="2028511"/>
        <a:ext cx="3978721" cy="412561"/>
      </dsp:txXfrm>
    </dsp:sp>
    <dsp:sp modelId="{2CC737E0-61C5-4E6E-BE19-002ABB65D140}">
      <dsp:nvSpPr>
        <dsp:cNvPr id="0" name=""/>
        <dsp:cNvSpPr/>
      </dsp:nvSpPr>
      <dsp:spPr>
        <a:xfrm>
          <a:off x="0" y="3419641"/>
          <a:ext cx="4786802" cy="960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1509" tIns="208280" rIns="37150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5"/>
              </a:solidFill>
            </a:rPr>
            <a:t>Enter Robin’s funding: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5"/>
              </a:solidFill>
            </a:rPr>
            <a:t>Description:  Prof Lobell’s Research Grant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5"/>
              </a:solidFill>
            </a:rPr>
            <a:t>Annual Amount:  $79,849</a:t>
          </a:r>
        </a:p>
      </dsp:txBody>
      <dsp:txXfrm>
        <a:off x="0" y="3419641"/>
        <a:ext cx="4786802" cy="960750"/>
      </dsp:txXfrm>
    </dsp:sp>
    <dsp:sp modelId="{6987D8C8-4396-4428-BC4D-9D481476135C}">
      <dsp:nvSpPr>
        <dsp:cNvPr id="0" name=""/>
        <dsp:cNvSpPr/>
      </dsp:nvSpPr>
      <dsp:spPr>
        <a:xfrm>
          <a:off x="239340" y="3110041"/>
          <a:ext cx="4023359" cy="457199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51" tIns="0" rIns="126651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61659" y="3132360"/>
        <a:ext cx="3978721" cy="412561"/>
      </dsp:txXfrm>
    </dsp:sp>
  </dsp:spTree>
</dsp:drawing>
</file>

<file path=ppt/diagrams/drawing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8DF2AEE-C3CB-4817-ABAC-D80C72243E7A}">
      <dsp:nvSpPr>
        <dsp:cNvPr id="0" name=""/>
        <dsp:cNvSpPr/>
      </dsp:nvSpPr>
      <dsp:spPr>
        <a:xfrm>
          <a:off x="5021553" y="1877768"/>
          <a:ext cx="3858259" cy="4537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6880"/>
              </a:lnTo>
              <a:lnTo>
                <a:pt x="3858259" y="226880"/>
              </a:lnTo>
              <a:lnTo>
                <a:pt x="3858259" y="453760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FD36F3E-E7C3-471F-9390-502EAFA11EFA}">
      <dsp:nvSpPr>
        <dsp:cNvPr id="0" name=""/>
        <dsp:cNvSpPr/>
      </dsp:nvSpPr>
      <dsp:spPr>
        <a:xfrm>
          <a:off x="5021553" y="1877768"/>
          <a:ext cx="1326406" cy="4537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6880"/>
              </a:lnTo>
              <a:lnTo>
                <a:pt x="1326406" y="226880"/>
              </a:lnTo>
              <a:lnTo>
                <a:pt x="1326406" y="453760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9F8C658-3F78-49CB-AAA0-7EEBF3AA98B3}">
      <dsp:nvSpPr>
        <dsp:cNvPr id="0" name=""/>
        <dsp:cNvSpPr/>
      </dsp:nvSpPr>
      <dsp:spPr>
        <a:xfrm>
          <a:off x="3771130" y="1877768"/>
          <a:ext cx="1250423" cy="453760"/>
        </a:xfrm>
        <a:custGeom>
          <a:avLst/>
          <a:gdLst/>
          <a:ahLst/>
          <a:cxnLst/>
          <a:rect l="0" t="0" r="0" b="0"/>
          <a:pathLst>
            <a:path>
              <a:moveTo>
                <a:pt x="1250423" y="0"/>
              </a:moveTo>
              <a:lnTo>
                <a:pt x="1250423" y="226880"/>
              </a:lnTo>
              <a:lnTo>
                <a:pt x="0" y="226880"/>
              </a:lnTo>
              <a:lnTo>
                <a:pt x="0" y="453760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5995FC3-9DDC-4D85-BA19-CF87BA670325}">
      <dsp:nvSpPr>
        <dsp:cNvPr id="0" name=""/>
        <dsp:cNvSpPr/>
      </dsp:nvSpPr>
      <dsp:spPr>
        <a:xfrm>
          <a:off x="1182438" y="1877768"/>
          <a:ext cx="3839115" cy="453760"/>
        </a:xfrm>
        <a:custGeom>
          <a:avLst/>
          <a:gdLst/>
          <a:ahLst/>
          <a:cxnLst/>
          <a:rect l="0" t="0" r="0" b="0"/>
          <a:pathLst>
            <a:path>
              <a:moveTo>
                <a:pt x="3839115" y="0"/>
              </a:moveTo>
              <a:lnTo>
                <a:pt x="3839115" y="226880"/>
              </a:lnTo>
              <a:lnTo>
                <a:pt x="0" y="226880"/>
              </a:lnTo>
              <a:lnTo>
                <a:pt x="0" y="453760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C830C10-FA1F-40F8-B128-CEC7F85E54D5}">
      <dsp:nvSpPr>
        <dsp:cNvPr id="0" name=""/>
        <dsp:cNvSpPr/>
      </dsp:nvSpPr>
      <dsp:spPr>
        <a:xfrm>
          <a:off x="3878552" y="139"/>
          <a:ext cx="2286001" cy="1877628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Postdoc Administrator’s Mentoring Group</a:t>
          </a:r>
          <a:endParaRPr lang="en-US" sz="2400" kern="1200" dirty="0"/>
        </a:p>
      </dsp:txBody>
      <dsp:txXfrm>
        <a:off x="3878552" y="139"/>
        <a:ext cx="2286001" cy="1877628"/>
      </dsp:txXfrm>
    </dsp:sp>
    <dsp:sp modelId="{FA7322A5-E7F9-4DC5-A718-12CEC5813959}">
      <dsp:nvSpPr>
        <dsp:cNvPr id="0" name=""/>
        <dsp:cNvSpPr/>
      </dsp:nvSpPr>
      <dsp:spPr>
        <a:xfrm>
          <a:off x="127888" y="2331528"/>
          <a:ext cx="2109099" cy="1823630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Expert Postdoc Administrator volunteers available to answer policy and process questions and to inspire interdepartmental collaboration among all Postdoc Administrators</a:t>
          </a:r>
          <a:endParaRPr lang="en-US" sz="1600" kern="1200" dirty="0"/>
        </a:p>
      </dsp:txBody>
      <dsp:txXfrm>
        <a:off x="127888" y="2331528"/>
        <a:ext cx="2109099" cy="1823630"/>
      </dsp:txXfrm>
    </dsp:sp>
    <dsp:sp modelId="{6ECB2EC3-2B65-4494-B070-6E9B12E8F363}">
      <dsp:nvSpPr>
        <dsp:cNvPr id="0" name=""/>
        <dsp:cNvSpPr/>
      </dsp:nvSpPr>
      <dsp:spPr>
        <a:xfrm>
          <a:off x="2690748" y="2331528"/>
          <a:ext cx="2160763" cy="1847139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Other Admins are a great resource for sharing information on department-level processes, reports, templates, etc.</a:t>
          </a:r>
          <a:endParaRPr lang="en-US" sz="1600" kern="1200" dirty="0"/>
        </a:p>
      </dsp:txBody>
      <dsp:txXfrm>
        <a:off x="2690748" y="2331528"/>
        <a:ext cx="2160763" cy="1847139"/>
      </dsp:txXfrm>
    </dsp:sp>
    <dsp:sp modelId="{B91ED87C-1887-4E06-ACB4-438216B96BD2}">
      <dsp:nvSpPr>
        <dsp:cNvPr id="0" name=""/>
        <dsp:cNvSpPr/>
      </dsp:nvSpPr>
      <dsp:spPr>
        <a:xfrm>
          <a:off x="5305272" y="2331528"/>
          <a:ext cx="2085374" cy="181336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160" tIns="10160" rIns="10160" bIns="101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Submit a </a:t>
          </a:r>
          <a:r>
            <a:rPr lang="en-US" sz="1600" kern="12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Service Now Help Ticket </a:t>
          </a:r>
          <a:r>
            <a:rPr lang="en-US" sz="1600" kern="1200"/>
            <a:t>to be connected to a Postdoc Admin Mentor</a:t>
          </a:r>
          <a:endParaRPr lang="en-US" sz="1600" kern="1200" dirty="0"/>
        </a:p>
      </dsp:txBody>
      <dsp:txXfrm>
        <a:off x="5305272" y="2331528"/>
        <a:ext cx="2085374" cy="1813366"/>
      </dsp:txXfrm>
    </dsp:sp>
    <dsp:sp modelId="{D20BF47F-3D3C-4E07-BFEB-1982DFE543FF}">
      <dsp:nvSpPr>
        <dsp:cNvPr id="0" name=""/>
        <dsp:cNvSpPr/>
      </dsp:nvSpPr>
      <dsp:spPr>
        <a:xfrm>
          <a:off x="7844407" y="2331528"/>
          <a:ext cx="2070811" cy="1800704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https://postdocs.stanford.edu/postdoctoral-administrators/mentoring-group-postdoctoral-administrators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7844407" y="2331528"/>
        <a:ext cx="2070811" cy="1800704"/>
      </dsp:txXfrm>
    </dsp:sp>
  </dsp:spTree>
</dsp:drawing>
</file>

<file path=ppt/diagrams/drawing2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F34D977-F121-46D7-AFAC-880F81F6A405}">
      <dsp:nvSpPr>
        <dsp:cNvPr id="0" name=""/>
        <dsp:cNvSpPr/>
      </dsp:nvSpPr>
      <dsp:spPr>
        <a:xfrm>
          <a:off x="0" y="0"/>
          <a:ext cx="9977194" cy="90137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Funding Details Box</a:t>
          </a:r>
          <a:endParaRPr lang="en-US" sz="2400" kern="1200" dirty="0"/>
        </a:p>
      </dsp:txBody>
      <dsp:txXfrm>
        <a:off x="44002" y="44002"/>
        <a:ext cx="9889190" cy="813375"/>
      </dsp:txXfrm>
    </dsp:sp>
  </dsp:spTree>
</dsp:drawing>
</file>

<file path=ppt/diagrams/drawing2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FCF602-2429-4CAD-943D-CB9D1A4B5DA8}">
      <dsp:nvSpPr>
        <dsp:cNvPr id="0" name=""/>
        <dsp:cNvSpPr/>
      </dsp:nvSpPr>
      <dsp:spPr>
        <a:xfrm>
          <a:off x="-4549221" y="-697549"/>
          <a:ext cx="5419224" cy="5419224"/>
        </a:xfrm>
        <a:prstGeom prst="blockArc">
          <a:avLst>
            <a:gd name="adj1" fmla="val 18900000"/>
            <a:gd name="adj2" fmla="val 2700000"/>
            <a:gd name="adj3" fmla="val 399"/>
          </a:avLst>
        </a:pr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39DD0D9-4F66-428C-B5BE-4779CAC5B1C8}">
      <dsp:nvSpPr>
        <dsp:cNvPr id="0" name=""/>
        <dsp:cNvSpPr/>
      </dsp:nvSpPr>
      <dsp:spPr>
        <a:xfrm>
          <a:off x="455702" y="309374"/>
          <a:ext cx="4407571" cy="6190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91388" tIns="33020" rIns="33020" bIns="33020" numCol="1" spcCol="1270" anchor="t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 dirty="0"/>
            <a:t>Funding MUST be entered as an annual rate</a:t>
          </a:r>
          <a:endParaRPr lang="en-US" sz="1300" kern="1200" dirty="0"/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/>
            <a:t>Even when the appointment term is </a:t>
          </a:r>
          <a:r>
            <a:rPr lang="en-US" sz="1000" i="1" kern="1200"/>
            <a:t>more or less </a:t>
          </a:r>
          <a:r>
            <a:rPr lang="en-US" sz="1000" kern="1200"/>
            <a:t>than one year</a:t>
          </a:r>
        </a:p>
      </dsp:txBody>
      <dsp:txXfrm>
        <a:off x="455702" y="309374"/>
        <a:ext cx="4407571" cy="619071"/>
      </dsp:txXfrm>
    </dsp:sp>
    <dsp:sp modelId="{DA76BB64-1CBF-4C9D-907C-0028EB30252C}">
      <dsp:nvSpPr>
        <dsp:cNvPr id="0" name=""/>
        <dsp:cNvSpPr/>
      </dsp:nvSpPr>
      <dsp:spPr>
        <a:xfrm>
          <a:off x="68782" y="231990"/>
          <a:ext cx="773839" cy="773839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EAB3DE3-6294-4CDD-93FB-995A95155F5A}">
      <dsp:nvSpPr>
        <dsp:cNvPr id="0" name=""/>
        <dsp:cNvSpPr/>
      </dsp:nvSpPr>
      <dsp:spPr>
        <a:xfrm>
          <a:off x="810630" y="1238142"/>
          <a:ext cx="4052644" cy="6190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91388" tIns="33020" rIns="33020" bIns="3302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The Recommendation form will calculate the “Required Salary” based on the number of research months entered by Postdoc Admin</a:t>
          </a:r>
        </a:p>
      </dsp:txBody>
      <dsp:txXfrm>
        <a:off x="810630" y="1238142"/>
        <a:ext cx="4052644" cy="619071"/>
      </dsp:txXfrm>
    </dsp:sp>
    <dsp:sp modelId="{02B7E405-E17B-49DC-8104-2D18574067CC}">
      <dsp:nvSpPr>
        <dsp:cNvPr id="0" name=""/>
        <dsp:cNvSpPr/>
      </dsp:nvSpPr>
      <dsp:spPr>
        <a:xfrm>
          <a:off x="423710" y="1160758"/>
          <a:ext cx="773839" cy="773839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1946C6C5-E0A8-4C3B-8AAA-06862B6EF089}">
      <dsp:nvSpPr>
        <dsp:cNvPr id="0" name=""/>
        <dsp:cNvSpPr/>
      </dsp:nvSpPr>
      <dsp:spPr>
        <a:xfrm>
          <a:off x="810630" y="2166910"/>
          <a:ext cx="4052644" cy="619071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91388" tIns="33020" rIns="33020" bIns="3302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The “Total Annual Rate” must meet or exceed the “Required Salary” amount</a:t>
          </a:r>
        </a:p>
      </dsp:txBody>
      <dsp:txXfrm>
        <a:off x="810630" y="2166910"/>
        <a:ext cx="4052644" cy="619071"/>
      </dsp:txXfrm>
    </dsp:sp>
    <dsp:sp modelId="{BCB7EDDF-5813-4FA3-87CD-C89F917A8E02}">
      <dsp:nvSpPr>
        <dsp:cNvPr id="0" name=""/>
        <dsp:cNvSpPr/>
      </dsp:nvSpPr>
      <dsp:spPr>
        <a:xfrm>
          <a:off x="423710" y="2089526"/>
          <a:ext cx="773839" cy="773839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E627954-3FFD-4324-BAA2-6A5B0D79F88B}">
      <dsp:nvSpPr>
        <dsp:cNvPr id="0" name=""/>
        <dsp:cNvSpPr/>
      </dsp:nvSpPr>
      <dsp:spPr>
        <a:xfrm>
          <a:off x="455702" y="3095678"/>
          <a:ext cx="4407571" cy="6190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91388" tIns="33020" rIns="33020" bIns="3302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/>
            <a:t>DO NOT include benefits costs, extra allowances, or other non-salary items in the annual rate fields</a:t>
          </a:r>
        </a:p>
      </dsp:txBody>
      <dsp:txXfrm>
        <a:off x="455702" y="3095678"/>
        <a:ext cx="4407571" cy="619071"/>
      </dsp:txXfrm>
    </dsp:sp>
    <dsp:sp modelId="{78F8C2B6-AF41-47CA-AA74-45C48399EE8E}">
      <dsp:nvSpPr>
        <dsp:cNvPr id="0" name=""/>
        <dsp:cNvSpPr/>
      </dsp:nvSpPr>
      <dsp:spPr>
        <a:xfrm>
          <a:off x="68782" y="3018294"/>
          <a:ext cx="773839" cy="773839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2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02FF32F-808A-446D-A7BC-142CB77C0431}">
      <dsp:nvSpPr>
        <dsp:cNvPr id="0" name=""/>
        <dsp:cNvSpPr/>
      </dsp:nvSpPr>
      <dsp:spPr>
        <a:xfrm>
          <a:off x="0" y="118"/>
          <a:ext cx="9977194" cy="94057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Visa Details Box</a:t>
          </a:r>
          <a:endParaRPr lang="en-US" sz="2400" kern="1200" dirty="0"/>
        </a:p>
      </dsp:txBody>
      <dsp:txXfrm>
        <a:off x="45915" y="46033"/>
        <a:ext cx="9885364" cy="848740"/>
      </dsp:txXfrm>
    </dsp:sp>
  </dsp:spTree>
</dsp:drawing>
</file>

<file path=ppt/diagrams/drawing2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44D574-76B9-4E96-A2E8-93DBEE952782}">
      <dsp:nvSpPr>
        <dsp:cNvPr id="0" name=""/>
        <dsp:cNvSpPr/>
      </dsp:nvSpPr>
      <dsp:spPr>
        <a:xfrm>
          <a:off x="0" y="390037"/>
          <a:ext cx="4795593" cy="2381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191" tIns="374904" rIns="372191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Click “Visa Type” field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From the drop-down list, select the correct visa status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the correct visa status is not listed, select any status and note the correct visa status in the “Notes to Approver” field</a:t>
          </a:r>
        </a:p>
      </dsp:txBody>
      <dsp:txXfrm>
        <a:off x="0" y="390037"/>
        <a:ext cx="4795593" cy="2381400"/>
      </dsp:txXfrm>
    </dsp:sp>
    <dsp:sp modelId="{CED1AFD7-B024-4A9C-BA04-EFFBAC65784C}">
      <dsp:nvSpPr>
        <dsp:cNvPr id="0" name=""/>
        <dsp:cNvSpPr/>
      </dsp:nvSpPr>
      <dsp:spPr>
        <a:xfrm>
          <a:off x="239779" y="124357"/>
          <a:ext cx="3356915" cy="5313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883" tIns="0" rIns="12688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For International Scholars only</a:t>
          </a:r>
          <a:endParaRPr lang="en-US" sz="1800" kern="1200" dirty="0"/>
        </a:p>
      </dsp:txBody>
      <dsp:txXfrm>
        <a:off x="265718" y="150296"/>
        <a:ext cx="3305037" cy="479482"/>
      </dsp:txXfrm>
    </dsp:sp>
    <dsp:sp modelId="{80F6F793-2D1F-4905-BDDA-AE011F83E8C9}">
      <dsp:nvSpPr>
        <dsp:cNvPr id="0" name=""/>
        <dsp:cNvSpPr/>
      </dsp:nvSpPr>
      <dsp:spPr>
        <a:xfrm>
          <a:off x="0" y="3134317"/>
          <a:ext cx="4795593" cy="7654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2191" tIns="374904" rIns="372191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Robin’s visa status is J-1</a:t>
          </a:r>
        </a:p>
      </dsp:txBody>
      <dsp:txXfrm>
        <a:off x="0" y="3134317"/>
        <a:ext cx="4795593" cy="765450"/>
      </dsp:txXfrm>
    </dsp:sp>
    <dsp:sp modelId="{38FED90B-9DE1-4FB8-B2D0-14856111329C}">
      <dsp:nvSpPr>
        <dsp:cNvPr id="0" name=""/>
        <dsp:cNvSpPr/>
      </dsp:nvSpPr>
      <dsp:spPr>
        <a:xfrm>
          <a:off x="239779" y="2868637"/>
          <a:ext cx="3356915" cy="53136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883" tIns="0" rIns="12688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65718" y="2894576"/>
        <a:ext cx="3305037" cy="479482"/>
      </dsp:txXfrm>
    </dsp:sp>
  </dsp:spTree>
</dsp:drawing>
</file>

<file path=ppt/diagrams/drawing2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CB2C097-6CFD-4413-942D-AA0CD0C3E1DB}">
      <dsp:nvSpPr>
        <dsp:cNvPr id="0" name=""/>
        <dsp:cNvSpPr/>
      </dsp:nvSpPr>
      <dsp:spPr>
        <a:xfrm>
          <a:off x="0" y="270"/>
          <a:ext cx="10058399" cy="9248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 Exceptions:</a:t>
          </a:r>
          <a:br>
            <a:rPr lang="en-US" sz="2300" b="1" kern="1200" baseline="0" dirty="0"/>
          </a:br>
          <a:r>
            <a:rPr lang="en-US" sz="2400" kern="1200" baseline="0" dirty="0"/>
            <a:t>New Appointments</a:t>
          </a:r>
          <a:endParaRPr lang="en-US" sz="2400" kern="1200" dirty="0"/>
        </a:p>
      </dsp:txBody>
      <dsp:txXfrm>
        <a:off x="45150" y="45420"/>
        <a:ext cx="9968099" cy="834594"/>
      </dsp:txXfrm>
    </dsp:sp>
  </dsp:spTree>
</dsp:drawing>
</file>

<file path=ppt/diagrams/drawing2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EA7D741-35E2-4BD5-A47A-0FA40C3339C6}">
      <dsp:nvSpPr>
        <dsp:cNvPr id="0" name=""/>
        <dsp:cNvSpPr/>
      </dsp:nvSpPr>
      <dsp:spPr>
        <a:xfrm>
          <a:off x="0" y="410349"/>
          <a:ext cx="4937760" cy="1852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225" tIns="249936" rIns="383225" bIns="85344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Appointment term less than 9 months</a:t>
          </a:r>
          <a:endParaRPr lang="en-US" sz="1200" kern="1200" dirty="0">
            <a:solidFill>
              <a:schemeClr val="accent2"/>
            </a:solidFill>
          </a:endParaRP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Only for Stanford PhD grads who need time to finish PhD work or a short bridge to a new position elsewhere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PhD conferred more than 3 years ago</a:t>
          </a:r>
          <a:endParaRPr lang="en-US" sz="1200" kern="1200" dirty="0">
            <a:solidFill>
              <a:schemeClr val="accent2"/>
            </a:solidFill>
          </a:endParaRP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MD conferred more than 6 years ago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Conditional DS-2019 approval while awaiting final proof of degree</a:t>
          </a:r>
          <a:endParaRPr lang="en-US" sz="1200" kern="1200" dirty="0">
            <a:solidFill>
              <a:schemeClr val="accent2"/>
            </a:solidFill>
          </a:endParaRP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Other (</a:t>
          </a:r>
          <a:r>
            <a:rPr lang="en-US" sz="1200" b="1" i="1" kern="1200" dirty="0">
              <a:solidFill>
                <a:schemeClr val="accent2"/>
              </a:solidFill>
            </a:rPr>
            <a:t>DO NOT </a:t>
          </a:r>
          <a:r>
            <a:rPr lang="en-US" sz="1200" b="1" kern="1200" dirty="0">
              <a:solidFill>
                <a:schemeClr val="accent2"/>
              </a:solidFill>
            </a:rPr>
            <a:t>use for 6</a:t>
          </a:r>
          <a:r>
            <a:rPr lang="en-US" sz="1200" b="1" kern="1200" baseline="30000" dirty="0">
              <a:solidFill>
                <a:schemeClr val="accent2"/>
              </a:solidFill>
            </a:rPr>
            <a:t>th</a:t>
          </a:r>
          <a:r>
            <a:rPr lang="en-US" sz="1200" b="1" kern="1200" dirty="0">
              <a:solidFill>
                <a:schemeClr val="accent2"/>
              </a:solidFill>
            </a:rPr>
            <a:t> year or H-1B visa requests)</a:t>
          </a:r>
          <a:endParaRPr lang="en-US" sz="1200" kern="1200" dirty="0">
            <a:solidFill>
              <a:schemeClr val="accent2"/>
            </a:solidFill>
          </a:endParaRPr>
        </a:p>
      </dsp:txBody>
      <dsp:txXfrm>
        <a:off x="0" y="410349"/>
        <a:ext cx="4937760" cy="1852200"/>
      </dsp:txXfrm>
    </dsp:sp>
    <dsp:sp modelId="{2F3ACF3F-F223-42C6-9906-2B9491E1EECC}">
      <dsp:nvSpPr>
        <dsp:cNvPr id="0" name=""/>
        <dsp:cNvSpPr/>
      </dsp:nvSpPr>
      <dsp:spPr>
        <a:xfrm>
          <a:off x="246888" y="38830"/>
          <a:ext cx="4023355" cy="5486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45" tIns="0" rIns="130645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A Policy exception is required for these scenarios</a:t>
          </a:r>
        </a:p>
      </dsp:txBody>
      <dsp:txXfrm>
        <a:off x="273670" y="65612"/>
        <a:ext cx="3969791" cy="495075"/>
      </dsp:txXfrm>
    </dsp:sp>
    <dsp:sp modelId="{B959D445-8770-43ED-A5D5-DC643C782D6F}">
      <dsp:nvSpPr>
        <dsp:cNvPr id="0" name=""/>
        <dsp:cNvSpPr/>
      </dsp:nvSpPr>
      <dsp:spPr>
        <a:xfrm>
          <a:off x="0" y="2607429"/>
          <a:ext cx="4937760" cy="907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225" tIns="249936" rIns="383225" bIns="85344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Select the applicable policy exception checkbox(es)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Complete the supporting information text boxes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Upload any required supporting documents</a:t>
          </a:r>
        </a:p>
      </dsp:txBody>
      <dsp:txXfrm>
        <a:off x="0" y="2607429"/>
        <a:ext cx="4937760" cy="907200"/>
      </dsp:txXfrm>
    </dsp:sp>
    <dsp:sp modelId="{459B979B-C111-43D4-90E9-FDB9817185C0}">
      <dsp:nvSpPr>
        <dsp:cNvPr id="0" name=""/>
        <dsp:cNvSpPr/>
      </dsp:nvSpPr>
      <dsp:spPr>
        <a:xfrm>
          <a:off x="246888" y="2327349"/>
          <a:ext cx="4023355" cy="45719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45" tIns="0" rIns="130645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How to Request a Policy Exception</a:t>
          </a:r>
          <a:endParaRPr lang="en-US" sz="1400" kern="1200" dirty="0"/>
        </a:p>
      </dsp:txBody>
      <dsp:txXfrm>
        <a:off x="269207" y="2349668"/>
        <a:ext cx="3978717" cy="412561"/>
      </dsp:txXfrm>
    </dsp:sp>
    <dsp:sp modelId="{5291FC3D-1F57-4949-84B4-3777B0D4595C}">
      <dsp:nvSpPr>
        <dsp:cNvPr id="0" name=""/>
        <dsp:cNvSpPr/>
      </dsp:nvSpPr>
      <dsp:spPr>
        <a:xfrm>
          <a:off x="0" y="3756549"/>
          <a:ext cx="4937760" cy="680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225" tIns="249936" rIns="383225" bIns="85344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Robin needs a policy exception for an appointment more than 3 years after doctoral degree conferral</a:t>
          </a:r>
        </a:p>
      </dsp:txBody>
      <dsp:txXfrm>
        <a:off x="0" y="3756549"/>
        <a:ext cx="4937760" cy="680400"/>
      </dsp:txXfrm>
    </dsp:sp>
    <dsp:sp modelId="{D26B54AA-AB80-434F-BAEB-1548C655E71C}">
      <dsp:nvSpPr>
        <dsp:cNvPr id="0" name=""/>
        <dsp:cNvSpPr/>
      </dsp:nvSpPr>
      <dsp:spPr>
        <a:xfrm>
          <a:off x="246888" y="3579429"/>
          <a:ext cx="3931933" cy="35424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45" tIns="0" rIns="130645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Real World Training Scenario</a:t>
          </a:r>
          <a:endParaRPr lang="en-US" sz="1400" kern="1200" dirty="0"/>
        </a:p>
      </dsp:txBody>
      <dsp:txXfrm>
        <a:off x="264181" y="3596722"/>
        <a:ext cx="3897347" cy="319654"/>
      </dsp:txXfrm>
    </dsp:sp>
  </dsp:spTree>
</dsp:drawing>
</file>

<file path=ppt/diagrams/drawing2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C746458-A74F-49B6-94C5-9D647038F981}">
      <dsp:nvSpPr>
        <dsp:cNvPr id="0" name=""/>
        <dsp:cNvSpPr/>
      </dsp:nvSpPr>
      <dsp:spPr>
        <a:xfrm>
          <a:off x="0" y="258"/>
          <a:ext cx="9977512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Supporting Documents and Attachments</a:t>
          </a:r>
          <a:endParaRPr lang="en-US" sz="2400" kern="1200" dirty="0"/>
        </a:p>
      </dsp:txBody>
      <dsp:txXfrm>
        <a:off x="44166" y="44424"/>
        <a:ext cx="9889180" cy="816407"/>
      </dsp:txXfrm>
    </dsp:sp>
  </dsp:spTree>
</dsp:drawing>
</file>

<file path=ppt/diagrams/drawing2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59B2A-F4F8-4070-8888-C792F99D1E0A}">
      <dsp:nvSpPr>
        <dsp:cNvPr id="0" name=""/>
        <dsp:cNvSpPr/>
      </dsp:nvSpPr>
      <dsp:spPr>
        <a:xfrm rot="5400000">
          <a:off x="2528624" y="-543265"/>
          <a:ext cx="1659261" cy="3160711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A list of required supporting documents displays</a:t>
          </a:r>
        </a:p>
      </dsp:txBody>
      <dsp:txXfrm rot="-5400000">
        <a:off x="1777899" y="288458"/>
        <a:ext cx="3079713" cy="1497265"/>
      </dsp:txXfrm>
    </dsp:sp>
    <dsp:sp modelId="{E7CD1210-6512-4921-8AA3-904881257DA3}">
      <dsp:nvSpPr>
        <dsp:cNvPr id="0" name=""/>
        <dsp:cNvSpPr/>
      </dsp:nvSpPr>
      <dsp:spPr>
        <a:xfrm>
          <a:off x="0" y="51"/>
          <a:ext cx="1777899" cy="207407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Supporting Documents</a:t>
          </a:r>
        </a:p>
      </dsp:txBody>
      <dsp:txXfrm>
        <a:off x="86790" y="86841"/>
        <a:ext cx="1604319" cy="1900496"/>
      </dsp:txXfrm>
    </dsp:sp>
    <dsp:sp modelId="{97684671-2378-4A49-805D-0A81009FA0A7}">
      <dsp:nvSpPr>
        <dsp:cNvPr id="0" name=""/>
        <dsp:cNvSpPr/>
      </dsp:nvSpPr>
      <dsp:spPr>
        <a:xfrm rot="5400000">
          <a:off x="2376221" y="1634515"/>
          <a:ext cx="1964067" cy="3160711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Uploaded documents displays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Admin must upload any missing documents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Select the Document Type to be uploaded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Click Upload File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Choose the file to upload from your hard drive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Click Upload</a:t>
          </a:r>
        </a:p>
      </dsp:txBody>
      <dsp:txXfrm rot="-5400000">
        <a:off x="1777899" y="2328715"/>
        <a:ext cx="3064833" cy="1772311"/>
      </dsp:txXfrm>
    </dsp:sp>
    <dsp:sp modelId="{55A3F583-319B-4B17-97F1-25B5A1A94BA3}">
      <dsp:nvSpPr>
        <dsp:cNvPr id="0" name=""/>
        <dsp:cNvSpPr/>
      </dsp:nvSpPr>
      <dsp:spPr>
        <a:xfrm>
          <a:off x="0" y="2177832"/>
          <a:ext cx="1777899" cy="2074076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 dirty="0"/>
            <a:t>Attachments</a:t>
          </a:r>
          <a:endParaRPr lang="en-US" sz="2100" kern="1200" dirty="0"/>
        </a:p>
      </dsp:txBody>
      <dsp:txXfrm>
        <a:off x="86790" y="2264622"/>
        <a:ext cx="1604319" cy="1900496"/>
      </dsp:txXfrm>
    </dsp:sp>
  </dsp:spTree>
</dsp:drawing>
</file>

<file path=ppt/diagrams/drawing2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08960A9-1967-4FE9-9D9F-3925F7BDD9F1}">
      <dsp:nvSpPr>
        <dsp:cNvPr id="0" name=""/>
        <dsp:cNvSpPr/>
      </dsp:nvSpPr>
      <dsp:spPr>
        <a:xfrm>
          <a:off x="0" y="352"/>
          <a:ext cx="9977512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Preview Offer Letter and Notes to Approver</a:t>
          </a:r>
          <a:endParaRPr lang="en-US" sz="2400" kern="1200" dirty="0"/>
        </a:p>
      </dsp:txBody>
      <dsp:txXfrm>
        <a:off x="44603" y="44955"/>
        <a:ext cx="9888306" cy="824490"/>
      </dsp:txXfrm>
    </dsp:sp>
  </dsp:spTree>
</dsp:drawing>
</file>

<file path=ppt/diagrams/drawing2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F4F2B65-4BE2-4238-AF87-30E3849C9117}">
      <dsp:nvSpPr>
        <dsp:cNvPr id="0" name=""/>
        <dsp:cNvSpPr/>
      </dsp:nvSpPr>
      <dsp:spPr>
        <a:xfrm rot="5400000">
          <a:off x="2430519" y="-575861"/>
          <a:ext cx="1855471" cy="3160711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Click Save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Click “Preview Offer Letter” link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Review the Offer Letter for proper grammar, punctuation, and word flow where data entries populate the text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Revise data entry fields to correct word flow, punctuation, grammar, etc., where needed</a:t>
          </a:r>
        </a:p>
      </dsp:txBody>
      <dsp:txXfrm rot="-5400000">
        <a:off x="1777900" y="167335"/>
        <a:ext cx="3070134" cy="1674317"/>
      </dsp:txXfrm>
    </dsp:sp>
    <dsp:sp modelId="{9FD16C8B-4A84-47D2-8651-1786608F8327}">
      <dsp:nvSpPr>
        <dsp:cNvPr id="0" name=""/>
        <dsp:cNvSpPr/>
      </dsp:nvSpPr>
      <dsp:spPr>
        <a:xfrm>
          <a:off x="0" y="50"/>
          <a:ext cx="1777899" cy="200888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0" tIns="47625" rIns="95250" bIns="47625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/>
            <a:t>Preview Offer Letter link</a:t>
          </a:r>
          <a:endParaRPr lang="en-US" sz="2500" kern="1200"/>
        </a:p>
      </dsp:txBody>
      <dsp:txXfrm>
        <a:off x="86790" y="86840"/>
        <a:ext cx="1604319" cy="1835306"/>
      </dsp:txXfrm>
    </dsp:sp>
    <dsp:sp modelId="{441E6A79-4C6C-4ABF-AE84-A6F21A5038BB}">
      <dsp:nvSpPr>
        <dsp:cNvPr id="0" name=""/>
        <dsp:cNvSpPr/>
      </dsp:nvSpPr>
      <dsp:spPr>
        <a:xfrm rot="5400000">
          <a:off x="2554700" y="1533468"/>
          <a:ext cx="1607109" cy="3160711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Explain unusual appointment terms to approver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Notify OPA of existing Student ID number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Notify OPA of erroneous data to correct on the Data form</a:t>
          </a:r>
        </a:p>
      </dsp:txBody>
      <dsp:txXfrm rot="-5400000">
        <a:off x="1777900" y="2388722"/>
        <a:ext cx="3082258" cy="1450203"/>
      </dsp:txXfrm>
    </dsp:sp>
    <dsp:sp modelId="{2442CD43-7CF2-4338-832A-3184F83F72F2}">
      <dsp:nvSpPr>
        <dsp:cNvPr id="0" name=""/>
        <dsp:cNvSpPr/>
      </dsp:nvSpPr>
      <dsp:spPr>
        <a:xfrm>
          <a:off x="0" y="2109381"/>
          <a:ext cx="1777899" cy="2008886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0" tIns="47625" rIns="95250" bIns="47625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 dirty="0"/>
            <a:t>Notes to Approver field </a:t>
          </a:r>
          <a:r>
            <a:rPr lang="en-US" sz="2500" kern="1200" dirty="0"/>
            <a:t>can be used to</a:t>
          </a:r>
        </a:p>
      </dsp:txBody>
      <dsp:txXfrm>
        <a:off x="86790" y="2196171"/>
        <a:ext cx="1604319" cy="1835306"/>
      </dsp:txXfrm>
    </dsp:sp>
  </dsp:spTree>
</dsp:drawing>
</file>

<file path=ppt/diagrams/drawing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CE4975-D124-4687-9E20-834270815E6A}">
      <dsp:nvSpPr>
        <dsp:cNvPr id="0" name=""/>
        <dsp:cNvSpPr/>
      </dsp:nvSpPr>
      <dsp:spPr>
        <a:xfrm>
          <a:off x="0" y="1369"/>
          <a:ext cx="9990352" cy="8229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Postdoc Admin: </a:t>
          </a:r>
          <a:br>
            <a:rPr lang="en-US" sz="3200" kern="1200" baseline="0" dirty="0"/>
          </a:br>
          <a:r>
            <a:rPr lang="en-US" sz="2400" kern="1200" baseline="0" dirty="0"/>
            <a:t>GFS Resources</a:t>
          </a:r>
          <a:endParaRPr lang="en-US" sz="2400" kern="1200" dirty="0"/>
        </a:p>
      </dsp:txBody>
      <dsp:txXfrm>
        <a:off x="40174" y="41543"/>
        <a:ext cx="9910004" cy="742612"/>
      </dsp:txXfrm>
    </dsp:sp>
  </dsp:spTree>
</dsp:drawing>
</file>

<file path=ppt/diagrams/drawing2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32AF69-C154-4466-A3C6-BB7C9C367212}">
      <dsp:nvSpPr>
        <dsp:cNvPr id="0" name=""/>
        <dsp:cNvSpPr/>
      </dsp:nvSpPr>
      <dsp:spPr>
        <a:xfrm>
          <a:off x="0" y="480"/>
          <a:ext cx="10087068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Submission to Workflow</a:t>
          </a:r>
          <a:endParaRPr lang="en-US" sz="2400" kern="1200" dirty="0"/>
        </a:p>
      </dsp:txBody>
      <dsp:txXfrm>
        <a:off x="44603" y="45083"/>
        <a:ext cx="9997862" cy="824490"/>
      </dsp:txXfrm>
    </dsp:sp>
  </dsp:spTree>
</dsp:drawing>
</file>

<file path=ppt/diagrams/drawing2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B8130F7-C9BB-4707-A511-8912D335DC10}">
      <dsp:nvSpPr>
        <dsp:cNvPr id="0" name=""/>
        <dsp:cNvSpPr/>
      </dsp:nvSpPr>
      <dsp:spPr>
        <a:xfrm>
          <a:off x="1248241" y="1312596"/>
          <a:ext cx="3495747" cy="3003571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0" tIns="142240" rIns="142240" bIns="14224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  Action Buttons</a:t>
          </a:r>
          <a:endParaRPr lang="en-US" sz="20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3"/>
              </a:solidFill>
            </a:rPr>
            <a:t>Save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Saves data entered in form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3"/>
              </a:solidFill>
            </a:rPr>
            <a:t>Submit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Submits to Role #3 Department Manager/ DFA approval 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3"/>
              </a:solidFill>
            </a:rPr>
            <a:t>Back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Return to previous screen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3"/>
              </a:solidFill>
            </a:rPr>
            <a:t>Print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Prints a copy for PDF or paper file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3"/>
              </a:solidFill>
            </a:rPr>
            <a:t>Click Submit to send form to Workflow</a:t>
          </a:r>
        </a:p>
      </dsp:txBody>
      <dsp:txXfrm>
        <a:off x="1807560" y="1312596"/>
        <a:ext cx="2936427" cy="3003571"/>
      </dsp:txXfrm>
    </dsp:sp>
    <dsp:sp modelId="{52203884-BF24-490A-8FC1-55152FAE8B92}">
      <dsp:nvSpPr>
        <dsp:cNvPr id="0" name=""/>
        <dsp:cNvSpPr/>
      </dsp:nvSpPr>
      <dsp:spPr>
        <a:xfrm>
          <a:off x="0" y="0"/>
          <a:ext cx="1953925" cy="1953925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Click  “I confirm…” check box</a:t>
          </a:r>
          <a:endParaRPr lang="en-US" sz="2400" kern="1200" dirty="0"/>
        </a:p>
      </dsp:txBody>
      <dsp:txXfrm>
        <a:off x="286146" y="286146"/>
        <a:ext cx="1381633" cy="1381633"/>
      </dsp:txXfrm>
    </dsp:sp>
  </dsp:spTree>
</dsp:drawing>
</file>

<file path=ppt/diagrams/drawing2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6BB85E7-B2F6-4A05-AE41-208F41E0DA9C}">
      <dsp:nvSpPr>
        <dsp:cNvPr id="0" name=""/>
        <dsp:cNvSpPr/>
      </dsp:nvSpPr>
      <dsp:spPr>
        <a:xfrm>
          <a:off x="0" y="258"/>
          <a:ext cx="9942025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Role #3 Approver Receives Email Notice</a:t>
          </a:r>
          <a:endParaRPr lang="en-US" sz="2400" kern="1200" dirty="0"/>
        </a:p>
      </dsp:txBody>
      <dsp:txXfrm>
        <a:off x="44166" y="44424"/>
        <a:ext cx="9853693" cy="816407"/>
      </dsp:txXfrm>
    </dsp:sp>
  </dsp:spTree>
</dsp:drawing>
</file>

<file path=ppt/diagrams/drawing2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D290E1D-82FD-411E-9499-8CA0BA806357}">
      <dsp:nvSpPr>
        <dsp:cNvPr id="0" name=""/>
        <dsp:cNvSpPr/>
      </dsp:nvSpPr>
      <dsp:spPr>
        <a:xfrm>
          <a:off x="0" y="35"/>
          <a:ext cx="9959609" cy="89466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Role #3 Approver Reviews Recommendation Form</a:t>
          </a:r>
          <a:endParaRPr lang="en-US" sz="2400" kern="1200" dirty="0"/>
        </a:p>
      </dsp:txBody>
      <dsp:txXfrm>
        <a:off x="43674" y="43709"/>
        <a:ext cx="9872261" cy="807313"/>
      </dsp:txXfrm>
    </dsp:sp>
  </dsp:spTree>
</dsp:drawing>
</file>

<file path=ppt/diagrams/drawing2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1F70C12-F66F-4B07-8538-4A46E83FB04F}">
      <dsp:nvSpPr>
        <dsp:cNvPr id="0" name=""/>
        <dsp:cNvSpPr/>
      </dsp:nvSpPr>
      <dsp:spPr>
        <a:xfrm>
          <a:off x="0" y="14155"/>
          <a:ext cx="4798646" cy="7956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baseline="0" dirty="0"/>
            <a:t>Role# 3 Approver Reviews </a:t>
          </a:r>
          <a:r>
            <a:rPr lang="en-US" sz="2000" b="1" u="sng" kern="1200" baseline="0" dirty="0"/>
            <a:t>Recommendation Form</a:t>
          </a:r>
          <a:endParaRPr lang="en-US" sz="2000" u="sng" kern="1200" dirty="0"/>
        </a:p>
      </dsp:txBody>
      <dsp:txXfrm>
        <a:off x="38838" y="52993"/>
        <a:ext cx="4720970" cy="717924"/>
      </dsp:txXfrm>
    </dsp:sp>
  </dsp:spTree>
</dsp:drawing>
</file>

<file path=ppt/diagrams/drawing2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6CA82AE-EA4F-45D9-B5FB-7EACB8A77EF3}">
      <dsp:nvSpPr>
        <dsp:cNvPr id="0" name=""/>
        <dsp:cNvSpPr/>
      </dsp:nvSpPr>
      <dsp:spPr>
        <a:xfrm>
          <a:off x="786983" y="2344"/>
          <a:ext cx="2000985" cy="671151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9530" tIns="33020" rIns="49530" bIns="3302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/>
            <a:t>Approver can</a:t>
          </a:r>
          <a:endParaRPr lang="en-US" sz="2600" kern="1200" dirty="0"/>
        </a:p>
      </dsp:txBody>
      <dsp:txXfrm>
        <a:off x="806640" y="22001"/>
        <a:ext cx="1961671" cy="631837"/>
      </dsp:txXfrm>
    </dsp:sp>
    <dsp:sp modelId="{A3A89CC0-EA88-4083-A897-BFDCF6DAA3E0}">
      <dsp:nvSpPr>
        <dsp:cNvPr id="0" name=""/>
        <dsp:cNvSpPr/>
      </dsp:nvSpPr>
      <dsp:spPr>
        <a:xfrm>
          <a:off x="987081" y="673496"/>
          <a:ext cx="200098" cy="50336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03363"/>
              </a:lnTo>
              <a:lnTo>
                <a:pt x="200098" y="503363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9FF0239-0B60-4866-B7FF-05CD7C93C8CF}">
      <dsp:nvSpPr>
        <dsp:cNvPr id="0" name=""/>
        <dsp:cNvSpPr/>
      </dsp:nvSpPr>
      <dsp:spPr>
        <a:xfrm>
          <a:off x="1187180" y="841284"/>
          <a:ext cx="2455750" cy="67115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4"/>
              </a:solidFill>
            </a:rPr>
            <a:t>Approve </a:t>
          </a:r>
          <a:endParaRPr lang="en-US" sz="1800" kern="1200" dirty="0">
            <a:solidFill>
              <a:schemeClr val="accent4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Generates the offer letter</a:t>
          </a:r>
        </a:p>
      </dsp:txBody>
      <dsp:txXfrm>
        <a:off x="1206837" y="860941"/>
        <a:ext cx="2416436" cy="631837"/>
      </dsp:txXfrm>
    </dsp:sp>
    <dsp:sp modelId="{3AB5155D-F7CD-4C71-8382-1700B36550D9}">
      <dsp:nvSpPr>
        <dsp:cNvPr id="0" name=""/>
        <dsp:cNvSpPr/>
      </dsp:nvSpPr>
      <dsp:spPr>
        <a:xfrm>
          <a:off x="987081" y="673496"/>
          <a:ext cx="200098" cy="134230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42303"/>
              </a:lnTo>
              <a:lnTo>
                <a:pt x="200098" y="1342303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4A28D1C-1F9B-419B-966A-F5DEACC47AD8}">
      <dsp:nvSpPr>
        <dsp:cNvPr id="0" name=""/>
        <dsp:cNvSpPr/>
      </dsp:nvSpPr>
      <dsp:spPr>
        <a:xfrm>
          <a:off x="1187180" y="1680223"/>
          <a:ext cx="2455750" cy="671151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4">
              <a:hueOff val="4822484"/>
              <a:satOff val="-4333"/>
              <a:lumOff val="-68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3"/>
              </a:solidFill>
            </a:rPr>
            <a:t>Return</a:t>
          </a:r>
          <a:endParaRPr lang="en-US" sz="18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To Postdoc Admin for revisions</a:t>
          </a:r>
        </a:p>
      </dsp:txBody>
      <dsp:txXfrm>
        <a:off x="1206837" y="1699880"/>
        <a:ext cx="2416436" cy="631837"/>
      </dsp:txXfrm>
    </dsp:sp>
    <dsp:sp modelId="{247283E7-32E7-4057-9CB8-44A30AE44ACE}">
      <dsp:nvSpPr>
        <dsp:cNvPr id="0" name=""/>
        <dsp:cNvSpPr/>
      </dsp:nvSpPr>
      <dsp:spPr>
        <a:xfrm>
          <a:off x="987081" y="673496"/>
          <a:ext cx="200098" cy="225423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54234"/>
              </a:lnTo>
              <a:lnTo>
                <a:pt x="200098" y="2254234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C8C7B06-6028-491D-A75D-71EA6B39B856}">
      <dsp:nvSpPr>
        <dsp:cNvPr id="0" name=""/>
        <dsp:cNvSpPr/>
      </dsp:nvSpPr>
      <dsp:spPr>
        <a:xfrm>
          <a:off x="1187180" y="2519163"/>
          <a:ext cx="2926082" cy="81713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accent4">
              <a:hueOff val="9644969"/>
              <a:satOff val="-8667"/>
              <a:lumOff val="-1373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5"/>
              </a:solidFill>
            </a:rPr>
            <a:t>Decline</a:t>
          </a:r>
          <a:endParaRPr lang="en-US" sz="1800" kern="1200" dirty="0">
            <a:solidFill>
              <a:schemeClr val="accent5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5"/>
              </a:solidFill>
            </a:rPr>
            <a:t>Ends the appointment process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5"/>
              </a:solidFill>
            </a:rPr>
            <a:t>Decline only if candidate rejects offer</a:t>
          </a:r>
        </a:p>
      </dsp:txBody>
      <dsp:txXfrm>
        <a:off x="1211113" y="2543096"/>
        <a:ext cx="2878216" cy="769268"/>
      </dsp:txXfrm>
    </dsp:sp>
  </dsp:spTree>
</dsp:drawing>
</file>

<file path=ppt/diagrams/drawing2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AC8D98E-B20B-447A-8F16-865E0719B9FD}">
      <dsp:nvSpPr>
        <dsp:cNvPr id="0" name=""/>
        <dsp:cNvSpPr/>
      </dsp:nvSpPr>
      <dsp:spPr>
        <a:xfrm>
          <a:off x="0" y="0"/>
          <a:ext cx="4909055" cy="79560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baseline="0" dirty="0"/>
            <a:t>When Role# 3 clicks “Approve”, the Offer </a:t>
          </a:r>
          <a:r>
            <a:rPr lang="en-US" sz="2000" b="1" u="sng" kern="1200" baseline="0" dirty="0"/>
            <a:t>Letter is sent to Postdoc</a:t>
          </a:r>
          <a:endParaRPr lang="en-US" sz="2000" u="sng" kern="1200" dirty="0"/>
        </a:p>
      </dsp:txBody>
      <dsp:txXfrm>
        <a:off x="38838" y="38838"/>
        <a:ext cx="4831379" cy="717924"/>
      </dsp:txXfrm>
    </dsp:sp>
  </dsp:spTree>
</dsp:drawing>
</file>

<file path=ppt/diagrams/drawing2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E488F4-4451-4CBF-AAA1-CD0728A39180}">
      <dsp:nvSpPr>
        <dsp:cNvPr id="0" name=""/>
        <dsp:cNvSpPr/>
      </dsp:nvSpPr>
      <dsp:spPr>
        <a:xfrm>
          <a:off x="0" y="51813"/>
          <a:ext cx="10058399" cy="83914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Role #3 Approval Triggers Emails</a:t>
          </a:r>
          <a:endParaRPr lang="en-US" sz="2400" kern="1200" dirty="0"/>
        </a:p>
      </dsp:txBody>
      <dsp:txXfrm>
        <a:off x="40964" y="92777"/>
        <a:ext cx="9976471" cy="757216"/>
      </dsp:txXfrm>
    </dsp:sp>
  </dsp:spTree>
</dsp:drawing>
</file>

<file path=ppt/diagrams/drawing2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9CBA935-9309-40F9-A836-BF33B38BE22F}">
      <dsp:nvSpPr>
        <dsp:cNvPr id="0" name=""/>
        <dsp:cNvSpPr/>
      </dsp:nvSpPr>
      <dsp:spPr>
        <a:xfrm>
          <a:off x="0" y="3100"/>
          <a:ext cx="4876801" cy="7300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Approval email to Faculty Sponsor</a:t>
          </a:r>
          <a:endParaRPr lang="en-US" sz="2400" u="sng" kern="1200" dirty="0"/>
        </a:p>
      </dsp:txBody>
      <dsp:txXfrm>
        <a:off x="35640" y="38740"/>
        <a:ext cx="4805521" cy="658800"/>
      </dsp:txXfrm>
    </dsp:sp>
  </dsp:spTree>
</dsp:drawing>
</file>

<file path=ppt/diagrams/drawing2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27DBBD-1E9C-49D9-B14D-0A911A781CCC}">
      <dsp:nvSpPr>
        <dsp:cNvPr id="0" name=""/>
        <dsp:cNvSpPr/>
      </dsp:nvSpPr>
      <dsp:spPr>
        <a:xfrm>
          <a:off x="0" y="3100"/>
          <a:ext cx="4937760" cy="73008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u="sng" kern="1200" baseline="0" dirty="0"/>
            <a:t>Email to candidate to review offer letter</a:t>
          </a:r>
          <a:endParaRPr lang="en-US" sz="2000" u="sng" kern="1200" dirty="0"/>
        </a:p>
      </dsp:txBody>
      <dsp:txXfrm>
        <a:off x="35640" y="38740"/>
        <a:ext cx="4866480" cy="658800"/>
      </dsp:txXfrm>
    </dsp:sp>
  </dsp:spTree>
</dsp:drawing>
</file>

<file path=ppt/diagrams/drawing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E4F2FDA-9FBD-4659-9401-AA5F7F24DD5B}">
      <dsp:nvSpPr>
        <dsp:cNvPr id="0" name=""/>
        <dsp:cNvSpPr/>
      </dsp:nvSpPr>
      <dsp:spPr>
        <a:xfrm>
          <a:off x="4995176" y="1895077"/>
          <a:ext cx="3912252" cy="45265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6328"/>
              </a:lnTo>
              <a:lnTo>
                <a:pt x="3912252" y="226328"/>
              </a:lnTo>
              <a:lnTo>
                <a:pt x="3912252" y="452657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B5BFBDC-17DF-4825-B48E-633D7CC662D3}">
      <dsp:nvSpPr>
        <dsp:cNvPr id="0" name=""/>
        <dsp:cNvSpPr/>
      </dsp:nvSpPr>
      <dsp:spPr>
        <a:xfrm>
          <a:off x="4995176" y="1895077"/>
          <a:ext cx="1304084" cy="45265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6328"/>
              </a:lnTo>
              <a:lnTo>
                <a:pt x="1304084" y="226328"/>
              </a:lnTo>
              <a:lnTo>
                <a:pt x="1304084" y="452657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3EC9645-BB78-4373-BFD2-1A2742503C9B}">
      <dsp:nvSpPr>
        <dsp:cNvPr id="0" name=""/>
        <dsp:cNvSpPr/>
      </dsp:nvSpPr>
      <dsp:spPr>
        <a:xfrm>
          <a:off x="3691091" y="1895077"/>
          <a:ext cx="1304084" cy="452657"/>
        </a:xfrm>
        <a:custGeom>
          <a:avLst/>
          <a:gdLst/>
          <a:ahLst/>
          <a:cxnLst/>
          <a:rect l="0" t="0" r="0" b="0"/>
          <a:pathLst>
            <a:path>
              <a:moveTo>
                <a:pt x="1304084" y="0"/>
              </a:moveTo>
              <a:lnTo>
                <a:pt x="1304084" y="226328"/>
              </a:lnTo>
              <a:lnTo>
                <a:pt x="0" y="226328"/>
              </a:lnTo>
              <a:lnTo>
                <a:pt x="0" y="452657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4603B18-E944-4016-BCE4-A10DE7151212}">
      <dsp:nvSpPr>
        <dsp:cNvPr id="0" name=""/>
        <dsp:cNvSpPr/>
      </dsp:nvSpPr>
      <dsp:spPr>
        <a:xfrm>
          <a:off x="1082923" y="1895077"/>
          <a:ext cx="3912252" cy="452657"/>
        </a:xfrm>
        <a:custGeom>
          <a:avLst/>
          <a:gdLst/>
          <a:ahLst/>
          <a:cxnLst/>
          <a:rect l="0" t="0" r="0" b="0"/>
          <a:pathLst>
            <a:path>
              <a:moveTo>
                <a:pt x="3912252" y="0"/>
              </a:moveTo>
              <a:lnTo>
                <a:pt x="3912252" y="226328"/>
              </a:lnTo>
              <a:lnTo>
                <a:pt x="0" y="226328"/>
              </a:lnTo>
              <a:lnTo>
                <a:pt x="0" y="452657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02D3E6F-75FE-4CA1-BB12-49B4357C6C37}">
      <dsp:nvSpPr>
        <dsp:cNvPr id="0" name=""/>
        <dsp:cNvSpPr/>
      </dsp:nvSpPr>
      <dsp:spPr>
        <a:xfrm>
          <a:off x="3852173" y="66277"/>
          <a:ext cx="2286005" cy="1828800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/>
            <a:t>GFS Help</a:t>
          </a:r>
          <a:endParaRPr lang="en-US" sz="3600" kern="1200" dirty="0"/>
        </a:p>
      </dsp:txBody>
      <dsp:txXfrm>
        <a:off x="3852173" y="66277"/>
        <a:ext cx="2286005" cy="1828800"/>
      </dsp:txXfrm>
    </dsp:sp>
    <dsp:sp modelId="{77FAE115-18AB-4716-9884-03893C8B46E0}">
      <dsp:nvSpPr>
        <dsp:cNvPr id="0" name=""/>
        <dsp:cNvSpPr/>
      </dsp:nvSpPr>
      <dsp:spPr>
        <a:xfrm>
          <a:off x="5167" y="2347735"/>
          <a:ext cx="2155511" cy="1737363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hlinkClick xmlns:r="http://schemas.openxmlformats.org/officeDocument/2006/relationships" r:id="rId1"/>
            </a:rPr>
            <a:t>Service Now Help Ticket to GFS</a:t>
          </a:r>
          <a:endParaRPr lang="en-US" sz="2400" b="1" kern="1200" dirty="0"/>
        </a:p>
      </dsp:txBody>
      <dsp:txXfrm>
        <a:off x="5167" y="2347735"/>
        <a:ext cx="2155511" cy="1737363"/>
      </dsp:txXfrm>
    </dsp:sp>
    <dsp:sp modelId="{1D675E5F-5F40-4B7B-AB72-247A38595EEF}">
      <dsp:nvSpPr>
        <dsp:cNvPr id="0" name=""/>
        <dsp:cNvSpPr/>
      </dsp:nvSpPr>
      <dsp:spPr>
        <a:xfrm>
          <a:off x="2613336" y="2347735"/>
          <a:ext cx="2155511" cy="1737363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hlinkClick xmlns:r="http://schemas.openxmlformats.org/officeDocument/2006/relationships" r:id="rId2"/>
            </a:rPr>
            <a:t>GFS Help Page</a:t>
          </a:r>
          <a:endParaRPr lang="en-US" sz="2400" b="1" kern="1200" dirty="0"/>
        </a:p>
      </dsp:txBody>
      <dsp:txXfrm>
        <a:off x="2613336" y="2347735"/>
        <a:ext cx="2155511" cy="1737363"/>
      </dsp:txXfrm>
    </dsp:sp>
    <dsp:sp modelId="{DF345024-DA28-4359-A413-5289A1898653}">
      <dsp:nvSpPr>
        <dsp:cNvPr id="0" name=""/>
        <dsp:cNvSpPr/>
      </dsp:nvSpPr>
      <dsp:spPr>
        <a:xfrm>
          <a:off x="5221504" y="2347735"/>
          <a:ext cx="2155511" cy="1737363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hlinkClick xmlns:r="http://schemas.openxmlformats.org/officeDocument/2006/relationships" r:id="rId3"/>
            </a:rPr>
            <a:t>GFS How To… Job Aids</a:t>
          </a:r>
          <a:endParaRPr lang="en-US" sz="2400" b="1" kern="1200" dirty="0"/>
        </a:p>
      </dsp:txBody>
      <dsp:txXfrm>
        <a:off x="5221504" y="2347735"/>
        <a:ext cx="2155511" cy="1737363"/>
      </dsp:txXfrm>
    </dsp:sp>
    <dsp:sp modelId="{E0966D3C-A529-4A65-8E28-022D197AD6EF}">
      <dsp:nvSpPr>
        <dsp:cNvPr id="0" name=""/>
        <dsp:cNvSpPr/>
      </dsp:nvSpPr>
      <dsp:spPr>
        <a:xfrm>
          <a:off x="7829673" y="2347735"/>
          <a:ext cx="2155511" cy="1737363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hlinkClick xmlns:r="http://schemas.openxmlformats.org/officeDocument/2006/relationships" r:id="rId4"/>
            </a:rPr>
            <a:t>PeopleSoft Training Center</a:t>
          </a:r>
          <a:endParaRPr lang="en-US" sz="2400" b="1" kern="1200" dirty="0"/>
        </a:p>
      </dsp:txBody>
      <dsp:txXfrm>
        <a:off x="7829673" y="2347735"/>
        <a:ext cx="2155511" cy="1737363"/>
      </dsp:txXfrm>
    </dsp:sp>
  </dsp:spTree>
</dsp:drawing>
</file>

<file path=ppt/diagrams/drawing2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886E4C-3FA4-48C4-AF52-CD6229426EBE}">
      <dsp:nvSpPr>
        <dsp:cNvPr id="0" name=""/>
        <dsp:cNvSpPr/>
      </dsp:nvSpPr>
      <dsp:spPr>
        <a:xfrm>
          <a:off x="0" y="9396"/>
          <a:ext cx="10058399" cy="403200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3155248-98ED-4C88-B4A4-3BB83B2ED980}">
      <dsp:nvSpPr>
        <dsp:cNvPr id="0" name=""/>
        <dsp:cNvSpPr/>
      </dsp:nvSpPr>
      <dsp:spPr>
        <a:xfrm>
          <a:off x="811351" y="1017396"/>
          <a:ext cx="8241208" cy="2016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568960" rIns="0" bIns="568960" numCol="1" spcCol="1270" anchor="ctr" anchorCtr="0">
          <a:noAutofit/>
        </a:bodyPr>
        <a:lstStyle/>
        <a:p>
          <a:pPr marL="0" lvl="0" indent="0" algn="ctr" defTabSz="2489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600" b="1" i="1" kern="1200" baseline="0" dirty="0">
              <a:solidFill>
                <a:schemeClr val="bg1"/>
              </a:solidFill>
            </a:rPr>
            <a:t>New Appointment</a:t>
          </a:r>
          <a:endParaRPr lang="en-US" sz="5600" kern="1200" dirty="0">
            <a:solidFill>
              <a:schemeClr val="bg1"/>
            </a:solidFill>
          </a:endParaRPr>
        </a:p>
      </dsp:txBody>
      <dsp:txXfrm>
        <a:off x="811351" y="1017396"/>
        <a:ext cx="8241208" cy="2016000"/>
      </dsp:txXfrm>
    </dsp:sp>
  </dsp:spTree>
</dsp:drawing>
</file>

<file path=ppt/diagrams/drawing2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783C0C8-03DF-4D7C-B982-E284084EA098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Candidate: View of Offer Letter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6C1EE120-549D-4AC4-88C6-A27E5D75AF7D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01104DC-0999-4952-AD8F-3165888486D5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A3728F1-E780-46CE-85ED-B44E86EBEFDA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B0D5DA5-6115-4198-A69B-B5DF0997E7A4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273F4A9-3B40-47C9-B2C6-E55C63E948DE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65DEB6D-DABD-4C46-8FC4-4D7E9BE1E6D7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178B43F-F63E-4460-B4C5-98110E1362AB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8952EA-65A6-4B23-B032-5DB3A5F28386}">
      <dsp:nvSpPr>
        <dsp:cNvPr id="0" name=""/>
        <dsp:cNvSpPr/>
      </dsp:nvSpPr>
      <dsp:spPr>
        <a:xfrm>
          <a:off x="0" y="258"/>
          <a:ext cx="10007938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Postdoc Candidate Returns to Secure Portal</a:t>
          </a:r>
          <a:endParaRPr lang="en-US" sz="2400" kern="1200" dirty="0"/>
        </a:p>
      </dsp:txBody>
      <dsp:txXfrm>
        <a:off x="44166" y="44424"/>
        <a:ext cx="9919606" cy="816407"/>
      </dsp:txXfrm>
    </dsp:sp>
  </dsp:spTree>
</dsp:drawing>
</file>

<file path=ppt/diagrams/drawing2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BBE9027-E02B-4522-8885-18D82995B099}">
      <dsp:nvSpPr>
        <dsp:cNvPr id="0" name=""/>
        <dsp:cNvSpPr/>
      </dsp:nvSpPr>
      <dsp:spPr>
        <a:xfrm>
          <a:off x="0" y="375"/>
          <a:ext cx="9961685" cy="92041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Candidate’s View of the Offer Letter</a:t>
          </a:r>
          <a:endParaRPr lang="en-US" sz="2400" kern="1200" dirty="0"/>
        </a:p>
      </dsp:txBody>
      <dsp:txXfrm>
        <a:off x="44931" y="45306"/>
        <a:ext cx="9871823" cy="830553"/>
      </dsp:txXfrm>
    </dsp:sp>
  </dsp:spTree>
</dsp:drawing>
</file>

<file path=ppt/diagrams/drawing2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312C48-EA85-41C3-AC42-1585E19FC537}">
      <dsp:nvSpPr>
        <dsp:cNvPr id="0" name=""/>
        <dsp:cNvSpPr/>
      </dsp:nvSpPr>
      <dsp:spPr>
        <a:xfrm>
          <a:off x="0" y="444"/>
          <a:ext cx="10016730" cy="92265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 Accepts or Rejects the Offer Letter</a:t>
          </a:r>
          <a:endParaRPr lang="en-US" sz="2400" kern="1200" dirty="0"/>
        </a:p>
      </dsp:txBody>
      <dsp:txXfrm>
        <a:off x="45040" y="45484"/>
        <a:ext cx="9926650" cy="832574"/>
      </dsp:txXfrm>
    </dsp:sp>
  </dsp:spTree>
</dsp:drawing>
</file>

<file path=ppt/diagrams/drawing2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CEE170-FC52-4283-9B2F-04B7128784C0}">
      <dsp:nvSpPr>
        <dsp:cNvPr id="0" name=""/>
        <dsp:cNvSpPr/>
      </dsp:nvSpPr>
      <dsp:spPr>
        <a:xfrm>
          <a:off x="0" y="351"/>
          <a:ext cx="10034314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Confirmation of Offer Status</a:t>
          </a:r>
          <a:endParaRPr lang="en-US" sz="2400" kern="1200" dirty="0"/>
        </a:p>
      </dsp:txBody>
      <dsp:txXfrm>
        <a:off x="44603" y="44954"/>
        <a:ext cx="9945108" cy="824490"/>
      </dsp:txXfrm>
    </dsp:sp>
  </dsp:spTree>
</dsp:drawing>
</file>

<file path=ppt/diagrams/drawing2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90ECBAA-9A14-4F54-B16D-EBD7A78CA15F}">
      <dsp:nvSpPr>
        <dsp:cNvPr id="0" name=""/>
        <dsp:cNvSpPr/>
      </dsp:nvSpPr>
      <dsp:spPr>
        <a:xfrm>
          <a:off x="0" y="378"/>
          <a:ext cx="10022725" cy="88346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Offer Letter Acceptance Notices</a:t>
          </a:r>
          <a:endParaRPr lang="en-US" sz="2400" kern="1200" dirty="0"/>
        </a:p>
      </dsp:txBody>
      <dsp:txXfrm>
        <a:off x="43127" y="43505"/>
        <a:ext cx="9936471" cy="797210"/>
      </dsp:txXfrm>
    </dsp:sp>
  </dsp:spTree>
</dsp:drawing>
</file>

<file path=ppt/diagrams/drawing2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43892E-0C86-40B0-BB84-EF4C377D7D08}">
      <dsp:nvSpPr>
        <dsp:cNvPr id="0" name=""/>
        <dsp:cNvSpPr/>
      </dsp:nvSpPr>
      <dsp:spPr>
        <a:xfrm>
          <a:off x="0" y="35"/>
          <a:ext cx="4887605" cy="50284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baseline="0" dirty="0"/>
            <a:t>Email Notice to Postdoc Confirming Offer Acceptance</a:t>
          </a:r>
          <a:endParaRPr lang="en-US" sz="1600" b="1" u="sng" kern="1200" dirty="0"/>
        </a:p>
      </dsp:txBody>
      <dsp:txXfrm>
        <a:off x="24547" y="24582"/>
        <a:ext cx="4838511" cy="453755"/>
      </dsp:txXfrm>
    </dsp:sp>
  </dsp:spTree>
</dsp:drawing>
</file>

<file path=ppt/diagrams/drawing2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5A174E-90F4-4410-9D91-931FE0D31604}">
      <dsp:nvSpPr>
        <dsp:cNvPr id="0" name=""/>
        <dsp:cNvSpPr/>
      </dsp:nvSpPr>
      <dsp:spPr>
        <a:xfrm>
          <a:off x="0" y="8100"/>
          <a:ext cx="4937760" cy="48672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baseline="0" dirty="0"/>
            <a:t>Email Notice to Admin of Postdoc Acceptance</a:t>
          </a:r>
          <a:endParaRPr lang="en-US" sz="1800" b="1" u="sng" kern="1200" dirty="0"/>
        </a:p>
      </dsp:txBody>
      <dsp:txXfrm>
        <a:off x="23760" y="31860"/>
        <a:ext cx="4890240" cy="439200"/>
      </dsp:txXfrm>
    </dsp:sp>
  </dsp:spTree>
</dsp:drawing>
</file>

<file path=ppt/diagrams/drawing2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77AA21B-8715-4EA5-93D3-C7F7E0963633}">
      <dsp:nvSpPr>
        <dsp:cNvPr id="0" name=""/>
        <dsp:cNvSpPr/>
      </dsp:nvSpPr>
      <dsp:spPr>
        <a:xfrm>
          <a:off x="0" y="14987"/>
          <a:ext cx="10058399" cy="4084824"/>
        </a:xfrm>
        <a:prstGeom prst="irregularSeal1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94310" tIns="194310" rIns="194310" bIns="194310" numCol="1" spcCol="1270" anchor="ctr" anchorCtr="0">
          <a:noAutofit/>
        </a:bodyPr>
        <a:lstStyle/>
        <a:p>
          <a:pPr marL="0" lvl="0" indent="0" algn="l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100" b="1" i="1" kern="1200" baseline="0" dirty="0"/>
            <a:t>New Appointment</a:t>
          </a:r>
          <a:endParaRPr lang="en-US" sz="5100" kern="1200" dirty="0"/>
        </a:p>
      </dsp:txBody>
      <dsp:txXfrm>
        <a:off x="2154639" y="1210176"/>
        <a:ext cx="5622925" cy="1440468"/>
      </dsp:txXfrm>
    </dsp:sp>
  </dsp:spTree>
</dsp:drawing>
</file>

<file path=ppt/diagrams/drawing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F720988-0E7F-4162-A398-CA26B9F06449}">
      <dsp:nvSpPr>
        <dsp:cNvPr id="0" name=""/>
        <dsp:cNvSpPr/>
      </dsp:nvSpPr>
      <dsp:spPr>
        <a:xfrm>
          <a:off x="0" y="73152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30480" rIns="0" bIns="3048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b="1" i="1" kern="1200" baseline="0" dirty="0"/>
            <a:t>The Postdoctoral Appointment</a:t>
          </a:r>
          <a:endParaRPr lang="en-US" sz="4800" kern="1200" dirty="0"/>
        </a:p>
      </dsp:txBody>
      <dsp:txXfrm>
        <a:off x="2501561" y="1261906"/>
        <a:ext cx="4315798" cy="1779405"/>
      </dsp:txXfrm>
    </dsp:sp>
  </dsp:spTree>
</dsp:drawing>
</file>

<file path=ppt/diagrams/drawing2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CCE6A26-92EE-483F-BBD0-F56447C1D4DC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b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baseline="0" dirty="0">
              <a:solidFill>
                <a:schemeClr val="accent2"/>
              </a:solidFill>
            </a:rPr>
            <a:t>Postdoc Admin: Submit the Recommendation Form </a:t>
          </a:r>
          <a:endParaRPr lang="en-US" sz="27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F0DC3905-B8CE-443D-8C4F-E5858320800F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24C145E-A985-4F83-A486-AE5A3120DA28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25387B4-C445-4A03-8FB0-9551C9FD20A5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F21E4D5-7948-42F0-AC6C-71A708A5B6E4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A1A2DFF-FC33-4250-A7F3-882F4ACB48EE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B89E45C-9985-4A65-BDBB-370850816FA3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80E0910-09A6-43A7-86B1-936EAABC0216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619193-BFEB-4089-A7D5-DB0CD8FAA936}">
      <dsp:nvSpPr>
        <dsp:cNvPr id="0" name=""/>
        <dsp:cNvSpPr/>
      </dsp:nvSpPr>
      <dsp:spPr>
        <a:xfrm>
          <a:off x="0" y="351"/>
          <a:ext cx="10025521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Return to Workflow to Verify and Submit to OPA</a:t>
          </a:r>
          <a:endParaRPr lang="en-US" sz="2400" kern="1200" dirty="0"/>
        </a:p>
      </dsp:txBody>
      <dsp:txXfrm>
        <a:off x="44603" y="44954"/>
        <a:ext cx="9936315" cy="824490"/>
      </dsp:txXfrm>
    </dsp:sp>
  </dsp:spTree>
</dsp:drawing>
</file>

<file path=ppt/diagrams/drawing2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735AF67-B751-4327-B626-57593898A8FC}">
      <dsp:nvSpPr>
        <dsp:cNvPr id="0" name=""/>
        <dsp:cNvSpPr/>
      </dsp:nvSpPr>
      <dsp:spPr>
        <a:xfrm>
          <a:off x="0" y="1167400"/>
          <a:ext cx="2114945" cy="174438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Confirm appointment terms are accurate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Confirm all required supporting documents are uploaded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Submit to workflow</a:t>
          </a:r>
        </a:p>
      </dsp:txBody>
      <dsp:txXfrm>
        <a:off x="40143" y="1207543"/>
        <a:ext cx="2034659" cy="1290304"/>
      </dsp:txXfrm>
    </dsp:sp>
    <dsp:sp modelId="{24B0EC8D-3850-42FE-8A52-EB944671194D}">
      <dsp:nvSpPr>
        <dsp:cNvPr id="0" name=""/>
        <dsp:cNvSpPr/>
      </dsp:nvSpPr>
      <dsp:spPr>
        <a:xfrm rot="265539">
          <a:off x="653905" y="2142538"/>
          <a:ext cx="2100591" cy="2100591"/>
        </a:xfrm>
        <a:prstGeom prst="leftCircularArrow">
          <a:avLst>
            <a:gd name="adj1" fmla="val 2058"/>
            <a:gd name="adj2" fmla="val 246944"/>
            <a:gd name="adj3" fmla="val 2040410"/>
            <a:gd name="adj4" fmla="val 9042445"/>
            <a:gd name="adj5" fmla="val 2402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F489B05-FF4B-4BA9-80E8-8C22A26ECE98}">
      <dsp:nvSpPr>
        <dsp:cNvPr id="0" name=""/>
        <dsp:cNvSpPr/>
      </dsp:nvSpPr>
      <dsp:spPr>
        <a:xfrm>
          <a:off x="471616" y="2620290"/>
          <a:ext cx="1879951" cy="74759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Admin MUST return to workflow for final Verify approval to</a:t>
          </a:r>
          <a:endParaRPr lang="en-US" sz="1500" kern="1200" dirty="0"/>
        </a:p>
      </dsp:txBody>
      <dsp:txXfrm>
        <a:off x="493512" y="2642186"/>
        <a:ext cx="1836159" cy="703802"/>
      </dsp:txXfrm>
    </dsp:sp>
    <dsp:sp modelId="{621FD4F6-A68A-46F2-96D1-0558CFF0E3B7}">
      <dsp:nvSpPr>
        <dsp:cNvPr id="0" name=""/>
        <dsp:cNvSpPr/>
      </dsp:nvSpPr>
      <dsp:spPr>
        <a:xfrm>
          <a:off x="2557469" y="611655"/>
          <a:ext cx="2114945" cy="302047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3825" tIns="123825" rIns="123825" bIns="123825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A DISABLED/GREYED OUT “APPROVE” BUTTON </a:t>
          </a:r>
          <a:r>
            <a:rPr lang="en-US" sz="1400" kern="1200" dirty="0">
              <a:solidFill>
                <a:schemeClr val="accent4"/>
              </a:solidFill>
            </a:rPr>
            <a:t>indicates the Postdoc has NOT accepted the online offer letter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Appointment cannot proceed until Postdoc accepts the offer letter</a:t>
          </a:r>
        </a:p>
        <a:p>
          <a:pPr marL="114300" lvl="2" indent="-57150" algn="l" defTabSz="4000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900" b="1" kern="1200" dirty="0">
              <a:hlinkClick xmlns:r="http://schemas.openxmlformats.org/officeDocument/2006/relationships" r:id="rId1"/>
            </a:rPr>
            <a:t>https://axess.sahr.stanford.edu/</a:t>
          </a:r>
          <a:endParaRPr lang="en-US" sz="900" b="1" kern="1200" dirty="0"/>
        </a:p>
      </dsp:txBody>
      <dsp:txXfrm>
        <a:off x="2619414" y="1320845"/>
        <a:ext cx="1991055" cy="2249341"/>
      </dsp:txXfrm>
    </dsp:sp>
    <dsp:sp modelId="{FA8AA6AF-DDA9-4C7E-8CF4-1DAE15748BE0}">
      <dsp:nvSpPr>
        <dsp:cNvPr id="0" name=""/>
        <dsp:cNvSpPr/>
      </dsp:nvSpPr>
      <dsp:spPr>
        <a:xfrm>
          <a:off x="2931542" y="395162"/>
          <a:ext cx="1879951" cy="74759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8575" tIns="19050" rIns="28575" bIns="190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u="sng" kern="1200" dirty="0"/>
            <a:t>Good to Know</a:t>
          </a:r>
          <a:endParaRPr lang="en-US" sz="1500" kern="1200" dirty="0"/>
        </a:p>
      </dsp:txBody>
      <dsp:txXfrm>
        <a:off x="2953438" y="417058"/>
        <a:ext cx="1836159" cy="703802"/>
      </dsp:txXfrm>
    </dsp:sp>
  </dsp:spTree>
</dsp:drawing>
</file>

<file path=ppt/diagrams/drawing2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62FBC74-60C9-4B47-A0D7-CC8D562E3D39}">
      <dsp:nvSpPr>
        <dsp:cNvPr id="0" name=""/>
        <dsp:cNvSpPr/>
      </dsp:nvSpPr>
      <dsp:spPr>
        <a:xfrm>
          <a:off x="0" y="20842"/>
          <a:ext cx="10007937" cy="89100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b="1" kern="1200" baseline="0" dirty="0"/>
            <a:t>HOLD IT! </a:t>
          </a:r>
          <a:r>
            <a:rPr lang="en-US" sz="2400" kern="1200" baseline="0" dirty="0"/>
            <a:t>Are </a:t>
          </a:r>
          <a:r>
            <a:rPr lang="en-US" sz="2400" i="1" kern="1200" baseline="0" dirty="0"/>
            <a:t>All</a:t>
          </a:r>
          <a:r>
            <a:rPr lang="en-US" sz="2400" kern="1200" baseline="0" dirty="0"/>
            <a:t> Required Documents Uploaded?</a:t>
          </a:r>
          <a:endParaRPr lang="en-US" sz="2400" kern="1200" dirty="0"/>
        </a:p>
      </dsp:txBody>
      <dsp:txXfrm>
        <a:off x="43495" y="64337"/>
        <a:ext cx="9920947" cy="804012"/>
      </dsp:txXfrm>
    </dsp:sp>
  </dsp:spTree>
</dsp:drawing>
</file>

<file path=ppt/diagrams/drawing2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0CCAE29-CD78-48DC-8FA8-17B44D0E83BB}">
      <dsp:nvSpPr>
        <dsp:cNvPr id="0" name=""/>
        <dsp:cNvSpPr/>
      </dsp:nvSpPr>
      <dsp:spPr>
        <a:xfrm rot="5400000">
          <a:off x="1755859" y="316874"/>
          <a:ext cx="2933395" cy="303299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Doctoral diploma or Letter of Completion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Current CV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If International: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Passport AND: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>
              <a:solidFill>
                <a:schemeClr val="accent3"/>
              </a:solidFill>
            </a:rPr>
            <a:t>EAD Card or application (if F1 OPT)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Green Card (if Permanent Resident)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>
              <a:solidFill>
                <a:schemeClr val="accent3"/>
              </a:solidFill>
            </a:rPr>
            <a:t>I-797 Approval Notice (if H-1B status)</a:t>
          </a:r>
        </a:p>
        <a:p>
          <a:pPr marL="342900" lvl="3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Copy of DS-2019 (if sponsored by other institution)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Outside Funding Letter(s)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if applicable</a:t>
          </a:r>
        </a:p>
      </dsp:txBody>
      <dsp:txXfrm rot="-5400000">
        <a:off x="1706060" y="509871"/>
        <a:ext cx="2889797" cy="2647001"/>
      </dsp:txXfrm>
    </dsp:sp>
    <dsp:sp modelId="{B4E240EC-8E86-42D4-B2FF-93317BA707A7}">
      <dsp:nvSpPr>
        <dsp:cNvPr id="0" name=""/>
        <dsp:cNvSpPr/>
      </dsp:nvSpPr>
      <dsp:spPr>
        <a:xfrm>
          <a:off x="0" y="0"/>
          <a:ext cx="1706059" cy="3666744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dirty="0"/>
            <a:t>Documents Uploaded by Candidate</a:t>
          </a:r>
          <a:endParaRPr lang="en-US" sz="2200" kern="1200" dirty="0"/>
        </a:p>
      </dsp:txBody>
      <dsp:txXfrm>
        <a:off x="83283" y="83283"/>
        <a:ext cx="1539493" cy="3500178"/>
      </dsp:txXfrm>
    </dsp:sp>
  </dsp:spTree>
</dsp:drawing>
</file>

<file path=ppt/diagrams/drawing2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B4FCBD-F5E3-4F6C-8D71-A1F76BD4C8F1}">
      <dsp:nvSpPr>
        <dsp:cNvPr id="0" name=""/>
        <dsp:cNvSpPr/>
      </dsp:nvSpPr>
      <dsp:spPr>
        <a:xfrm>
          <a:off x="0" y="95228"/>
          <a:ext cx="10007936" cy="45720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baseline="0" dirty="0"/>
            <a:t>Web forms will not submit without all required supporting documents!</a:t>
          </a:r>
          <a:endParaRPr lang="en-US" sz="2000" kern="1200" dirty="0"/>
        </a:p>
      </dsp:txBody>
      <dsp:txXfrm>
        <a:off x="13391" y="108619"/>
        <a:ext cx="9981154" cy="430419"/>
      </dsp:txXfrm>
    </dsp:sp>
  </dsp:spTree>
</dsp:drawing>
</file>

<file path=ppt/diagrams/drawing2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8A91BF-C1A9-4A19-B163-B61A6F20DEC8}">
      <dsp:nvSpPr>
        <dsp:cNvPr id="0" name=""/>
        <dsp:cNvSpPr/>
      </dsp:nvSpPr>
      <dsp:spPr>
        <a:xfrm rot="5400000">
          <a:off x="2241255" y="88452"/>
          <a:ext cx="2933395" cy="3489838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0960" tIns="30480" rIns="60960" bIns="3048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Any missing or previously unavailable documents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Currency Conversion printout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if foreign currency is noted in outside funding letter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Outside funded benefits coverage approval email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if applicable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Signed Patient Care form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SOM clinical appts only</a:t>
          </a:r>
        </a:p>
      </dsp:txBody>
      <dsp:txXfrm rot="-5400000">
        <a:off x="1963034" y="509871"/>
        <a:ext cx="3346641" cy="2647001"/>
      </dsp:txXfrm>
    </dsp:sp>
    <dsp:sp modelId="{779D84C1-008C-4FF5-8DC8-65D569A1EE24}">
      <dsp:nvSpPr>
        <dsp:cNvPr id="0" name=""/>
        <dsp:cNvSpPr/>
      </dsp:nvSpPr>
      <dsp:spPr>
        <a:xfrm>
          <a:off x="0" y="0"/>
          <a:ext cx="1963033" cy="3666744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/>
            <a:t>Documents Uploaded by Postdoc Admin</a:t>
          </a:r>
          <a:endParaRPr lang="en-US" sz="2600" kern="1200"/>
        </a:p>
      </dsp:txBody>
      <dsp:txXfrm>
        <a:off x="95827" y="95827"/>
        <a:ext cx="1771379" cy="3475090"/>
      </dsp:txXfrm>
    </dsp:sp>
  </dsp:spTree>
</dsp:drawing>
</file>

<file path=ppt/diagrams/drawing2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E31B0F-3354-4918-8919-2856D75B7762}">
      <dsp:nvSpPr>
        <dsp:cNvPr id="0" name=""/>
        <dsp:cNvSpPr/>
      </dsp:nvSpPr>
      <dsp:spPr>
        <a:xfrm>
          <a:off x="0" y="447"/>
          <a:ext cx="10007937" cy="89952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kern="1200" baseline="0" dirty="0"/>
          </a:br>
          <a:r>
            <a:rPr lang="en-US" sz="2800" kern="1200" baseline="0" dirty="0"/>
            <a:t>Submit the Recommendation Form</a:t>
          </a:r>
          <a:endParaRPr lang="en-US" sz="2800" kern="1200" dirty="0"/>
        </a:p>
      </dsp:txBody>
      <dsp:txXfrm>
        <a:off x="43911" y="44358"/>
        <a:ext cx="9920115" cy="811706"/>
      </dsp:txXfrm>
    </dsp:sp>
  </dsp:spTree>
</dsp:drawing>
</file>

<file path=ppt/diagrams/drawing2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58A43F3-6E54-4CB5-B012-291618524DA6}">
      <dsp:nvSpPr>
        <dsp:cNvPr id="0" name=""/>
        <dsp:cNvSpPr/>
      </dsp:nvSpPr>
      <dsp:spPr>
        <a:xfrm>
          <a:off x="0" y="84453"/>
          <a:ext cx="4656757" cy="731515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baseline="0" dirty="0"/>
            <a:t>If all required supporting documents are uploaded, </a:t>
          </a:r>
          <a:r>
            <a:rPr lang="en-US" sz="1600" b="1" u="sng" kern="1200" baseline="0" dirty="0"/>
            <a:t>click Approve; c</a:t>
          </a:r>
          <a:r>
            <a:rPr lang="en-US" sz="1600" b="0" u="sng" kern="1200" baseline="0" dirty="0"/>
            <a:t>omments can be added</a:t>
          </a:r>
          <a:endParaRPr lang="en-US" sz="1600" u="sng" kern="1200" dirty="0"/>
        </a:p>
      </dsp:txBody>
      <dsp:txXfrm>
        <a:off x="35710" y="120163"/>
        <a:ext cx="4585337" cy="660095"/>
      </dsp:txXfrm>
    </dsp:sp>
  </dsp:spTree>
</dsp:drawing>
</file>

<file path=ppt/diagrams/drawing2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DEBEBC-D6DD-476A-AD7C-BE428026870C}">
      <dsp:nvSpPr>
        <dsp:cNvPr id="0" name=""/>
        <dsp:cNvSpPr/>
      </dsp:nvSpPr>
      <dsp:spPr>
        <a:xfrm>
          <a:off x="0" y="101106"/>
          <a:ext cx="4937760" cy="59254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Confirmation of Submission</a:t>
          </a:r>
          <a:endParaRPr lang="en-US" sz="2400" b="1" u="sng" kern="1200" dirty="0"/>
        </a:p>
      </dsp:txBody>
      <dsp:txXfrm>
        <a:off x="28926" y="130032"/>
        <a:ext cx="4879908" cy="534694"/>
      </dsp:txXfrm>
    </dsp:sp>
  </dsp:spTree>
</dsp:drawing>
</file>

<file path=ppt/diagrams/drawing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AF65ACB-7CDC-4FED-9E7A-61D6443775BF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b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baseline="0" dirty="0">
              <a:solidFill>
                <a:schemeClr val="accent2"/>
              </a:solidFill>
            </a:rPr>
            <a:t>Criteria, Processing Timelines, </a:t>
          </a:r>
          <a:r>
            <a:rPr lang="en-US" sz="2700" kern="1200" baseline="0" dirty="0" err="1">
              <a:solidFill>
                <a:schemeClr val="accent2"/>
              </a:solidFill>
            </a:rPr>
            <a:t>SUNet</a:t>
          </a:r>
          <a:r>
            <a:rPr lang="en-US" sz="2700" kern="1200" baseline="0" dirty="0">
              <a:solidFill>
                <a:schemeClr val="accent2"/>
              </a:solidFill>
            </a:rPr>
            <a:t> ID Sponsorship</a:t>
          </a:r>
          <a:endParaRPr lang="en-US" sz="27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A35B4D18-481D-417E-95D8-ABFE0689D7D3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2A0A988-07FD-461C-88B9-699DF4D5FA48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F2CAC46-0D0B-404C-AEB8-66165BCCDB67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269AA5B-AF40-40B5-B79D-D077619D3D98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7903DEC-97C9-435F-B8A0-3CB059F43F62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327DCC9-B39B-4728-8E48-B5A2E8BF6729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3E0DE76-FE3D-4C90-A80A-3586DA5297DE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BA5138-2681-4BAB-BD39-92C198BB71AD}">
      <dsp:nvSpPr>
        <dsp:cNvPr id="0" name=""/>
        <dsp:cNvSpPr/>
      </dsp:nvSpPr>
      <dsp:spPr>
        <a:xfrm>
          <a:off x="0" y="23900"/>
          <a:ext cx="9933549" cy="89732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OPA Approval Notices</a:t>
          </a:r>
          <a:endParaRPr lang="en-US" sz="2400" kern="1200" dirty="0"/>
        </a:p>
      </dsp:txBody>
      <dsp:txXfrm>
        <a:off x="43804" y="67704"/>
        <a:ext cx="9845941" cy="809721"/>
      </dsp:txXfrm>
    </dsp:sp>
  </dsp:spTree>
</dsp:drawing>
</file>

<file path=ppt/diagrams/drawing2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DA30349-C3A7-420C-A443-D489C8F95ABA}">
      <dsp:nvSpPr>
        <dsp:cNvPr id="0" name=""/>
        <dsp:cNvSpPr/>
      </dsp:nvSpPr>
      <dsp:spPr>
        <a:xfrm>
          <a:off x="0" y="3100"/>
          <a:ext cx="4751950" cy="7300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Approval Notice to Admin</a:t>
          </a:r>
          <a:endParaRPr lang="en-US" sz="2400" b="1" u="sng" kern="1200" dirty="0"/>
        </a:p>
      </dsp:txBody>
      <dsp:txXfrm>
        <a:off x="35640" y="38740"/>
        <a:ext cx="4680670" cy="658800"/>
      </dsp:txXfrm>
    </dsp:sp>
  </dsp:spTree>
</dsp:drawing>
</file>

<file path=ppt/diagrams/drawing2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9A4208-2476-423E-98E6-AC2DD9BAD7A0}">
      <dsp:nvSpPr>
        <dsp:cNvPr id="0" name=""/>
        <dsp:cNvSpPr/>
      </dsp:nvSpPr>
      <dsp:spPr>
        <a:xfrm>
          <a:off x="0" y="3100"/>
          <a:ext cx="4937760" cy="7300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Approval Notice to Postdoc</a:t>
          </a:r>
          <a:endParaRPr lang="en-US" sz="2400" b="1" u="sng" kern="1200" dirty="0"/>
        </a:p>
      </dsp:txBody>
      <dsp:txXfrm>
        <a:off x="35640" y="38740"/>
        <a:ext cx="4866480" cy="658800"/>
      </dsp:txXfrm>
    </dsp:sp>
  </dsp:spTree>
</dsp:drawing>
</file>

<file path=ppt/diagrams/drawing2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E49CF7-C16E-486F-9063-CB8E8A4B4DE5}">
      <dsp:nvSpPr>
        <dsp:cNvPr id="0" name=""/>
        <dsp:cNvSpPr/>
      </dsp:nvSpPr>
      <dsp:spPr>
        <a:xfrm>
          <a:off x="0" y="517"/>
          <a:ext cx="10034315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Common Reasons OPA Will Return Rec Form or Delay Approval</a:t>
          </a:r>
          <a:endParaRPr lang="en-US" sz="2400" kern="1200" dirty="0"/>
        </a:p>
      </dsp:txBody>
      <dsp:txXfrm>
        <a:off x="44166" y="44683"/>
        <a:ext cx="9945983" cy="816407"/>
      </dsp:txXfrm>
    </dsp:sp>
  </dsp:spTree>
</dsp:drawing>
</file>

<file path=ppt/diagrams/drawing2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3B83A4-59B5-4C3B-BBB6-5FDBDBAC84E3}">
      <dsp:nvSpPr>
        <dsp:cNvPr id="0" name=""/>
        <dsp:cNvSpPr/>
      </dsp:nvSpPr>
      <dsp:spPr>
        <a:xfrm>
          <a:off x="4899" y="926562"/>
          <a:ext cx="2506128" cy="1227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50800" rIns="142240" bIns="508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Reasons for OPA Return of Recommendation Form</a:t>
          </a:r>
          <a:endParaRPr lang="en-US" sz="2000" kern="1200" dirty="0">
            <a:solidFill>
              <a:schemeClr val="accent3"/>
            </a:solidFill>
          </a:endParaRPr>
        </a:p>
      </dsp:txBody>
      <dsp:txXfrm>
        <a:off x="4899" y="926562"/>
        <a:ext cx="2506128" cy="1227600"/>
      </dsp:txXfrm>
    </dsp:sp>
    <dsp:sp modelId="{A8AD3CDE-77B3-4A30-9991-F3C51B5AF624}">
      <dsp:nvSpPr>
        <dsp:cNvPr id="0" name=""/>
        <dsp:cNvSpPr/>
      </dsp:nvSpPr>
      <dsp:spPr>
        <a:xfrm>
          <a:off x="2511028" y="82587"/>
          <a:ext cx="501225" cy="2915550"/>
        </a:xfrm>
        <a:prstGeom prst="leftBrace">
          <a:avLst>
            <a:gd name="adj1" fmla="val 35000"/>
            <a:gd name="adj2" fmla="val 50000"/>
          </a:avLst>
        </a:pr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76FCAC0-684C-4805-AE16-B4493B80A814}">
      <dsp:nvSpPr>
        <dsp:cNvPr id="0" name=""/>
        <dsp:cNvSpPr/>
      </dsp:nvSpPr>
      <dsp:spPr>
        <a:xfrm>
          <a:off x="3212744" y="82587"/>
          <a:ext cx="6816670" cy="2915550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Faculty sponsor is not eligible to appoint a postdoc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Incorrect Career, Program, Plan, Sub-plan, or Other Association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Postdoc candidate is not eligible (appointment or employment elsewhere; more than 5 years postdoctoral research experience, etc.)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Appointment start date not feasible (e.g., timeline too short for visa processing)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Incorrect research experience noted by department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Additional details added to offer letter that are contrary to </a:t>
          </a:r>
          <a:r>
            <a:rPr lang="en-US" sz="1600" kern="1200">
              <a:hlinkClick xmlns:r="http://schemas.openxmlformats.org/officeDocument/2006/relationships" r:id="rId1"/>
            </a:rPr>
            <a:t>Postdoc Policy</a:t>
          </a:r>
          <a:endParaRPr lang="en-US" sz="1600" kern="120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Incorrect Funding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Amount listed is not the annual rate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Annual rate include benefits, allowances, or other non-salary amounts</a:t>
          </a:r>
        </a:p>
      </dsp:txBody>
      <dsp:txXfrm>
        <a:off x="3212744" y="82587"/>
        <a:ext cx="6816670" cy="2915550"/>
      </dsp:txXfrm>
    </dsp:sp>
    <dsp:sp modelId="{85694A4D-98AF-454C-BF04-7E35C4AD6F3F}">
      <dsp:nvSpPr>
        <dsp:cNvPr id="0" name=""/>
        <dsp:cNvSpPr/>
      </dsp:nvSpPr>
      <dsp:spPr>
        <a:xfrm>
          <a:off x="4899" y="3055738"/>
          <a:ext cx="2506128" cy="1227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50800" rIns="142240" bIns="508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4"/>
              </a:solidFill>
            </a:rPr>
            <a:t>Recommendation Form remains pending at OPA until issue resolved</a:t>
          </a:r>
          <a:endParaRPr lang="en-US" sz="2000" kern="1200" dirty="0">
            <a:solidFill>
              <a:schemeClr val="accent4"/>
            </a:solidFill>
          </a:endParaRPr>
        </a:p>
      </dsp:txBody>
      <dsp:txXfrm>
        <a:off x="4899" y="3055738"/>
        <a:ext cx="2506128" cy="1227600"/>
      </dsp:txXfrm>
    </dsp:sp>
    <dsp:sp modelId="{41CD802E-CCD2-4769-A7AB-1CCE945D6C73}">
      <dsp:nvSpPr>
        <dsp:cNvPr id="0" name=""/>
        <dsp:cNvSpPr/>
      </dsp:nvSpPr>
      <dsp:spPr>
        <a:xfrm>
          <a:off x="2511028" y="3055738"/>
          <a:ext cx="501225" cy="1227600"/>
        </a:xfrm>
        <a:prstGeom prst="leftBrace">
          <a:avLst>
            <a:gd name="adj1" fmla="val 35000"/>
            <a:gd name="adj2" fmla="val 50000"/>
          </a:avLst>
        </a:pr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6CFBC40-D75D-4459-BCE6-D2BE14D9C88B}">
      <dsp:nvSpPr>
        <dsp:cNvPr id="0" name=""/>
        <dsp:cNvSpPr/>
      </dsp:nvSpPr>
      <dsp:spPr>
        <a:xfrm>
          <a:off x="3212744" y="3055738"/>
          <a:ext cx="6816670" cy="1227600"/>
        </a:xfrm>
        <a:prstGeom prst="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Insufficient proof of degree (letter of completion does not meet requirements)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Missing one or more required supporting documents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/>
            <a:t>Appointment dates/funding are mismatched with visa dates/funding</a:t>
          </a:r>
        </a:p>
      </dsp:txBody>
      <dsp:txXfrm>
        <a:off x="3212744" y="3055738"/>
        <a:ext cx="6816670" cy="1227600"/>
      </dsp:txXfrm>
    </dsp:sp>
  </dsp:spTree>
</dsp:drawing>
</file>

<file path=ppt/diagrams/drawing2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3523E51-6567-4113-B81C-09DFB495C2F8}">
      <dsp:nvSpPr>
        <dsp:cNvPr id="0" name=""/>
        <dsp:cNvSpPr/>
      </dsp:nvSpPr>
      <dsp:spPr>
        <a:xfrm>
          <a:off x="0" y="54059"/>
          <a:ext cx="10034314" cy="82456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Returned Recommendation Form</a:t>
          </a:r>
          <a:endParaRPr lang="en-US" sz="2400" kern="1200" dirty="0"/>
        </a:p>
      </dsp:txBody>
      <dsp:txXfrm>
        <a:off x="40252" y="94311"/>
        <a:ext cx="9953810" cy="744065"/>
      </dsp:txXfrm>
    </dsp:sp>
  </dsp:spTree>
</dsp:drawing>
</file>

<file path=ppt/diagrams/drawing2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4544131-116C-4EE8-9006-D5152CAA3A16}">
      <dsp:nvSpPr>
        <dsp:cNvPr id="0" name=""/>
        <dsp:cNvSpPr/>
      </dsp:nvSpPr>
      <dsp:spPr>
        <a:xfrm>
          <a:off x="0" y="0"/>
          <a:ext cx="4694702" cy="4199770"/>
        </a:xfrm>
        <a:prstGeom prst="roundRect">
          <a:avLst>
            <a:gd name="adj" fmla="val 85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3259488" numCol="1" spcCol="1270" anchor="t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What happens if appointment terms change after submission to workflow?</a:t>
          </a:r>
          <a:endParaRPr lang="en-US" sz="2000" kern="1200" dirty="0"/>
        </a:p>
      </dsp:txBody>
      <dsp:txXfrm>
        <a:off x="104556" y="104556"/>
        <a:ext cx="4485590" cy="3990658"/>
      </dsp:txXfrm>
    </dsp:sp>
    <dsp:sp modelId="{9B107961-6C0B-4AA3-9049-98F688CF59BB}">
      <dsp:nvSpPr>
        <dsp:cNvPr id="0" name=""/>
        <dsp:cNvSpPr/>
      </dsp:nvSpPr>
      <dsp:spPr>
        <a:xfrm>
          <a:off x="117367" y="965378"/>
          <a:ext cx="4459967" cy="3108967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1866798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Check Axess to find the pending Approver</a:t>
          </a:r>
        </a:p>
      </dsp:txBody>
      <dsp:txXfrm>
        <a:off x="212978" y="1060989"/>
        <a:ext cx="4268745" cy="2917745"/>
      </dsp:txXfrm>
    </dsp:sp>
    <dsp:sp modelId="{CBD97365-2866-4B97-9861-DCCB08428931}">
      <dsp:nvSpPr>
        <dsp:cNvPr id="0" name=""/>
        <dsp:cNvSpPr/>
      </dsp:nvSpPr>
      <dsp:spPr>
        <a:xfrm>
          <a:off x="171944" y="2078886"/>
          <a:ext cx="1005838" cy="1690407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3"/>
              </a:solidFill>
            </a:rPr>
            <a:t>Contact the Approver to return the web form</a:t>
          </a:r>
        </a:p>
      </dsp:txBody>
      <dsp:txXfrm>
        <a:off x="202877" y="2109819"/>
        <a:ext cx="943972" cy="1628541"/>
      </dsp:txXfrm>
    </dsp:sp>
    <dsp:sp modelId="{6DE33313-17A4-4786-949B-104FA7D94581}">
      <dsp:nvSpPr>
        <dsp:cNvPr id="0" name=""/>
        <dsp:cNvSpPr/>
      </dsp:nvSpPr>
      <dsp:spPr>
        <a:xfrm>
          <a:off x="1312069" y="1748465"/>
          <a:ext cx="3239345" cy="2377439"/>
        </a:xfrm>
        <a:prstGeom prst="roundRect">
          <a:avLst>
            <a:gd name="adj" fmla="val 105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948215" numCol="1" spcCol="1270" anchor="t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Postdoc Admin returns Rec form to Self</a:t>
          </a:r>
        </a:p>
      </dsp:txBody>
      <dsp:txXfrm>
        <a:off x="1385183" y="1821579"/>
        <a:ext cx="3093117" cy="2231211"/>
      </dsp:txXfrm>
    </dsp:sp>
    <dsp:sp modelId="{66BF5DFD-FAC0-428D-9F83-295D2AF5F49D}">
      <dsp:nvSpPr>
        <dsp:cNvPr id="0" name=""/>
        <dsp:cNvSpPr/>
      </dsp:nvSpPr>
      <dsp:spPr>
        <a:xfrm>
          <a:off x="1393035" y="2662862"/>
          <a:ext cx="3077377" cy="1463036"/>
        </a:xfrm>
        <a:prstGeom prst="roundRect">
          <a:avLst>
            <a:gd name="adj" fmla="val 105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1910" tIns="41910" rIns="41910" bIns="41910" numCol="1" spcCol="1270" anchor="t" anchorCtr="0">
          <a:noAutofit/>
        </a:bodyPr>
        <a:lstStyle/>
        <a:p>
          <a:pPr marL="0" lvl="0" indent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dirty="0">
              <a:solidFill>
                <a:schemeClr val="accent4"/>
              </a:solidFill>
            </a:rPr>
            <a:t>If the Rec form is pending Admin’s verify approval, Admin clicks Return, then exits workflow: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Mouse over the OPA/Bechtel tab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Click Postdoc Administrative Forms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Click Recommendation form button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Search by Postdoc name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Click the transaction ID, open form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kern="1200" dirty="0">
              <a:solidFill>
                <a:schemeClr val="accent4"/>
              </a:solidFill>
            </a:rPr>
            <a:t>Make revisions, save, and resubmit</a:t>
          </a:r>
        </a:p>
      </dsp:txBody>
      <dsp:txXfrm>
        <a:off x="1438028" y="2707855"/>
        <a:ext cx="2987391" cy="1373050"/>
      </dsp:txXfrm>
    </dsp:sp>
  </dsp:spTree>
</dsp:drawing>
</file>

<file path=ppt/diagrams/drawing2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8C70962-5E78-4E18-AC92-96AB967DBB04}">
      <dsp:nvSpPr>
        <dsp:cNvPr id="0" name=""/>
        <dsp:cNvSpPr/>
      </dsp:nvSpPr>
      <dsp:spPr>
        <a:xfrm>
          <a:off x="0" y="258"/>
          <a:ext cx="10007937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Delay of Appointment Data Load to PeopleSoft</a:t>
          </a:r>
          <a:endParaRPr lang="en-US" sz="2400" kern="1200" dirty="0"/>
        </a:p>
      </dsp:txBody>
      <dsp:txXfrm>
        <a:off x="44166" y="44424"/>
        <a:ext cx="9919605" cy="816407"/>
      </dsp:txXfrm>
    </dsp:sp>
  </dsp:spTree>
</dsp:drawing>
</file>

<file path=ppt/diagrams/drawing2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2AEA8D9-82CA-4765-8CD3-1BCA1220836F}">
      <dsp:nvSpPr>
        <dsp:cNvPr id="0" name=""/>
        <dsp:cNvSpPr/>
      </dsp:nvSpPr>
      <dsp:spPr>
        <a:xfrm>
          <a:off x="435307" y="0"/>
          <a:ext cx="3648009" cy="3648009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 dirty="0"/>
            <a:t>Email Notice of Appointment Approval Does </a:t>
          </a:r>
          <a:r>
            <a:rPr lang="en-US" sz="2800" b="1" u="sng" kern="1200" dirty="0"/>
            <a:t>Not</a:t>
          </a:r>
          <a:r>
            <a:rPr lang="en-US" sz="2800" b="1" kern="1200" dirty="0"/>
            <a:t> =</a:t>
          </a:r>
          <a:r>
            <a:rPr lang="en-US" sz="2100" b="1" kern="1200" dirty="0"/>
            <a:t> Appointment Data Uploaded to PeopleSoft</a:t>
          </a:r>
        </a:p>
      </dsp:txBody>
      <dsp:txXfrm>
        <a:off x="969546" y="534239"/>
        <a:ext cx="2579531" cy="2579531"/>
      </dsp:txXfrm>
    </dsp:sp>
    <dsp:sp modelId="{71024805-C95C-413B-B7BF-2ACD7A8E4B2B}">
      <dsp:nvSpPr>
        <dsp:cNvPr id="0" name=""/>
        <dsp:cNvSpPr/>
      </dsp:nvSpPr>
      <dsp:spPr>
        <a:xfrm rot="19393313">
          <a:off x="4082605" y="1318232"/>
          <a:ext cx="1354657" cy="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354657" y="0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F9BDBF1-00E6-4631-8EEC-CA347604C1E8}">
      <dsp:nvSpPr>
        <dsp:cNvPr id="0" name=""/>
        <dsp:cNvSpPr/>
      </dsp:nvSpPr>
      <dsp:spPr>
        <a:xfrm>
          <a:off x="5302447" y="912704"/>
          <a:ext cx="527775" cy="0"/>
        </a:xfrm>
        <a:prstGeom prst="line">
          <a:avLst/>
        </a:pr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FBC7172-C8FE-4668-BF68-D4FE3A0B6B97}">
      <dsp:nvSpPr>
        <dsp:cNvPr id="0" name=""/>
        <dsp:cNvSpPr/>
      </dsp:nvSpPr>
      <dsp:spPr>
        <a:xfrm>
          <a:off x="5830222" y="1403"/>
          <a:ext cx="3742406" cy="1822600"/>
        </a:xfrm>
        <a:prstGeom prst="rect">
          <a:avLst/>
        </a:prstGeom>
        <a:noFill/>
        <a:ln>
          <a:noFill/>
        </a:ln>
        <a:effectLst/>
        <a:sp3d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There may be a 24–48-hour delay (longer during high volume processing periods) AFTER the approval notice before the appointment data is uploaded to PeopleSoft</a:t>
          </a:r>
          <a:endParaRPr lang="en-US" sz="2000" kern="1200" dirty="0">
            <a:solidFill>
              <a:schemeClr val="accent3"/>
            </a:solidFill>
          </a:endParaRPr>
        </a:p>
      </dsp:txBody>
      <dsp:txXfrm>
        <a:off x="5830222" y="1403"/>
        <a:ext cx="3742406" cy="1822600"/>
      </dsp:txXfrm>
    </dsp:sp>
    <dsp:sp modelId="{393B804A-A870-45F7-BE2F-D0EB57DCCC6E}">
      <dsp:nvSpPr>
        <dsp:cNvPr id="0" name=""/>
        <dsp:cNvSpPr/>
      </dsp:nvSpPr>
      <dsp:spPr>
        <a:xfrm rot="2206687">
          <a:off x="4082605" y="2329776"/>
          <a:ext cx="1354657" cy="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354657" y="0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56D0D9B-4E67-4ABE-914A-3A0981B89FE1}">
      <dsp:nvSpPr>
        <dsp:cNvPr id="0" name=""/>
        <dsp:cNvSpPr/>
      </dsp:nvSpPr>
      <dsp:spPr>
        <a:xfrm>
          <a:off x="5302447" y="2735304"/>
          <a:ext cx="527775" cy="0"/>
        </a:xfrm>
        <a:prstGeom prst="line">
          <a:avLst/>
        </a:pr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B852ECE-373B-4F94-87E1-F8CE8B9CAE98}">
      <dsp:nvSpPr>
        <dsp:cNvPr id="0" name=""/>
        <dsp:cNvSpPr/>
      </dsp:nvSpPr>
      <dsp:spPr>
        <a:xfrm>
          <a:off x="5830222" y="1824004"/>
          <a:ext cx="3742406" cy="1822600"/>
        </a:xfrm>
        <a:prstGeom prst="rect">
          <a:avLst/>
        </a:prstGeom>
        <a:noFill/>
        <a:ln>
          <a:noFill/>
        </a:ln>
        <a:effectLst/>
        <a:sp3d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4"/>
              </a:solidFill>
            </a:rPr>
            <a:t>To check if the appointment is active in PeopleSoft, log-in and look for the student ID number 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4"/>
              </a:solidFill>
            </a:rPr>
            <a:t>(see next slide)</a:t>
          </a:r>
        </a:p>
      </dsp:txBody>
      <dsp:txXfrm>
        <a:off x="5830222" y="1824004"/>
        <a:ext cx="3742406" cy="1822600"/>
      </dsp:txXfrm>
    </dsp:sp>
  </dsp:spTree>
</dsp:drawing>
</file>

<file path=ppt/diagrams/drawing25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4069B8D-A9F9-4117-AE46-FF6E89BDBFDC}">
      <dsp:nvSpPr>
        <dsp:cNvPr id="0" name=""/>
        <dsp:cNvSpPr/>
      </dsp:nvSpPr>
      <dsp:spPr>
        <a:xfrm>
          <a:off x="0" y="207"/>
          <a:ext cx="10007937" cy="90137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b="1" kern="1200" baseline="0" dirty="0"/>
            <a:t>Look Up Student ID in Postdoc Web Forms</a:t>
          </a:r>
          <a:endParaRPr lang="en-US" sz="2400" kern="1200" dirty="0"/>
        </a:p>
      </dsp:txBody>
      <dsp:txXfrm>
        <a:off x="44002" y="44209"/>
        <a:ext cx="9919933" cy="813375"/>
      </dsp:txXfrm>
    </dsp:sp>
  </dsp:spTree>
</dsp:drawing>
</file>

<file path=ppt/diagrams/drawing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24E461-331F-4652-9BB2-F900EB72A47E}">
      <dsp:nvSpPr>
        <dsp:cNvPr id="0" name=""/>
        <dsp:cNvSpPr/>
      </dsp:nvSpPr>
      <dsp:spPr>
        <a:xfrm>
          <a:off x="0" y="892"/>
          <a:ext cx="10016729" cy="91350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400" kern="1200" baseline="0" dirty="0"/>
          </a:br>
          <a:r>
            <a:rPr lang="en-US" sz="2400" kern="1200" baseline="0" dirty="0"/>
            <a:t>Appointment Criteria</a:t>
          </a:r>
          <a:endParaRPr lang="en-US" sz="2400" kern="1200" dirty="0"/>
        </a:p>
      </dsp:txBody>
      <dsp:txXfrm>
        <a:off x="44594" y="45486"/>
        <a:ext cx="9927541" cy="824319"/>
      </dsp:txXfrm>
    </dsp:sp>
  </dsp:spTree>
</dsp:drawing>
</file>

<file path=ppt/diagrams/drawing26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737C89-8E0D-487E-B9BB-2FE7CF44560A}">
      <dsp:nvSpPr>
        <dsp:cNvPr id="0" name=""/>
        <dsp:cNvSpPr/>
      </dsp:nvSpPr>
      <dsp:spPr>
        <a:xfrm>
          <a:off x="1807" y="224149"/>
          <a:ext cx="1092578" cy="107076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31F204F-4222-455D-85C2-46121C956E86}">
      <dsp:nvSpPr>
        <dsp:cNvPr id="0" name=""/>
        <dsp:cNvSpPr/>
      </dsp:nvSpPr>
      <dsp:spPr>
        <a:xfrm>
          <a:off x="110444" y="327354"/>
          <a:ext cx="1092578" cy="10707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CLICK</a:t>
          </a:r>
          <a:r>
            <a:rPr lang="en-US" sz="1400" b="0" kern="1200" baseline="0" dirty="0">
              <a:solidFill>
                <a:schemeClr val="accent3"/>
              </a:solidFill>
            </a:rPr>
            <a:t> OPA/Bechtel Center tab; click postdoc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141806" y="358716"/>
        <a:ext cx="1029854" cy="1008043"/>
      </dsp:txXfrm>
    </dsp:sp>
    <dsp:sp modelId="{1082F24A-7BA5-4A5A-98D6-679B1AA0FF65}">
      <dsp:nvSpPr>
        <dsp:cNvPr id="0" name=""/>
        <dsp:cNvSpPr/>
      </dsp:nvSpPr>
      <dsp:spPr>
        <a:xfrm>
          <a:off x="1311660" y="224149"/>
          <a:ext cx="977733" cy="107076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A15DB79-B168-4476-BB52-F7FC9AFE0DAB}">
      <dsp:nvSpPr>
        <dsp:cNvPr id="0" name=""/>
        <dsp:cNvSpPr/>
      </dsp:nvSpPr>
      <dsp:spPr>
        <a:xfrm>
          <a:off x="1420297" y="327354"/>
          <a:ext cx="977733" cy="10707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CLICK </a:t>
          </a:r>
          <a:r>
            <a:rPr lang="en-US" sz="1400" b="0" kern="1200" baseline="0" dirty="0">
              <a:solidFill>
                <a:schemeClr val="accent3"/>
              </a:solidFill>
            </a:rPr>
            <a:t>Postdoc Administrative Forms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1448934" y="355991"/>
        <a:ext cx="920459" cy="1013493"/>
      </dsp:txXfrm>
    </dsp:sp>
    <dsp:sp modelId="{929567D7-E583-4848-85E1-CF06AB2B8D07}">
      <dsp:nvSpPr>
        <dsp:cNvPr id="0" name=""/>
        <dsp:cNvSpPr/>
      </dsp:nvSpPr>
      <dsp:spPr>
        <a:xfrm>
          <a:off x="2506668" y="224149"/>
          <a:ext cx="977733" cy="107076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8AA8783-268B-42E8-834B-8D3B22AF0B8F}">
      <dsp:nvSpPr>
        <dsp:cNvPr id="0" name=""/>
        <dsp:cNvSpPr/>
      </dsp:nvSpPr>
      <dsp:spPr>
        <a:xfrm>
          <a:off x="2615305" y="327354"/>
          <a:ext cx="977733" cy="10707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CLICK </a:t>
          </a:r>
          <a:r>
            <a:rPr lang="en-US" sz="1400" b="0" kern="1200" baseline="0" dirty="0">
              <a:solidFill>
                <a:schemeClr val="accent3"/>
              </a:solidFill>
            </a:rPr>
            <a:t>Change Request; click </a:t>
          </a:r>
          <a:r>
            <a:rPr lang="en-US" sz="1400" b="1" kern="1200" baseline="0" dirty="0">
              <a:solidFill>
                <a:schemeClr val="accent3"/>
              </a:solidFill>
            </a:rPr>
            <a:t>Add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2643942" y="355991"/>
        <a:ext cx="920459" cy="1013493"/>
      </dsp:txXfrm>
    </dsp:sp>
    <dsp:sp modelId="{CD26B70B-DC17-43D2-B177-92E0FAD6BBD7}">
      <dsp:nvSpPr>
        <dsp:cNvPr id="0" name=""/>
        <dsp:cNvSpPr/>
      </dsp:nvSpPr>
      <dsp:spPr>
        <a:xfrm>
          <a:off x="3701676" y="224149"/>
          <a:ext cx="977733" cy="107076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977E882-F023-4A3A-8E92-F780C7D1EB81}">
      <dsp:nvSpPr>
        <dsp:cNvPr id="0" name=""/>
        <dsp:cNvSpPr/>
      </dsp:nvSpPr>
      <dsp:spPr>
        <a:xfrm>
          <a:off x="3810313" y="327354"/>
          <a:ext cx="977733" cy="107076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CLICK </a:t>
          </a:r>
          <a:r>
            <a:rPr lang="en-US" sz="1400" b="0" kern="1200" baseline="0" dirty="0">
              <a:solidFill>
                <a:schemeClr val="accent3"/>
              </a:solidFill>
            </a:rPr>
            <a:t>magnifying glass to Look Up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3838950" y="355991"/>
        <a:ext cx="920459" cy="1013493"/>
      </dsp:txXfrm>
    </dsp:sp>
  </dsp:spTree>
</dsp:drawing>
</file>

<file path=ppt/diagrams/drawing26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A59F4A-9646-4B31-B292-836D0D589D23}">
      <dsp:nvSpPr>
        <dsp:cNvPr id="0" name=""/>
        <dsp:cNvSpPr/>
      </dsp:nvSpPr>
      <dsp:spPr>
        <a:xfrm>
          <a:off x="1498" y="206011"/>
          <a:ext cx="1070264" cy="10972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5904303-72AB-4BBF-B80E-79638414C53F}">
      <dsp:nvSpPr>
        <dsp:cNvPr id="0" name=""/>
        <dsp:cNvSpPr/>
      </dsp:nvSpPr>
      <dsp:spPr>
        <a:xfrm>
          <a:off x="120417" y="318983"/>
          <a:ext cx="1070264" cy="109727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ENTER</a:t>
          </a:r>
          <a:r>
            <a:rPr lang="en-US" sz="1400" b="0" kern="1200" baseline="0" dirty="0">
              <a:solidFill>
                <a:schemeClr val="accent3"/>
              </a:solidFill>
            </a:rPr>
            <a:t> Postdoc names in search fields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151764" y="350330"/>
        <a:ext cx="1007570" cy="1034582"/>
      </dsp:txXfrm>
    </dsp:sp>
    <dsp:sp modelId="{7566A6EF-D144-4B6F-9EDF-885C0F5B2B05}">
      <dsp:nvSpPr>
        <dsp:cNvPr id="0" name=""/>
        <dsp:cNvSpPr/>
      </dsp:nvSpPr>
      <dsp:spPr>
        <a:xfrm>
          <a:off x="1309599" y="206011"/>
          <a:ext cx="1070264" cy="10972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96B944F-3A55-42D9-92CD-1BB39C2A88CC}">
      <dsp:nvSpPr>
        <dsp:cNvPr id="0" name=""/>
        <dsp:cNvSpPr/>
      </dsp:nvSpPr>
      <dsp:spPr>
        <a:xfrm>
          <a:off x="1428517" y="318983"/>
          <a:ext cx="1070264" cy="109727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CLICK</a:t>
          </a:r>
          <a:r>
            <a:rPr lang="en-US" sz="1400" b="0" kern="1200" baseline="0" dirty="0">
              <a:solidFill>
                <a:schemeClr val="accent3"/>
              </a:solidFill>
            </a:rPr>
            <a:t> 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baseline="0" dirty="0">
              <a:solidFill>
                <a:schemeClr val="accent3"/>
              </a:solidFill>
            </a:rPr>
            <a:t>Look Up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1459864" y="350330"/>
        <a:ext cx="1007570" cy="1034582"/>
      </dsp:txXfrm>
    </dsp:sp>
    <dsp:sp modelId="{8F9B5EA6-463D-4B92-992C-867C949B5C87}">
      <dsp:nvSpPr>
        <dsp:cNvPr id="0" name=""/>
        <dsp:cNvSpPr/>
      </dsp:nvSpPr>
      <dsp:spPr>
        <a:xfrm>
          <a:off x="2617700" y="206011"/>
          <a:ext cx="1070264" cy="10972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B4279BE-34F0-415D-B1ED-FF964D536F7A}">
      <dsp:nvSpPr>
        <dsp:cNvPr id="0" name=""/>
        <dsp:cNvSpPr/>
      </dsp:nvSpPr>
      <dsp:spPr>
        <a:xfrm>
          <a:off x="2736618" y="318983"/>
          <a:ext cx="1070264" cy="109727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>
              <a:solidFill>
                <a:schemeClr val="accent3"/>
              </a:solidFill>
            </a:rPr>
            <a:t>COPY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baseline="0" dirty="0">
              <a:solidFill>
                <a:schemeClr val="accent3"/>
              </a:solidFill>
            </a:rPr>
            <a:t>the </a:t>
          </a:r>
          <a:r>
            <a:rPr lang="en-US" sz="1400" b="0" kern="1200" baseline="0" dirty="0" err="1">
              <a:solidFill>
                <a:schemeClr val="accent3"/>
              </a:solidFill>
            </a:rPr>
            <a:t>Empl</a:t>
          </a:r>
          <a:r>
            <a:rPr lang="en-US" sz="1400" b="0" kern="1200" baseline="0" dirty="0">
              <a:solidFill>
                <a:schemeClr val="accent3"/>
              </a:solidFill>
            </a:rPr>
            <a:t> ID#; cancel and exit</a:t>
          </a:r>
          <a:endParaRPr lang="en-US" sz="1400" kern="1200" dirty="0">
            <a:solidFill>
              <a:schemeClr val="accent3"/>
            </a:solidFill>
          </a:endParaRPr>
        </a:p>
      </dsp:txBody>
      <dsp:txXfrm>
        <a:off x="2767965" y="350330"/>
        <a:ext cx="1007570" cy="1034582"/>
      </dsp:txXfrm>
    </dsp:sp>
    <dsp:sp modelId="{AED26A3A-EF08-4D3D-BF8E-96743AD45EAD}">
      <dsp:nvSpPr>
        <dsp:cNvPr id="0" name=""/>
        <dsp:cNvSpPr/>
      </dsp:nvSpPr>
      <dsp:spPr>
        <a:xfrm>
          <a:off x="3925800" y="206011"/>
          <a:ext cx="1070264" cy="10972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C42EFF9-D51F-4268-88A8-91F41C3347D5}">
      <dsp:nvSpPr>
        <dsp:cNvPr id="0" name=""/>
        <dsp:cNvSpPr/>
      </dsp:nvSpPr>
      <dsp:spPr>
        <a:xfrm>
          <a:off x="4044718" y="318983"/>
          <a:ext cx="1070264" cy="109727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0" kern="1200" baseline="0" dirty="0">
              <a:solidFill>
                <a:schemeClr val="accent3"/>
              </a:solidFill>
            </a:rPr>
            <a:t>If ”No Results”, the appointment data is not yet loaded to PeopleSoft</a:t>
          </a:r>
          <a:endParaRPr lang="en-US" sz="1200" kern="1200" dirty="0">
            <a:solidFill>
              <a:schemeClr val="accent3"/>
            </a:solidFill>
          </a:endParaRPr>
        </a:p>
      </dsp:txBody>
      <dsp:txXfrm>
        <a:off x="4076065" y="350330"/>
        <a:ext cx="1007570" cy="1034582"/>
      </dsp:txXfrm>
    </dsp:sp>
  </dsp:spTree>
</dsp:drawing>
</file>

<file path=ppt/diagrams/drawing26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FCB8179-25E5-4A41-B569-48D32DCDCE44}">
      <dsp:nvSpPr>
        <dsp:cNvPr id="0" name=""/>
        <dsp:cNvSpPr/>
      </dsp:nvSpPr>
      <dsp:spPr>
        <a:xfrm>
          <a:off x="0" y="9504"/>
          <a:ext cx="10058399" cy="3931199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82880" tIns="182880" rIns="182880" bIns="182880" numCol="1" spcCol="1270" anchor="ctr" anchorCtr="0">
          <a:noAutofit/>
        </a:bodyPr>
        <a:lstStyle/>
        <a:p>
          <a:pPr marL="0" lvl="0" indent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b="1" i="1" kern="1200" baseline="0"/>
            <a:t>New Appointment</a:t>
          </a:r>
          <a:endParaRPr lang="en-US" sz="4800" kern="1200"/>
        </a:p>
      </dsp:txBody>
      <dsp:txXfrm>
        <a:off x="2501561" y="1171028"/>
        <a:ext cx="4315798" cy="1738645"/>
      </dsp:txXfrm>
    </dsp:sp>
  </dsp:spTree>
</dsp:drawing>
</file>

<file path=ppt/diagrams/drawing26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2B33257-5054-42BA-A8E1-AF096C76E3FF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0" tIns="114300" rIns="114300" bIns="114300" numCol="1" spcCol="1270" anchor="b" anchorCtr="0">
          <a:noAutofit/>
        </a:bodyPr>
        <a:lstStyle/>
        <a:p>
          <a:pPr marL="0" lvl="0" indent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 baseline="0" dirty="0">
              <a:solidFill>
                <a:schemeClr val="accent2"/>
              </a:solidFill>
            </a:rPr>
            <a:t>Postdoc Admin: Visas for International Scholars</a:t>
          </a:r>
          <a:endParaRPr lang="en-US" sz="30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5430630B-E914-499E-ABDD-6141A7C36D36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DFEB511-BCB8-4ED4-A57F-C3109F7F7FDD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0B50B59-8C48-4D98-AA39-810C99D27BD0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B3DDDC4-6CF6-4145-9D1A-81642FE3CFD0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2BD5D5C-AE2D-4D66-955B-4CB808F6A712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E905F32-59E4-48E5-958A-910F8932DCB6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A413BC0-CF4F-465B-8A77-39E4D005FEF0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6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22AC77-83E6-47A7-A7A7-2A30A54B2581}">
      <dsp:nvSpPr>
        <dsp:cNvPr id="0" name=""/>
        <dsp:cNvSpPr/>
      </dsp:nvSpPr>
      <dsp:spPr>
        <a:xfrm>
          <a:off x="0" y="430"/>
          <a:ext cx="10034314" cy="88168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Visa Types for International Postdocs</a:t>
          </a:r>
          <a:endParaRPr lang="en-US" sz="2400" kern="1200" dirty="0"/>
        </a:p>
      </dsp:txBody>
      <dsp:txXfrm>
        <a:off x="43040" y="43470"/>
        <a:ext cx="9948234" cy="795608"/>
      </dsp:txXfrm>
    </dsp:sp>
  </dsp:spTree>
</dsp:drawing>
</file>

<file path=ppt/diagrams/drawing26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BBEB7E8-359A-4430-84A9-081057767808}">
      <dsp:nvSpPr>
        <dsp:cNvPr id="0" name=""/>
        <dsp:cNvSpPr/>
      </dsp:nvSpPr>
      <dsp:spPr>
        <a:xfrm rot="10800000">
          <a:off x="11164" y="1609666"/>
          <a:ext cx="3241188" cy="2304995"/>
        </a:xfrm>
        <a:prstGeom prst="round2SameRect">
          <a:avLst>
            <a:gd name="adj1" fmla="val 15000"/>
            <a:gd name="adj2" fmla="val 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37210" tIns="137210" rIns="137210" bIns="13721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Arial" panose="020B0604020202020204" pitchFamily="34" charset="0"/>
            <a:buNone/>
          </a:pPr>
          <a:r>
            <a:rPr lang="en-US" sz="2000" kern="1200" dirty="0">
              <a:solidFill>
                <a:schemeClr val="accent2"/>
              </a:solidFill>
            </a:rPr>
            <a:t>* Expected visa status for Stanford Postdocs</a:t>
          </a:r>
        </a:p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Arial" panose="020B0604020202020204" pitchFamily="34" charset="0"/>
            <a:buNone/>
          </a:pPr>
          <a:r>
            <a:rPr lang="en-US" sz="2000" kern="1200" dirty="0">
              <a:solidFill>
                <a:schemeClr val="accent2"/>
              </a:solidFill>
            </a:rPr>
            <a:t>* Status available up to a maximum of 5 years</a:t>
          </a:r>
        </a:p>
      </dsp:txBody>
      <dsp:txXfrm rot="10800000">
        <a:off x="112430" y="1609666"/>
        <a:ext cx="3038656" cy="2203729"/>
      </dsp:txXfrm>
    </dsp:sp>
    <dsp:sp modelId="{34AB724D-52A4-4AE0-B9C5-0DFED8C46456}">
      <dsp:nvSpPr>
        <dsp:cNvPr id="0" name=""/>
        <dsp:cNvSpPr/>
      </dsp:nvSpPr>
      <dsp:spPr>
        <a:xfrm>
          <a:off x="11164" y="666481"/>
          <a:ext cx="3241188" cy="972356"/>
        </a:xfrm>
        <a:prstGeom prst="round2SameRect">
          <a:avLst>
            <a:gd name="adj1" fmla="val 45000"/>
            <a:gd name="adj2" fmla="val 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56126" tIns="256126" rIns="256126" bIns="256126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J-1 Scholar 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(with DS-2019)</a:t>
          </a:r>
          <a:endParaRPr lang="en-US" sz="2000" kern="1200" dirty="0"/>
        </a:p>
      </dsp:txBody>
      <dsp:txXfrm>
        <a:off x="139321" y="794638"/>
        <a:ext cx="2984874" cy="844199"/>
      </dsp:txXfrm>
    </dsp:sp>
    <dsp:sp modelId="{D3CB7B8E-E78E-40F6-813B-AD66213D2133}">
      <dsp:nvSpPr>
        <dsp:cNvPr id="0" name=""/>
        <dsp:cNvSpPr/>
      </dsp:nvSpPr>
      <dsp:spPr>
        <a:xfrm rot="10800000">
          <a:off x="3360247" y="1609666"/>
          <a:ext cx="3241188" cy="2304995"/>
        </a:xfrm>
        <a:prstGeom prst="round2SameRect">
          <a:avLst>
            <a:gd name="adj1" fmla="val 15000"/>
            <a:gd name="adj2" fmla="val 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37210" tIns="137210" rIns="137210" bIns="13721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3"/>
              </a:solidFill>
            </a:rPr>
            <a:t>* Postdocs who were graduate students in the U.S. may start their postdoc work in F-1 OPT status for the EAD period, up to 12 months</a:t>
          </a:r>
        </a:p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3"/>
              </a:solidFill>
            </a:rPr>
            <a:t>* A 24-month extension may be available in STEM research fields, then transfer to J-1 or H-1B visa</a:t>
          </a:r>
        </a:p>
      </dsp:txBody>
      <dsp:txXfrm rot="10800000">
        <a:off x="3461513" y="1609666"/>
        <a:ext cx="3038656" cy="2203729"/>
      </dsp:txXfrm>
    </dsp:sp>
    <dsp:sp modelId="{16DD0264-FFE9-4844-B24B-8D88E0280A37}">
      <dsp:nvSpPr>
        <dsp:cNvPr id="0" name=""/>
        <dsp:cNvSpPr/>
      </dsp:nvSpPr>
      <dsp:spPr>
        <a:xfrm>
          <a:off x="3360247" y="666481"/>
          <a:ext cx="3241188" cy="972356"/>
        </a:xfrm>
        <a:prstGeom prst="round2SameRect">
          <a:avLst>
            <a:gd name="adj1" fmla="val 45000"/>
            <a:gd name="adj2" fmla="val 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56126" tIns="256126" rIns="256126" bIns="256126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F-1 Optional Practical Training (OPT)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(with Employment Authorization (EAD) card)</a:t>
          </a:r>
          <a:endParaRPr lang="en-US" sz="1600" kern="1200" dirty="0"/>
        </a:p>
      </dsp:txBody>
      <dsp:txXfrm>
        <a:off x="3488404" y="794638"/>
        <a:ext cx="2984874" cy="844199"/>
      </dsp:txXfrm>
    </dsp:sp>
    <dsp:sp modelId="{9F94B517-6336-42C0-8F0C-A3AEECF06837}">
      <dsp:nvSpPr>
        <dsp:cNvPr id="0" name=""/>
        <dsp:cNvSpPr/>
      </dsp:nvSpPr>
      <dsp:spPr>
        <a:xfrm rot="10800000">
          <a:off x="6709330" y="1609666"/>
          <a:ext cx="3241188" cy="2304995"/>
        </a:xfrm>
        <a:prstGeom prst="round2SameRect">
          <a:avLst>
            <a:gd name="adj1" fmla="val 15000"/>
            <a:gd name="adj2" fmla="val 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37210" tIns="137210" rIns="137210" bIns="137210" numCol="1" spcCol="1270" anchor="t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 dirty="0">
              <a:solidFill>
                <a:schemeClr val="accent4"/>
              </a:solidFill>
            </a:rPr>
            <a:t>* Postdoc </a:t>
          </a:r>
          <a:r>
            <a:rPr lang="en-US" sz="2300" b="1" kern="1200" dirty="0">
              <a:solidFill>
                <a:schemeClr val="accent4"/>
              </a:solidFill>
            </a:rPr>
            <a:t>must</a:t>
          </a:r>
          <a:r>
            <a:rPr lang="en-US" sz="2300" kern="1200" dirty="0">
              <a:solidFill>
                <a:schemeClr val="accent4"/>
              </a:solidFill>
            </a:rPr>
            <a:t> meet policy exception eligibility criteria</a:t>
          </a:r>
        </a:p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 dirty="0">
              <a:solidFill>
                <a:schemeClr val="accent4"/>
              </a:solidFill>
            </a:rPr>
            <a:t>* Status available up to a maximum of 6 years</a:t>
          </a:r>
        </a:p>
      </dsp:txBody>
      <dsp:txXfrm rot="10800000">
        <a:off x="6810596" y="1609666"/>
        <a:ext cx="3038656" cy="2203729"/>
      </dsp:txXfrm>
    </dsp:sp>
    <dsp:sp modelId="{376589A5-FA82-4206-BE1B-FF7E5BC3E748}">
      <dsp:nvSpPr>
        <dsp:cNvPr id="0" name=""/>
        <dsp:cNvSpPr/>
      </dsp:nvSpPr>
      <dsp:spPr>
        <a:xfrm>
          <a:off x="6709330" y="666481"/>
          <a:ext cx="3241188" cy="972356"/>
        </a:xfrm>
        <a:prstGeom prst="round2SameRect">
          <a:avLst>
            <a:gd name="adj1" fmla="val 45000"/>
            <a:gd name="adj2" fmla="val 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56126" tIns="256126" rIns="256126" bIns="256126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H-1B Visa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(Policy Exception)</a:t>
          </a:r>
        </a:p>
      </dsp:txBody>
      <dsp:txXfrm>
        <a:off x="6837487" y="794638"/>
        <a:ext cx="2984874" cy="844199"/>
      </dsp:txXfrm>
    </dsp:sp>
  </dsp:spTree>
</dsp:drawing>
</file>

<file path=ppt/diagrams/drawing26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0232087-32C7-41AA-85E8-B8F906626E21}">
      <dsp:nvSpPr>
        <dsp:cNvPr id="0" name=""/>
        <dsp:cNvSpPr/>
      </dsp:nvSpPr>
      <dsp:spPr>
        <a:xfrm>
          <a:off x="0" y="39"/>
          <a:ext cx="9144000" cy="246511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https://postdocs.stanford.edu/postdoctoral-administrators/how-quick-links/request-visas-postdoctoral-scholars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12034" y="12073"/>
        <a:ext cx="9119932" cy="222443"/>
      </dsp:txXfrm>
    </dsp:sp>
  </dsp:spTree>
</dsp:drawing>
</file>

<file path=ppt/diagrams/drawing26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7FC253-552F-4626-AD8D-6D3A606DE2F1}">
      <dsp:nvSpPr>
        <dsp:cNvPr id="0" name=""/>
        <dsp:cNvSpPr/>
      </dsp:nvSpPr>
      <dsp:spPr>
        <a:xfrm>
          <a:off x="0" y="165"/>
          <a:ext cx="10034314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Submission of J-1 / Visa DS-2019 Requests</a:t>
          </a:r>
          <a:endParaRPr lang="en-US" sz="2400" kern="1200" dirty="0"/>
        </a:p>
      </dsp:txBody>
      <dsp:txXfrm>
        <a:off x="43728" y="43893"/>
        <a:ext cx="9946858" cy="808325"/>
      </dsp:txXfrm>
    </dsp:sp>
  </dsp:spTree>
</dsp:drawing>
</file>

<file path=ppt/diagrams/drawing26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F3A39D-C38A-44DF-9A5C-89C55FB608AB}">
      <dsp:nvSpPr>
        <dsp:cNvPr id="0" name=""/>
        <dsp:cNvSpPr/>
      </dsp:nvSpPr>
      <dsp:spPr>
        <a:xfrm>
          <a:off x="1104729" y="1046741"/>
          <a:ext cx="702230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24D60EE-FFB2-4174-8396-3355B1783EE9}">
      <dsp:nvSpPr>
        <dsp:cNvPr id="0" name=""/>
        <dsp:cNvSpPr/>
      </dsp:nvSpPr>
      <dsp:spPr>
        <a:xfrm>
          <a:off x="1746769" y="964914"/>
          <a:ext cx="92293" cy="173169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4"/>
              </a:solidFill>
            </a:rPr>
            <a:t>Admin completes J-1/H-1B visa training with </a:t>
          </a:r>
          <a:r>
            <a:rPr lang="en-US" sz="1800" b="1" kern="1200" dirty="0">
              <a:hlinkClick xmlns:r="http://schemas.openxmlformats.org/officeDocument/2006/relationships" r:id="rId1"/>
            </a:rPr>
            <a:t>Bechtel International Center</a:t>
          </a:r>
          <a:endParaRPr lang="en-US" sz="1800" b="1" kern="1200" dirty="0"/>
        </a:p>
      </dsp:txBody>
      <dsp:txXfrm>
        <a:off x="154431" y="1785532"/>
        <a:ext cx="1699959" cy="1890874"/>
      </dsp:txXfrm>
    </dsp:sp>
    <dsp:sp modelId="{013DF29B-D87C-453F-B8BD-46F1E947D60E}">
      <dsp:nvSpPr>
        <dsp:cNvPr id="0" name=""/>
        <dsp:cNvSpPr/>
      </dsp:nvSpPr>
      <dsp:spPr>
        <a:xfrm>
          <a:off x="727410" y="769776"/>
          <a:ext cx="554002" cy="554002"/>
        </a:xfrm>
        <a:prstGeom prst="ellipse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1498" tIns="21498" rIns="21498" bIns="2149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1</a:t>
          </a:r>
        </a:p>
      </dsp:txBody>
      <dsp:txXfrm>
        <a:off x="808542" y="850908"/>
        <a:ext cx="391738" cy="391738"/>
      </dsp:txXfrm>
    </dsp:sp>
    <dsp:sp modelId="{5D7EDC6B-98D2-43BF-8C78-43A396DE400F}">
      <dsp:nvSpPr>
        <dsp:cNvPr id="0" name=""/>
        <dsp:cNvSpPr/>
      </dsp:nvSpPr>
      <dsp:spPr>
        <a:xfrm>
          <a:off x="1004375" y="1395703"/>
          <a:ext cx="72" cy="336718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C0CCE30-A71F-4BE1-93B3-AF24E83D3BFB}">
      <dsp:nvSpPr>
        <dsp:cNvPr id="0" name=""/>
        <dsp:cNvSpPr/>
      </dsp:nvSpPr>
      <dsp:spPr>
        <a:xfrm>
          <a:off x="101543" y="1732644"/>
          <a:ext cx="1805735" cy="199665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4"/>
              </a:solidFill>
            </a:rPr>
            <a:t>Admin completes J-1/H-1B visa training with </a:t>
          </a:r>
          <a:r>
            <a:rPr lang="en-US" sz="1800" b="1" kern="1200" dirty="0">
              <a:hlinkClick xmlns:r="http://schemas.openxmlformats.org/officeDocument/2006/relationships" r:id="rId1"/>
            </a:rPr>
            <a:t>Bechtel International Center</a:t>
          </a:r>
          <a:endParaRPr lang="en-US" sz="1800" b="1" kern="1200" dirty="0"/>
        </a:p>
      </dsp:txBody>
      <dsp:txXfrm>
        <a:off x="154431" y="1785532"/>
        <a:ext cx="1699959" cy="1890874"/>
      </dsp:txXfrm>
    </dsp:sp>
    <dsp:sp modelId="{82A0739B-1AB3-49A9-BB36-F331A55C8213}">
      <dsp:nvSpPr>
        <dsp:cNvPr id="0" name=""/>
        <dsp:cNvSpPr/>
      </dsp:nvSpPr>
      <dsp:spPr>
        <a:xfrm>
          <a:off x="2007597" y="1046618"/>
          <a:ext cx="1805735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F3EE89A-1C35-4582-ADE5-8AC81A36D026}">
      <dsp:nvSpPr>
        <dsp:cNvPr id="0" name=""/>
        <dsp:cNvSpPr/>
      </dsp:nvSpPr>
      <dsp:spPr>
        <a:xfrm>
          <a:off x="3753141" y="964791"/>
          <a:ext cx="92293" cy="173273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Admin submits </a:t>
          </a:r>
          <a:r>
            <a:rPr lang="en-US" sz="1800" b="1" kern="1200" dirty="0">
              <a:hlinkClick xmlns:r="http://schemas.openxmlformats.org/officeDocument/2006/relationships" r:id="rId2"/>
            </a:rPr>
            <a:t>J-1 / DS-2019 SEVIS Visa Request </a:t>
          </a:r>
          <a:r>
            <a:rPr lang="en-US" sz="1800" b="1" kern="1200" dirty="0">
              <a:solidFill>
                <a:schemeClr val="accent2"/>
              </a:solidFill>
            </a:rPr>
            <a:t>web form</a:t>
          </a:r>
        </a:p>
      </dsp:txBody>
      <dsp:txXfrm>
        <a:off x="2160804" y="1785532"/>
        <a:ext cx="1699959" cy="1890874"/>
      </dsp:txXfrm>
    </dsp:sp>
    <dsp:sp modelId="{639D6D81-7EC0-48B3-9331-985E71C7164C}">
      <dsp:nvSpPr>
        <dsp:cNvPr id="0" name=""/>
        <dsp:cNvSpPr/>
      </dsp:nvSpPr>
      <dsp:spPr>
        <a:xfrm>
          <a:off x="2733782" y="769653"/>
          <a:ext cx="554002" cy="554002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1498" tIns="21498" rIns="21498" bIns="2149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2</a:t>
          </a:r>
        </a:p>
      </dsp:txBody>
      <dsp:txXfrm>
        <a:off x="2814914" y="850785"/>
        <a:ext cx="391738" cy="391738"/>
      </dsp:txXfrm>
    </dsp:sp>
    <dsp:sp modelId="{DA62ED5B-C8FE-4BE6-863A-8341980CB64E}">
      <dsp:nvSpPr>
        <dsp:cNvPr id="0" name=""/>
        <dsp:cNvSpPr/>
      </dsp:nvSpPr>
      <dsp:spPr>
        <a:xfrm>
          <a:off x="3010747" y="1395623"/>
          <a:ext cx="72" cy="336921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0C27D849-4683-4E4D-9747-27E553599F42}">
      <dsp:nvSpPr>
        <dsp:cNvPr id="0" name=""/>
        <dsp:cNvSpPr/>
      </dsp:nvSpPr>
      <dsp:spPr>
        <a:xfrm>
          <a:off x="2107916" y="1732644"/>
          <a:ext cx="1805735" cy="199665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Admin submits </a:t>
          </a:r>
          <a:r>
            <a:rPr lang="en-US" sz="1800" b="1" kern="1200" dirty="0">
              <a:hlinkClick xmlns:r="http://schemas.openxmlformats.org/officeDocument/2006/relationships" r:id="rId2"/>
            </a:rPr>
            <a:t>J-1 / DS-2019 SEVIS Visa Request </a:t>
          </a:r>
          <a:r>
            <a:rPr lang="en-US" sz="1800" b="1" kern="1200" dirty="0">
              <a:solidFill>
                <a:schemeClr val="accent2"/>
              </a:solidFill>
            </a:rPr>
            <a:t>web form</a:t>
          </a:r>
        </a:p>
      </dsp:txBody>
      <dsp:txXfrm>
        <a:off x="2160804" y="1785532"/>
        <a:ext cx="1699959" cy="1890874"/>
      </dsp:txXfrm>
    </dsp:sp>
    <dsp:sp modelId="{2A4D1C08-33AE-4C6E-9D65-03EE711B4D23}">
      <dsp:nvSpPr>
        <dsp:cNvPr id="0" name=""/>
        <dsp:cNvSpPr/>
      </dsp:nvSpPr>
      <dsp:spPr>
        <a:xfrm>
          <a:off x="4013970" y="1046549"/>
          <a:ext cx="1805735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83BEA24-DE36-4127-8B85-CBD7515C2403}">
      <dsp:nvSpPr>
        <dsp:cNvPr id="0" name=""/>
        <dsp:cNvSpPr/>
      </dsp:nvSpPr>
      <dsp:spPr>
        <a:xfrm>
          <a:off x="5759514" y="964725"/>
          <a:ext cx="92293" cy="173317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5"/>
              </a:solidFill>
            </a:rPr>
            <a:t>Funding is required to cover duration of visa and appointment</a:t>
          </a:r>
        </a:p>
      </dsp:txBody>
      <dsp:txXfrm>
        <a:off x="4167176" y="1785500"/>
        <a:ext cx="1699959" cy="1890874"/>
      </dsp:txXfrm>
    </dsp:sp>
    <dsp:sp modelId="{63614E24-BEF4-46E5-984C-DEFCDFC24D43}">
      <dsp:nvSpPr>
        <dsp:cNvPr id="0" name=""/>
        <dsp:cNvSpPr/>
      </dsp:nvSpPr>
      <dsp:spPr>
        <a:xfrm>
          <a:off x="4740155" y="769584"/>
          <a:ext cx="554002" cy="554002"/>
        </a:xfrm>
        <a:prstGeom prst="ellipse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1498" tIns="21498" rIns="21498" bIns="2149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3</a:t>
          </a:r>
        </a:p>
      </dsp:txBody>
      <dsp:txXfrm>
        <a:off x="4821287" y="850716"/>
        <a:ext cx="391738" cy="391738"/>
      </dsp:txXfrm>
    </dsp:sp>
    <dsp:sp modelId="{4D208F83-A15C-4372-BDA7-DF0F775BED53}">
      <dsp:nvSpPr>
        <dsp:cNvPr id="0" name=""/>
        <dsp:cNvSpPr/>
      </dsp:nvSpPr>
      <dsp:spPr>
        <a:xfrm>
          <a:off x="5017120" y="1395573"/>
          <a:ext cx="72" cy="337007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6B66E15-28B6-45C7-9AEC-BED7D08B79AE}">
      <dsp:nvSpPr>
        <dsp:cNvPr id="0" name=""/>
        <dsp:cNvSpPr/>
      </dsp:nvSpPr>
      <dsp:spPr>
        <a:xfrm>
          <a:off x="4114288" y="1732612"/>
          <a:ext cx="1805735" cy="199665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5"/>
              </a:solidFill>
            </a:rPr>
            <a:t>Funding is required to cover duration of visa and appointment</a:t>
          </a:r>
        </a:p>
      </dsp:txBody>
      <dsp:txXfrm>
        <a:off x="4167176" y="1785500"/>
        <a:ext cx="1699959" cy="1890874"/>
      </dsp:txXfrm>
    </dsp:sp>
    <dsp:sp modelId="{17D9A95F-6F3D-4360-98A4-5CDD691CFF59}">
      <dsp:nvSpPr>
        <dsp:cNvPr id="0" name=""/>
        <dsp:cNvSpPr/>
      </dsp:nvSpPr>
      <dsp:spPr>
        <a:xfrm>
          <a:off x="6020342" y="1046527"/>
          <a:ext cx="1805735" cy="71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1CC5F58-C600-4EE8-8C45-48735AFE29FC}">
      <dsp:nvSpPr>
        <dsp:cNvPr id="0" name=""/>
        <dsp:cNvSpPr/>
      </dsp:nvSpPr>
      <dsp:spPr>
        <a:xfrm>
          <a:off x="7765887" y="964703"/>
          <a:ext cx="92293" cy="173336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Submit DS-2019 and Recommendation forms at least 8 weeks before expected Postdoc arrival / appointment start date</a:t>
          </a:r>
        </a:p>
      </dsp:txBody>
      <dsp:txXfrm>
        <a:off x="6173549" y="1785500"/>
        <a:ext cx="1699959" cy="1890874"/>
      </dsp:txXfrm>
    </dsp:sp>
    <dsp:sp modelId="{0BD883EF-A529-4E93-8D9D-8240B5B814E6}">
      <dsp:nvSpPr>
        <dsp:cNvPr id="0" name=""/>
        <dsp:cNvSpPr/>
      </dsp:nvSpPr>
      <dsp:spPr>
        <a:xfrm>
          <a:off x="6746528" y="769562"/>
          <a:ext cx="554002" cy="554002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1498" tIns="21498" rIns="21498" bIns="2149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4</a:t>
          </a:r>
        </a:p>
      </dsp:txBody>
      <dsp:txXfrm>
        <a:off x="6827660" y="850694"/>
        <a:ext cx="391738" cy="391738"/>
      </dsp:txXfrm>
    </dsp:sp>
    <dsp:sp modelId="{29AC2BCF-EADE-4990-B303-2C8D19FABA9F}">
      <dsp:nvSpPr>
        <dsp:cNvPr id="0" name=""/>
        <dsp:cNvSpPr/>
      </dsp:nvSpPr>
      <dsp:spPr>
        <a:xfrm>
          <a:off x="7023493" y="1395559"/>
          <a:ext cx="72" cy="337043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64DD7E44-5051-4CE7-8BC3-27962F16D218}">
      <dsp:nvSpPr>
        <dsp:cNvPr id="0" name=""/>
        <dsp:cNvSpPr/>
      </dsp:nvSpPr>
      <dsp:spPr>
        <a:xfrm>
          <a:off x="6120661" y="1732612"/>
          <a:ext cx="1805735" cy="199665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Submit DS-2019 and Recommendation forms at least 8 weeks before expected Postdoc arrival / appointment start date</a:t>
          </a:r>
        </a:p>
      </dsp:txBody>
      <dsp:txXfrm>
        <a:off x="6173549" y="1785500"/>
        <a:ext cx="1699959" cy="1890874"/>
      </dsp:txXfrm>
    </dsp:sp>
    <dsp:sp modelId="{182FDDF9-6E0F-470E-A6B7-C3FDB072D46B}">
      <dsp:nvSpPr>
        <dsp:cNvPr id="0" name=""/>
        <dsp:cNvSpPr/>
      </dsp:nvSpPr>
      <dsp:spPr>
        <a:xfrm>
          <a:off x="8026715" y="1046518"/>
          <a:ext cx="1003186" cy="71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1410ABD-B0AC-45B7-BA2E-4404A193D3B7}">
      <dsp:nvSpPr>
        <dsp:cNvPr id="0" name=""/>
        <dsp:cNvSpPr/>
      </dsp:nvSpPr>
      <dsp:spPr>
        <a:xfrm>
          <a:off x="8752900" y="769553"/>
          <a:ext cx="554002" cy="554002"/>
        </a:xfrm>
        <a:prstGeom prst="ellipse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1498" tIns="21498" rIns="21498" bIns="2149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/>
            <a:t>5</a:t>
          </a:r>
        </a:p>
      </dsp:txBody>
      <dsp:txXfrm>
        <a:off x="8834032" y="850685"/>
        <a:ext cx="391738" cy="391738"/>
      </dsp:txXfrm>
    </dsp:sp>
    <dsp:sp modelId="{9355B3E1-3322-47D0-89C9-B7A186B99CAC}">
      <dsp:nvSpPr>
        <dsp:cNvPr id="0" name=""/>
        <dsp:cNvSpPr/>
      </dsp:nvSpPr>
      <dsp:spPr>
        <a:xfrm>
          <a:off x="9029865" y="1395552"/>
          <a:ext cx="72" cy="337059"/>
        </a:xfrm>
        <a:prstGeom prst="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E834724-3689-4787-8026-C7F9DEA4368C}">
      <dsp:nvSpPr>
        <dsp:cNvPr id="0" name=""/>
        <dsp:cNvSpPr/>
      </dsp:nvSpPr>
      <dsp:spPr>
        <a:xfrm>
          <a:off x="8127034" y="1732612"/>
          <a:ext cx="1805735" cy="199665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lumMod val="5000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1851" tIns="165100" rIns="31851" bIns="165100" numCol="1" spcCol="1270" anchor="t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i="1" kern="1200" dirty="0">
              <a:solidFill>
                <a:schemeClr val="accent6">
                  <a:lumMod val="50000"/>
                </a:schemeClr>
              </a:solidFill>
            </a:rPr>
            <a:t>OPA CANNOT approve visa web forms without an accompanying Recommendation form!</a:t>
          </a:r>
          <a:endParaRPr lang="en-US" sz="1700" i="1" kern="1200" dirty="0">
            <a:solidFill>
              <a:schemeClr val="accent6">
                <a:lumMod val="50000"/>
              </a:schemeClr>
            </a:solidFill>
          </a:endParaRPr>
        </a:p>
      </dsp:txBody>
      <dsp:txXfrm>
        <a:off x="8179922" y="1785500"/>
        <a:ext cx="1699959" cy="1890874"/>
      </dsp:txXfrm>
    </dsp:sp>
  </dsp:spTree>
</dsp:drawing>
</file>

<file path=ppt/diagrams/drawing26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D095A6-2E6A-418C-A63A-0AFAB05393D2}">
      <dsp:nvSpPr>
        <dsp:cNvPr id="0" name=""/>
        <dsp:cNvSpPr/>
      </dsp:nvSpPr>
      <dsp:spPr>
        <a:xfrm>
          <a:off x="0" y="56281"/>
          <a:ext cx="10007938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J-1 Visa / DS-2019 Processing Guidelines</a:t>
          </a:r>
          <a:endParaRPr lang="en-US" sz="2400" kern="1200" dirty="0"/>
        </a:p>
      </dsp:txBody>
      <dsp:txXfrm>
        <a:off x="39285" y="95566"/>
        <a:ext cx="9929368" cy="726187"/>
      </dsp:txXfrm>
    </dsp:sp>
  </dsp:spTree>
</dsp:drawing>
</file>

<file path=ppt/diagrams/drawing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57DEF02-CAFA-4251-91FF-D49B8C89146C}">
      <dsp:nvSpPr>
        <dsp:cNvPr id="0" name=""/>
        <dsp:cNvSpPr/>
      </dsp:nvSpPr>
      <dsp:spPr>
        <a:xfrm rot="5400000">
          <a:off x="6671410" y="-3027874"/>
          <a:ext cx="279929" cy="6410706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$125 per quarter, paid by Dean (SOM) or Provost (University)</a:t>
          </a:r>
        </a:p>
      </dsp:txBody>
      <dsp:txXfrm rot="-5400000">
        <a:off x="3606022" y="51179"/>
        <a:ext cx="6397041" cy="252599"/>
      </dsp:txXfrm>
    </dsp:sp>
    <dsp:sp modelId="{A461987D-92CA-492A-9C2C-31B99F173C57}">
      <dsp:nvSpPr>
        <dsp:cNvPr id="0" name=""/>
        <dsp:cNvSpPr/>
      </dsp:nvSpPr>
      <dsp:spPr>
        <a:xfrm>
          <a:off x="0" y="2522"/>
          <a:ext cx="3606022" cy="34991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Registration fee</a:t>
          </a:r>
          <a:endParaRPr lang="en-US" sz="1700" kern="1200"/>
        </a:p>
      </dsp:txBody>
      <dsp:txXfrm>
        <a:off x="17081" y="19603"/>
        <a:ext cx="3571860" cy="315749"/>
      </dsp:txXfrm>
    </dsp:sp>
    <dsp:sp modelId="{86613663-22CE-49C2-A325-4A3AD189A067}">
      <dsp:nvSpPr>
        <dsp:cNvPr id="0" name=""/>
        <dsp:cNvSpPr/>
      </dsp:nvSpPr>
      <dsp:spPr>
        <a:xfrm rot="5400000">
          <a:off x="6671410" y="-2660467"/>
          <a:ext cx="279929" cy="641070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Within 3 years of PhD conferral or 6 years of MD conferral</a:t>
          </a:r>
        </a:p>
      </dsp:txBody>
      <dsp:txXfrm rot="-5400000">
        <a:off x="3606022" y="418586"/>
        <a:ext cx="6397041" cy="252599"/>
      </dsp:txXfrm>
    </dsp:sp>
    <dsp:sp modelId="{374BB34D-C42E-4DA0-ABC9-D9E25480A46A}">
      <dsp:nvSpPr>
        <dsp:cNvPr id="0" name=""/>
        <dsp:cNvSpPr/>
      </dsp:nvSpPr>
      <dsp:spPr>
        <a:xfrm>
          <a:off x="0" y="369929"/>
          <a:ext cx="3606022" cy="34991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Start date</a:t>
          </a:r>
          <a:endParaRPr lang="en-US" sz="1700" kern="1200"/>
        </a:p>
      </dsp:txBody>
      <dsp:txXfrm>
        <a:off x="17081" y="387010"/>
        <a:ext cx="3571860" cy="315749"/>
      </dsp:txXfrm>
    </dsp:sp>
    <dsp:sp modelId="{DE64AB19-FCC2-4F8A-BE02-2A6FF84AFBFA}">
      <dsp:nvSpPr>
        <dsp:cNvPr id="0" name=""/>
        <dsp:cNvSpPr/>
      </dsp:nvSpPr>
      <dsp:spPr>
        <a:xfrm rot="5400000">
          <a:off x="6671410" y="-2293059"/>
          <a:ext cx="279929" cy="6410706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4"/>
              </a:solidFill>
            </a:rPr>
            <a:t>Full time, 100% FTE required</a:t>
          </a:r>
        </a:p>
      </dsp:txBody>
      <dsp:txXfrm rot="-5400000">
        <a:off x="3606022" y="785994"/>
        <a:ext cx="6397041" cy="252599"/>
      </dsp:txXfrm>
    </dsp:sp>
    <dsp:sp modelId="{3528AB2F-F800-4177-B5E7-9BB1804EFE70}">
      <dsp:nvSpPr>
        <dsp:cNvPr id="0" name=""/>
        <dsp:cNvSpPr/>
      </dsp:nvSpPr>
      <dsp:spPr>
        <a:xfrm>
          <a:off x="0" y="737337"/>
          <a:ext cx="3606022" cy="349911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FTE basis</a:t>
          </a:r>
          <a:endParaRPr lang="en-US" sz="1700" kern="1200"/>
        </a:p>
      </dsp:txBody>
      <dsp:txXfrm>
        <a:off x="17081" y="754418"/>
        <a:ext cx="3571860" cy="315749"/>
      </dsp:txXfrm>
    </dsp:sp>
    <dsp:sp modelId="{034561C1-325E-4748-9CBD-112F5FD7E990}">
      <dsp:nvSpPr>
        <dsp:cNvPr id="0" name=""/>
        <dsp:cNvSpPr/>
      </dsp:nvSpPr>
      <dsp:spPr>
        <a:xfrm rot="5400000">
          <a:off x="6671410" y="-1925652"/>
          <a:ext cx="279929" cy="6410706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5"/>
              </a:solidFill>
            </a:rPr>
            <a:t>9 months for new appointments</a:t>
          </a:r>
        </a:p>
      </dsp:txBody>
      <dsp:txXfrm rot="-5400000">
        <a:off x="3606022" y="1153401"/>
        <a:ext cx="6397041" cy="252599"/>
      </dsp:txXfrm>
    </dsp:sp>
    <dsp:sp modelId="{B964256B-FBB4-4D20-BCD2-EA2E82914C40}">
      <dsp:nvSpPr>
        <dsp:cNvPr id="0" name=""/>
        <dsp:cNvSpPr/>
      </dsp:nvSpPr>
      <dsp:spPr>
        <a:xfrm>
          <a:off x="0" y="1104744"/>
          <a:ext cx="3606022" cy="349911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Minimum term</a:t>
          </a:r>
          <a:endParaRPr lang="en-US" sz="1700" kern="1200"/>
        </a:p>
      </dsp:txBody>
      <dsp:txXfrm>
        <a:off x="17081" y="1121825"/>
        <a:ext cx="3571860" cy="315749"/>
      </dsp:txXfrm>
    </dsp:sp>
    <dsp:sp modelId="{43FE2145-603B-4B29-BD85-EF135D64603F}">
      <dsp:nvSpPr>
        <dsp:cNvPr id="0" name=""/>
        <dsp:cNvSpPr/>
      </dsp:nvSpPr>
      <dsp:spPr>
        <a:xfrm rot="5400000">
          <a:off x="6671410" y="-1558245"/>
          <a:ext cx="279929" cy="6410706"/>
        </a:xfrm>
        <a:prstGeom prst="round2Same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6">
                  <a:lumMod val="50000"/>
                </a:schemeClr>
              </a:solidFill>
            </a:rPr>
            <a:t>60 months (5 years) combined (all institutions) term limit</a:t>
          </a:r>
        </a:p>
      </dsp:txBody>
      <dsp:txXfrm rot="-5400000">
        <a:off x="3606022" y="1520808"/>
        <a:ext cx="6397041" cy="252599"/>
      </dsp:txXfrm>
    </dsp:sp>
    <dsp:sp modelId="{2943DF5E-DCC7-4678-A246-739EAD5A54EC}">
      <dsp:nvSpPr>
        <dsp:cNvPr id="0" name=""/>
        <dsp:cNvSpPr/>
      </dsp:nvSpPr>
      <dsp:spPr>
        <a:xfrm>
          <a:off x="0" y="1472152"/>
          <a:ext cx="3606022" cy="349911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Maximum term</a:t>
          </a:r>
          <a:endParaRPr lang="en-US" sz="1700" kern="1200"/>
        </a:p>
      </dsp:txBody>
      <dsp:txXfrm>
        <a:off x="17081" y="1489233"/>
        <a:ext cx="3571860" cy="315749"/>
      </dsp:txXfrm>
    </dsp:sp>
    <dsp:sp modelId="{10BB004C-F048-4D88-845B-582F9179092A}">
      <dsp:nvSpPr>
        <dsp:cNvPr id="0" name=""/>
        <dsp:cNvSpPr/>
      </dsp:nvSpPr>
      <dsp:spPr>
        <a:xfrm rot="5400000">
          <a:off x="6671410" y="-1190837"/>
          <a:ext cx="279929" cy="6410706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2"/>
              </a:solidFill>
            </a:rPr>
            <a:t>Days, weeks, months, or years (up to 60-month term limit)</a:t>
          </a:r>
        </a:p>
      </dsp:txBody>
      <dsp:txXfrm rot="-5400000">
        <a:off x="3606022" y="1888216"/>
        <a:ext cx="6397041" cy="252599"/>
      </dsp:txXfrm>
    </dsp:sp>
    <dsp:sp modelId="{40EDEBDD-6437-4D55-AAE0-4CBED4D01E90}">
      <dsp:nvSpPr>
        <dsp:cNvPr id="0" name=""/>
        <dsp:cNvSpPr/>
      </dsp:nvSpPr>
      <dsp:spPr>
        <a:xfrm>
          <a:off x="0" y="1839559"/>
          <a:ext cx="3606022" cy="34991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Extensions</a:t>
          </a:r>
          <a:endParaRPr lang="en-US" sz="1700" kern="1200"/>
        </a:p>
      </dsp:txBody>
      <dsp:txXfrm>
        <a:off x="17081" y="1856640"/>
        <a:ext cx="3571860" cy="315749"/>
      </dsp:txXfrm>
    </dsp:sp>
    <dsp:sp modelId="{97CB0615-1805-470C-BC8F-8CEB1A782850}">
      <dsp:nvSpPr>
        <dsp:cNvPr id="0" name=""/>
        <dsp:cNvSpPr/>
      </dsp:nvSpPr>
      <dsp:spPr>
        <a:xfrm rot="5400000">
          <a:off x="6671410" y="-823430"/>
          <a:ext cx="279929" cy="641070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Policy exception approval for 6-year TOTAL term limit</a:t>
          </a:r>
        </a:p>
      </dsp:txBody>
      <dsp:txXfrm rot="-5400000">
        <a:off x="3606022" y="2255623"/>
        <a:ext cx="6397041" cy="252599"/>
      </dsp:txXfrm>
    </dsp:sp>
    <dsp:sp modelId="{61309409-0C95-4B3E-8F4B-D193A46DC7A2}">
      <dsp:nvSpPr>
        <dsp:cNvPr id="0" name=""/>
        <dsp:cNvSpPr/>
      </dsp:nvSpPr>
      <dsp:spPr>
        <a:xfrm>
          <a:off x="0" y="2206967"/>
          <a:ext cx="3606022" cy="34991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6th Training Year</a:t>
          </a:r>
          <a:endParaRPr lang="en-US" sz="1700" kern="1200"/>
        </a:p>
      </dsp:txBody>
      <dsp:txXfrm>
        <a:off x="17081" y="2224048"/>
        <a:ext cx="3571860" cy="315749"/>
      </dsp:txXfrm>
    </dsp:sp>
    <dsp:sp modelId="{426A37DB-53C7-484E-84BC-F15FAF59E51C}">
      <dsp:nvSpPr>
        <dsp:cNvPr id="0" name=""/>
        <dsp:cNvSpPr/>
      </dsp:nvSpPr>
      <dsp:spPr>
        <a:xfrm rot="5400000">
          <a:off x="6671410" y="-456022"/>
          <a:ext cx="279929" cy="6410706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hlinkClick xmlns:r="http://schemas.openxmlformats.org/officeDocument/2006/relationships" r:id="rId1"/>
            </a:rPr>
            <a:t>Minimum funding amount required</a:t>
          </a:r>
          <a:r>
            <a:rPr lang="en-US" sz="1800" kern="1200" dirty="0">
              <a:solidFill>
                <a:schemeClr val="accent4"/>
              </a:solidFill>
            </a:rPr>
            <a:t>, no maximum limit</a:t>
          </a:r>
        </a:p>
      </dsp:txBody>
      <dsp:txXfrm rot="-5400000">
        <a:off x="3606022" y="2623031"/>
        <a:ext cx="6397041" cy="252599"/>
      </dsp:txXfrm>
    </dsp:sp>
    <dsp:sp modelId="{57DB968F-4BEC-43AB-96ED-0B1E18AE4419}">
      <dsp:nvSpPr>
        <dsp:cNvPr id="0" name=""/>
        <dsp:cNvSpPr/>
      </dsp:nvSpPr>
      <dsp:spPr>
        <a:xfrm>
          <a:off x="0" y="2574374"/>
          <a:ext cx="3606022" cy="349911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Funding level</a:t>
          </a:r>
          <a:endParaRPr lang="en-US" sz="1700" kern="1200"/>
        </a:p>
      </dsp:txBody>
      <dsp:txXfrm>
        <a:off x="17081" y="2591455"/>
        <a:ext cx="3571860" cy="315749"/>
      </dsp:txXfrm>
    </dsp:sp>
    <dsp:sp modelId="{99F5EF32-4E3E-4D9D-8B16-86F54A9F5932}">
      <dsp:nvSpPr>
        <dsp:cNvPr id="0" name=""/>
        <dsp:cNvSpPr/>
      </dsp:nvSpPr>
      <dsp:spPr>
        <a:xfrm rot="5400000">
          <a:off x="6671410" y="-88615"/>
          <a:ext cx="279929" cy="6410706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5"/>
              </a:solidFill>
            </a:rPr>
            <a:t>Allowable department funds, research grants, training grants, or external fellowships, in any suitable combination of sources; postdocs </a:t>
          </a:r>
          <a:r>
            <a:rPr lang="en-US" sz="1200" b="1" i="1" kern="1200" dirty="0">
              <a:solidFill>
                <a:schemeClr val="accent5"/>
              </a:solidFill>
            </a:rPr>
            <a:t>cannot</a:t>
          </a:r>
          <a:r>
            <a:rPr lang="en-US" sz="1200" b="1" kern="1200" dirty="0">
              <a:solidFill>
                <a:schemeClr val="accent5"/>
              </a:solidFill>
            </a:rPr>
            <a:t> be self-supporting</a:t>
          </a:r>
        </a:p>
      </dsp:txBody>
      <dsp:txXfrm rot="-5400000">
        <a:off x="3606022" y="2990438"/>
        <a:ext cx="6397041" cy="252599"/>
      </dsp:txXfrm>
    </dsp:sp>
    <dsp:sp modelId="{7E67E7C3-61AB-4E26-BA02-A2A07EECAA4D}">
      <dsp:nvSpPr>
        <dsp:cNvPr id="0" name=""/>
        <dsp:cNvSpPr/>
      </dsp:nvSpPr>
      <dsp:spPr>
        <a:xfrm>
          <a:off x="0" y="2941782"/>
          <a:ext cx="3606022" cy="349911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Funding source</a:t>
          </a:r>
          <a:endParaRPr lang="en-US" sz="1700" kern="1200"/>
        </a:p>
      </dsp:txBody>
      <dsp:txXfrm>
        <a:off x="17081" y="2958863"/>
        <a:ext cx="3571860" cy="315749"/>
      </dsp:txXfrm>
    </dsp:sp>
    <dsp:sp modelId="{1C9422EA-287B-4C36-9BEF-7EE5E740AED1}">
      <dsp:nvSpPr>
        <dsp:cNvPr id="0" name=""/>
        <dsp:cNvSpPr/>
      </dsp:nvSpPr>
      <dsp:spPr>
        <a:xfrm rot="5400000">
          <a:off x="6671410" y="278792"/>
          <a:ext cx="279929" cy="6410706"/>
        </a:xfrm>
        <a:prstGeom prst="round2Same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6">
                  <a:lumMod val="50000"/>
                </a:schemeClr>
              </a:solidFill>
            </a:rPr>
            <a:t>Medical, dental, vision, disability, and leave benefits</a:t>
          </a:r>
        </a:p>
      </dsp:txBody>
      <dsp:txXfrm rot="-5400000">
        <a:off x="3606022" y="3357846"/>
        <a:ext cx="6397041" cy="252599"/>
      </dsp:txXfrm>
    </dsp:sp>
    <dsp:sp modelId="{2E1FED98-468D-4696-88EB-041472512BB3}">
      <dsp:nvSpPr>
        <dsp:cNvPr id="0" name=""/>
        <dsp:cNvSpPr/>
      </dsp:nvSpPr>
      <dsp:spPr>
        <a:xfrm>
          <a:off x="0" y="3309189"/>
          <a:ext cx="3606022" cy="349911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Benefits</a:t>
          </a:r>
          <a:endParaRPr lang="en-US" sz="1700" kern="1200"/>
        </a:p>
      </dsp:txBody>
      <dsp:txXfrm>
        <a:off x="17081" y="3326270"/>
        <a:ext cx="3571860" cy="315749"/>
      </dsp:txXfrm>
    </dsp:sp>
    <dsp:sp modelId="{EB89C228-51FA-46F7-A838-D846C8C6F77D}">
      <dsp:nvSpPr>
        <dsp:cNvPr id="0" name=""/>
        <dsp:cNvSpPr/>
      </dsp:nvSpPr>
      <dsp:spPr>
        <a:xfrm rot="5400000">
          <a:off x="6671410" y="646199"/>
          <a:ext cx="279929" cy="6410706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2"/>
              </a:solidFill>
            </a:rPr>
            <a:t>90-day maximum leave period</a:t>
          </a:r>
        </a:p>
      </dsp:txBody>
      <dsp:txXfrm rot="-5400000">
        <a:off x="3606022" y="3725253"/>
        <a:ext cx="6397041" cy="252599"/>
      </dsp:txXfrm>
    </dsp:sp>
    <dsp:sp modelId="{BDE4E25B-BA48-40B2-B56D-70D9B06BE09E}">
      <dsp:nvSpPr>
        <dsp:cNvPr id="0" name=""/>
        <dsp:cNvSpPr/>
      </dsp:nvSpPr>
      <dsp:spPr>
        <a:xfrm>
          <a:off x="0" y="3676597"/>
          <a:ext cx="3606022" cy="34991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Unpaid Leave</a:t>
          </a:r>
          <a:endParaRPr lang="en-US" sz="1700" kern="1200"/>
        </a:p>
      </dsp:txBody>
      <dsp:txXfrm>
        <a:off x="17081" y="3693678"/>
        <a:ext cx="3571860" cy="315749"/>
      </dsp:txXfrm>
    </dsp:sp>
    <dsp:sp modelId="{051B6253-FA85-4A76-85E4-6B19220ED4C6}">
      <dsp:nvSpPr>
        <dsp:cNvPr id="0" name=""/>
        <dsp:cNvSpPr/>
      </dsp:nvSpPr>
      <dsp:spPr>
        <a:xfrm rot="5400000">
          <a:off x="6671410" y="1013607"/>
          <a:ext cx="279929" cy="641070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Up to 30 days retroactive (valid work status required)</a:t>
          </a:r>
        </a:p>
      </dsp:txBody>
      <dsp:txXfrm rot="-5400000">
        <a:off x="3606022" y="4092661"/>
        <a:ext cx="6397041" cy="252599"/>
      </dsp:txXfrm>
    </dsp:sp>
    <dsp:sp modelId="{E9BB8392-5F40-4668-ADBE-E33EE4FF8D2A}">
      <dsp:nvSpPr>
        <dsp:cNvPr id="0" name=""/>
        <dsp:cNvSpPr/>
      </dsp:nvSpPr>
      <dsp:spPr>
        <a:xfrm>
          <a:off x="0" y="4044004"/>
          <a:ext cx="3606022" cy="34991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Start date</a:t>
          </a:r>
          <a:endParaRPr lang="en-US" sz="1700" kern="1200"/>
        </a:p>
      </dsp:txBody>
      <dsp:txXfrm>
        <a:off x="17081" y="4061085"/>
        <a:ext cx="3571860" cy="315749"/>
      </dsp:txXfrm>
    </dsp:sp>
  </dsp:spTree>
</dsp:drawing>
</file>

<file path=ppt/diagrams/drawing27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C26325-A12B-4333-BCD6-BCF781CF99DB}">
      <dsp:nvSpPr>
        <dsp:cNvPr id="0" name=""/>
        <dsp:cNvSpPr/>
      </dsp:nvSpPr>
      <dsp:spPr>
        <a:xfrm>
          <a:off x="0" y="414252"/>
          <a:ext cx="10007937" cy="403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678ADD6-2DA6-426C-85A7-71DB4FCE98FA}">
      <dsp:nvSpPr>
        <dsp:cNvPr id="0" name=""/>
        <dsp:cNvSpPr/>
      </dsp:nvSpPr>
      <dsp:spPr>
        <a:xfrm>
          <a:off x="500396" y="101770"/>
          <a:ext cx="9235424" cy="548642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793" tIns="0" rIns="264793" bIns="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kern="1200" dirty="0"/>
            <a:t>Appointment start and end dates </a:t>
          </a:r>
          <a:r>
            <a:rPr lang="en-US" sz="2000" b="1" i="1" kern="1200" dirty="0"/>
            <a:t>must match </a:t>
          </a:r>
          <a:r>
            <a:rPr lang="en-US" sz="2000" kern="1200" dirty="0"/>
            <a:t>DS-2019 program start and end dates </a:t>
          </a:r>
        </a:p>
      </dsp:txBody>
      <dsp:txXfrm>
        <a:off x="527178" y="128552"/>
        <a:ext cx="9181860" cy="495078"/>
      </dsp:txXfrm>
    </dsp:sp>
    <dsp:sp modelId="{8F87FE27-5AB6-4BE9-AB60-4B2DC4977AEF}">
      <dsp:nvSpPr>
        <dsp:cNvPr id="0" name=""/>
        <dsp:cNvSpPr/>
      </dsp:nvSpPr>
      <dsp:spPr>
        <a:xfrm>
          <a:off x="0" y="1216335"/>
          <a:ext cx="10007937" cy="2016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2790486"/>
              <a:satOff val="-15286"/>
              <a:lumOff val="4706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6727" tIns="333248" rIns="776727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4"/>
              </a:solidFill>
            </a:rPr>
            <a:t>When appointment/DS-2019 program do not equal one year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On the Recommendation form: Enter the annual funding amount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On the DS-2019 form: Enter the funding amount for program period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4"/>
              </a:solidFill>
            </a:rPr>
            <a:t>When external funding includes allowances beyond the annual funding amount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On the Recommendation form: Enter the annual funding amount only; do not include allowances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On the DS-2019 form: Enter funding amount for program period; okay to include allowances</a:t>
          </a:r>
        </a:p>
      </dsp:txBody>
      <dsp:txXfrm>
        <a:off x="0" y="1216335"/>
        <a:ext cx="10007937" cy="2016000"/>
      </dsp:txXfrm>
    </dsp:sp>
    <dsp:sp modelId="{CA9A0816-6432-45C7-B83D-CB477E6A26A2}">
      <dsp:nvSpPr>
        <dsp:cNvPr id="0" name=""/>
        <dsp:cNvSpPr/>
      </dsp:nvSpPr>
      <dsp:spPr>
        <a:xfrm>
          <a:off x="500396" y="903852"/>
          <a:ext cx="9235424" cy="548642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793" tIns="0" rIns="264793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kern="1200" dirty="0"/>
            <a:t>DS-2019 funding total must match annual funding reported to OPA, </a:t>
          </a:r>
          <a:r>
            <a:rPr lang="en-US" sz="2000" b="1" i="1" kern="1200" dirty="0"/>
            <a:t>EXCEPT WHEN</a:t>
          </a:r>
          <a:r>
            <a:rPr lang="en-US" sz="2000" b="1" kern="1200" dirty="0"/>
            <a:t>:</a:t>
          </a:r>
          <a:endParaRPr lang="en-US" sz="2000" kern="1200" dirty="0"/>
        </a:p>
      </dsp:txBody>
      <dsp:txXfrm>
        <a:off x="527178" y="930634"/>
        <a:ext cx="9181860" cy="495078"/>
      </dsp:txXfrm>
    </dsp:sp>
    <dsp:sp modelId="{BE5D783E-CEC0-442E-8A47-CCC0A31443B6}">
      <dsp:nvSpPr>
        <dsp:cNvPr id="0" name=""/>
        <dsp:cNvSpPr/>
      </dsp:nvSpPr>
      <dsp:spPr>
        <a:xfrm>
          <a:off x="0" y="3554895"/>
          <a:ext cx="10007937" cy="5922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6727" tIns="333248" rIns="776727" bIns="85344" numCol="1" spcCol="1270" anchor="t" anchorCtr="0">
          <a:noAutofit/>
        </a:bodyPr>
        <a:lstStyle/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200" b="1" kern="1200" dirty="0"/>
        </a:p>
      </dsp:txBody>
      <dsp:txXfrm>
        <a:off x="0" y="3554895"/>
        <a:ext cx="10007937" cy="592200"/>
      </dsp:txXfrm>
    </dsp:sp>
    <dsp:sp modelId="{B5034FA5-6E98-485A-B03B-C87B1A6497AD}">
      <dsp:nvSpPr>
        <dsp:cNvPr id="0" name=""/>
        <dsp:cNvSpPr/>
      </dsp:nvSpPr>
      <dsp:spPr>
        <a:xfrm>
          <a:off x="500396" y="3318735"/>
          <a:ext cx="9235424" cy="47232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793" tIns="0" rIns="264793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0" kern="1200" dirty="0"/>
            <a:t>Recommendation and DS-2019 forms </a:t>
          </a:r>
          <a:r>
            <a:rPr lang="en-US" sz="2000" kern="1200" dirty="0"/>
            <a:t>are </a:t>
          </a:r>
          <a:r>
            <a:rPr lang="en-US" sz="2000" b="1" i="1" kern="1200" dirty="0"/>
            <a:t>submitted concurrently </a:t>
          </a:r>
          <a:r>
            <a:rPr lang="en-US" sz="2000" kern="1200" dirty="0"/>
            <a:t>to OPA</a:t>
          </a:r>
        </a:p>
      </dsp:txBody>
      <dsp:txXfrm>
        <a:off x="523453" y="3341792"/>
        <a:ext cx="9189310" cy="426206"/>
      </dsp:txXfrm>
    </dsp:sp>
  </dsp:spTree>
</dsp:drawing>
</file>

<file path=ppt/diagrams/drawing27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F79CE2-6D71-4791-9C2D-DA306655E371}">
      <dsp:nvSpPr>
        <dsp:cNvPr id="0" name=""/>
        <dsp:cNvSpPr/>
      </dsp:nvSpPr>
      <dsp:spPr>
        <a:xfrm>
          <a:off x="0" y="0"/>
          <a:ext cx="10051898" cy="92265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Conditional J-1 Visa / DS-2019 Approval Guidelines</a:t>
          </a:r>
          <a:endParaRPr lang="en-US" sz="2300" kern="1200" dirty="0"/>
        </a:p>
      </dsp:txBody>
      <dsp:txXfrm>
        <a:off x="45040" y="45040"/>
        <a:ext cx="9961818" cy="832574"/>
      </dsp:txXfrm>
    </dsp:sp>
  </dsp:spTree>
</dsp:drawing>
</file>

<file path=ppt/diagrams/drawing27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9D79FE-CCDE-4544-9E33-D021A76860B7}">
      <dsp:nvSpPr>
        <dsp:cNvPr id="0" name=""/>
        <dsp:cNvSpPr/>
      </dsp:nvSpPr>
      <dsp:spPr>
        <a:xfrm>
          <a:off x="0" y="74546"/>
          <a:ext cx="10051898" cy="83537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To facilitate visa processing, OPA may review for a conditional DS-2019 approval in advance of the appointment approval, with  </a:t>
          </a:r>
        </a:p>
      </dsp:txBody>
      <dsp:txXfrm>
        <a:off x="40780" y="115326"/>
        <a:ext cx="9970338" cy="753819"/>
      </dsp:txXfrm>
    </dsp:sp>
    <dsp:sp modelId="{5A119E94-2581-4E57-8114-7A42E46A1313}">
      <dsp:nvSpPr>
        <dsp:cNvPr id="0" name=""/>
        <dsp:cNvSpPr/>
      </dsp:nvSpPr>
      <dsp:spPr>
        <a:xfrm>
          <a:off x="0" y="909926"/>
          <a:ext cx="10051898" cy="24343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9148" tIns="26670" rIns="149352" bIns="2667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Select the Conditional Approval of DS-2019 checkbox on the Recommendation form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Letter of Completion must provide a statement of progress toward degree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Letter must provide an anticipated date of degree conferral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If proof of degree is not provided on or before the postdoc appointment start date</a:t>
          </a:r>
          <a:r>
            <a:rPr lang="en-US" sz="1600" kern="1200" dirty="0">
              <a:solidFill>
                <a:schemeClr val="accent3"/>
              </a:solidFill>
            </a:rPr>
            <a:t>: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The appointment CANNOT start; Postdoc Admin must delay the start date, OR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The Candidate must be appointed as a Visiting Student Researcher (VSR) or other appropriate status until proof of degree is provided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Information on Visiting Student Researcher status can be found at: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hlinkClick xmlns:r="http://schemas.openxmlformats.org/officeDocument/2006/relationships" r:id="rId1"/>
            </a:rPr>
            <a:t>GAP policy (Section 1.3)</a:t>
          </a:r>
          <a:r>
            <a:rPr lang="en-US" sz="1600" b="0" kern="1200" dirty="0"/>
            <a:t>;</a:t>
          </a:r>
          <a:r>
            <a:rPr lang="en-US" sz="1600" b="1" kern="1200" dirty="0"/>
            <a:t> </a:t>
          </a:r>
          <a:r>
            <a:rPr lang="en-US" sz="1600" b="1" kern="1200" dirty="0">
              <a:hlinkClick xmlns:r="http://schemas.openxmlformats.org/officeDocument/2006/relationships" r:id="rId2"/>
            </a:rPr>
            <a:t>RPH policy</a:t>
          </a:r>
          <a:r>
            <a:rPr lang="en-US" sz="1600" b="0" kern="1200" dirty="0"/>
            <a:t>;</a:t>
          </a:r>
          <a:r>
            <a:rPr lang="en-US" sz="1600" b="1" kern="1200" dirty="0"/>
            <a:t> </a:t>
          </a:r>
          <a:r>
            <a:rPr lang="en-US" sz="1600" b="1" kern="1200" dirty="0">
              <a:hlinkClick xmlns:r="http://schemas.openxmlformats.org/officeDocument/2006/relationships" r:id="rId3"/>
            </a:rPr>
            <a:t>Registrar's Office page</a:t>
          </a:r>
          <a:endParaRPr lang="en-US" sz="1600" b="1" kern="1200" dirty="0"/>
        </a:p>
      </dsp:txBody>
      <dsp:txXfrm>
        <a:off x="0" y="909926"/>
        <a:ext cx="10051898" cy="2434320"/>
      </dsp:txXfrm>
    </dsp:sp>
    <dsp:sp modelId="{7C14CA7B-B9C0-4F26-8901-4672456C5478}">
      <dsp:nvSpPr>
        <dsp:cNvPr id="0" name=""/>
        <dsp:cNvSpPr/>
      </dsp:nvSpPr>
      <dsp:spPr>
        <a:xfrm>
          <a:off x="0" y="3344246"/>
          <a:ext cx="10051898" cy="83537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Conditional approval of the DS-2019 is NOT available when the PhD institution has an extended dissertation evaluation process</a:t>
          </a:r>
        </a:p>
      </dsp:txBody>
      <dsp:txXfrm>
        <a:off x="40780" y="3385026"/>
        <a:ext cx="9970338" cy="753819"/>
      </dsp:txXfrm>
    </dsp:sp>
  </dsp:spTree>
</dsp:drawing>
</file>

<file path=ppt/diagrams/drawing27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588272-220B-4FB9-B6F3-43AB96F1CCBC}">
      <dsp:nvSpPr>
        <dsp:cNvPr id="0" name=""/>
        <dsp:cNvSpPr/>
      </dsp:nvSpPr>
      <dsp:spPr>
        <a:xfrm>
          <a:off x="0" y="72"/>
          <a:ext cx="10025521" cy="88682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F1 OPT and H-1B visa</a:t>
          </a:r>
          <a:endParaRPr lang="en-US" sz="2400" kern="1200" dirty="0"/>
        </a:p>
      </dsp:txBody>
      <dsp:txXfrm>
        <a:off x="43291" y="43363"/>
        <a:ext cx="9938939" cy="800241"/>
      </dsp:txXfrm>
    </dsp:sp>
  </dsp:spTree>
</dsp:drawing>
</file>

<file path=ppt/diagrams/drawing27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FC009C3-A007-4D78-B952-9A137902814E}">
      <dsp:nvSpPr>
        <dsp:cNvPr id="0" name=""/>
        <dsp:cNvSpPr/>
      </dsp:nvSpPr>
      <dsp:spPr>
        <a:xfrm>
          <a:off x="0" y="0"/>
          <a:ext cx="4588196" cy="4251961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u="sng" kern="1200" dirty="0">
              <a:solidFill>
                <a:schemeClr val="accent2"/>
              </a:solidFill>
            </a:rPr>
            <a:t>F1 OPT 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>
              <a:solidFill>
                <a:schemeClr val="accent2"/>
              </a:solidFill>
            </a:rPr>
            <a:t>with Employment Authorization (EAD) Card</a:t>
          </a:r>
          <a:r>
            <a:rPr lang="en-US" sz="2300" b="1" kern="1200" dirty="0"/>
            <a:t>	</a:t>
          </a:r>
          <a:endParaRPr lang="en-US" sz="2300" kern="1200" dirty="0"/>
        </a:p>
      </dsp:txBody>
      <dsp:txXfrm>
        <a:off x="0" y="0"/>
        <a:ext cx="4588196" cy="1275588"/>
      </dsp:txXfrm>
    </dsp:sp>
    <dsp:sp modelId="{5C10BDB6-69A3-4912-ADDD-10255279EBA3}">
      <dsp:nvSpPr>
        <dsp:cNvPr id="0" name=""/>
        <dsp:cNvSpPr/>
      </dsp:nvSpPr>
      <dsp:spPr>
        <a:xfrm>
          <a:off x="458819" y="1275951"/>
          <a:ext cx="3670556" cy="83534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applies for EAD Card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Stanford is not involved in process</a:t>
          </a:r>
        </a:p>
      </dsp:txBody>
      <dsp:txXfrm>
        <a:off x="483285" y="1300417"/>
        <a:ext cx="3621624" cy="786408"/>
      </dsp:txXfrm>
    </dsp:sp>
    <dsp:sp modelId="{9D4B5CEF-6282-4452-9925-B097A0219F64}">
      <dsp:nvSpPr>
        <dsp:cNvPr id="0" name=""/>
        <dsp:cNvSpPr/>
      </dsp:nvSpPr>
      <dsp:spPr>
        <a:xfrm>
          <a:off x="458819" y="2239805"/>
          <a:ext cx="3670556" cy="83534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uploads PDF copy of card to the Data form</a:t>
          </a:r>
        </a:p>
      </dsp:txBody>
      <dsp:txXfrm>
        <a:off x="483285" y="2264271"/>
        <a:ext cx="3621624" cy="786408"/>
      </dsp:txXfrm>
    </dsp:sp>
    <dsp:sp modelId="{12E7420D-B044-4EA0-AD7C-3ECC68F5D6EC}">
      <dsp:nvSpPr>
        <dsp:cNvPr id="0" name=""/>
        <dsp:cNvSpPr/>
      </dsp:nvSpPr>
      <dsp:spPr>
        <a:xfrm>
          <a:off x="458819" y="3203659"/>
          <a:ext cx="3670556" cy="83534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560" tIns="26670" rIns="35560" bIns="2667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Appointment approved with copy of the EAD application or receipt if card isn’t available yet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Postdoc Admin uploads EAD card when available later</a:t>
          </a:r>
        </a:p>
      </dsp:txBody>
      <dsp:txXfrm>
        <a:off x="483285" y="3228125"/>
        <a:ext cx="3621624" cy="786408"/>
      </dsp:txXfrm>
    </dsp:sp>
  </dsp:spTree>
</dsp:drawing>
</file>

<file path=ppt/diagrams/drawing27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5EE7C65-0A84-4FD5-BDD0-FCBB5452B82E}">
      <dsp:nvSpPr>
        <dsp:cNvPr id="0" name=""/>
        <dsp:cNvSpPr/>
      </dsp:nvSpPr>
      <dsp:spPr>
        <a:xfrm>
          <a:off x="4996" y="0"/>
          <a:ext cx="5111486" cy="4251959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u="sng" kern="1200" dirty="0">
              <a:solidFill>
                <a:schemeClr val="accent2"/>
              </a:solidFill>
            </a:rPr>
            <a:t>H-1B Visa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800" u="sng" kern="1200" dirty="0">
            <a:solidFill>
              <a:schemeClr val="accent2"/>
            </a:solidFill>
          </a:endParaRPr>
        </a:p>
      </dsp:txBody>
      <dsp:txXfrm>
        <a:off x="4996" y="0"/>
        <a:ext cx="5111486" cy="1275587"/>
      </dsp:txXfrm>
    </dsp:sp>
    <dsp:sp modelId="{D62F8709-C18D-42CA-8D62-826C7AA0A0ED}">
      <dsp:nvSpPr>
        <dsp:cNvPr id="0" name=""/>
        <dsp:cNvSpPr/>
      </dsp:nvSpPr>
      <dsp:spPr>
        <a:xfrm>
          <a:off x="495368" y="933807"/>
          <a:ext cx="4089189" cy="37589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Requires an approved policy exception</a:t>
          </a:r>
        </a:p>
      </dsp:txBody>
      <dsp:txXfrm>
        <a:off x="506378" y="944817"/>
        <a:ext cx="4067169" cy="353874"/>
      </dsp:txXfrm>
    </dsp:sp>
    <dsp:sp modelId="{11ECE180-1A00-4B0E-BEE1-208F86501A64}">
      <dsp:nvSpPr>
        <dsp:cNvPr id="0" name=""/>
        <dsp:cNvSpPr/>
      </dsp:nvSpPr>
      <dsp:spPr>
        <a:xfrm>
          <a:off x="513646" y="1407032"/>
          <a:ext cx="4089189" cy="36565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Postdoc must meet H-1B visa eligibility criteria</a:t>
          </a:r>
        </a:p>
      </dsp:txBody>
      <dsp:txXfrm>
        <a:off x="524356" y="1417742"/>
        <a:ext cx="4067769" cy="344231"/>
      </dsp:txXfrm>
    </dsp:sp>
    <dsp:sp modelId="{3993AF71-DAB6-47A8-B66F-458F81E12B91}">
      <dsp:nvSpPr>
        <dsp:cNvPr id="0" name=""/>
        <dsp:cNvSpPr/>
      </dsp:nvSpPr>
      <dsp:spPr>
        <a:xfrm>
          <a:off x="568523" y="1893140"/>
          <a:ext cx="4089189" cy="38147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0640" tIns="30480" rIns="40640" bIns="3048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Postdoc MUST be paid salary; </a:t>
          </a:r>
          <a:r>
            <a:rPr lang="en-US" sz="1200" kern="1200" dirty="0"/>
            <a:t>stipend, fellowship, and outside funding are NOT permitted</a:t>
          </a:r>
          <a:endParaRPr lang="en-US" sz="1600" kern="1200" dirty="0"/>
        </a:p>
      </dsp:txBody>
      <dsp:txXfrm>
        <a:off x="579696" y="1904313"/>
        <a:ext cx="4066843" cy="359125"/>
      </dsp:txXfrm>
    </dsp:sp>
    <dsp:sp modelId="{A09FA66E-16A6-4FE9-8E29-298442E18BFB}">
      <dsp:nvSpPr>
        <dsp:cNvPr id="0" name=""/>
        <dsp:cNvSpPr/>
      </dsp:nvSpPr>
      <dsp:spPr>
        <a:xfrm>
          <a:off x="541085" y="2378006"/>
          <a:ext cx="4089189" cy="39975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More complex processing</a:t>
          </a:r>
        </a:p>
      </dsp:txBody>
      <dsp:txXfrm>
        <a:off x="552793" y="2389714"/>
        <a:ext cx="4065773" cy="376339"/>
      </dsp:txXfrm>
    </dsp:sp>
    <dsp:sp modelId="{14E6B3FE-5DFF-4DFA-A637-87EBB8445F23}">
      <dsp:nvSpPr>
        <dsp:cNvPr id="0" name=""/>
        <dsp:cNvSpPr/>
      </dsp:nvSpPr>
      <dsp:spPr>
        <a:xfrm>
          <a:off x="522806" y="2868169"/>
          <a:ext cx="4089189" cy="43405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More expensive for PI</a:t>
          </a:r>
        </a:p>
      </dsp:txBody>
      <dsp:txXfrm>
        <a:off x="535519" y="2880882"/>
        <a:ext cx="4063763" cy="408625"/>
      </dsp:txXfrm>
    </dsp:sp>
    <dsp:sp modelId="{DC4BAA4E-45DF-4279-8B0F-361ABC2A92BE}">
      <dsp:nvSpPr>
        <dsp:cNvPr id="0" name=""/>
        <dsp:cNvSpPr/>
      </dsp:nvSpPr>
      <dsp:spPr>
        <a:xfrm>
          <a:off x="513646" y="3409212"/>
          <a:ext cx="4089189" cy="36576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Conveys other responsibilities to PI</a:t>
          </a:r>
        </a:p>
      </dsp:txBody>
      <dsp:txXfrm>
        <a:off x="524359" y="3419925"/>
        <a:ext cx="4067763" cy="344334"/>
      </dsp:txXfrm>
    </dsp:sp>
    <dsp:sp modelId="{AAAC3CBD-6078-428D-A8A2-0573932E941F}">
      <dsp:nvSpPr>
        <dsp:cNvPr id="0" name=""/>
        <dsp:cNvSpPr/>
      </dsp:nvSpPr>
      <dsp:spPr>
        <a:xfrm>
          <a:off x="513646" y="3864871"/>
          <a:ext cx="4089189" cy="22772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2860" rIns="3048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hlinkClick xmlns:r="http://schemas.openxmlformats.org/officeDocument/2006/relationships" r:id="rId1"/>
            </a:rPr>
            <a:t>H-1B Visa Process, Guidelines, and Required Documents </a:t>
          </a:r>
          <a:endParaRPr lang="en-US" sz="1200" b="1" kern="1200" dirty="0"/>
        </a:p>
      </dsp:txBody>
      <dsp:txXfrm>
        <a:off x="520316" y="3871541"/>
        <a:ext cx="4075849" cy="214387"/>
      </dsp:txXfrm>
    </dsp:sp>
  </dsp:spTree>
</dsp:drawing>
</file>

<file path=ppt/diagrams/drawing27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2BB9750-308C-443B-A1DD-EA5A4A5F155B}">
      <dsp:nvSpPr>
        <dsp:cNvPr id="0" name=""/>
        <dsp:cNvSpPr/>
      </dsp:nvSpPr>
      <dsp:spPr>
        <a:xfrm>
          <a:off x="0" y="18449"/>
          <a:ext cx="10058399" cy="384930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9070" tIns="179070" rIns="179070" bIns="179070" numCol="1" spcCol="1270" anchor="ctr" anchorCtr="0">
          <a:noAutofit/>
        </a:bodyPr>
        <a:lstStyle/>
        <a:p>
          <a:pPr marL="0" lvl="0" indent="0" algn="l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b="1" i="1" kern="1200" baseline="0"/>
            <a:t>New Appointment</a:t>
          </a:r>
          <a:endParaRPr lang="en-US" sz="4700" kern="1200"/>
        </a:p>
      </dsp:txBody>
      <dsp:txXfrm>
        <a:off x="2501561" y="1155775"/>
        <a:ext cx="4315798" cy="1702424"/>
      </dsp:txXfrm>
    </dsp:sp>
  </dsp:spTree>
</dsp:drawing>
</file>

<file path=ppt/diagrams/drawing27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06ABB2-C2CF-4FA5-8D55-4AB359BDF518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Postdoc Admin: Salary and Stipend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0556CFAD-122E-4732-A770-45AC2911F4D1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2A4BAB3-4484-4929-871A-71B2B8DEF56F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49C0FD5-8D11-48BC-A762-88D2184B550D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6A94282-57A5-4A1D-9B48-C3CFEFDD2AFF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597D4DB-1084-4EED-A53B-F3499AACEB62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A668139-1A2D-4E0C-9D97-1743B04E55BE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ED8C01B-23CD-4F37-BB9D-F498E8FB0FBE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7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5AE48A-59A3-431E-AD99-BC2C99EF1815}">
      <dsp:nvSpPr>
        <dsp:cNvPr id="0" name=""/>
        <dsp:cNvSpPr/>
      </dsp:nvSpPr>
      <dsp:spPr>
        <a:xfrm>
          <a:off x="0" y="153"/>
          <a:ext cx="10025521" cy="9058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Paying Postdocs</a:t>
          </a:r>
          <a:endParaRPr lang="en-US" sz="2400" kern="1200" dirty="0"/>
        </a:p>
      </dsp:txBody>
      <dsp:txXfrm>
        <a:off x="44220" y="44373"/>
        <a:ext cx="9937081" cy="817418"/>
      </dsp:txXfrm>
    </dsp:sp>
  </dsp:spTree>
</dsp:drawing>
</file>

<file path=ppt/diagrams/drawing27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81D704-1CEF-435E-857B-A45FD899A6A0}">
      <dsp:nvSpPr>
        <dsp:cNvPr id="0" name=""/>
        <dsp:cNvSpPr/>
      </dsp:nvSpPr>
      <dsp:spPr>
        <a:xfrm>
          <a:off x="0" y="68246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Postdocs are paid through Graduate Financial Support (GFS)</a:t>
          </a:r>
        </a:p>
      </dsp:txBody>
      <dsp:txXfrm>
        <a:off x="25585" y="93831"/>
        <a:ext cx="9974351" cy="472939"/>
      </dsp:txXfrm>
    </dsp:sp>
    <dsp:sp modelId="{998381B7-C931-4D6B-81EF-F7811B0A47CE}">
      <dsp:nvSpPr>
        <dsp:cNvPr id="0" name=""/>
        <dsp:cNvSpPr/>
      </dsp:nvSpPr>
      <dsp:spPr>
        <a:xfrm>
          <a:off x="0" y="632675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-1116194"/>
                <a:satOff val="-6114"/>
                <a:lumOff val="1882"/>
                <a:alphaOff val="0"/>
                <a:shade val="85000"/>
                <a:satMod val="130000"/>
              </a:schemeClr>
            </a:gs>
            <a:gs pos="34000">
              <a:schemeClr val="accent3">
                <a:hueOff val="-1116194"/>
                <a:satOff val="-6114"/>
                <a:lumOff val="1882"/>
                <a:alphaOff val="0"/>
                <a:shade val="87000"/>
                <a:satMod val="125000"/>
              </a:schemeClr>
            </a:gs>
            <a:gs pos="70000">
              <a:schemeClr val="accent3">
                <a:hueOff val="-1116194"/>
                <a:satOff val="-6114"/>
                <a:lumOff val="188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1116194"/>
                <a:satOff val="-6114"/>
                <a:lumOff val="188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dirty="0"/>
            <a:t>GFS Mail Code is where the pay stub is sent for stipend-paid postdocs and where the paycheck is sent (if direct deposit is not yet set up)</a:t>
          </a:r>
        </a:p>
      </dsp:txBody>
      <dsp:txXfrm>
        <a:off x="25585" y="658260"/>
        <a:ext cx="9974351" cy="472939"/>
      </dsp:txXfrm>
    </dsp:sp>
    <dsp:sp modelId="{41D5725D-FDA7-4761-A4CC-ED956400BF68}">
      <dsp:nvSpPr>
        <dsp:cNvPr id="0" name=""/>
        <dsp:cNvSpPr/>
      </dsp:nvSpPr>
      <dsp:spPr>
        <a:xfrm>
          <a:off x="0" y="1197104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-2232389"/>
                <a:satOff val="-12228"/>
                <a:lumOff val="3765"/>
                <a:alphaOff val="0"/>
                <a:shade val="85000"/>
                <a:satMod val="130000"/>
              </a:schemeClr>
            </a:gs>
            <a:gs pos="34000">
              <a:schemeClr val="accent3">
                <a:hueOff val="-2232389"/>
                <a:satOff val="-12228"/>
                <a:lumOff val="3765"/>
                <a:alphaOff val="0"/>
                <a:shade val="87000"/>
                <a:satMod val="125000"/>
              </a:schemeClr>
            </a:gs>
            <a:gs pos="70000">
              <a:schemeClr val="accent3">
                <a:hueOff val="-2232389"/>
                <a:satOff val="-12228"/>
                <a:lumOff val="3765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232389"/>
                <a:satOff val="-12228"/>
                <a:lumOff val="3765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Postdocs should sign-up for direct deposit as soon as possible after 1</a:t>
          </a:r>
          <a:r>
            <a:rPr lang="en-US" sz="1400" kern="1200" baseline="30000"/>
            <a:t>st</a:t>
          </a:r>
          <a:r>
            <a:rPr lang="en-US" sz="1400" kern="1200"/>
            <a:t> paycheck is issued</a:t>
          </a:r>
        </a:p>
      </dsp:txBody>
      <dsp:txXfrm>
        <a:off x="25585" y="1222689"/>
        <a:ext cx="9974351" cy="472939"/>
      </dsp:txXfrm>
    </dsp:sp>
    <dsp:sp modelId="{C0BEEDE5-ABF7-4EFE-979C-89014D303250}">
      <dsp:nvSpPr>
        <dsp:cNvPr id="0" name=""/>
        <dsp:cNvSpPr/>
      </dsp:nvSpPr>
      <dsp:spPr>
        <a:xfrm>
          <a:off x="0" y="1771441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-3348583"/>
                <a:satOff val="-18343"/>
                <a:lumOff val="5647"/>
                <a:alphaOff val="0"/>
                <a:shade val="85000"/>
                <a:satMod val="130000"/>
              </a:schemeClr>
            </a:gs>
            <a:gs pos="34000">
              <a:schemeClr val="accent3">
                <a:hueOff val="-3348583"/>
                <a:satOff val="-18343"/>
                <a:lumOff val="5647"/>
                <a:alphaOff val="0"/>
                <a:shade val="87000"/>
                <a:satMod val="125000"/>
              </a:schemeClr>
            </a:gs>
            <a:gs pos="70000">
              <a:schemeClr val="accent3">
                <a:hueOff val="-3348583"/>
                <a:satOff val="-18343"/>
                <a:lumOff val="5647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3348583"/>
                <a:satOff val="-18343"/>
                <a:lumOff val="5647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dirty="0"/>
            <a:t>Live pay checks are sent to the GFS mail code location</a:t>
          </a:r>
        </a:p>
      </dsp:txBody>
      <dsp:txXfrm>
        <a:off x="25585" y="1797026"/>
        <a:ext cx="9974351" cy="472939"/>
      </dsp:txXfrm>
    </dsp:sp>
    <dsp:sp modelId="{AB7D60CE-6D6A-484A-B7F2-2228F5CA9989}">
      <dsp:nvSpPr>
        <dsp:cNvPr id="0" name=""/>
        <dsp:cNvSpPr/>
      </dsp:nvSpPr>
      <dsp:spPr>
        <a:xfrm>
          <a:off x="0" y="2285643"/>
          <a:ext cx="10025521" cy="4057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310" tIns="15240" rIns="85344" bIns="15240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Postdocs can’t change where checks are sent by changing the mailing address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They must contact their GFS Administrator to change the GFS mail code</a:t>
          </a:r>
        </a:p>
      </dsp:txBody>
      <dsp:txXfrm>
        <a:off x="0" y="2285643"/>
        <a:ext cx="10025521" cy="405720"/>
      </dsp:txXfrm>
    </dsp:sp>
    <dsp:sp modelId="{FCFE9DFC-A2DD-481F-9AB3-FF28347114C1}">
      <dsp:nvSpPr>
        <dsp:cNvPr id="0" name=""/>
        <dsp:cNvSpPr/>
      </dsp:nvSpPr>
      <dsp:spPr>
        <a:xfrm>
          <a:off x="0" y="2691363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-4464777"/>
                <a:satOff val="-24457"/>
                <a:lumOff val="7530"/>
                <a:alphaOff val="0"/>
                <a:shade val="85000"/>
                <a:satMod val="130000"/>
              </a:schemeClr>
            </a:gs>
            <a:gs pos="34000">
              <a:schemeClr val="accent3">
                <a:hueOff val="-4464777"/>
                <a:satOff val="-24457"/>
                <a:lumOff val="7530"/>
                <a:alphaOff val="0"/>
                <a:shade val="87000"/>
                <a:satMod val="125000"/>
              </a:schemeClr>
            </a:gs>
            <a:gs pos="70000">
              <a:schemeClr val="accent3">
                <a:hueOff val="-4464777"/>
                <a:satOff val="-24457"/>
                <a:lumOff val="753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4464777"/>
                <a:satOff val="-24457"/>
                <a:lumOff val="753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dirty="0"/>
            <a:t>Postdocs MUST check Axess to ensure they have a local mailing address listed</a:t>
          </a:r>
        </a:p>
      </dsp:txBody>
      <dsp:txXfrm>
        <a:off x="25585" y="2716948"/>
        <a:ext cx="9974351" cy="472939"/>
      </dsp:txXfrm>
    </dsp:sp>
    <dsp:sp modelId="{139BFE13-7DD9-4373-87D8-55E10B53F409}">
      <dsp:nvSpPr>
        <dsp:cNvPr id="0" name=""/>
        <dsp:cNvSpPr/>
      </dsp:nvSpPr>
      <dsp:spPr>
        <a:xfrm>
          <a:off x="0" y="3215472"/>
          <a:ext cx="10025521" cy="4057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310" tIns="15240" rIns="85344" bIns="15240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SEVIS requires international postdocs to list their foreign address as home address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If no local mailing address is listed the W2 document will be sent to the home address (outside of U.S. for international scholars)</a:t>
          </a:r>
        </a:p>
      </dsp:txBody>
      <dsp:txXfrm>
        <a:off x="0" y="3215472"/>
        <a:ext cx="10025521" cy="405720"/>
      </dsp:txXfrm>
    </dsp:sp>
    <dsp:sp modelId="{DFBCB273-8222-4140-8115-4984ED109A43}">
      <dsp:nvSpPr>
        <dsp:cNvPr id="0" name=""/>
        <dsp:cNvSpPr/>
      </dsp:nvSpPr>
      <dsp:spPr>
        <a:xfrm>
          <a:off x="0" y="3621192"/>
          <a:ext cx="10025521" cy="52410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Review Gateway to Financial Activities:</a:t>
          </a:r>
        </a:p>
      </dsp:txBody>
      <dsp:txXfrm>
        <a:off x="25585" y="3646777"/>
        <a:ext cx="9974351" cy="472939"/>
      </dsp:txXfrm>
    </dsp:sp>
    <dsp:sp modelId="{64376400-0D17-4A67-B3B9-B78382FC07C0}">
      <dsp:nvSpPr>
        <dsp:cNvPr id="0" name=""/>
        <dsp:cNvSpPr/>
      </dsp:nvSpPr>
      <dsp:spPr>
        <a:xfrm>
          <a:off x="0" y="4145301"/>
          <a:ext cx="10025521" cy="37674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310" tIns="17780" rIns="99568" bIns="17780" numCol="1" spcCol="1270" anchor="t" anchorCtr="0">
          <a:noAutofit/>
        </a:bodyPr>
        <a:lstStyle/>
        <a:p>
          <a:pPr marL="57150" lvl="1" indent="-57150" algn="ctr" defTabSz="4889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endParaRPr lang="en-US" sz="1100" b="1" kern="1200" dirty="0"/>
        </a:p>
        <a:p>
          <a:pPr marL="57150" lvl="1" indent="-57150" algn="ctr" defTabSz="4889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100" b="1" kern="1200" dirty="0">
              <a:hlinkClick xmlns:r="http://schemas.openxmlformats.org/officeDocument/2006/relationships" r:id="rId1"/>
            </a:rPr>
            <a:t>http://web.stanford.edu/group/fms/fingate/staff/payadmin/payadmin_student.html</a:t>
          </a:r>
          <a:endParaRPr lang="en-US" sz="1100" b="1" kern="1200" dirty="0"/>
        </a:p>
      </dsp:txBody>
      <dsp:txXfrm>
        <a:off x="0" y="4145301"/>
        <a:ext cx="10025521" cy="376740"/>
      </dsp:txXfrm>
    </dsp:sp>
  </dsp:spTree>
</dsp:drawing>
</file>

<file path=ppt/diagrams/drawing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B15D7F1-7DA1-4AA7-82BD-E387CB7BD32C}">
      <dsp:nvSpPr>
        <dsp:cNvPr id="0" name=""/>
        <dsp:cNvSpPr/>
      </dsp:nvSpPr>
      <dsp:spPr>
        <a:xfrm>
          <a:off x="0" y="0"/>
          <a:ext cx="10025521" cy="8075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Appointment Processing Timelines</a:t>
          </a:r>
          <a:endParaRPr lang="en-US" sz="2400" kern="1200" dirty="0"/>
        </a:p>
      </dsp:txBody>
      <dsp:txXfrm>
        <a:off x="39424" y="39424"/>
        <a:ext cx="9946673" cy="728751"/>
      </dsp:txXfrm>
    </dsp:sp>
  </dsp:spTree>
</dsp:drawing>
</file>

<file path=ppt/diagrams/drawing28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B74CA5E-AA7C-431B-893D-F566097F6536}">
      <dsp:nvSpPr>
        <dsp:cNvPr id="0" name=""/>
        <dsp:cNvSpPr/>
      </dsp:nvSpPr>
      <dsp:spPr>
        <a:xfrm>
          <a:off x="0" y="526"/>
          <a:ext cx="9959546" cy="9080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Paying Postdocs</a:t>
          </a:r>
          <a:endParaRPr lang="en-US" sz="2400" kern="1200" dirty="0"/>
        </a:p>
      </dsp:txBody>
      <dsp:txXfrm>
        <a:off x="44330" y="44856"/>
        <a:ext cx="9870886" cy="819438"/>
      </dsp:txXfrm>
    </dsp:sp>
  </dsp:spTree>
</dsp:drawing>
</file>

<file path=ppt/diagrams/drawing28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C42C5FC-8047-44E1-9DE1-B8EF212263B1}">
      <dsp:nvSpPr>
        <dsp:cNvPr id="0" name=""/>
        <dsp:cNvSpPr/>
      </dsp:nvSpPr>
      <dsp:spPr>
        <a:xfrm rot="5400000">
          <a:off x="5987315" y="-2205535"/>
          <a:ext cx="1570351" cy="6374109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Create Student ID (</a:t>
          </a:r>
          <a:r>
            <a:rPr lang="en-US" sz="1700" kern="1200" dirty="0" err="1">
              <a:solidFill>
                <a:schemeClr val="accent3"/>
              </a:solidFill>
            </a:rPr>
            <a:t>Empl</a:t>
          </a:r>
          <a:r>
            <a:rPr lang="en-US" sz="1700" kern="1200" dirty="0">
              <a:solidFill>
                <a:schemeClr val="accent3"/>
              </a:solidFill>
            </a:rPr>
            <a:t> ID)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Term Activation in PeopleSoft Student Administration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Set up a Benelogic record</a:t>
          </a:r>
        </a:p>
      </dsp:txBody>
      <dsp:txXfrm rot="-5400000">
        <a:off x="3585436" y="273002"/>
        <a:ext cx="6297451" cy="1417035"/>
      </dsp:txXfrm>
    </dsp:sp>
    <dsp:sp modelId="{1CDC95AC-5F4D-4505-BD3B-81CBA67C665E}">
      <dsp:nvSpPr>
        <dsp:cNvPr id="0" name=""/>
        <dsp:cNvSpPr/>
      </dsp:nvSpPr>
      <dsp:spPr>
        <a:xfrm>
          <a:off x="0" y="49"/>
          <a:ext cx="3585436" cy="196293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7160" tIns="68580" rIns="137160" bIns="6858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/>
            <a:t>OPA Responsibilities</a:t>
          </a:r>
          <a:endParaRPr lang="en-US" sz="3600" kern="1200" dirty="0"/>
        </a:p>
      </dsp:txBody>
      <dsp:txXfrm>
        <a:off x="95823" y="95872"/>
        <a:ext cx="3393790" cy="1771293"/>
      </dsp:txXfrm>
    </dsp:sp>
    <dsp:sp modelId="{354B7740-494A-420C-949A-9339FB2969D1}">
      <dsp:nvSpPr>
        <dsp:cNvPr id="0" name=""/>
        <dsp:cNvSpPr/>
      </dsp:nvSpPr>
      <dsp:spPr>
        <a:xfrm rot="5400000">
          <a:off x="5987315" y="-144448"/>
          <a:ext cx="1570351" cy="6374109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Benelogic entry of PTAs to charge insurance premiums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Item-Type Requests for New PTAs, if needed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Entry of GFS Salary, Stipend, Outside Funding lines, as applicable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Collection of I-9 documents and forwarding to Payroll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Follow-up with postdoc on missing I-9 documentation</a:t>
          </a:r>
        </a:p>
      </dsp:txBody>
      <dsp:txXfrm rot="-5400000">
        <a:off x="3585436" y="2334089"/>
        <a:ext cx="6297451" cy="1417035"/>
      </dsp:txXfrm>
    </dsp:sp>
    <dsp:sp modelId="{C4D835B3-D36D-43CE-93C1-3407463E5F13}">
      <dsp:nvSpPr>
        <dsp:cNvPr id="0" name=""/>
        <dsp:cNvSpPr/>
      </dsp:nvSpPr>
      <dsp:spPr>
        <a:xfrm>
          <a:off x="0" y="2061135"/>
          <a:ext cx="3585436" cy="196293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7160" tIns="68580" rIns="137160" bIns="6858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/>
            <a:t>Department Responsibilities</a:t>
          </a:r>
          <a:endParaRPr lang="en-US" sz="3600" kern="1200" dirty="0"/>
        </a:p>
      </dsp:txBody>
      <dsp:txXfrm>
        <a:off x="95823" y="2156958"/>
        <a:ext cx="3393790" cy="1771293"/>
      </dsp:txXfrm>
    </dsp:sp>
  </dsp:spTree>
</dsp:drawing>
</file>

<file path=ppt/diagrams/drawing28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386B956-FF8C-49C3-BBC7-1F64E7517DAA}">
      <dsp:nvSpPr>
        <dsp:cNvPr id="0" name=""/>
        <dsp:cNvSpPr/>
      </dsp:nvSpPr>
      <dsp:spPr>
        <a:xfrm>
          <a:off x="0" y="28443"/>
          <a:ext cx="9993282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Paying Postdocs</a:t>
          </a:r>
          <a:endParaRPr lang="en-US" sz="2400" kern="1200" dirty="0"/>
        </a:p>
      </dsp:txBody>
      <dsp:txXfrm>
        <a:off x="42307" y="70750"/>
        <a:ext cx="9908668" cy="782044"/>
      </dsp:txXfrm>
    </dsp:sp>
  </dsp:spTree>
</dsp:drawing>
</file>

<file path=ppt/diagrams/drawing28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595247-78B6-41F7-8CF2-D66F7D551593}">
      <dsp:nvSpPr>
        <dsp:cNvPr id="0" name=""/>
        <dsp:cNvSpPr/>
      </dsp:nvSpPr>
      <dsp:spPr>
        <a:xfrm rot="5400000">
          <a:off x="6178786" y="-2456324"/>
          <a:ext cx="1152553" cy="635770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Determining type and level of funding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Following University policies and funding source requirements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Meeting minimum funding requirements</a:t>
          </a:r>
        </a:p>
      </dsp:txBody>
      <dsp:txXfrm rot="-5400000">
        <a:off x="3576210" y="202515"/>
        <a:ext cx="6301443" cy="1040027"/>
      </dsp:txXfrm>
    </dsp:sp>
    <dsp:sp modelId="{5D88CBBB-15C4-4D35-8C4B-C15B9A4376F9}">
      <dsp:nvSpPr>
        <dsp:cNvPr id="0" name=""/>
        <dsp:cNvSpPr/>
      </dsp:nvSpPr>
      <dsp:spPr>
        <a:xfrm>
          <a:off x="0" y="2182"/>
          <a:ext cx="3576209" cy="1440691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Department is responsible for</a:t>
          </a:r>
          <a:endParaRPr lang="en-US" sz="2700" kern="1200" dirty="0"/>
        </a:p>
      </dsp:txBody>
      <dsp:txXfrm>
        <a:off x="70329" y="72511"/>
        <a:ext cx="3435551" cy="1300033"/>
      </dsp:txXfrm>
    </dsp:sp>
    <dsp:sp modelId="{E8761603-853E-4927-A2F0-69CA361BF387}">
      <dsp:nvSpPr>
        <dsp:cNvPr id="0" name=""/>
        <dsp:cNvSpPr/>
      </dsp:nvSpPr>
      <dsp:spPr>
        <a:xfrm rot="5400000">
          <a:off x="6178786" y="-943598"/>
          <a:ext cx="1152553" cy="6357706"/>
        </a:xfrm>
        <a:prstGeom prst="round2SameRect">
          <a:avLst/>
        </a:prstGeom>
        <a:solidFill>
          <a:schemeClr val="accent3">
            <a:tint val="40000"/>
            <a:alpha val="90000"/>
            <a:hueOff val="-2989586"/>
            <a:satOff val="-124"/>
            <a:lumOff val="435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2989586"/>
              <a:satOff val="-124"/>
              <a:lumOff val="435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rgbClr val="5BA418"/>
              </a:solidFill>
            </a:rPr>
            <a:t>Funding source may prohibit support from other sources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rgbClr val="5BA418"/>
              </a:solidFill>
            </a:rPr>
            <a:t>Funding source may require US citizens or Permanent Residents</a:t>
          </a:r>
        </a:p>
      </dsp:txBody>
      <dsp:txXfrm rot="-5400000">
        <a:off x="3576210" y="1715241"/>
        <a:ext cx="6301443" cy="1040027"/>
      </dsp:txXfrm>
    </dsp:sp>
    <dsp:sp modelId="{DBAE19FA-B025-4EFF-8380-3BE0EC6FC80C}">
      <dsp:nvSpPr>
        <dsp:cNvPr id="0" name=""/>
        <dsp:cNvSpPr/>
      </dsp:nvSpPr>
      <dsp:spPr>
        <a:xfrm>
          <a:off x="0" y="1514908"/>
          <a:ext cx="3576209" cy="1440691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Rules, regulations and restrictions regarding source of support</a:t>
          </a:r>
          <a:endParaRPr lang="en-US" sz="2700" kern="1200" dirty="0"/>
        </a:p>
      </dsp:txBody>
      <dsp:txXfrm>
        <a:off x="70329" y="1585237"/>
        <a:ext cx="3435551" cy="1300033"/>
      </dsp:txXfrm>
    </dsp:sp>
    <dsp:sp modelId="{F88B8F8C-24FF-4943-9451-602468011411}">
      <dsp:nvSpPr>
        <dsp:cNvPr id="0" name=""/>
        <dsp:cNvSpPr/>
      </dsp:nvSpPr>
      <dsp:spPr>
        <a:xfrm rot="5400000">
          <a:off x="6178786" y="569127"/>
          <a:ext cx="1152553" cy="6357706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Postdoc and staff must understand and follow requirements of each funding source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Work closely with your grants and research financial administrators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Consult trained colleagues; review financial policies</a:t>
          </a:r>
        </a:p>
        <a:p>
          <a:pPr marL="114300" lvl="2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100" b="1" kern="1200" dirty="0">
              <a:hlinkClick xmlns:r="http://schemas.openxmlformats.org/officeDocument/2006/relationships" r:id="rId1"/>
            </a:rPr>
            <a:t>https://postdocs.stanford.edu/postdoctoral-administrators/how-quick-links/pay-postdocs</a:t>
          </a:r>
          <a:endParaRPr lang="en-US" sz="1100" b="1" kern="1200" dirty="0"/>
        </a:p>
      </dsp:txBody>
      <dsp:txXfrm rot="-5400000">
        <a:off x="3576210" y="3227967"/>
        <a:ext cx="6301443" cy="1040027"/>
      </dsp:txXfrm>
    </dsp:sp>
    <dsp:sp modelId="{34689FBD-E7FD-40D1-A38C-51B4EDE9944D}">
      <dsp:nvSpPr>
        <dsp:cNvPr id="0" name=""/>
        <dsp:cNvSpPr/>
      </dsp:nvSpPr>
      <dsp:spPr>
        <a:xfrm>
          <a:off x="0" y="3027634"/>
          <a:ext cx="3576209" cy="1440691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Funding sources must be coordinated</a:t>
          </a:r>
          <a:endParaRPr lang="en-US" sz="2700" kern="1200" dirty="0"/>
        </a:p>
      </dsp:txBody>
      <dsp:txXfrm>
        <a:off x="70329" y="3097963"/>
        <a:ext cx="3435551" cy="1300033"/>
      </dsp:txXfrm>
    </dsp:sp>
  </dsp:spTree>
</dsp:drawing>
</file>

<file path=ppt/diagrams/drawing28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81161C5-B105-4712-B4EE-91D7351398F9}">
      <dsp:nvSpPr>
        <dsp:cNvPr id="0" name=""/>
        <dsp:cNvSpPr/>
      </dsp:nvSpPr>
      <dsp:spPr>
        <a:xfrm>
          <a:off x="0" y="258"/>
          <a:ext cx="10009759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Paying Postdocs</a:t>
          </a:r>
          <a:endParaRPr lang="en-US" sz="2400" kern="1200" dirty="0"/>
        </a:p>
      </dsp:txBody>
      <dsp:txXfrm>
        <a:off x="44166" y="44424"/>
        <a:ext cx="9921427" cy="816407"/>
      </dsp:txXfrm>
    </dsp:sp>
  </dsp:spTree>
</dsp:drawing>
</file>

<file path=ppt/diagrams/drawing28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CF86445-6DAF-4CF3-AD37-CB6587ADF8E4}">
      <dsp:nvSpPr>
        <dsp:cNvPr id="0" name=""/>
        <dsp:cNvSpPr/>
      </dsp:nvSpPr>
      <dsp:spPr>
        <a:xfrm>
          <a:off x="4093614" y="2262359"/>
          <a:ext cx="2103515" cy="2103515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bg1"/>
              </a:solidFill>
            </a:rPr>
            <a:t>Postdoctoral Scholars Funding Types</a:t>
          </a:r>
        </a:p>
      </dsp:txBody>
      <dsp:txXfrm>
        <a:off x="4401667" y="2570412"/>
        <a:ext cx="1487409" cy="1487409"/>
      </dsp:txXfrm>
    </dsp:sp>
    <dsp:sp modelId="{2387D52F-30C2-4D91-857F-78CDD33904C4}">
      <dsp:nvSpPr>
        <dsp:cNvPr id="0" name=""/>
        <dsp:cNvSpPr/>
      </dsp:nvSpPr>
      <dsp:spPr>
        <a:xfrm rot="11630745">
          <a:off x="2236184" y="2520630"/>
          <a:ext cx="1811923" cy="599501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8D70851-B677-4F21-85A2-B39156D62C6E}">
      <dsp:nvSpPr>
        <dsp:cNvPr id="0" name=""/>
        <dsp:cNvSpPr/>
      </dsp:nvSpPr>
      <dsp:spPr>
        <a:xfrm>
          <a:off x="982352" y="1689176"/>
          <a:ext cx="2560313" cy="182880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dirty="0"/>
            <a:t>Stanford Funding</a:t>
          </a:r>
          <a:endParaRPr lang="en-US" sz="1800" u="sng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Grants, contracts, training grants, school/departmental funds, etc.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Paid as </a:t>
          </a:r>
          <a:r>
            <a:rPr lang="en-US" sz="1400" b="1" kern="1200" dirty="0"/>
            <a:t>salary (semi-monthly) or stipend (monthly)</a:t>
          </a:r>
          <a:r>
            <a:rPr lang="en-US" sz="1400" kern="1200" dirty="0"/>
            <a:t>, depending on the funding</a:t>
          </a:r>
        </a:p>
      </dsp:txBody>
      <dsp:txXfrm>
        <a:off x="1035916" y="1742740"/>
        <a:ext cx="2453185" cy="1721672"/>
      </dsp:txXfrm>
    </dsp:sp>
    <dsp:sp modelId="{C1A28714-D4DC-4EDF-89EC-CD0F9F4C935B}">
      <dsp:nvSpPr>
        <dsp:cNvPr id="0" name=""/>
        <dsp:cNvSpPr/>
      </dsp:nvSpPr>
      <dsp:spPr>
        <a:xfrm rot="14700000">
          <a:off x="3547666" y="1268367"/>
          <a:ext cx="1567067" cy="599501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-1860324"/>
                <a:satOff val="-10190"/>
                <a:lumOff val="3137"/>
                <a:alphaOff val="0"/>
                <a:shade val="85000"/>
                <a:satMod val="130000"/>
              </a:schemeClr>
            </a:gs>
            <a:gs pos="34000">
              <a:schemeClr val="accent3">
                <a:hueOff val="-1860324"/>
                <a:satOff val="-10190"/>
                <a:lumOff val="3137"/>
                <a:alphaOff val="0"/>
                <a:shade val="87000"/>
                <a:satMod val="125000"/>
              </a:schemeClr>
            </a:gs>
            <a:gs pos="70000">
              <a:schemeClr val="accent3">
                <a:hueOff val="-1860324"/>
                <a:satOff val="-10190"/>
                <a:lumOff val="3137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1860324"/>
                <a:satOff val="-10190"/>
                <a:lumOff val="3137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C135F08-9840-4233-BC3B-87A755B3361B}">
      <dsp:nvSpPr>
        <dsp:cNvPr id="0" name=""/>
        <dsp:cNvSpPr/>
      </dsp:nvSpPr>
      <dsp:spPr>
        <a:xfrm>
          <a:off x="2765619" y="-56405"/>
          <a:ext cx="2468888" cy="182880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1860324"/>
                <a:satOff val="-10190"/>
                <a:lumOff val="3137"/>
                <a:alphaOff val="0"/>
                <a:shade val="85000"/>
                <a:satMod val="130000"/>
              </a:schemeClr>
            </a:gs>
            <a:gs pos="34000">
              <a:schemeClr val="accent3">
                <a:hueOff val="-1860324"/>
                <a:satOff val="-10190"/>
                <a:lumOff val="3137"/>
                <a:alphaOff val="0"/>
                <a:shade val="87000"/>
                <a:satMod val="125000"/>
              </a:schemeClr>
            </a:gs>
            <a:gs pos="70000">
              <a:schemeClr val="accent3">
                <a:hueOff val="-1860324"/>
                <a:satOff val="-10190"/>
                <a:lumOff val="3137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1860324"/>
                <a:satOff val="-10190"/>
                <a:lumOff val="3137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Outside Support </a:t>
          </a:r>
          <a:r>
            <a:rPr lang="en-US" sz="1800" b="1" u="sng" kern="1200" dirty="0"/>
            <a:t>(external fellowships</a:t>
          </a:r>
          <a:r>
            <a:rPr lang="en-US" sz="1800" b="1" kern="1200" dirty="0"/>
            <a:t>)</a:t>
          </a:r>
          <a:endParaRPr lang="en-US" sz="18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/>
            <a:t>Paid directly from outside source to postdoc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Must be tracked as outside funding in GFS for auditing purposes</a:t>
          </a:r>
        </a:p>
      </dsp:txBody>
      <dsp:txXfrm>
        <a:off x="2819183" y="-2841"/>
        <a:ext cx="2361760" cy="1721672"/>
      </dsp:txXfrm>
    </dsp:sp>
    <dsp:sp modelId="{2B6DF2A6-0945-4CD6-8ABD-CD24AD102B98}">
      <dsp:nvSpPr>
        <dsp:cNvPr id="0" name=""/>
        <dsp:cNvSpPr/>
      </dsp:nvSpPr>
      <dsp:spPr>
        <a:xfrm rot="17700000">
          <a:off x="5176011" y="1268367"/>
          <a:ext cx="1567067" cy="599501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-3720648"/>
                <a:satOff val="-20381"/>
                <a:lumOff val="6275"/>
                <a:alphaOff val="0"/>
                <a:shade val="85000"/>
                <a:satMod val="130000"/>
              </a:schemeClr>
            </a:gs>
            <a:gs pos="34000">
              <a:schemeClr val="accent3">
                <a:hueOff val="-3720648"/>
                <a:satOff val="-20381"/>
                <a:lumOff val="6275"/>
                <a:alphaOff val="0"/>
                <a:shade val="87000"/>
                <a:satMod val="125000"/>
              </a:schemeClr>
            </a:gs>
            <a:gs pos="70000">
              <a:schemeClr val="accent3">
                <a:hueOff val="-3720648"/>
                <a:satOff val="-20381"/>
                <a:lumOff val="6275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3720648"/>
                <a:satOff val="-20381"/>
                <a:lumOff val="6275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6C7A7B3-BF0C-495F-839B-102EC8A0E8F4}">
      <dsp:nvSpPr>
        <dsp:cNvPr id="0" name=""/>
        <dsp:cNvSpPr/>
      </dsp:nvSpPr>
      <dsp:spPr>
        <a:xfrm>
          <a:off x="5330558" y="-56405"/>
          <a:ext cx="1920244" cy="182880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3720648"/>
                <a:satOff val="-20381"/>
                <a:lumOff val="6275"/>
                <a:alphaOff val="0"/>
                <a:shade val="85000"/>
                <a:satMod val="130000"/>
              </a:schemeClr>
            </a:gs>
            <a:gs pos="34000">
              <a:schemeClr val="accent3">
                <a:hueOff val="-3720648"/>
                <a:satOff val="-20381"/>
                <a:lumOff val="6275"/>
                <a:alphaOff val="0"/>
                <a:shade val="87000"/>
                <a:satMod val="125000"/>
              </a:schemeClr>
            </a:gs>
            <a:gs pos="70000">
              <a:schemeClr val="accent3">
                <a:hueOff val="-3720648"/>
                <a:satOff val="-20381"/>
                <a:lumOff val="6275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3720648"/>
                <a:satOff val="-20381"/>
                <a:lumOff val="6275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Any combination of funding sources is permitted</a:t>
          </a:r>
        </a:p>
      </dsp:txBody>
      <dsp:txXfrm>
        <a:off x="5384122" y="-2841"/>
        <a:ext cx="1813116" cy="1721672"/>
      </dsp:txXfrm>
    </dsp:sp>
    <dsp:sp modelId="{5631C493-5117-4FCB-BF8A-F4EBEF71F3F2}">
      <dsp:nvSpPr>
        <dsp:cNvPr id="0" name=""/>
        <dsp:cNvSpPr/>
      </dsp:nvSpPr>
      <dsp:spPr>
        <a:xfrm rot="20700000">
          <a:off x="6222691" y="2515752"/>
          <a:ext cx="1567067" cy="599501"/>
        </a:xfrm>
        <a:prstGeom prst="lef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9837D2A-35C1-4D0F-93EB-41519BEEAB21}">
      <dsp:nvSpPr>
        <dsp:cNvPr id="0" name=""/>
        <dsp:cNvSpPr/>
      </dsp:nvSpPr>
      <dsp:spPr>
        <a:xfrm>
          <a:off x="6763891" y="1698309"/>
          <a:ext cx="1998339" cy="182880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https://postdocs.stanford.edu/postdoctoral-administrators/how-quick-links/pay-postdocs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6817455" y="1751873"/>
        <a:ext cx="1891211" cy="1721672"/>
      </dsp:txXfrm>
    </dsp:sp>
  </dsp:spTree>
</dsp:drawing>
</file>

<file path=ppt/diagrams/drawing28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76C121E-4097-4C45-8AF1-2DE55F6CCA52}">
      <dsp:nvSpPr>
        <dsp:cNvPr id="0" name=""/>
        <dsp:cNvSpPr/>
      </dsp:nvSpPr>
      <dsp:spPr>
        <a:xfrm>
          <a:off x="0" y="258"/>
          <a:ext cx="10026234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Fringe Benefits Rates Assessed on Salary</a:t>
          </a:r>
          <a:endParaRPr lang="en-US" sz="2400" kern="1200" dirty="0"/>
        </a:p>
      </dsp:txBody>
      <dsp:txXfrm>
        <a:off x="44166" y="44424"/>
        <a:ext cx="9937902" cy="816407"/>
      </dsp:txXfrm>
    </dsp:sp>
  </dsp:spTree>
</dsp:drawing>
</file>

<file path=ppt/diagrams/drawing28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AC3395-C1A2-4967-84D4-81712F149C1E}">
      <dsp:nvSpPr>
        <dsp:cNvPr id="0" name=""/>
        <dsp:cNvSpPr/>
      </dsp:nvSpPr>
      <dsp:spPr>
        <a:xfrm>
          <a:off x="8473563" y="0"/>
          <a:ext cx="1550932" cy="1314449"/>
        </a:xfrm>
        <a:prstGeom prst="rightArrow">
          <a:avLst>
            <a:gd name="adj1" fmla="val 75000"/>
            <a:gd name="adj2" fmla="val 50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4E83A84-2EF6-4577-8AFD-28F37E605C4F}">
      <dsp:nvSpPr>
        <dsp:cNvPr id="0" name=""/>
        <dsp:cNvSpPr/>
      </dsp:nvSpPr>
      <dsp:spPr>
        <a:xfrm>
          <a:off x="1736" y="0"/>
          <a:ext cx="8471826" cy="131444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/>
            <a:t>Assistantship Type - RAF or RAFC - controls the benefit rate</a:t>
          </a:r>
          <a:endParaRPr lang="en-US" sz="2600" kern="1200" dirty="0"/>
        </a:p>
      </dsp:txBody>
      <dsp:txXfrm>
        <a:off x="65902" y="64166"/>
        <a:ext cx="8343494" cy="1186117"/>
      </dsp:txXfrm>
    </dsp:sp>
    <dsp:sp modelId="{F99EE611-EA7C-4751-9FC0-17ECB7675C2E}">
      <dsp:nvSpPr>
        <dsp:cNvPr id="0" name=""/>
        <dsp:cNvSpPr/>
      </dsp:nvSpPr>
      <dsp:spPr>
        <a:xfrm>
          <a:off x="4018875" y="1445895"/>
          <a:ext cx="6003990" cy="1314449"/>
        </a:xfrm>
        <a:prstGeom prst="rightArrow">
          <a:avLst>
            <a:gd name="adj1" fmla="val 75000"/>
            <a:gd name="adj2" fmla="val 50000"/>
          </a:avLst>
        </a:prstGeom>
        <a:solidFill>
          <a:schemeClr val="accent3">
            <a:tint val="40000"/>
            <a:alpha val="90000"/>
            <a:hueOff val="-2989586"/>
            <a:satOff val="-124"/>
            <a:lumOff val="435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2989586"/>
              <a:satOff val="-124"/>
              <a:lumOff val="435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890" tIns="8890" rIns="8890" bIns="889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Charged to all salary entries with Assist Type RAF – when salary accounts for at least 50% of total compensation (at least 20 hours salary)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e.g., two separate salary lines, one 12 hours and one 18 hours will be charged the full benefits rate</a:t>
          </a:r>
        </a:p>
      </dsp:txBody>
      <dsp:txXfrm>
        <a:off x="4018875" y="1610201"/>
        <a:ext cx="5511072" cy="985837"/>
      </dsp:txXfrm>
    </dsp:sp>
    <dsp:sp modelId="{2D810D39-ADBA-4615-A32F-00265E186435}">
      <dsp:nvSpPr>
        <dsp:cNvPr id="0" name=""/>
        <dsp:cNvSpPr/>
      </dsp:nvSpPr>
      <dsp:spPr>
        <a:xfrm>
          <a:off x="3366" y="1445895"/>
          <a:ext cx="4015508" cy="1314449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 dirty="0"/>
            <a:t>Full Postdoc Fringe Benefit Rate (27.4% for FY26)</a:t>
          </a:r>
          <a:endParaRPr lang="en-US" sz="2600" kern="1200" dirty="0"/>
        </a:p>
      </dsp:txBody>
      <dsp:txXfrm>
        <a:off x="67532" y="1510061"/>
        <a:ext cx="3887176" cy="1186117"/>
      </dsp:txXfrm>
    </dsp:sp>
    <dsp:sp modelId="{230C1AF0-CE0D-4300-99A9-7CFCF404D822}">
      <dsp:nvSpPr>
        <dsp:cNvPr id="0" name=""/>
        <dsp:cNvSpPr/>
      </dsp:nvSpPr>
      <dsp:spPr>
        <a:xfrm>
          <a:off x="4010493" y="2891789"/>
          <a:ext cx="6015739" cy="1314449"/>
        </a:xfrm>
        <a:prstGeom prst="rightArrow">
          <a:avLst>
            <a:gd name="adj1" fmla="val 75000"/>
            <a:gd name="adj2" fmla="val 50000"/>
          </a:avLst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" tIns="7620" rIns="7620" bIns="7620" numCol="1" spcCol="1270" anchor="t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Charged to all salary entries with Assist Type RAFC – when salary accounts for less than 50% of total compensation (less than 20 hours salary)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e.g., one salary line for 10 hours (25% of total compensation) will be charged the contingent benefits rate </a:t>
          </a:r>
        </a:p>
        <a:p>
          <a:pPr marL="114300" lvl="2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b="1" kern="1200" dirty="0">
              <a:hlinkClick xmlns:r="http://schemas.openxmlformats.org/officeDocument/2006/relationships" r:id="rId1"/>
            </a:rPr>
            <a:t>https://doresearch.stanford.edu/research-administration/proposal-preparation-submission/rates#fringe-benefit-rates</a:t>
          </a:r>
          <a:r>
            <a:rPr lang="en-US" sz="1000" b="1" kern="1200" dirty="0"/>
            <a:t> </a:t>
          </a:r>
        </a:p>
      </dsp:txBody>
      <dsp:txXfrm>
        <a:off x="4010493" y="3056095"/>
        <a:ext cx="5522821" cy="985837"/>
      </dsp:txXfrm>
    </dsp:sp>
    <dsp:sp modelId="{C4D398AC-8152-4A42-BC13-CEEA6A4C946E}">
      <dsp:nvSpPr>
        <dsp:cNvPr id="0" name=""/>
        <dsp:cNvSpPr/>
      </dsp:nvSpPr>
      <dsp:spPr>
        <a:xfrm>
          <a:off x="0" y="2891789"/>
          <a:ext cx="4010493" cy="1314449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9060" tIns="49530" rIns="99060" bIns="4953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b="1" kern="1200"/>
            <a:t>Contingent Benefit Rate (8.3% for FY26)</a:t>
          </a:r>
          <a:endParaRPr lang="en-US" sz="2600" kern="1200"/>
        </a:p>
      </dsp:txBody>
      <dsp:txXfrm>
        <a:off x="64166" y="2955955"/>
        <a:ext cx="3882161" cy="1186117"/>
      </dsp:txXfrm>
    </dsp:sp>
  </dsp:spTree>
</dsp:drawing>
</file>

<file path=ppt/diagrams/drawing28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280D89C-68E8-406F-8E76-8AD308CE01B6}">
      <dsp:nvSpPr>
        <dsp:cNvPr id="0" name=""/>
        <dsp:cNvSpPr/>
      </dsp:nvSpPr>
      <dsp:spPr>
        <a:xfrm>
          <a:off x="0" y="165"/>
          <a:ext cx="10017996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Annual 9/1 Minimum Funding Increase</a:t>
          </a:r>
          <a:endParaRPr lang="en-US" sz="2400" kern="1200" dirty="0"/>
        </a:p>
      </dsp:txBody>
      <dsp:txXfrm>
        <a:off x="43728" y="43893"/>
        <a:ext cx="9930540" cy="808325"/>
      </dsp:txXfrm>
    </dsp:sp>
  </dsp:spTree>
</dsp:drawing>
</file>

<file path=ppt/diagrams/drawing28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D476AE9-FC7A-4468-BF86-EA8F5A7C4C15}">
      <dsp:nvSpPr>
        <dsp:cNvPr id="0" name=""/>
        <dsp:cNvSpPr/>
      </dsp:nvSpPr>
      <dsp:spPr>
        <a:xfrm>
          <a:off x="0" y="0"/>
          <a:ext cx="4251960" cy="425196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A4A58EE-9722-419C-A0E7-7B2A264F47E6}">
      <dsp:nvSpPr>
        <dsp:cNvPr id="0" name=""/>
        <dsp:cNvSpPr/>
      </dsp:nvSpPr>
      <dsp:spPr>
        <a:xfrm>
          <a:off x="2125980" y="0"/>
          <a:ext cx="7892016" cy="425196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90500" tIns="190500" rIns="190500" bIns="190500" numCol="1" spcCol="1270" anchor="ctr" anchorCtr="0">
          <a:noAutofit/>
        </a:bodyPr>
        <a:lstStyle/>
        <a:p>
          <a:pPr marL="0" lvl="0" indent="0" algn="ctr" defTabSz="2222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000" b="1" kern="1200" dirty="0">
              <a:solidFill>
                <a:schemeClr val="accent3"/>
              </a:solidFill>
            </a:rPr>
            <a:t>All postdocs must be paid at the appropriate level</a:t>
          </a:r>
          <a:endParaRPr lang="en-US" sz="5000" kern="1200" dirty="0">
            <a:solidFill>
              <a:schemeClr val="accent3"/>
            </a:solidFill>
          </a:endParaRPr>
        </a:p>
      </dsp:txBody>
      <dsp:txXfrm>
        <a:off x="2125980" y="0"/>
        <a:ext cx="3946008" cy="4251960"/>
      </dsp:txXfrm>
    </dsp:sp>
    <dsp:sp modelId="{4184D4F7-23EC-4C78-9BB6-BF4035C7E43A}">
      <dsp:nvSpPr>
        <dsp:cNvPr id="0" name=""/>
        <dsp:cNvSpPr/>
      </dsp:nvSpPr>
      <dsp:spPr>
        <a:xfrm>
          <a:off x="6071988" y="0"/>
          <a:ext cx="3946008" cy="4251960"/>
        </a:xfrm>
        <a:prstGeom prst="rect">
          <a:avLst/>
        </a:prstGeom>
        <a:noFill/>
        <a:ln w="12700" cap="flat" cmpd="sng" algn="ctr">
          <a:noFill/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  <a:sp3d/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600" kern="1200" dirty="0">
              <a:solidFill>
                <a:schemeClr val="accent3"/>
              </a:solidFill>
            </a:rPr>
            <a:t>Departments must review postdoc salaries, stipends, and outside funding on an annual basis and confirm their scholars are funded at least the minimum required rate on 09/01/xx</a:t>
          </a:r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600" kern="1200" dirty="0">
              <a:solidFill>
                <a:schemeClr val="accent3"/>
              </a:solidFill>
            </a:rPr>
            <a:t>GFS must be updated with increase</a:t>
          </a:r>
        </a:p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600" b="1" kern="1200" dirty="0">
              <a:hlinkClick xmlns:r="http://schemas.openxmlformats.org/officeDocument/2006/relationships" r:id="rId1"/>
            </a:rPr>
            <a:t>Funding Guidelines </a:t>
          </a:r>
          <a:endParaRPr lang="en-US" sz="2600" b="1" kern="1200" dirty="0"/>
        </a:p>
      </dsp:txBody>
      <dsp:txXfrm>
        <a:off x="6071988" y="0"/>
        <a:ext cx="3946008" cy="4251960"/>
      </dsp:txXfrm>
    </dsp:sp>
  </dsp:spTree>
</dsp:drawing>
</file>

<file path=ppt/diagrams/drawing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675EB6-1CAD-4F80-87D0-56AC85E961B3}">
      <dsp:nvSpPr>
        <dsp:cNvPr id="0" name=""/>
        <dsp:cNvSpPr/>
      </dsp:nvSpPr>
      <dsp:spPr>
        <a:xfrm>
          <a:off x="0" y="0"/>
          <a:ext cx="6487432" cy="4306824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* Appointments must include ALL </a:t>
          </a:r>
          <a:r>
            <a:rPr lang="en-US" sz="1800" b="1" kern="1200" dirty="0">
              <a:solidFill>
                <a:schemeClr val="accent2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required supporting documents</a:t>
          </a:r>
          <a:r>
            <a:rPr lang="en-US" sz="1800" b="1" kern="1200" dirty="0">
              <a:solidFill>
                <a:schemeClr val="accent2"/>
              </a:solidFill>
            </a:rPr>
            <a:t> </a:t>
          </a:r>
        </a:p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* Submit early enough for processing time at OPA and Bechtel</a:t>
          </a:r>
        </a:p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   International Center (for international scholars)</a:t>
          </a:r>
        </a:p>
      </dsp:txBody>
      <dsp:txXfrm>
        <a:off x="0" y="0"/>
        <a:ext cx="6487432" cy="1292047"/>
      </dsp:txXfrm>
    </dsp:sp>
    <dsp:sp modelId="{CBE224C7-68B2-4ACD-9E15-F2C1A21B5BB3}">
      <dsp:nvSpPr>
        <dsp:cNvPr id="0" name=""/>
        <dsp:cNvSpPr/>
      </dsp:nvSpPr>
      <dsp:spPr>
        <a:xfrm>
          <a:off x="563916" y="1292902"/>
          <a:ext cx="5364624" cy="98078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560" tIns="26670" rIns="35560" bIns="26670" numCol="1" spcCol="1270" anchor="t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US Citizens, Permanent Residents, F1 OPT with EAD card</a:t>
          </a:r>
          <a:endParaRPr lang="en-US" sz="17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/>
            <a:t>5-7 business days </a:t>
          </a:r>
          <a:r>
            <a:rPr lang="en-US" sz="1400" kern="1200" dirty="0"/>
            <a:t>prior to the requested appointment start date</a:t>
          </a:r>
        </a:p>
      </dsp:txBody>
      <dsp:txXfrm>
        <a:off x="592642" y="1321628"/>
        <a:ext cx="5307172" cy="923331"/>
      </dsp:txXfrm>
    </dsp:sp>
    <dsp:sp modelId="{BF5250DD-0CD9-4D11-A766-346D1E12ED8F}">
      <dsp:nvSpPr>
        <dsp:cNvPr id="0" name=""/>
        <dsp:cNvSpPr/>
      </dsp:nvSpPr>
      <dsp:spPr>
        <a:xfrm>
          <a:off x="563916" y="2394815"/>
          <a:ext cx="5364624" cy="78734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J-1 Scholars </a:t>
          </a:r>
          <a:endParaRPr lang="en-US" sz="18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/>
            <a:t>2-3 months </a:t>
          </a:r>
          <a:r>
            <a:rPr lang="en-US" sz="1400" kern="1200" dirty="0"/>
            <a:t>prior to the requested appointment/visa start dates</a:t>
          </a:r>
        </a:p>
      </dsp:txBody>
      <dsp:txXfrm>
        <a:off x="586976" y="2417875"/>
        <a:ext cx="5318504" cy="741221"/>
      </dsp:txXfrm>
    </dsp:sp>
    <dsp:sp modelId="{DB6DFC76-94A7-40C5-8035-69EA945E3615}">
      <dsp:nvSpPr>
        <dsp:cNvPr id="0" name=""/>
        <dsp:cNvSpPr/>
      </dsp:nvSpPr>
      <dsp:spPr>
        <a:xfrm>
          <a:off x="563916" y="3303285"/>
          <a:ext cx="5364624" cy="78734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34290" rIns="45720" bIns="34290" numCol="1" spcCol="1270" anchor="t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H-1B Visas Holders</a:t>
          </a:r>
          <a:endParaRPr lang="en-US" sz="18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/>
            <a:t>3-6 months </a:t>
          </a:r>
          <a:r>
            <a:rPr lang="en-US" sz="1400" kern="1200" dirty="0"/>
            <a:t>with premium processing; requires fee</a:t>
          </a:r>
        </a:p>
      </dsp:txBody>
      <dsp:txXfrm>
        <a:off x="586976" y="3326345"/>
        <a:ext cx="5318504" cy="741221"/>
      </dsp:txXfrm>
    </dsp:sp>
    <dsp:sp modelId="{948F95F9-DBB6-405E-9241-840606F4FC32}">
      <dsp:nvSpPr>
        <dsp:cNvPr id="0" name=""/>
        <dsp:cNvSpPr/>
      </dsp:nvSpPr>
      <dsp:spPr>
        <a:xfrm>
          <a:off x="7948733" y="240385"/>
          <a:ext cx="1718876" cy="1828806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b="1" i="1" kern="1200" dirty="0"/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b="1" i="1" kern="1200" dirty="0"/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b="1" i="1" kern="1200" dirty="0"/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600" b="1" i="1" kern="1200" dirty="0"/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i="1" kern="1200" dirty="0">
              <a:solidFill>
                <a:schemeClr val="accent2"/>
              </a:solidFill>
            </a:rPr>
            <a:t>Recommendation forms with insufficient proof of doctoral degree or other missing items will delay these timelines!</a:t>
          </a:r>
          <a:endParaRPr lang="en-US" sz="1600" kern="1200" dirty="0">
            <a:solidFill>
              <a:schemeClr val="accent2"/>
            </a:solidFill>
          </a:endParaRPr>
        </a:p>
      </dsp:txBody>
      <dsp:txXfrm>
        <a:off x="7948733" y="240385"/>
        <a:ext cx="1718876" cy="548642"/>
      </dsp:txXfrm>
    </dsp:sp>
    <dsp:sp modelId="{703ACC80-D692-4E0F-B686-025185C39513}">
      <dsp:nvSpPr>
        <dsp:cNvPr id="0" name=""/>
        <dsp:cNvSpPr/>
      </dsp:nvSpPr>
      <dsp:spPr>
        <a:xfrm>
          <a:off x="7959867" y="2334406"/>
          <a:ext cx="1737361" cy="1828806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b="1" kern="1200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b="1" kern="1200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b="1" kern="1200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b="1" kern="1200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b="1" kern="1200" dirty="0">
            <a:hlinkClick xmlns:r="http://schemas.openxmlformats.org/officeDocument/2006/relationships" r:id="rId1">
              <a:extLst>
                <a:ext uri="{A12FA001-AC4F-418D-AE19-62706E023703}">
                  <ahyp:hlinkClr xmlns:ahyp="http://schemas.microsoft.com/office/drawing/2018/hyperlinkcolor" val="tx"/>
                </a:ext>
              </a:extLst>
            </a:hlinkClick>
          </a:endParaRP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5BA418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200" b="1" kern="1200" dirty="0">
            <a:solidFill>
              <a:srgbClr val="5BA418"/>
            </a:solidFill>
          </a:endParaRPr>
        </a:p>
      </dsp:txBody>
      <dsp:txXfrm>
        <a:off x="7959867" y="2334406"/>
        <a:ext cx="1737361" cy="548642"/>
      </dsp:txXfrm>
    </dsp:sp>
  </dsp:spTree>
</dsp:drawing>
</file>

<file path=ppt/diagrams/drawing29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218FD5-23C3-4D7F-AA3D-B3190D5E4F0F}">
      <dsp:nvSpPr>
        <dsp:cNvPr id="0" name=""/>
        <dsp:cNvSpPr/>
      </dsp:nvSpPr>
      <dsp:spPr>
        <a:xfrm>
          <a:off x="0" y="165"/>
          <a:ext cx="9985046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Annual 9/1 Minimum Funding Increase</a:t>
          </a:r>
          <a:endParaRPr lang="en-US" sz="2400" kern="1200" dirty="0"/>
        </a:p>
      </dsp:txBody>
      <dsp:txXfrm>
        <a:off x="43728" y="43893"/>
        <a:ext cx="9897590" cy="808325"/>
      </dsp:txXfrm>
    </dsp:sp>
  </dsp:spTree>
</dsp:drawing>
</file>

<file path=ppt/diagrams/drawing29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444094-552D-40D0-BBD8-B5E17009A156}">
      <dsp:nvSpPr>
        <dsp:cNvPr id="0" name=""/>
        <dsp:cNvSpPr/>
      </dsp:nvSpPr>
      <dsp:spPr>
        <a:xfrm rot="16200000">
          <a:off x="264355" y="-259358"/>
          <a:ext cx="4288537" cy="4807253"/>
        </a:xfrm>
        <a:prstGeom prst="flowChartManualOperation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0" tIns="0" rIns="127000" bIns="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Postdocs on External, Direct-Pay Funding</a:t>
          </a:r>
          <a:endParaRPr lang="en-US" sz="20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Upload a copy of the award letter 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Outside funding is entered in GFS for audit purposes only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Foreign currencies must be converted to US dollars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hlinkClick xmlns:r="http://schemas.openxmlformats.org/officeDocument/2006/relationships" r:id="rId1"/>
            </a:rPr>
            <a:t>www.oanda.com</a:t>
          </a:r>
          <a:r>
            <a:rPr lang="en-US" sz="1400" kern="1200" dirty="0"/>
            <a:t> is a good resource for currency exchange rates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/>
            <a:t>REMINDER</a:t>
          </a:r>
          <a:r>
            <a:rPr lang="en-US" sz="1400" kern="1200" dirty="0"/>
            <a:t>: Double-check every quarter that currency exchange rates haven’t caused a postdoc to fall below funding minimums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/>
            <a:t>Foreign funding must be supplemented by department when fluctuation in currency exchange results in a funding shortfall below the required minimum</a:t>
          </a:r>
        </a:p>
      </dsp:txBody>
      <dsp:txXfrm rot="5400000">
        <a:off x="4997" y="857707"/>
        <a:ext cx="4807253" cy="2573123"/>
      </dsp:txXfrm>
    </dsp:sp>
    <dsp:sp modelId="{66E959EC-7E0A-4A20-9980-1F50630D82AA}">
      <dsp:nvSpPr>
        <dsp:cNvPr id="0" name=""/>
        <dsp:cNvSpPr/>
      </dsp:nvSpPr>
      <dsp:spPr>
        <a:xfrm rot="16200000">
          <a:off x="5432153" y="-259358"/>
          <a:ext cx="4288537" cy="4807253"/>
        </a:xfrm>
        <a:prstGeom prst="flowChartManualOperation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0" tIns="0" rIns="127000" bIns="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Postdocs on Unpaid Leave of Absence</a:t>
          </a:r>
          <a:endParaRPr lang="en-US" sz="20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Apply the appropriate salary rate when postdoc returns from leave</a:t>
          </a:r>
        </a:p>
      </dsp:txBody>
      <dsp:txXfrm rot="5400000">
        <a:off x="5172795" y="857707"/>
        <a:ext cx="4807253" cy="2573123"/>
      </dsp:txXfrm>
    </dsp:sp>
  </dsp:spTree>
</dsp:drawing>
</file>

<file path=ppt/diagrams/drawing29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72873FA-1C61-494D-9BBD-685042FA9C26}">
      <dsp:nvSpPr>
        <dsp:cNvPr id="0" name=""/>
        <dsp:cNvSpPr/>
      </dsp:nvSpPr>
      <dsp:spPr>
        <a:xfrm>
          <a:off x="0" y="32165"/>
          <a:ext cx="10058399" cy="384930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9070" tIns="179070" rIns="179070" bIns="179070" numCol="1" spcCol="1270" anchor="ctr" anchorCtr="0">
          <a:noAutofit/>
        </a:bodyPr>
        <a:lstStyle/>
        <a:p>
          <a:pPr marL="0" lvl="0" indent="0" algn="l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b="1" kern="1200" baseline="0"/>
            <a:t>New Appointment</a:t>
          </a:r>
          <a:endParaRPr lang="en-US" sz="4700" kern="1200"/>
        </a:p>
      </dsp:txBody>
      <dsp:txXfrm>
        <a:off x="2501561" y="1169491"/>
        <a:ext cx="4315798" cy="1702424"/>
      </dsp:txXfrm>
    </dsp:sp>
  </dsp:spTree>
</dsp:drawing>
</file>

<file path=ppt/diagrams/drawing29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59CB63-E075-4D34-8850-3D58511806D1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Postdoc Admin: Postdoc Benefits, IDP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EEDC003C-88FA-4E17-A017-7C4E3F19653A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BB514EF-7DB7-41AC-8290-11A5D534BAB8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3DAB5A1-61F8-4813-8255-6ABFFC5B88AB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973F1FA-F369-44DA-A6DB-2710BF1C729E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53BEBD9-0245-4E6E-800D-F2F8050411C0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F911F92-ED77-40FF-A56E-181249D0CCDA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002FA33-7ECE-4DD6-BCC0-0AFF26F5E9F3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29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A882DA6-0DBA-4223-9FCC-7607F4471261}">
      <dsp:nvSpPr>
        <dsp:cNvPr id="0" name=""/>
        <dsp:cNvSpPr/>
      </dsp:nvSpPr>
      <dsp:spPr>
        <a:xfrm>
          <a:off x="0" y="258"/>
          <a:ext cx="9985045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Postdoc Benefits</a:t>
          </a:r>
          <a:endParaRPr lang="en-US" sz="2400" kern="1200" dirty="0"/>
        </a:p>
      </dsp:txBody>
      <dsp:txXfrm>
        <a:off x="44166" y="44424"/>
        <a:ext cx="9896713" cy="816407"/>
      </dsp:txXfrm>
    </dsp:sp>
  </dsp:spTree>
</dsp:drawing>
</file>

<file path=ppt/diagrams/drawing29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65323D1-B555-4D4C-9869-4738EF39921F}">
      <dsp:nvSpPr>
        <dsp:cNvPr id="0" name=""/>
        <dsp:cNvSpPr/>
      </dsp:nvSpPr>
      <dsp:spPr>
        <a:xfrm>
          <a:off x="1218" y="0"/>
          <a:ext cx="3169081" cy="3453531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0" kern="1200" dirty="0">
              <a:solidFill>
                <a:schemeClr val="accent3"/>
              </a:solidFill>
            </a:rPr>
            <a:t>A postdoctoral appointment at Stanford includes certain defined benefits for medical, dental, vision, disability, and leave</a:t>
          </a:r>
        </a:p>
      </dsp:txBody>
      <dsp:txXfrm>
        <a:off x="1218" y="0"/>
        <a:ext cx="3169081" cy="1036059"/>
      </dsp:txXfrm>
    </dsp:sp>
    <dsp:sp modelId="{CB38EDBE-A932-4BE1-9844-9FE0C49AFD50}">
      <dsp:nvSpPr>
        <dsp:cNvPr id="0" name=""/>
        <dsp:cNvSpPr/>
      </dsp:nvSpPr>
      <dsp:spPr>
        <a:xfrm>
          <a:off x="3407981" y="0"/>
          <a:ext cx="3169081" cy="3453531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kern="1200" dirty="0">
            <a:solidFill>
              <a:schemeClr val="accent3"/>
            </a:solidFill>
          </a:endParaRP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solidFill>
                <a:schemeClr val="accent3"/>
              </a:solidFill>
            </a:rPr>
            <a:t>Defined benefits established by the Postdoc Benefits office </a:t>
          </a:r>
          <a:r>
            <a:rPr lang="en-US" sz="2000" b="1" kern="1200" dirty="0">
              <a:solidFill>
                <a:schemeClr val="accent3"/>
              </a:solidFill>
            </a:rPr>
            <a:t>may not be modified or diminished </a:t>
          </a:r>
          <a:r>
            <a:rPr lang="en-US" sz="2000" kern="1200" dirty="0">
              <a:solidFill>
                <a:schemeClr val="accent3"/>
              </a:solidFill>
            </a:rPr>
            <a:t>by individual agreement between the postdoc and the appointing department or faculty sponsor</a:t>
          </a:r>
        </a:p>
      </dsp:txBody>
      <dsp:txXfrm>
        <a:off x="3407981" y="0"/>
        <a:ext cx="3169081" cy="1036059"/>
      </dsp:txXfrm>
    </dsp:sp>
    <dsp:sp modelId="{7E7F2801-902A-42B5-9317-09D56964073C}">
      <dsp:nvSpPr>
        <dsp:cNvPr id="0" name=""/>
        <dsp:cNvSpPr/>
      </dsp:nvSpPr>
      <dsp:spPr>
        <a:xfrm>
          <a:off x="6814744" y="0"/>
          <a:ext cx="3169081" cy="3453531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solidFill>
                <a:schemeClr val="accent3"/>
              </a:solidFill>
            </a:rPr>
            <a:t>Postdoc Benefits are managed via a third-party platform, Benelogic</a:t>
          </a:r>
        </a:p>
      </dsp:txBody>
      <dsp:txXfrm>
        <a:off x="6814744" y="0"/>
        <a:ext cx="3169081" cy="1036059"/>
      </dsp:txXfrm>
    </dsp:sp>
    <dsp:sp modelId="{86715859-6349-4767-9D2A-70ADFAC37D92}">
      <dsp:nvSpPr>
        <dsp:cNvPr id="0" name=""/>
        <dsp:cNvSpPr/>
      </dsp:nvSpPr>
      <dsp:spPr>
        <a:xfrm>
          <a:off x="7131652" y="1036059"/>
          <a:ext cx="2535265" cy="224479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1120" tIns="53340" rIns="7112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/>
            <a:t>Information on training and access to Benelogic is </a:t>
          </a:r>
          <a:r>
            <a:rPr lang="en-US" sz="2800" b="1" kern="1200" dirty="0">
              <a:hlinkClick xmlns:r="http://schemas.openxmlformats.org/officeDocument/2006/relationships" r:id="rId1"/>
            </a:rPr>
            <a:t>here</a:t>
          </a:r>
          <a:endParaRPr lang="en-US" sz="2800" b="1" kern="1200" dirty="0"/>
        </a:p>
      </dsp:txBody>
      <dsp:txXfrm>
        <a:off x="7197400" y="1101807"/>
        <a:ext cx="2403769" cy="2113299"/>
      </dsp:txXfrm>
    </dsp:sp>
  </dsp:spTree>
</dsp:drawing>
</file>

<file path=ppt/diagrams/drawing29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49DCCA-81FC-479D-9CD5-8DAC32EACBC5}">
      <dsp:nvSpPr>
        <dsp:cNvPr id="0" name=""/>
        <dsp:cNvSpPr/>
      </dsp:nvSpPr>
      <dsp:spPr>
        <a:xfrm>
          <a:off x="0" y="71"/>
          <a:ext cx="9985045" cy="94169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Postdoc Benefits Funding</a:t>
          </a:r>
          <a:endParaRPr lang="en-US" sz="2400" kern="1200" dirty="0"/>
        </a:p>
      </dsp:txBody>
      <dsp:txXfrm>
        <a:off x="45970" y="46041"/>
        <a:ext cx="9893105" cy="849750"/>
      </dsp:txXfrm>
    </dsp:sp>
  </dsp:spTree>
</dsp:drawing>
</file>

<file path=ppt/diagrams/drawing29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6AC88F-1C84-4316-A850-000D041C16AA}">
      <dsp:nvSpPr>
        <dsp:cNvPr id="0" name=""/>
        <dsp:cNvSpPr/>
      </dsp:nvSpPr>
      <dsp:spPr>
        <a:xfrm>
          <a:off x="4992523" y="1705545"/>
          <a:ext cx="3532246" cy="61303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06517"/>
              </a:lnTo>
              <a:lnTo>
                <a:pt x="3532246" y="306517"/>
              </a:lnTo>
              <a:lnTo>
                <a:pt x="3532246" y="613034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D18A73-A6AD-42B4-98C2-5801A6D52D0D}">
      <dsp:nvSpPr>
        <dsp:cNvPr id="0" name=""/>
        <dsp:cNvSpPr/>
      </dsp:nvSpPr>
      <dsp:spPr>
        <a:xfrm>
          <a:off x="4946803" y="1705545"/>
          <a:ext cx="91440" cy="61303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613034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FC430D-F9D7-497A-955B-6DC6F1658070}">
      <dsp:nvSpPr>
        <dsp:cNvPr id="0" name=""/>
        <dsp:cNvSpPr/>
      </dsp:nvSpPr>
      <dsp:spPr>
        <a:xfrm>
          <a:off x="1460276" y="1705545"/>
          <a:ext cx="3532246" cy="613034"/>
        </a:xfrm>
        <a:custGeom>
          <a:avLst/>
          <a:gdLst/>
          <a:ahLst/>
          <a:cxnLst/>
          <a:rect l="0" t="0" r="0" b="0"/>
          <a:pathLst>
            <a:path>
              <a:moveTo>
                <a:pt x="3532246" y="0"/>
              </a:moveTo>
              <a:lnTo>
                <a:pt x="3532246" y="306517"/>
              </a:lnTo>
              <a:lnTo>
                <a:pt x="0" y="306517"/>
              </a:lnTo>
              <a:lnTo>
                <a:pt x="0" y="613034"/>
              </a:lnTo>
            </a:path>
          </a:pathLst>
        </a:custGeom>
        <a:noFill/>
        <a:ln w="15875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5B2BF83-2BA7-45AF-8DE8-E3E293884A8C}">
      <dsp:nvSpPr>
        <dsp:cNvPr id="0" name=""/>
        <dsp:cNvSpPr/>
      </dsp:nvSpPr>
      <dsp:spPr>
        <a:xfrm>
          <a:off x="3532916" y="245939"/>
          <a:ext cx="2919212" cy="145960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/>
            <a:t>Stanford’s portion of postdocs’ benefits costs are paid from:</a:t>
          </a:r>
          <a:endParaRPr lang="en-US" sz="2000" kern="1200"/>
        </a:p>
      </dsp:txBody>
      <dsp:txXfrm>
        <a:off x="3532916" y="245939"/>
        <a:ext cx="2919212" cy="1459606"/>
      </dsp:txXfrm>
    </dsp:sp>
    <dsp:sp modelId="{7B520E5A-55D4-4153-BBE2-C0B868F250A9}">
      <dsp:nvSpPr>
        <dsp:cNvPr id="0" name=""/>
        <dsp:cNvSpPr/>
      </dsp:nvSpPr>
      <dsp:spPr>
        <a:xfrm>
          <a:off x="670" y="2318579"/>
          <a:ext cx="2919212" cy="145960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The automatic application of a fringe benefits rate on salaries of at least 50% FTE, which are paid to the postdoc through GFS, OR</a:t>
          </a:r>
        </a:p>
      </dsp:txBody>
      <dsp:txXfrm>
        <a:off x="670" y="2318579"/>
        <a:ext cx="2919212" cy="1459606"/>
      </dsp:txXfrm>
    </dsp:sp>
    <dsp:sp modelId="{72B972A7-5C6D-41D3-BB6B-76D1141BC7EE}">
      <dsp:nvSpPr>
        <dsp:cNvPr id="0" name=""/>
        <dsp:cNvSpPr/>
      </dsp:nvSpPr>
      <dsp:spPr>
        <a:xfrm>
          <a:off x="3532916" y="2318579"/>
          <a:ext cx="2919212" cy="145960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From departmental or faculty funds, in the absence of a 50% FTE level of salary support</a:t>
          </a:r>
        </a:p>
      </dsp:txBody>
      <dsp:txXfrm>
        <a:off x="3532916" y="2318579"/>
        <a:ext cx="2919212" cy="1459606"/>
      </dsp:txXfrm>
    </dsp:sp>
    <dsp:sp modelId="{03DABF27-F4B9-49B2-87F1-C254B7EA8B76}">
      <dsp:nvSpPr>
        <dsp:cNvPr id="0" name=""/>
        <dsp:cNvSpPr/>
      </dsp:nvSpPr>
      <dsp:spPr>
        <a:xfrm>
          <a:off x="7065163" y="2318579"/>
          <a:ext cx="2919212" cy="145960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/>
            <a:t>In rare cases, benefits costs are paid from fellowship funding specifically allocated for the postdoc’s insurance premium costs</a:t>
          </a:r>
        </a:p>
      </dsp:txBody>
      <dsp:txXfrm>
        <a:off x="7065163" y="2318579"/>
        <a:ext cx="2919212" cy="1459606"/>
      </dsp:txXfrm>
    </dsp:sp>
  </dsp:spTree>
</dsp:drawing>
</file>

<file path=ppt/diagrams/drawing29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0B5FE94-C757-41C6-BAB6-F3167C573A7B}">
      <dsp:nvSpPr>
        <dsp:cNvPr id="0" name=""/>
        <dsp:cNvSpPr/>
      </dsp:nvSpPr>
      <dsp:spPr>
        <a:xfrm>
          <a:off x="0" y="285"/>
          <a:ext cx="10017998" cy="9114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Postdoc Benefits Session</a:t>
          </a:r>
          <a:endParaRPr lang="en-US" sz="2400" kern="1200" dirty="0"/>
        </a:p>
      </dsp:txBody>
      <dsp:txXfrm>
        <a:off x="44494" y="44779"/>
        <a:ext cx="9929010" cy="822469"/>
      </dsp:txXfrm>
    </dsp:sp>
  </dsp:spTree>
</dsp:drawing>
</file>

<file path=ppt/diagrams/drawing29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9E34DAA-6CA7-4966-85FF-53EE7B1B998C}">
      <dsp:nvSpPr>
        <dsp:cNvPr id="0" name=""/>
        <dsp:cNvSpPr/>
      </dsp:nvSpPr>
      <dsp:spPr>
        <a:xfrm>
          <a:off x="0" y="0"/>
          <a:ext cx="4251960" cy="425196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FA46587-14BD-47E4-AFB1-3F0409C405B9}">
      <dsp:nvSpPr>
        <dsp:cNvPr id="0" name=""/>
        <dsp:cNvSpPr/>
      </dsp:nvSpPr>
      <dsp:spPr>
        <a:xfrm>
          <a:off x="2125980" y="0"/>
          <a:ext cx="7892018" cy="425196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2"/>
              </a:solidFill>
            </a:rPr>
            <a:t>Benefits session is mandatory for all new postdocs</a:t>
          </a:r>
          <a:endParaRPr lang="en-US" sz="2000" kern="1200" dirty="0">
            <a:solidFill>
              <a:schemeClr val="accent2"/>
            </a:solidFill>
          </a:endParaRPr>
        </a:p>
      </dsp:txBody>
      <dsp:txXfrm>
        <a:off x="2125980" y="0"/>
        <a:ext cx="7892018" cy="531496"/>
      </dsp:txXfrm>
    </dsp:sp>
    <dsp:sp modelId="{ADD12A97-8673-47FC-AB9C-49CDC1607B05}">
      <dsp:nvSpPr>
        <dsp:cNvPr id="0" name=""/>
        <dsp:cNvSpPr/>
      </dsp:nvSpPr>
      <dsp:spPr>
        <a:xfrm>
          <a:off x="372047" y="531496"/>
          <a:ext cx="3507865" cy="3507865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4223486-61C4-45B9-870D-FB675613540A}">
      <dsp:nvSpPr>
        <dsp:cNvPr id="0" name=""/>
        <dsp:cNvSpPr/>
      </dsp:nvSpPr>
      <dsp:spPr>
        <a:xfrm>
          <a:off x="2125980" y="531496"/>
          <a:ext cx="7892018" cy="350786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Postdoc admin registers incoming postdocs for the first session following their arrival at Stanford</a:t>
          </a:r>
        </a:p>
      </dsp:txBody>
      <dsp:txXfrm>
        <a:off x="2125980" y="531496"/>
        <a:ext cx="7892018" cy="531496"/>
      </dsp:txXfrm>
    </dsp:sp>
    <dsp:sp modelId="{BCDE2387-4965-409D-B747-62EDF99A36A1}">
      <dsp:nvSpPr>
        <dsp:cNvPr id="0" name=""/>
        <dsp:cNvSpPr/>
      </dsp:nvSpPr>
      <dsp:spPr>
        <a:xfrm>
          <a:off x="744094" y="1062992"/>
          <a:ext cx="2763771" cy="276377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24BE48E-BDA3-4603-ADCF-DFB87C4E027F}">
      <dsp:nvSpPr>
        <dsp:cNvPr id="0" name=""/>
        <dsp:cNvSpPr/>
      </dsp:nvSpPr>
      <dsp:spPr>
        <a:xfrm>
          <a:off x="2125980" y="1062992"/>
          <a:ext cx="7892018" cy="276377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4"/>
              </a:solidFill>
            </a:rPr>
            <a:t>Go to </a:t>
          </a:r>
          <a:r>
            <a:rPr lang="en-US" sz="2000" b="1" kern="1200" dirty="0">
              <a:hlinkClick xmlns:r="http://schemas.openxmlformats.org/officeDocument/2006/relationships" r:id="rId1"/>
            </a:rPr>
            <a:t>Postdoc Benefits </a:t>
          </a:r>
          <a:r>
            <a:rPr lang="en-US" sz="2000" b="1" kern="1200" dirty="0">
              <a:solidFill>
                <a:schemeClr val="accent4"/>
              </a:solidFill>
            </a:rPr>
            <a:t>for sessions dates, times, and location</a:t>
          </a:r>
        </a:p>
      </dsp:txBody>
      <dsp:txXfrm>
        <a:off x="2125980" y="1062992"/>
        <a:ext cx="7892018" cy="531492"/>
      </dsp:txXfrm>
    </dsp:sp>
    <dsp:sp modelId="{B47AD6FB-EDA9-4F27-AF0F-A4C248EE8C0E}">
      <dsp:nvSpPr>
        <dsp:cNvPr id="0" name=""/>
        <dsp:cNvSpPr/>
      </dsp:nvSpPr>
      <dsp:spPr>
        <a:xfrm>
          <a:off x="1116139" y="1594484"/>
          <a:ext cx="2019681" cy="201968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86937E7-356B-423A-8219-25C36EFE845F}">
      <dsp:nvSpPr>
        <dsp:cNvPr id="0" name=""/>
        <dsp:cNvSpPr/>
      </dsp:nvSpPr>
      <dsp:spPr>
        <a:xfrm>
          <a:off x="2125980" y="1594484"/>
          <a:ext cx="7892018" cy="201968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5"/>
              </a:solidFill>
            </a:rPr>
            <a:t>Email</a:t>
          </a:r>
          <a:r>
            <a:rPr lang="en-US" sz="2000" b="1" kern="1200" dirty="0"/>
            <a:t> </a:t>
          </a:r>
          <a:r>
            <a:rPr lang="en-US" sz="2000" b="1" kern="1200" dirty="0">
              <a:hlinkClick xmlns:r="http://schemas.openxmlformats.org/officeDocument/2006/relationships" r:id="rId2"/>
            </a:rPr>
            <a:t>postdocbenefits@stanford.edu</a:t>
          </a:r>
          <a:r>
            <a:rPr lang="en-US" sz="2000" b="1" kern="1200" dirty="0"/>
            <a:t> </a:t>
          </a:r>
          <a:r>
            <a:rPr lang="en-US" sz="2000" b="1" kern="1200" dirty="0">
              <a:solidFill>
                <a:schemeClr val="accent5"/>
              </a:solidFill>
            </a:rPr>
            <a:t>with Benefits questions</a:t>
          </a:r>
        </a:p>
      </dsp:txBody>
      <dsp:txXfrm>
        <a:off x="2125980" y="1594484"/>
        <a:ext cx="7892018" cy="531496"/>
      </dsp:txXfrm>
    </dsp:sp>
    <dsp:sp modelId="{70FA70F7-31C2-4FC4-87F7-5F4305032B63}">
      <dsp:nvSpPr>
        <dsp:cNvPr id="0" name=""/>
        <dsp:cNvSpPr/>
      </dsp:nvSpPr>
      <dsp:spPr>
        <a:xfrm>
          <a:off x="1488186" y="2125981"/>
          <a:ext cx="1275586" cy="127558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8CE2D6F-1134-4E7C-B0D5-07229E03C9F6}">
      <dsp:nvSpPr>
        <dsp:cNvPr id="0" name=""/>
        <dsp:cNvSpPr/>
      </dsp:nvSpPr>
      <dsp:spPr>
        <a:xfrm>
          <a:off x="2125980" y="2125981"/>
          <a:ext cx="7892018" cy="1275586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6">
                  <a:lumMod val="50000"/>
                </a:schemeClr>
              </a:solidFill>
            </a:rPr>
            <a:t>Benefits coverage enrollment is not approved until Postdoc has attended session</a:t>
          </a:r>
        </a:p>
      </dsp:txBody>
      <dsp:txXfrm>
        <a:off x="2125980" y="2125981"/>
        <a:ext cx="7892018" cy="531496"/>
      </dsp:txXfrm>
    </dsp:sp>
    <dsp:sp modelId="{A4C0B9E8-F22A-4A78-A9AB-740403472DC7}">
      <dsp:nvSpPr>
        <dsp:cNvPr id="0" name=""/>
        <dsp:cNvSpPr/>
      </dsp:nvSpPr>
      <dsp:spPr>
        <a:xfrm>
          <a:off x="1860233" y="2657477"/>
          <a:ext cx="531492" cy="531492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4457339-CE12-4BFB-9BC7-72CF7CA9EFDD}">
      <dsp:nvSpPr>
        <dsp:cNvPr id="0" name=""/>
        <dsp:cNvSpPr/>
      </dsp:nvSpPr>
      <dsp:spPr>
        <a:xfrm>
          <a:off x="2125980" y="2657477"/>
          <a:ext cx="7892018" cy="53149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2"/>
              </a:solidFill>
            </a:rPr>
            <a:t>Postdocs must make benefits elections within 30 days of the appointment start date or will default into basic coverage</a:t>
          </a:r>
        </a:p>
      </dsp:txBody>
      <dsp:txXfrm>
        <a:off x="2125980" y="2657477"/>
        <a:ext cx="7892018" cy="53149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7E3E3BD-D3C6-4BDE-81EB-CA36548AB747}">
      <dsp:nvSpPr>
        <dsp:cNvPr id="0" name=""/>
        <dsp:cNvSpPr/>
      </dsp:nvSpPr>
      <dsp:spPr>
        <a:xfrm>
          <a:off x="0" y="73152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0" bIns="38100" numCol="1" spcCol="1270" anchor="ctr" anchorCtr="0">
          <a:noAutofit/>
        </a:bodyPr>
        <a:lstStyle/>
        <a:p>
          <a:pPr marL="0" lvl="0" indent="0" algn="ctr" defTabSz="2667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000" b="1" i="1" kern="1200" baseline="0" dirty="0"/>
            <a:t>Postdoctoral Scholars</a:t>
          </a:r>
          <a:endParaRPr lang="en-US" sz="6000" kern="1200" dirty="0"/>
        </a:p>
      </dsp:txBody>
      <dsp:txXfrm>
        <a:off x="2501561" y="1261906"/>
        <a:ext cx="4315798" cy="1779405"/>
      </dsp:txXfrm>
    </dsp:sp>
  </dsp:spTree>
</dsp:drawing>
</file>

<file path=ppt/diagrams/drawing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C5343F6-C061-4846-92DD-092312083B96}">
      <dsp:nvSpPr>
        <dsp:cNvPr id="0" name=""/>
        <dsp:cNvSpPr/>
      </dsp:nvSpPr>
      <dsp:spPr>
        <a:xfrm>
          <a:off x="0" y="109718"/>
          <a:ext cx="10034314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 err="1"/>
            <a:t>SUNet</a:t>
          </a:r>
          <a:r>
            <a:rPr lang="en-US" sz="2400" kern="1200" baseline="0" dirty="0"/>
            <a:t> ID Sponsorship</a:t>
          </a:r>
          <a:endParaRPr lang="en-US" sz="2400" kern="1200" dirty="0"/>
        </a:p>
      </dsp:txBody>
      <dsp:txXfrm>
        <a:off x="39285" y="149003"/>
        <a:ext cx="9955744" cy="726187"/>
      </dsp:txXfrm>
    </dsp:sp>
  </dsp:spTree>
</dsp:drawing>
</file>

<file path=ppt/diagrams/drawing30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D8CC791-FFFB-4480-BAEA-F3E54818A781}">
      <dsp:nvSpPr>
        <dsp:cNvPr id="0" name=""/>
        <dsp:cNvSpPr/>
      </dsp:nvSpPr>
      <dsp:spPr>
        <a:xfrm>
          <a:off x="0" y="35567"/>
          <a:ext cx="6368142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3400" kern="1200" baseline="0" dirty="0"/>
          </a:br>
          <a:r>
            <a:rPr lang="en-US" sz="2400" kern="1200" baseline="0" dirty="0"/>
            <a:t>2026 Monthly Contribution Rates</a:t>
          </a:r>
          <a:endParaRPr lang="en-US" sz="2400" kern="1200" dirty="0"/>
        </a:p>
      </dsp:txBody>
      <dsp:txXfrm>
        <a:off x="44637" y="80204"/>
        <a:ext cx="6278868" cy="825124"/>
      </dsp:txXfrm>
    </dsp:sp>
  </dsp:spTree>
</dsp:drawing>
</file>

<file path=ppt/diagrams/drawing30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4648FC-0DB7-4544-969D-FC45B6DC2CB0}">
      <dsp:nvSpPr>
        <dsp:cNvPr id="0" name=""/>
        <dsp:cNvSpPr/>
      </dsp:nvSpPr>
      <dsp:spPr>
        <a:xfrm>
          <a:off x="0" y="0"/>
          <a:ext cx="3670180" cy="367018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D516A59-FB83-4FE0-9A11-17166C833D87}">
      <dsp:nvSpPr>
        <dsp:cNvPr id="0" name=""/>
        <dsp:cNvSpPr/>
      </dsp:nvSpPr>
      <dsp:spPr>
        <a:xfrm>
          <a:off x="1835090" y="0"/>
          <a:ext cx="4533052" cy="367018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>
              <a:solidFill>
                <a:schemeClr val="accent2"/>
              </a:solidFill>
            </a:rPr>
            <a:t>Institutional costs are funded from a variety of sources depending on each individual postdoc’s appointment arrangement</a:t>
          </a:r>
        </a:p>
      </dsp:txBody>
      <dsp:txXfrm>
        <a:off x="1835090" y="0"/>
        <a:ext cx="4533052" cy="1101056"/>
      </dsp:txXfrm>
    </dsp:sp>
    <dsp:sp modelId="{F31A9B44-1978-4E4E-994B-3938AC20EA2D}">
      <dsp:nvSpPr>
        <dsp:cNvPr id="0" name=""/>
        <dsp:cNvSpPr/>
      </dsp:nvSpPr>
      <dsp:spPr>
        <a:xfrm>
          <a:off x="642282" y="1101056"/>
          <a:ext cx="2385614" cy="2385614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B600571-45C3-4F16-B22C-FAF18303C106}">
      <dsp:nvSpPr>
        <dsp:cNvPr id="0" name=""/>
        <dsp:cNvSpPr/>
      </dsp:nvSpPr>
      <dsp:spPr>
        <a:xfrm>
          <a:off x="1835090" y="1101056"/>
          <a:ext cx="4533052" cy="238561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>
              <a:solidFill>
                <a:schemeClr val="accent3"/>
              </a:solidFill>
            </a:rPr>
            <a:t>Upon enrollment, eligible family members (spouse,/registered domestic partner and children through age 25, regardless of student or marital status) are automatically covered.</a:t>
          </a:r>
        </a:p>
      </dsp:txBody>
      <dsp:txXfrm>
        <a:off x="1835090" y="1101056"/>
        <a:ext cx="4533052" cy="1101052"/>
      </dsp:txXfrm>
    </dsp:sp>
    <dsp:sp modelId="{92439D85-39FB-445A-8F4D-BEC8072F7102}">
      <dsp:nvSpPr>
        <dsp:cNvPr id="0" name=""/>
        <dsp:cNvSpPr/>
      </dsp:nvSpPr>
      <dsp:spPr>
        <a:xfrm>
          <a:off x="1284563" y="2202109"/>
          <a:ext cx="1101052" cy="1101052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A6D1833-6457-4C59-BD82-1083993181E6}">
      <dsp:nvSpPr>
        <dsp:cNvPr id="0" name=""/>
        <dsp:cNvSpPr/>
      </dsp:nvSpPr>
      <dsp:spPr>
        <a:xfrm>
          <a:off x="1835090" y="2202109"/>
          <a:ext cx="4533052" cy="110105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hlinkClick xmlns:r="http://schemas.openxmlformats.org/officeDocument/2006/relationships" r:id="rId1"/>
            </a:rPr>
            <a:t>https://teamcreativa.com/SUPD/2026/SUPD-2026-Rate-Sheet.html</a:t>
          </a:r>
          <a:r>
            <a:rPr lang="en-US" sz="1400" b="1" kern="1200" dirty="0"/>
            <a:t> </a:t>
          </a:r>
        </a:p>
      </dsp:txBody>
      <dsp:txXfrm>
        <a:off x="1835090" y="2202109"/>
        <a:ext cx="4533052" cy="1101052"/>
      </dsp:txXfrm>
    </dsp:sp>
  </dsp:spTree>
</dsp:drawing>
</file>

<file path=ppt/diagrams/drawing30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DB1126F-F184-45CC-B984-EDD4ED93D275}">
      <dsp:nvSpPr>
        <dsp:cNvPr id="0" name=""/>
        <dsp:cNvSpPr/>
      </dsp:nvSpPr>
      <dsp:spPr>
        <a:xfrm>
          <a:off x="0" y="437"/>
          <a:ext cx="9996527" cy="95288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Waiving Stanford Benefits Coverage</a:t>
          </a:r>
          <a:endParaRPr lang="en-US" sz="2400" kern="1200" dirty="0"/>
        </a:p>
      </dsp:txBody>
      <dsp:txXfrm>
        <a:off x="46516" y="46953"/>
        <a:ext cx="9903495" cy="859855"/>
      </dsp:txXfrm>
    </dsp:sp>
  </dsp:spTree>
</dsp:drawing>
</file>

<file path=ppt/diagrams/drawing30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8BCE47-8861-4F4A-8CAE-8C94CE4817CF}">
      <dsp:nvSpPr>
        <dsp:cNvPr id="0" name=""/>
        <dsp:cNvSpPr/>
      </dsp:nvSpPr>
      <dsp:spPr>
        <a:xfrm rot="5400000">
          <a:off x="5105094" y="-1081141"/>
          <a:ext cx="3385086" cy="639777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Requires proof of other comprehensive medical coverage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Usually from a working spouse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Travel policies do not offer comprehensive coverage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Outside health plans must substantially meet ACA minimum requirements for approval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The outside plan must be approved by the Postdoc Benefits office </a:t>
          </a:r>
          <a:r>
            <a:rPr lang="en-US" sz="1800" b="1" i="1" kern="1200" dirty="0">
              <a:solidFill>
                <a:schemeClr val="accent3"/>
              </a:solidFill>
            </a:rPr>
            <a:t>prior to </a:t>
          </a:r>
          <a:r>
            <a:rPr lang="en-US" sz="1800" kern="1200" dirty="0">
              <a:solidFill>
                <a:schemeClr val="accent3"/>
              </a:solidFill>
            </a:rPr>
            <a:t>appointment approval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Admin must upload a PDF copy of the Benefits waiver approval email to the recommendation form</a:t>
          </a:r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200" b="1" kern="1200" dirty="0"/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https://postdocbenefits.stanford.edu/eligibility-enrollment/waiving-stanfords-medical-insurance</a:t>
          </a:r>
          <a:endParaRPr lang="en-US" sz="1200" b="1" kern="1200" dirty="0"/>
        </a:p>
      </dsp:txBody>
      <dsp:txXfrm rot="-5400000">
        <a:off x="3598749" y="590450"/>
        <a:ext cx="6232530" cy="3054594"/>
      </dsp:txXfrm>
    </dsp:sp>
    <dsp:sp modelId="{2D3CCFAD-B5CF-48BC-8689-092629DD9006}">
      <dsp:nvSpPr>
        <dsp:cNvPr id="0" name=""/>
        <dsp:cNvSpPr/>
      </dsp:nvSpPr>
      <dsp:spPr>
        <a:xfrm>
          <a:off x="0" y="2068"/>
          <a:ext cx="3598749" cy="4231357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0" tIns="76200" rIns="152400" bIns="762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b="1" kern="1200" dirty="0"/>
            <a:t>Postdocs with an outside health plan may waive Stanford Benefits</a:t>
          </a:r>
          <a:endParaRPr lang="en-US" sz="4000" kern="1200" dirty="0"/>
        </a:p>
      </dsp:txBody>
      <dsp:txXfrm>
        <a:off x="175676" y="177744"/>
        <a:ext cx="3247397" cy="3880005"/>
      </dsp:txXfrm>
    </dsp:sp>
  </dsp:spTree>
</dsp:drawing>
</file>

<file path=ppt/diagrams/drawing30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45C88C4-A2AC-465A-83B5-989D488BA078}">
      <dsp:nvSpPr>
        <dsp:cNvPr id="0" name=""/>
        <dsp:cNvSpPr/>
      </dsp:nvSpPr>
      <dsp:spPr>
        <a:xfrm>
          <a:off x="0" y="153"/>
          <a:ext cx="10025709" cy="92713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 Exception:</a:t>
          </a:r>
          <a:br>
            <a:rPr lang="en-US" sz="2300" kern="1200" baseline="0" dirty="0"/>
          </a:br>
          <a:r>
            <a:rPr lang="en-US" sz="2400" kern="1200" baseline="0" dirty="0"/>
            <a:t>Postdoc Pay-All</a:t>
          </a:r>
          <a:endParaRPr lang="en-US" sz="2400" kern="1200" dirty="0"/>
        </a:p>
      </dsp:txBody>
      <dsp:txXfrm>
        <a:off x="45259" y="45412"/>
        <a:ext cx="9935191" cy="836615"/>
      </dsp:txXfrm>
    </dsp:sp>
  </dsp:spTree>
</dsp:drawing>
</file>

<file path=ppt/diagrams/drawing30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5203A81-06E0-44B8-AA49-0FE4B7B27645}">
      <dsp:nvSpPr>
        <dsp:cNvPr id="0" name=""/>
        <dsp:cNvSpPr/>
      </dsp:nvSpPr>
      <dsp:spPr>
        <a:xfrm rot="5400000">
          <a:off x="5131328" y="-1100534"/>
          <a:ext cx="3372307" cy="6416453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7150" tIns="28575" rIns="57150" bIns="2857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In these cases, funds may be used to cover the Institutional (department) portion of the health insurance premiums (see </a:t>
          </a:r>
          <a:r>
            <a:rPr lang="en-US" sz="1500" b="1" kern="1200" dirty="0">
              <a:hlinkClick xmlns:r="http://schemas.openxmlformats.org/officeDocument/2006/relationships" r:id="rId1"/>
            </a:rPr>
            <a:t>Postdoc Health Premiums Rate Sheet</a:t>
          </a:r>
          <a:r>
            <a:rPr lang="en-US" sz="1500" kern="1200" dirty="0">
              <a:solidFill>
                <a:schemeClr val="accent3"/>
              </a:solidFill>
            </a:rPr>
            <a:t>)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The department MUST make a formal request to OPA </a:t>
          </a:r>
          <a:r>
            <a:rPr lang="en-US" sz="1500" b="1" kern="1200" dirty="0">
              <a:hlinkClick xmlns:r="http://schemas.openxmlformats.org/officeDocument/2006/relationships" r:id="rId2"/>
            </a:rPr>
            <a:t>(Postdoc Pay All Job Aid)</a:t>
          </a:r>
          <a:endParaRPr lang="en-US" sz="1500" b="1" kern="1200" dirty="0"/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Pre-Approval Required! </a:t>
          </a:r>
          <a:r>
            <a:rPr lang="en-US" sz="1500" kern="1200" dirty="0">
              <a:solidFill>
                <a:schemeClr val="accent3"/>
              </a:solidFill>
            </a:rPr>
            <a:t>The formal request MUST be submitted for review </a:t>
          </a:r>
          <a:r>
            <a:rPr lang="en-US" sz="1500" i="1" kern="1200" dirty="0">
              <a:solidFill>
                <a:schemeClr val="accent3"/>
              </a:solidFill>
            </a:rPr>
            <a:t>prior to the Recommendation form submission</a:t>
          </a:r>
          <a:r>
            <a:rPr lang="en-US" sz="1500" kern="1200" dirty="0">
              <a:solidFill>
                <a:schemeClr val="accent3"/>
              </a:solidFill>
            </a:rPr>
            <a:t> to avoid the department having to pay for the insurance from a guarantee account if the exception is not approved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Because this is an exception to policy, no arrangements will be recognized until reviewed and approved by the OPA Benefits Office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If approved, Admin must upload a PDF copy of the Benefits postdoc-pay-all approval email to the recommendation form</a:t>
          </a:r>
        </a:p>
      </dsp:txBody>
      <dsp:txXfrm rot="-5400000">
        <a:off x="3609255" y="586161"/>
        <a:ext cx="6251831" cy="3043063"/>
      </dsp:txXfrm>
    </dsp:sp>
    <dsp:sp modelId="{9808D7C1-69EE-4074-AC58-1CB3E2955691}">
      <dsp:nvSpPr>
        <dsp:cNvPr id="0" name=""/>
        <dsp:cNvSpPr/>
      </dsp:nvSpPr>
      <dsp:spPr>
        <a:xfrm>
          <a:off x="0" y="0"/>
          <a:ext cx="3609255" cy="4215384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4300" tIns="57150" rIns="114300" bIns="5715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b="1" kern="1200"/>
            <a:t>Some outside funding agencies provide funds above and beyond the annual stipend specifically for health benefits charges</a:t>
          </a:r>
          <a:endParaRPr lang="en-US" sz="3000" kern="1200"/>
        </a:p>
      </dsp:txBody>
      <dsp:txXfrm>
        <a:off x="176189" y="176189"/>
        <a:ext cx="3256877" cy="3863006"/>
      </dsp:txXfrm>
    </dsp:sp>
  </dsp:spTree>
</dsp:drawing>
</file>

<file path=ppt/diagrams/drawing30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CB449E-E93D-4D55-9855-F8E345E21C49}">
      <dsp:nvSpPr>
        <dsp:cNvPr id="0" name=""/>
        <dsp:cNvSpPr/>
      </dsp:nvSpPr>
      <dsp:spPr>
        <a:xfrm>
          <a:off x="0" y="360"/>
          <a:ext cx="10058399" cy="3931199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3350" tIns="133350" rIns="133350" bIns="133350" numCol="1" spcCol="1270" anchor="ctr" anchorCtr="0">
          <a:noAutofit/>
        </a:bodyPr>
        <a:lstStyle/>
        <a:p>
          <a:pPr marL="0" lvl="0" indent="0" algn="l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baseline="0"/>
            <a:t>Individual Development Plan (IDP)</a:t>
          </a:r>
          <a:endParaRPr lang="en-US" sz="3500" kern="1200"/>
        </a:p>
      </dsp:txBody>
      <dsp:txXfrm>
        <a:off x="2501561" y="1161884"/>
        <a:ext cx="4315798" cy="1738645"/>
      </dsp:txXfrm>
    </dsp:sp>
  </dsp:spTree>
</dsp:drawing>
</file>

<file path=ppt/diagrams/drawing30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DC1B0E7-2F7A-4BDD-A09C-A93F916FF414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Meetings and Reports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E183D4BE-6268-4436-9830-5AE16AD31D5E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E9AE620-D0B9-42FE-A466-5A655DAFBE07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1E5A960-C616-4D82-ABCC-F54D6DD7D3E9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43C6790-B3A5-4A33-8492-BD12B290748F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26A6C97-6855-4641-9CF2-50951CC550EB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BF743B9-15F4-49C6-8A35-92BD997CB6C2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FDC1F98-9A7C-4B52-BB22-4C16619ECDC3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30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CB7DE3E-BE05-4C93-B5E9-1B705BDBAE08}">
      <dsp:nvSpPr>
        <dsp:cNvPr id="0" name=""/>
        <dsp:cNvSpPr/>
      </dsp:nvSpPr>
      <dsp:spPr>
        <a:xfrm>
          <a:off x="0" y="504"/>
          <a:ext cx="9918356" cy="95960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400" kern="1200" baseline="0" dirty="0"/>
          </a:br>
          <a:r>
            <a:rPr lang="en-US" sz="2400" kern="1200" baseline="0" dirty="0"/>
            <a:t>Individual Development Plans (IDP)</a:t>
          </a:r>
          <a:endParaRPr lang="en-US" sz="2400" kern="1200" dirty="0"/>
        </a:p>
      </dsp:txBody>
      <dsp:txXfrm>
        <a:off x="46844" y="47348"/>
        <a:ext cx="9824668" cy="865917"/>
      </dsp:txXfrm>
    </dsp:sp>
  </dsp:spTree>
</dsp:drawing>
</file>

<file path=ppt/diagrams/drawing30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77060D4-84B1-4C61-8E7F-C6BF5273DEFC}">
      <dsp:nvSpPr>
        <dsp:cNvPr id="0" name=""/>
        <dsp:cNvSpPr/>
      </dsp:nvSpPr>
      <dsp:spPr>
        <a:xfrm>
          <a:off x="0" y="3658809"/>
          <a:ext cx="9918358" cy="600258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https://postdocs.stanford.edu/current-postdocs/navigating-your-individual-development-plan-idp/your-individual-development-plan</a:t>
          </a:r>
          <a:r>
            <a:rPr lang="en-US" sz="1200" b="1" kern="1200" dirty="0">
              <a:solidFill>
                <a:srgbClr val="92D050"/>
              </a:solidFill>
            </a:rPr>
            <a:t> </a:t>
          </a:r>
        </a:p>
      </dsp:txBody>
      <dsp:txXfrm>
        <a:off x="0" y="3658809"/>
        <a:ext cx="9918358" cy="600258"/>
      </dsp:txXfrm>
    </dsp:sp>
    <dsp:sp modelId="{38DCF784-A56C-4833-A73F-97ADB5007736}">
      <dsp:nvSpPr>
        <dsp:cNvPr id="0" name=""/>
        <dsp:cNvSpPr/>
      </dsp:nvSpPr>
      <dsp:spPr>
        <a:xfrm rot="10800000">
          <a:off x="0" y="2744616"/>
          <a:ext cx="9918358" cy="923197"/>
        </a:xfrm>
        <a:prstGeom prst="upArrowCallou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Admin can view and download IDP meeting reports for department or individual PIs</a:t>
          </a:r>
        </a:p>
      </dsp:txBody>
      <dsp:txXfrm rot="10800000">
        <a:off x="0" y="2744616"/>
        <a:ext cx="9918358" cy="599866"/>
      </dsp:txXfrm>
    </dsp:sp>
    <dsp:sp modelId="{BA05F015-B5E9-49C9-85FD-9B5F29142FC6}">
      <dsp:nvSpPr>
        <dsp:cNvPr id="0" name=""/>
        <dsp:cNvSpPr/>
      </dsp:nvSpPr>
      <dsp:spPr>
        <a:xfrm rot="10800000">
          <a:off x="0" y="1830423"/>
          <a:ext cx="9918358" cy="923197"/>
        </a:xfrm>
        <a:prstGeom prst="upArrowCallou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The faculty sponsor receives an email to confirm the meeting in the IDP system</a:t>
          </a:r>
        </a:p>
      </dsp:txBody>
      <dsp:txXfrm rot="10800000">
        <a:off x="0" y="1830423"/>
        <a:ext cx="9918358" cy="599866"/>
      </dsp:txXfrm>
    </dsp:sp>
    <dsp:sp modelId="{D39EB759-67E4-4D56-8BC3-13BA00D74661}">
      <dsp:nvSpPr>
        <dsp:cNvPr id="0" name=""/>
        <dsp:cNvSpPr/>
      </dsp:nvSpPr>
      <dsp:spPr>
        <a:xfrm rot="10800000">
          <a:off x="0" y="916230"/>
          <a:ext cx="9918358" cy="923197"/>
        </a:xfrm>
        <a:prstGeom prst="upArrowCallou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After the meeting, the postdoc reports the meeting date in the IDP system</a:t>
          </a:r>
        </a:p>
      </dsp:txBody>
      <dsp:txXfrm rot="10800000">
        <a:off x="0" y="916230"/>
        <a:ext cx="9918358" cy="599866"/>
      </dsp:txXfrm>
    </dsp:sp>
    <dsp:sp modelId="{5FD2315D-1F67-4FF9-89BA-6F9E993253E2}">
      <dsp:nvSpPr>
        <dsp:cNvPr id="0" name=""/>
        <dsp:cNvSpPr/>
      </dsp:nvSpPr>
      <dsp:spPr>
        <a:xfrm rot="10800000">
          <a:off x="0" y="2036"/>
          <a:ext cx="9918358" cy="923197"/>
        </a:xfrm>
        <a:prstGeom prst="upArrowCallou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6">
                  <a:lumMod val="50000"/>
                </a:schemeClr>
              </a:solidFill>
            </a:rPr>
            <a:t>All postdocs must complete an Individual Development Plan (IDP)</a:t>
          </a:r>
          <a:endParaRPr lang="en-US" sz="2000" kern="1200" dirty="0">
            <a:solidFill>
              <a:schemeClr val="accent6">
                <a:lumMod val="50000"/>
              </a:schemeClr>
            </a:solidFill>
          </a:endParaRPr>
        </a:p>
      </dsp:txBody>
      <dsp:txXfrm rot="-10800000">
        <a:off x="0" y="2036"/>
        <a:ext cx="9918358" cy="324042"/>
      </dsp:txXfrm>
    </dsp:sp>
    <dsp:sp modelId="{260A3DEC-555C-417A-A58D-66387166E652}">
      <dsp:nvSpPr>
        <dsp:cNvPr id="0" name=""/>
        <dsp:cNvSpPr/>
      </dsp:nvSpPr>
      <dsp:spPr>
        <a:xfrm>
          <a:off x="4842" y="281216"/>
          <a:ext cx="3302890" cy="365761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Requires a meeting with their appointing faculty sponsor</a:t>
          </a:r>
        </a:p>
      </dsp:txBody>
      <dsp:txXfrm>
        <a:off x="4842" y="281216"/>
        <a:ext cx="3302890" cy="365761"/>
      </dsp:txXfrm>
    </dsp:sp>
    <dsp:sp modelId="{CEDA962B-DE2B-4E0D-A833-5432F526E67E}">
      <dsp:nvSpPr>
        <dsp:cNvPr id="0" name=""/>
        <dsp:cNvSpPr/>
      </dsp:nvSpPr>
      <dsp:spPr>
        <a:xfrm>
          <a:off x="3307733" y="281216"/>
          <a:ext cx="3302890" cy="365761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Must occur within first 90 days of appointment start date</a:t>
          </a:r>
          <a:endParaRPr lang="en-US" sz="1200" kern="1200" dirty="0">
            <a:solidFill>
              <a:schemeClr val="accent6">
                <a:lumMod val="50000"/>
              </a:schemeClr>
            </a:solidFill>
          </a:endParaRPr>
        </a:p>
      </dsp:txBody>
      <dsp:txXfrm>
        <a:off x="3307733" y="281216"/>
        <a:ext cx="3302890" cy="365761"/>
      </dsp:txXfrm>
    </dsp:sp>
    <dsp:sp modelId="{FD15A41D-5D52-4BEA-870D-4EB14DB6B811}">
      <dsp:nvSpPr>
        <dsp:cNvPr id="0" name=""/>
        <dsp:cNvSpPr/>
      </dsp:nvSpPr>
      <dsp:spPr>
        <a:xfrm>
          <a:off x="6610624" y="281216"/>
          <a:ext cx="3302890" cy="365761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Research mentors are not eligible to conduct IDP meetings</a:t>
          </a:r>
        </a:p>
      </dsp:txBody>
      <dsp:txXfrm>
        <a:off x="6610624" y="281216"/>
        <a:ext cx="3302890" cy="365761"/>
      </dsp:txXfrm>
    </dsp:sp>
  </dsp:spTree>
</dsp:drawing>
</file>

<file path=ppt/diagrams/drawing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40A508-188D-4446-BF95-3CD37F5B3FD7}">
      <dsp:nvSpPr>
        <dsp:cNvPr id="0" name=""/>
        <dsp:cNvSpPr/>
      </dsp:nvSpPr>
      <dsp:spPr>
        <a:xfrm>
          <a:off x="0" y="0"/>
          <a:ext cx="10034312" cy="84240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A </a:t>
          </a:r>
          <a:r>
            <a:rPr lang="en-US" sz="2000" b="1" kern="1200" dirty="0" err="1"/>
            <a:t>SUNet</a:t>
          </a:r>
          <a:r>
            <a:rPr lang="en-US" sz="2000" b="1" kern="1200" dirty="0"/>
            <a:t> ID and a Stanford email address are included with the postdoc appointment</a:t>
          </a:r>
          <a:endParaRPr lang="en-US" sz="2000" kern="1200" dirty="0"/>
        </a:p>
      </dsp:txBody>
      <dsp:txXfrm>
        <a:off x="41123" y="41123"/>
        <a:ext cx="9952066" cy="760154"/>
      </dsp:txXfrm>
    </dsp:sp>
    <dsp:sp modelId="{F7766A4B-D58C-4A80-99B4-8A6898BFA33E}">
      <dsp:nvSpPr>
        <dsp:cNvPr id="0" name=""/>
        <dsp:cNvSpPr/>
      </dsp:nvSpPr>
      <dsp:spPr>
        <a:xfrm>
          <a:off x="0" y="847287"/>
          <a:ext cx="10034312" cy="74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589" tIns="25400" rIns="142240" bIns="2540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2"/>
              </a:solidFill>
            </a:rPr>
            <a:t>OPA creates the Student ID (</a:t>
          </a:r>
          <a:r>
            <a:rPr lang="en-US" sz="2000" kern="1200" dirty="0" err="1">
              <a:solidFill>
                <a:schemeClr val="accent2"/>
              </a:solidFill>
            </a:rPr>
            <a:t>Empl</a:t>
          </a:r>
          <a:r>
            <a:rPr lang="en-US" sz="2000" kern="1200" dirty="0">
              <a:solidFill>
                <a:schemeClr val="accent2"/>
              </a:solidFill>
            </a:rPr>
            <a:t> ID) number after the appointment is approved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2"/>
              </a:solidFill>
            </a:rPr>
            <a:t>The postdoc uses the Student ID to </a:t>
          </a:r>
          <a:r>
            <a:rPr lang="en-US" sz="2000" b="1" kern="1200" dirty="0">
              <a:hlinkClick xmlns:r="http://schemas.openxmlformats.org/officeDocument/2006/relationships" r:id="rId1"/>
            </a:rPr>
            <a:t>create a </a:t>
          </a:r>
          <a:r>
            <a:rPr lang="en-US" sz="2000" b="1" kern="1200" dirty="0" err="1">
              <a:hlinkClick xmlns:r="http://schemas.openxmlformats.org/officeDocument/2006/relationships" r:id="rId1"/>
            </a:rPr>
            <a:t>SUNet</a:t>
          </a:r>
          <a:r>
            <a:rPr lang="en-US" sz="2000" b="1" kern="1200" dirty="0">
              <a:hlinkClick xmlns:r="http://schemas.openxmlformats.org/officeDocument/2006/relationships" r:id="rId1"/>
            </a:rPr>
            <a:t> ID</a:t>
          </a:r>
          <a:endParaRPr lang="en-US" sz="2000" b="1" kern="1200" dirty="0"/>
        </a:p>
      </dsp:txBody>
      <dsp:txXfrm>
        <a:off x="0" y="847287"/>
        <a:ext cx="10034312" cy="745200"/>
      </dsp:txXfrm>
    </dsp:sp>
    <dsp:sp modelId="{1AFEFC8A-CE90-4FAB-A663-58201E8FD4A4}">
      <dsp:nvSpPr>
        <dsp:cNvPr id="0" name=""/>
        <dsp:cNvSpPr/>
      </dsp:nvSpPr>
      <dsp:spPr>
        <a:xfrm>
          <a:off x="0" y="1592487"/>
          <a:ext cx="10034312" cy="8424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In some cases, the department may wish to </a:t>
          </a:r>
          <a:r>
            <a:rPr lang="en-US" sz="1800" b="1" kern="1200" dirty="0">
              <a:hlinkClick xmlns:r="http://schemas.openxmlformats.org/officeDocument/2006/relationships" r:id="rId2"/>
            </a:rPr>
            <a:t>sponsor a </a:t>
          </a:r>
          <a:r>
            <a:rPr lang="en-US" sz="1800" b="1" kern="1200" dirty="0" err="1">
              <a:hlinkClick xmlns:r="http://schemas.openxmlformats.org/officeDocument/2006/relationships" r:id="rId2"/>
            </a:rPr>
            <a:t>SUNet</a:t>
          </a:r>
          <a:r>
            <a:rPr lang="en-US" sz="1800" b="1" kern="1200" dirty="0">
              <a:hlinkClick xmlns:r="http://schemas.openxmlformats.org/officeDocument/2006/relationships" r:id="rId2"/>
            </a:rPr>
            <a:t> ID</a:t>
          </a:r>
          <a:r>
            <a:rPr lang="en-US" sz="1800" b="1" kern="1200" dirty="0"/>
            <a:t> before appointment approval</a:t>
          </a:r>
        </a:p>
      </dsp:txBody>
      <dsp:txXfrm>
        <a:off x="41123" y="1633610"/>
        <a:ext cx="9952066" cy="760154"/>
      </dsp:txXfrm>
    </dsp:sp>
    <dsp:sp modelId="{FB3B8C73-6677-4DA6-B890-787BDF8108A0}">
      <dsp:nvSpPr>
        <dsp:cNvPr id="0" name=""/>
        <dsp:cNvSpPr/>
      </dsp:nvSpPr>
      <dsp:spPr>
        <a:xfrm>
          <a:off x="0" y="2434887"/>
          <a:ext cx="10034312" cy="10246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589" tIns="25400" rIns="142240" bIns="25400" numCol="1" spcCol="1270" anchor="t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Please ensure proper procedures are followed to avoid creation of a duplicate </a:t>
          </a:r>
          <a:r>
            <a:rPr lang="en-US" sz="2000" kern="1200" dirty="0" err="1">
              <a:solidFill>
                <a:schemeClr val="accent3"/>
              </a:solidFill>
            </a:rPr>
            <a:t>Empl</a:t>
          </a:r>
          <a:r>
            <a:rPr lang="en-US" sz="2000" kern="1200" dirty="0">
              <a:solidFill>
                <a:schemeClr val="accent3"/>
              </a:solidFill>
            </a:rPr>
            <a:t> ID 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Conduct a SEARCH/MATCH in Axess to determine if there is an existing Student ID</a:t>
          </a:r>
        </a:p>
        <a:p>
          <a:pPr marL="457200" lvl="2" indent="-228600" algn="l" defTabSz="8890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If Admin does not have access to SEARCH/MATCH, contact OPA to do the search</a:t>
          </a:r>
        </a:p>
      </dsp:txBody>
      <dsp:txXfrm>
        <a:off x="0" y="2434887"/>
        <a:ext cx="10034312" cy="1024649"/>
      </dsp:txXfrm>
    </dsp:sp>
    <dsp:sp modelId="{9DECC414-A761-49AE-A15A-73B4D5D3398D}">
      <dsp:nvSpPr>
        <dsp:cNvPr id="0" name=""/>
        <dsp:cNvSpPr/>
      </dsp:nvSpPr>
      <dsp:spPr>
        <a:xfrm>
          <a:off x="0" y="3459537"/>
          <a:ext cx="10034312" cy="84240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Note the existing or newly created Student ID in the “Notes to Approver” text box on the Recommendation form to notify OPA so we don’t create a duplicate ID</a:t>
          </a:r>
          <a:endParaRPr lang="en-US" sz="2000" kern="1200" dirty="0"/>
        </a:p>
      </dsp:txBody>
      <dsp:txXfrm>
        <a:off x="41123" y="3500660"/>
        <a:ext cx="9952066" cy="760154"/>
      </dsp:txXfrm>
    </dsp:sp>
  </dsp:spTree>
</dsp:drawing>
</file>

<file path=ppt/diagrams/drawing3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A4575F0-A50A-46E7-BB74-8D2714AB0037}">
      <dsp:nvSpPr>
        <dsp:cNvPr id="0" name=""/>
        <dsp:cNvSpPr/>
      </dsp:nvSpPr>
      <dsp:spPr>
        <a:xfrm>
          <a:off x="4911" y="0"/>
          <a:ext cx="10048577" cy="3986784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09550" tIns="209550" rIns="209550" bIns="209550" numCol="1" spcCol="1270" anchor="ctr" anchorCtr="0">
          <a:noAutofit/>
        </a:bodyPr>
        <a:lstStyle/>
        <a:p>
          <a:pPr marL="0" lvl="0" indent="0" algn="ctr" defTabSz="2444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5500" b="1" i="1" kern="1200" baseline="0"/>
            <a:t>Change Form</a:t>
          </a:r>
          <a:endParaRPr lang="en-US" sz="5500" kern="1200"/>
        </a:p>
      </dsp:txBody>
      <dsp:txXfrm>
        <a:off x="2504029" y="1177947"/>
        <a:ext cx="4311584" cy="1763229"/>
      </dsp:txXfrm>
    </dsp:sp>
  </dsp:spTree>
</dsp:drawing>
</file>

<file path=ppt/diagrams/drawing3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6B5AE4-8EA4-49B5-A02D-E45E761FA449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b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baseline="0" dirty="0">
              <a:solidFill>
                <a:schemeClr val="accent2"/>
              </a:solidFill>
            </a:rPr>
            <a:t>Postdoc Admin: Process Overview, Processing Guidelines, Appointment Extensions, Faculty Sponsor Changes, Start Date Changes, Correction of Previous Research Experience</a:t>
          </a:r>
          <a:endParaRPr lang="en-US" sz="16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1EB1C93A-5613-4735-A33E-504E2630FC7C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BE00B13-8C84-4C28-BA39-C177C6568DA4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832BBA9-7183-41D7-8CA8-DAF9A92869AD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C484075-DD71-45EA-B951-C9C69BC33E0A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F72CA1F-7C66-43ED-B694-8D4A260AA5A2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A4A24D2-CF45-48B9-8AAD-04B6BBDD75FD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03FAE2C-1554-404C-9021-D8263F91BB5F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3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20B2A1-F7CE-40DB-BD0C-BBEC033E7C72}">
      <dsp:nvSpPr>
        <dsp:cNvPr id="0" name=""/>
        <dsp:cNvSpPr/>
      </dsp:nvSpPr>
      <dsp:spPr>
        <a:xfrm>
          <a:off x="0" y="352"/>
          <a:ext cx="9960333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Change Form:</a:t>
          </a:r>
          <a:br>
            <a:rPr lang="en-US" sz="2200" kern="1200" baseline="0" dirty="0"/>
          </a:br>
          <a:r>
            <a:rPr lang="en-US" sz="2400" kern="1200" baseline="0" dirty="0"/>
            <a:t>Process Overview</a:t>
          </a:r>
          <a:endParaRPr lang="en-US" sz="2400" kern="1200" dirty="0"/>
        </a:p>
      </dsp:txBody>
      <dsp:txXfrm>
        <a:off x="44603" y="44955"/>
        <a:ext cx="9871127" cy="824490"/>
      </dsp:txXfrm>
    </dsp:sp>
  </dsp:spTree>
</dsp:drawing>
</file>

<file path=ppt/diagrams/drawing3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43D485-A0E2-4D50-A39F-E674175E1063}">
      <dsp:nvSpPr>
        <dsp:cNvPr id="0" name=""/>
        <dsp:cNvSpPr/>
      </dsp:nvSpPr>
      <dsp:spPr>
        <a:xfrm>
          <a:off x="629805" y="231"/>
          <a:ext cx="3337104" cy="83427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1750" tIns="31750" rIns="31750" bIns="317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/>
            <a:t>Change Form Process Overview</a:t>
          </a:r>
          <a:endParaRPr lang="en-US" sz="2500" kern="1200"/>
        </a:p>
      </dsp:txBody>
      <dsp:txXfrm>
        <a:off x="654240" y="24666"/>
        <a:ext cx="3288234" cy="785406"/>
      </dsp:txXfrm>
    </dsp:sp>
    <dsp:sp modelId="{5D4C28F8-AA6B-406E-A749-E415E4781C5D}">
      <dsp:nvSpPr>
        <dsp:cNvPr id="0" name=""/>
        <dsp:cNvSpPr/>
      </dsp:nvSpPr>
      <dsp:spPr>
        <a:xfrm rot="5400000">
          <a:off x="2225358" y="907506"/>
          <a:ext cx="145998" cy="145998"/>
        </a:xfrm>
        <a:prstGeom prst="rightArrow">
          <a:avLst>
            <a:gd name="adj1" fmla="val 66700"/>
            <a:gd name="adj2" fmla="val 5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1FA0CEF-BE44-46F2-9453-57977160FDB9}">
      <dsp:nvSpPr>
        <dsp:cNvPr id="0" name=""/>
        <dsp:cNvSpPr/>
      </dsp:nvSpPr>
      <dsp:spPr>
        <a:xfrm>
          <a:off x="629805" y="1126504"/>
          <a:ext cx="3337104" cy="834276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2"/>
              </a:solidFill>
            </a:rPr>
            <a:t>Postdoc Admin (Role #1) monitors appointment terms and submits a Change form when changes occur</a:t>
          </a:r>
        </a:p>
      </dsp:txBody>
      <dsp:txXfrm>
        <a:off x="654240" y="1150939"/>
        <a:ext cx="3288234" cy="785406"/>
      </dsp:txXfrm>
    </dsp:sp>
    <dsp:sp modelId="{37E6A74D-961D-4C87-8DAF-421035BAB4FB}">
      <dsp:nvSpPr>
        <dsp:cNvPr id="0" name=""/>
        <dsp:cNvSpPr/>
      </dsp:nvSpPr>
      <dsp:spPr>
        <a:xfrm rot="5400000">
          <a:off x="2225358" y="2033779"/>
          <a:ext cx="145998" cy="145998"/>
        </a:xfrm>
        <a:prstGeom prst="rightArrow">
          <a:avLst>
            <a:gd name="adj1" fmla="val 66700"/>
            <a:gd name="adj2" fmla="val 5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3ECA0F0-CB18-43D9-89AE-DDF2901079D8}">
      <dsp:nvSpPr>
        <dsp:cNvPr id="0" name=""/>
        <dsp:cNvSpPr/>
      </dsp:nvSpPr>
      <dsp:spPr>
        <a:xfrm>
          <a:off x="629805" y="2252776"/>
          <a:ext cx="3337104" cy="834276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0320" tIns="20320" rIns="20320" bIns="2032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3"/>
              </a:solidFill>
            </a:rPr>
            <a:t>OPA reviews, approves Change forms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No Role #3 approval for changes</a:t>
          </a:r>
        </a:p>
      </dsp:txBody>
      <dsp:txXfrm>
        <a:off x="654240" y="2277211"/>
        <a:ext cx="3288234" cy="785406"/>
      </dsp:txXfrm>
    </dsp:sp>
    <dsp:sp modelId="{3667AC79-E335-42B5-9DAB-0812094F385E}">
      <dsp:nvSpPr>
        <dsp:cNvPr id="0" name=""/>
        <dsp:cNvSpPr/>
      </dsp:nvSpPr>
      <dsp:spPr>
        <a:xfrm rot="5400000">
          <a:off x="2225358" y="3160052"/>
          <a:ext cx="145998" cy="145998"/>
        </a:xfrm>
        <a:prstGeom prst="rightArrow">
          <a:avLst>
            <a:gd name="adj1" fmla="val 66700"/>
            <a:gd name="adj2" fmla="val 5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9A6243F-F149-40D7-BAF2-DBFB9D8A4D0A}">
      <dsp:nvSpPr>
        <dsp:cNvPr id="0" name=""/>
        <dsp:cNvSpPr/>
      </dsp:nvSpPr>
      <dsp:spPr>
        <a:xfrm>
          <a:off x="629805" y="3379049"/>
          <a:ext cx="3337104" cy="834276"/>
        </a:xfrm>
        <a:prstGeom prst="roundRect">
          <a:avLst>
            <a:gd name="adj" fmla="val 10000"/>
          </a:avLst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https://postdocs.stanford.edu/postdoctoral-administrators/how-quick-links/extend-postdoctoral-appointments</a:t>
          </a:r>
          <a:endParaRPr lang="en-US" sz="1200" b="1" kern="1200" dirty="0"/>
        </a:p>
      </dsp:txBody>
      <dsp:txXfrm>
        <a:off x="654240" y="3403484"/>
        <a:ext cx="3288234" cy="785406"/>
      </dsp:txXfrm>
    </dsp:sp>
  </dsp:spTree>
</dsp:drawing>
</file>

<file path=ppt/diagrams/drawing3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23DF52A-C613-4E12-AF21-660CC9AC062D}">
      <dsp:nvSpPr>
        <dsp:cNvPr id="0" name=""/>
        <dsp:cNvSpPr/>
      </dsp:nvSpPr>
      <dsp:spPr>
        <a:xfrm>
          <a:off x="-157318" y="195760"/>
          <a:ext cx="5183984" cy="3887872"/>
        </a:xfrm>
        <a:prstGeom prst="roundRect">
          <a:avLst>
            <a:gd name="adj" fmla="val 10000"/>
          </a:avLst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42240" tIns="142240" rIns="142240" bIns="14224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solidFill>
                <a:schemeClr val="accent4"/>
              </a:solidFill>
            </a:rPr>
            <a:t>Changes reported via Change form: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Extend the appointment end date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Change the appointment start date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Change faculty sponsor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Change or add Research Mentor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Correct previous research experience</a:t>
          </a:r>
        </a:p>
      </dsp:txBody>
      <dsp:txXfrm>
        <a:off x="-157318" y="195760"/>
        <a:ext cx="1555195" cy="3887872"/>
      </dsp:txXfrm>
    </dsp:sp>
    <dsp:sp modelId="{2DFD10DC-6443-4E7B-87B5-6995E7A5D37D}">
      <dsp:nvSpPr>
        <dsp:cNvPr id="0" name=""/>
        <dsp:cNvSpPr/>
      </dsp:nvSpPr>
      <dsp:spPr>
        <a:xfrm>
          <a:off x="2286622" y="556968"/>
          <a:ext cx="2194565" cy="329184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b="1" kern="1200" dirty="0"/>
            <a:t>When appointment terms change, use the Change form to update the Postdoc record</a:t>
          </a:r>
          <a:endParaRPr lang="en-US" sz="2500" kern="1200" dirty="0"/>
        </a:p>
      </dsp:txBody>
      <dsp:txXfrm>
        <a:off x="2350899" y="621245"/>
        <a:ext cx="2066011" cy="3163286"/>
      </dsp:txXfrm>
    </dsp:sp>
  </dsp:spTree>
</dsp:drawing>
</file>

<file path=ppt/diagrams/drawing3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9496CB8-BDE1-4A1E-9FBE-90A1D02C4901}">
      <dsp:nvSpPr>
        <dsp:cNvPr id="0" name=""/>
        <dsp:cNvSpPr/>
      </dsp:nvSpPr>
      <dsp:spPr>
        <a:xfrm>
          <a:off x="0" y="0"/>
          <a:ext cx="9877168" cy="90361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Change Form Processing Guidelines</a:t>
          </a:r>
          <a:endParaRPr lang="en-US" sz="2400" kern="1200" dirty="0"/>
        </a:p>
      </dsp:txBody>
      <dsp:txXfrm>
        <a:off x="44111" y="44111"/>
        <a:ext cx="9788946" cy="815397"/>
      </dsp:txXfrm>
    </dsp:sp>
  </dsp:spTree>
</dsp:drawing>
</file>

<file path=ppt/diagrams/drawing3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9844492-0E38-4F89-89A4-CA707DE144FA}">
      <dsp:nvSpPr>
        <dsp:cNvPr id="0" name=""/>
        <dsp:cNvSpPr/>
      </dsp:nvSpPr>
      <dsp:spPr>
        <a:xfrm>
          <a:off x="-4764505" y="-730278"/>
          <a:ext cx="5674965" cy="5674965"/>
        </a:xfrm>
        <a:prstGeom prst="blockArc">
          <a:avLst>
            <a:gd name="adj1" fmla="val 18900000"/>
            <a:gd name="adj2" fmla="val 2700000"/>
            <a:gd name="adj3" fmla="val 381"/>
          </a:avLst>
        </a:pr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6AD54FC-7AF6-4455-8285-0BA17280E48C}">
      <dsp:nvSpPr>
        <dsp:cNvPr id="0" name=""/>
        <dsp:cNvSpPr/>
      </dsp:nvSpPr>
      <dsp:spPr>
        <a:xfrm>
          <a:off x="339856" y="221930"/>
          <a:ext cx="9479749" cy="443692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5560" rIns="35560" bIns="3556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Appointment extensions </a:t>
          </a:r>
          <a:r>
            <a:rPr lang="en-US" sz="1400" kern="1200" dirty="0"/>
            <a:t>– Postdoc admin submits at least </a:t>
          </a:r>
          <a:r>
            <a:rPr lang="en-US" sz="1400" b="1" kern="1200" dirty="0"/>
            <a:t>3 months </a:t>
          </a:r>
          <a:r>
            <a:rPr lang="en-US" sz="1400" kern="1200" dirty="0"/>
            <a:t>prior to appointment end date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Extension should be discussed by faculty sponsor and postdoc early to allow for 3-month lead time</a:t>
          </a:r>
        </a:p>
      </dsp:txBody>
      <dsp:txXfrm>
        <a:off x="339856" y="221930"/>
        <a:ext cx="9479749" cy="443692"/>
      </dsp:txXfrm>
    </dsp:sp>
    <dsp:sp modelId="{08BDAB7B-D162-4103-BFB8-6539E75DF278}">
      <dsp:nvSpPr>
        <dsp:cNvPr id="0" name=""/>
        <dsp:cNvSpPr/>
      </dsp:nvSpPr>
      <dsp:spPr>
        <a:xfrm>
          <a:off x="62548" y="166469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C9C3D04C-5CCA-4E31-8818-D3BFEA1815F2}">
      <dsp:nvSpPr>
        <dsp:cNvPr id="0" name=""/>
        <dsp:cNvSpPr/>
      </dsp:nvSpPr>
      <dsp:spPr>
        <a:xfrm>
          <a:off x="704824" y="887385"/>
          <a:ext cx="9114781" cy="443692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Extensions with a 6</a:t>
          </a:r>
          <a:r>
            <a:rPr lang="en-US" sz="1400" b="1" kern="1200" baseline="30000" dirty="0"/>
            <a:t>th</a:t>
          </a:r>
          <a:r>
            <a:rPr lang="en-US" sz="1400" b="1" kern="1200" dirty="0"/>
            <a:t> training year request </a:t>
          </a:r>
          <a:r>
            <a:rPr lang="en-US" sz="1400" kern="1200" dirty="0"/>
            <a:t>– Postdoc admin submits </a:t>
          </a:r>
          <a:r>
            <a:rPr lang="en-US" sz="1400" b="1" kern="1200" dirty="0"/>
            <a:t>4-5 months </a:t>
          </a:r>
          <a:r>
            <a:rPr lang="en-US" sz="1400" kern="1200" dirty="0"/>
            <a:t>prior to appointment end date</a:t>
          </a:r>
        </a:p>
      </dsp:txBody>
      <dsp:txXfrm>
        <a:off x="704824" y="887385"/>
        <a:ext cx="9114781" cy="443692"/>
      </dsp:txXfrm>
    </dsp:sp>
    <dsp:sp modelId="{FF0AB512-CAC0-4CF2-A5A0-62E33271A366}">
      <dsp:nvSpPr>
        <dsp:cNvPr id="0" name=""/>
        <dsp:cNvSpPr/>
      </dsp:nvSpPr>
      <dsp:spPr>
        <a:xfrm>
          <a:off x="427516" y="831924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A5C3F9E-DDFE-4DC4-86D0-9189D8D53FBC}">
      <dsp:nvSpPr>
        <dsp:cNvPr id="0" name=""/>
        <dsp:cNvSpPr/>
      </dsp:nvSpPr>
      <dsp:spPr>
        <a:xfrm>
          <a:off x="871715" y="1552841"/>
          <a:ext cx="8947890" cy="443692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Extensions that include a visa extension </a:t>
          </a:r>
          <a:r>
            <a:rPr lang="en-US" sz="1400" kern="1200" dirty="0"/>
            <a:t>– Postdoc admin submits to accommodate visa processing timeline</a:t>
          </a:r>
        </a:p>
      </dsp:txBody>
      <dsp:txXfrm>
        <a:off x="871715" y="1552841"/>
        <a:ext cx="8947890" cy="443692"/>
      </dsp:txXfrm>
    </dsp:sp>
    <dsp:sp modelId="{5F3764CE-29FF-4CB7-8752-B4F0B1334634}">
      <dsp:nvSpPr>
        <dsp:cNvPr id="0" name=""/>
        <dsp:cNvSpPr/>
      </dsp:nvSpPr>
      <dsp:spPr>
        <a:xfrm>
          <a:off x="594406" y="1497379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E3CF815-B5F1-4B1D-9593-5A56E42F6C89}">
      <dsp:nvSpPr>
        <dsp:cNvPr id="0" name=""/>
        <dsp:cNvSpPr/>
      </dsp:nvSpPr>
      <dsp:spPr>
        <a:xfrm>
          <a:off x="871715" y="2217874"/>
          <a:ext cx="8947890" cy="443692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Extensions for outside-funded Postdocs </a:t>
          </a:r>
          <a:r>
            <a:rPr lang="en-US" sz="1400" kern="1200" dirty="0"/>
            <a:t>– Postdoc admin must upload an updated funding letter</a:t>
          </a:r>
        </a:p>
      </dsp:txBody>
      <dsp:txXfrm>
        <a:off x="871715" y="2217874"/>
        <a:ext cx="8947890" cy="443692"/>
      </dsp:txXfrm>
    </dsp:sp>
    <dsp:sp modelId="{51C09D8B-298E-4591-9348-F3A66C2DC499}">
      <dsp:nvSpPr>
        <dsp:cNvPr id="0" name=""/>
        <dsp:cNvSpPr/>
      </dsp:nvSpPr>
      <dsp:spPr>
        <a:xfrm>
          <a:off x="594406" y="2162413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01E8EAB-B951-40D3-A92D-DC1EF929F075}">
      <dsp:nvSpPr>
        <dsp:cNvPr id="0" name=""/>
        <dsp:cNvSpPr/>
      </dsp:nvSpPr>
      <dsp:spPr>
        <a:xfrm>
          <a:off x="704824" y="2883330"/>
          <a:ext cx="9114781" cy="44369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Appointment start date changes, Faculty changes, and previous research experience corrections </a:t>
          </a:r>
          <a:r>
            <a:rPr lang="en-US" sz="1400" kern="1200" dirty="0"/>
            <a:t>– Postdoc admin submits when informed of change</a:t>
          </a:r>
        </a:p>
      </dsp:txBody>
      <dsp:txXfrm>
        <a:off x="704824" y="2883330"/>
        <a:ext cx="9114781" cy="443692"/>
      </dsp:txXfrm>
    </dsp:sp>
    <dsp:sp modelId="{D5EA8A6E-C173-4094-A633-E993D9C029B1}">
      <dsp:nvSpPr>
        <dsp:cNvPr id="0" name=""/>
        <dsp:cNvSpPr/>
      </dsp:nvSpPr>
      <dsp:spPr>
        <a:xfrm>
          <a:off x="427516" y="2827868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9A750ED-74AA-4156-B245-017E21B3974C}">
      <dsp:nvSpPr>
        <dsp:cNvPr id="0" name=""/>
        <dsp:cNvSpPr/>
      </dsp:nvSpPr>
      <dsp:spPr>
        <a:xfrm>
          <a:off x="339856" y="3548785"/>
          <a:ext cx="9479749" cy="443692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52181" tIns="30480" rIns="30480" bIns="3048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https://postdocs.stanford.edu/postdoctoral-administrators/how-quick-links/extend-postdoctoral-appointments</a:t>
          </a:r>
          <a:endParaRPr lang="en-US" sz="1200" b="1" kern="1200" dirty="0"/>
        </a:p>
      </dsp:txBody>
      <dsp:txXfrm>
        <a:off x="339856" y="3548785"/>
        <a:ext cx="9479749" cy="443692"/>
      </dsp:txXfrm>
    </dsp:sp>
    <dsp:sp modelId="{3094DD1B-2CA8-4263-917C-9D51068FDB2B}">
      <dsp:nvSpPr>
        <dsp:cNvPr id="0" name=""/>
        <dsp:cNvSpPr/>
      </dsp:nvSpPr>
      <dsp:spPr>
        <a:xfrm>
          <a:off x="62548" y="3493323"/>
          <a:ext cx="554616" cy="55461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3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CBBE90-B60F-4688-9E8F-200A3CECA4EB}">
      <dsp:nvSpPr>
        <dsp:cNvPr id="0" name=""/>
        <dsp:cNvSpPr/>
      </dsp:nvSpPr>
      <dsp:spPr>
        <a:xfrm>
          <a:off x="0" y="445"/>
          <a:ext cx="9934833" cy="92265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J-1 / DS-2019 visa extension processing guidelines</a:t>
          </a:r>
          <a:endParaRPr lang="en-US" sz="2400" kern="1200" dirty="0"/>
        </a:p>
      </dsp:txBody>
      <dsp:txXfrm>
        <a:off x="45040" y="45485"/>
        <a:ext cx="9844753" cy="832574"/>
      </dsp:txXfrm>
    </dsp:sp>
  </dsp:spTree>
</dsp:drawing>
</file>

<file path=ppt/diagrams/drawing3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23840D-8749-4C35-9F2A-26B9723380BA}">
      <dsp:nvSpPr>
        <dsp:cNvPr id="0" name=""/>
        <dsp:cNvSpPr/>
      </dsp:nvSpPr>
      <dsp:spPr>
        <a:xfrm>
          <a:off x="0" y="325757"/>
          <a:ext cx="9934833" cy="3099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1053" tIns="499872" rIns="771053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Appointment extension and visa extension end dates MUST match</a:t>
          </a:r>
          <a:endParaRPr lang="en-US" sz="1400" kern="1200" dirty="0">
            <a:solidFill>
              <a:schemeClr val="accent3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Upload any required supporting documents to avoid processing delays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E.g., outside funding letters; STEM EAD card, externally sponsored DS-2019, etc.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J-1 Scholars: </a:t>
          </a:r>
          <a:r>
            <a:rPr lang="en-US" sz="1400" kern="1200" dirty="0">
              <a:solidFill>
                <a:schemeClr val="accent3"/>
              </a:solidFill>
            </a:rPr>
            <a:t>Submit Change form and DS-2019 extension form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DS-2019 funding total must match annual funding reported to OPA, except when: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When appointment/DS-2019 extension does not equal one year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Report to OPA: Annual funding amount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Report to Bechtel: Funding amount for extension period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When external funding includes allowances beyond the annual funding amount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Report to OPA: Annual funding amount (do not include allowances)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Report to Bechtel: Funding amount for extension period including allowances</a:t>
          </a:r>
        </a:p>
      </dsp:txBody>
      <dsp:txXfrm>
        <a:off x="0" y="325757"/>
        <a:ext cx="9934833" cy="3099600"/>
      </dsp:txXfrm>
    </dsp:sp>
    <dsp:sp modelId="{BE3D1A80-96F3-4492-BB02-AAC9C3C180D7}">
      <dsp:nvSpPr>
        <dsp:cNvPr id="0" name=""/>
        <dsp:cNvSpPr/>
      </dsp:nvSpPr>
      <dsp:spPr>
        <a:xfrm>
          <a:off x="496741" y="39914"/>
          <a:ext cx="8869689" cy="640083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2859" tIns="0" rIns="262859" bIns="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bg1"/>
              </a:solidFill>
            </a:rPr>
            <a:t>OPA CANNOT approve visa extensions without an appointment extension Change form</a:t>
          </a:r>
          <a:endParaRPr lang="en-US" sz="2000" kern="1200" dirty="0">
            <a:solidFill>
              <a:schemeClr val="bg1"/>
            </a:solidFill>
          </a:endParaRPr>
        </a:p>
      </dsp:txBody>
      <dsp:txXfrm>
        <a:off x="527987" y="71160"/>
        <a:ext cx="8807197" cy="577591"/>
      </dsp:txXfrm>
    </dsp:sp>
    <dsp:sp modelId="{759EFB73-B5CE-4853-960B-8A1E94D090DC}">
      <dsp:nvSpPr>
        <dsp:cNvPr id="0" name=""/>
        <dsp:cNvSpPr/>
      </dsp:nvSpPr>
      <dsp:spPr>
        <a:xfrm>
          <a:off x="0" y="3639627"/>
          <a:ext cx="9934833" cy="604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67DD2F91-E142-46F7-A417-FE12BBE789F2}">
      <dsp:nvSpPr>
        <dsp:cNvPr id="0" name=""/>
        <dsp:cNvSpPr/>
      </dsp:nvSpPr>
      <dsp:spPr>
        <a:xfrm>
          <a:off x="496741" y="3554957"/>
          <a:ext cx="8869689" cy="43891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2859" tIns="0" rIns="262859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https://postdocs.stanford.edu/postdoctoral-administrators/how-quick-links/extend-postdoctoral-appointments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518167" y="3576383"/>
        <a:ext cx="8826837" cy="396058"/>
      </dsp:txXfrm>
    </dsp:sp>
  </dsp:spTree>
</dsp:drawing>
</file>

<file path=ppt/diagrams/drawing3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D00A852-1B84-44C1-933B-96081DA5BFEB}">
      <dsp:nvSpPr>
        <dsp:cNvPr id="0" name=""/>
        <dsp:cNvSpPr/>
      </dsp:nvSpPr>
      <dsp:spPr>
        <a:xfrm>
          <a:off x="0" y="351"/>
          <a:ext cx="10042709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400" kern="1200" baseline="0" dirty="0"/>
            <a:t>F1 OPT / H-1B Visa Extension Processing Guidelines</a:t>
          </a:r>
          <a:endParaRPr lang="en-US" sz="2400" kern="1200" dirty="0"/>
        </a:p>
      </dsp:txBody>
      <dsp:txXfrm>
        <a:off x="44603" y="44954"/>
        <a:ext cx="9953503" cy="824490"/>
      </dsp:txXfrm>
    </dsp:sp>
  </dsp:spTree>
</dsp:drawing>
</file>

<file path=ppt/diagrams/drawing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96D1E60-F44B-4686-87F6-73AAEF0AF492}">
      <dsp:nvSpPr>
        <dsp:cNvPr id="0" name=""/>
        <dsp:cNvSpPr/>
      </dsp:nvSpPr>
      <dsp:spPr>
        <a:xfrm>
          <a:off x="186630" y="1500"/>
          <a:ext cx="9685139" cy="3874055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8420" tIns="29210" rIns="0" bIns="29210" numCol="1" spcCol="1270" anchor="ctr" anchorCtr="0">
          <a:noAutofit/>
        </a:bodyPr>
        <a:lstStyle/>
        <a:p>
          <a:pPr marL="0" lvl="0" indent="0" algn="ctr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600" b="1" i="1" kern="1200" baseline="0" dirty="0"/>
            <a:t>The Postdoctoral Appointment</a:t>
          </a:r>
          <a:endParaRPr lang="en-US" sz="4600" kern="1200" dirty="0"/>
        </a:p>
      </dsp:txBody>
      <dsp:txXfrm>
        <a:off x="2595360" y="1146140"/>
        <a:ext cx="4155642" cy="1713372"/>
      </dsp:txXfrm>
    </dsp:sp>
  </dsp:spTree>
</dsp:drawing>
</file>

<file path=ppt/diagrams/drawing3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418250B-2E19-4122-A3E8-11DC41E5584A}">
      <dsp:nvSpPr>
        <dsp:cNvPr id="0" name=""/>
        <dsp:cNvSpPr/>
      </dsp:nvSpPr>
      <dsp:spPr>
        <a:xfrm>
          <a:off x="0" y="314778"/>
          <a:ext cx="10042708" cy="3187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9426" tIns="458216" rIns="77942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Appointment extension and visa extension end dates MUST match</a:t>
          </a:r>
          <a:endParaRPr lang="en-US" sz="1800" kern="1200" dirty="0">
            <a:solidFill>
              <a:schemeClr val="accent3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F1 OPT: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Submit Change form (new end date should match STEM EAD card end date)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Upload a PDF copy of STEM EAD card</a:t>
          </a:r>
        </a:p>
        <a:p>
          <a:pPr marL="514350" lvl="3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(or submit documents/web forms for transition to J-1 or H-1B)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H-1B Visa:</a:t>
          </a:r>
          <a:endParaRPr lang="en-US" sz="1800" kern="1200" dirty="0">
            <a:solidFill>
              <a:schemeClr val="accent3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Submit Change form and H-1B visa web form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Submit an </a:t>
          </a:r>
          <a:r>
            <a:rPr lang="en-US" sz="1800" kern="1200" dirty="0">
              <a:hlinkClick xmlns:r="http://schemas.openxmlformats.org/officeDocument/2006/relationships" r:id="rId1"/>
            </a:rPr>
            <a:t>H-1B/E-3 Visa Request Form smart sheet </a:t>
          </a:r>
          <a:r>
            <a:rPr lang="en-US" sz="1800" kern="1200" dirty="0">
              <a:solidFill>
                <a:schemeClr val="accent3"/>
              </a:solidFill>
            </a:rPr>
            <a:t>and required supporting documents</a:t>
          </a:r>
        </a:p>
      </dsp:txBody>
      <dsp:txXfrm>
        <a:off x="0" y="314778"/>
        <a:ext cx="10042708" cy="3187800"/>
      </dsp:txXfrm>
    </dsp:sp>
    <dsp:sp modelId="{1EDEEA42-7CDA-475B-81C1-ED70509EA3A7}">
      <dsp:nvSpPr>
        <dsp:cNvPr id="0" name=""/>
        <dsp:cNvSpPr/>
      </dsp:nvSpPr>
      <dsp:spPr>
        <a:xfrm>
          <a:off x="502135" y="4229"/>
          <a:ext cx="8869689" cy="63526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713" tIns="0" rIns="265713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OPA CANNOT approve visa extensions without an accompanying Change form</a:t>
          </a:r>
          <a:endParaRPr lang="en-US" sz="2000" kern="1200" dirty="0"/>
        </a:p>
      </dsp:txBody>
      <dsp:txXfrm>
        <a:off x="533146" y="35240"/>
        <a:ext cx="8807667" cy="573247"/>
      </dsp:txXfrm>
    </dsp:sp>
    <dsp:sp modelId="{B2FA725C-BBB5-4D82-B166-4869AEB4C216}">
      <dsp:nvSpPr>
        <dsp:cNvPr id="0" name=""/>
        <dsp:cNvSpPr/>
      </dsp:nvSpPr>
      <dsp:spPr>
        <a:xfrm>
          <a:off x="0" y="3775626"/>
          <a:ext cx="10042708" cy="554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09797A72-3D8B-41A3-99F5-A4046C66E528}">
      <dsp:nvSpPr>
        <dsp:cNvPr id="0" name=""/>
        <dsp:cNvSpPr/>
      </dsp:nvSpPr>
      <dsp:spPr>
        <a:xfrm>
          <a:off x="502135" y="3621378"/>
          <a:ext cx="8869689" cy="478968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713" tIns="0" rIns="265713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https://postdocs.stanford.edu/postdoctoral-administrators/how-quick-links/extend-postdoctoral-appointments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525516" y="3644759"/>
        <a:ext cx="8822927" cy="432206"/>
      </dsp:txXfrm>
    </dsp:sp>
  </dsp:spTree>
</dsp:drawing>
</file>

<file path=ppt/diagrams/drawing3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05B3C2-D094-43DE-8894-BDDE12886C49}">
      <dsp:nvSpPr>
        <dsp:cNvPr id="0" name=""/>
        <dsp:cNvSpPr/>
      </dsp:nvSpPr>
      <dsp:spPr>
        <a:xfrm>
          <a:off x="0" y="557"/>
          <a:ext cx="10007937" cy="88122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 Exceptions: </a:t>
          </a:r>
          <a:br>
            <a:rPr lang="en-US" sz="2200" kern="1200" baseline="0" dirty="0"/>
          </a:br>
          <a:r>
            <a:rPr lang="en-US" sz="2400" kern="1200" baseline="0" dirty="0"/>
            <a:t>Existing Appointments</a:t>
          </a:r>
          <a:endParaRPr lang="en-US" sz="2400" kern="1200" dirty="0"/>
        </a:p>
      </dsp:txBody>
      <dsp:txXfrm>
        <a:off x="43018" y="43575"/>
        <a:ext cx="9921901" cy="795188"/>
      </dsp:txXfrm>
    </dsp:sp>
  </dsp:spTree>
</dsp:drawing>
</file>

<file path=ppt/diagrams/drawing3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B087358-BCD9-46C3-B333-FC01221415FA}">
      <dsp:nvSpPr>
        <dsp:cNvPr id="0" name=""/>
        <dsp:cNvSpPr/>
      </dsp:nvSpPr>
      <dsp:spPr>
        <a:xfrm>
          <a:off x="0" y="2082"/>
          <a:ext cx="9966944" cy="1374662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Over the course of a postdoctoral appointment, circumstances may change such that a policy exception review is needed for the appointment to continue</a:t>
          </a:r>
          <a:endParaRPr lang="en-US" sz="2700" kern="1200" dirty="0"/>
        </a:p>
      </dsp:txBody>
      <dsp:txXfrm>
        <a:off x="67105" y="69187"/>
        <a:ext cx="9832734" cy="1240452"/>
      </dsp:txXfrm>
    </dsp:sp>
    <dsp:sp modelId="{F9CDDD9E-B8FF-4F89-8F37-B248335F0F43}">
      <dsp:nvSpPr>
        <dsp:cNvPr id="0" name=""/>
        <dsp:cNvSpPr/>
      </dsp:nvSpPr>
      <dsp:spPr>
        <a:xfrm rot="5400000">
          <a:off x="6255532" y="-1069730"/>
          <a:ext cx="1099729" cy="6405079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>
                  <a:lumMod val="75000"/>
                </a:schemeClr>
              </a:solidFill>
            </a:rPr>
            <a:t>Reduction of required 100% FTE</a:t>
          </a:r>
          <a:endParaRPr lang="en-US" sz="1400" kern="1200" dirty="0">
            <a:solidFill>
              <a:schemeClr val="accent4">
                <a:lumMod val="75000"/>
              </a:schemeClr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>
                  <a:lumMod val="75000"/>
                </a:schemeClr>
              </a:solidFill>
            </a:rPr>
            <a:t>Generally approved only for cases of medical illness or injury, or baby-bonding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>
                  <a:lumMod val="75000"/>
                </a:schemeClr>
              </a:solidFill>
            </a:rPr>
            <a:t>Other (explain specific request)</a:t>
          </a:r>
          <a:endParaRPr lang="en-US" sz="1400" kern="1200" dirty="0">
            <a:solidFill>
              <a:schemeClr val="accent4">
                <a:lumMod val="75000"/>
              </a:schemeClr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>
                  <a:lumMod val="75000"/>
                </a:schemeClr>
              </a:solidFill>
            </a:rPr>
            <a:t>CANNOT be used </a:t>
          </a:r>
          <a:r>
            <a:rPr lang="en-US" sz="1400" kern="1200" dirty="0">
              <a:solidFill>
                <a:schemeClr val="accent4">
                  <a:lumMod val="75000"/>
                </a:schemeClr>
              </a:solidFill>
            </a:rPr>
            <a:t>for 6</a:t>
          </a:r>
          <a:r>
            <a:rPr lang="en-US" sz="1400" kern="1200" baseline="30000" dirty="0">
              <a:solidFill>
                <a:schemeClr val="accent4">
                  <a:lumMod val="75000"/>
                </a:schemeClr>
              </a:solidFill>
            </a:rPr>
            <a:t>th</a:t>
          </a:r>
          <a:r>
            <a:rPr lang="en-US" sz="1400" kern="1200" dirty="0">
              <a:solidFill>
                <a:schemeClr val="accent4">
                  <a:lumMod val="75000"/>
                </a:schemeClr>
              </a:solidFill>
            </a:rPr>
            <a:t> year or H-1B visa requests</a:t>
          </a:r>
        </a:p>
      </dsp:txBody>
      <dsp:txXfrm rot="-5400000">
        <a:off x="3602857" y="1636629"/>
        <a:ext cx="6351395" cy="992361"/>
      </dsp:txXfrm>
    </dsp:sp>
    <dsp:sp modelId="{963928D1-494B-40E1-A357-86777DBB2A01}">
      <dsp:nvSpPr>
        <dsp:cNvPr id="0" name=""/>
        <dsp:cNvSpPr/>
      </dsp:nvSpPr>
      <dsp:spPr>
        <a:xfrm>
          <a:off x="0" y="1445478"/>
          <a:ext cx="3602857" cy="1374662"/>
        </a:xfrm>
        <a:prstGeom prst="roundRect">
          <a:avLst/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Examples</a:t>
          </a:r>
        </a:p>
      </dsp:txBody>
      <dsp:txXfrm>
        <a:off x="67105" y="1512583"/>
        <a:ext cx="3468647" cy="1240452"/>
      </dsp:txXfrm>
    </dsp:sp>
    <dsp:sp modelId="{91D84DF6-5AB4-4B8E-8135-A794CE02B6B1}">
      <dsp:nvSpPr>
        <dsp:cNvPr id="0" name=""/>
        <dsp:cNvSpPr/>
      </dsp:nvSpPr>
      <dsp:spPr>
        <a:xfrm rot="5400000">
          <a:off x="6255532" y="373665"/>
          <a:ext cx="1099729" cy="6405079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>
                  <a:lumMod val="75000"/>
                </a:schemeClr>
              </a:solidFill>
            </a:rPr>
            <a:t>On the Change form, select the applicable policy exception checkbox(es)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>
                  <a:lumMod val="75000"/>
                </a:schemeClr>
              </a:solidFill>
            </a:rPr>
            <a:t>Complete the supporting information text boxes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>
                  <a:lumMod val="75000"/>
                </a:schemeClr>
              </a:solidFill>
            </a:rPr>
            <a:t>Upload any required supporting documents</a:t>
          </a:r>
        </a:p>
      </dsp:txBody>
      <dsp:txXfrm rot="-5400000">
        <a:off x="3602857" y="3080024"/>
        <a:ext cx="6351395" cy="992361"/>
      </dsp:txXfrm>
    </dsp:sp>
    <dsp:sp modelId="{ADEF90CE-D947-4F90-8CF3-16A803059749}">
      <dsp:nvSpPr>
        <dsp:cNvPr id="0" name=""/>
        <dsp:cNvSpPr/>
      </dsp:nvSpPr>
      <dsp:spPr>
        <a:xfrm>
          <a:off x="0" y="2888873"/>
          <a:ext cx="3602857" cy="1374662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1" kern="1200" dirty="0"/>
            <a:t>How to Proceed</a:t>
          </a:r>
          <a:endParaRPr lang="en-US" sz="2700" kern="1200" dirty="0"/>
        </a:p>
      </dsp:txBody>
      <dsp:txXfrm>
        <a:off x="67105" y="2955978"/>
        <a:ext cx="3468647" cy="1240452"/>
      </dsp:txXfrm>
    </dsp:sp>
  </dsp:spTree>
</dsp:drawing>
</file>

<file path=ppt/diagrams/drawing3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6650CF-1A86-47F0-A06A-70D31A787F05}">
      <dsp:nvSpPr>
        <dsp:cNvPr id="0" name=""/>
        <dsp:cNvSpPr/>
      </dsp:nvSpPr>
      <dsp:spPr>
        <a:xfrm>
          <a:off x="0" y="156"/>
          <a:ext cx="9999145" cy="90137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 Exceptions:</a:t>
          </a:r>
          <a:br>
            <a:rPr lang="en-US" sz="2200" b="1" kern="1200" baseline="0" dirty="0"/>
          </a:br>
          <a:r>
            <a:rPr lang="en-US" sz="2400" kern="1200" baseline="0" dirty="0"/>
            <a:t>Supporting Documents Required</a:t>
          </a:r>
          <a:endParaRPr lang="en-US" sz="2400" kern="1200" dirty="0"/>
        </a:p>
      </dsp:txBody>
      <dsp:txXfrm>
        <a:off x="44002" y="44158"/>
        <a:ext cx="9911141" cy="813375"/>
      </dsp:txXfrm>
    </dsp:sp>
  </dsp:spTree>
</dsp:drawing>
</file>

<file path=ppt/diagrams/drawing3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8CD171D-FA7E-437D-B755-133094CD141D}">
      <dsp:nvSpPr>
        <dsp:cNvPr id="0" name=""/>
        <dsp:cNvSpPr/>
      </dsp:nvSpPr>
      <dsp:spPr>
        <a:xfrm rot="5400000">
          <a:off x="6102341" y="-2328336"/>
          <a:ext cx="1394154" cy="6399452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Appointment extensions that exceed the 60-month term limit may be permitted if approved by the Faculty Subcommittee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3"/>
              </a:solidFill>
            </a:rPr>
            <a:t>The maximum term limit is 72 months</a:t>
          </a:r>
        </a:p>
      </dsp:txBody>
      <dsp:txXfrm rot="-5400000">
        <a:off x="3599693" y="242369"/>
        <a:ext cx="6331395" cy="1258040"/>
      </dsp:txXfrm>
    </dsp:sp>
    <dsp:sp modelId="{4BA0B2C8-F1C7-4779-BEA4-C21CA742625A}">
      <dsp:nvSpPr>
        <dsp:cNvPr id="0" name=""/>
        <dsp:cNvSpPr/>
      </dsp:nvSpPr>
      <dsp:spPr>
        <a:xfrm>
          <a:off x="0" y="43"/>
          <a:ext cx="3599692" cy="1742693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/>
            <a:t>Policy Exception for a Sixth Year of Postdoctoral Training</a:t>
          </a:r>
          <a:endParaRPr lang="en-US" sz="2800" kern="1200"/>
        </a:p>
      </dsp:txBody>
      <dsp:txXfrm>
        <a:off x="85071" y="85114"/>
        <a:ext cx="3429550" cy="1572551"/>
      </dsp:txXfrm>
    </dsp:sp>
    <dsp:sp modelId="{AE249337-AE87-4DE8-BD58-2D33255165ED}">
      <dsp:nvSpPr>
        <dsp:cNvPr id="0" name=""/>
        <dsp:cNvSpPr/>
      </dsp:nvSpPr>
      <dsp:spPr>
        <a:xfrm rot="5400000">
          <a:off x="6102341" y="-498508"/>
          <a:ext cx="1394154" cy="6399452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Submit a Change form with end date that extends past 60 months of total research experience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Complete the required supporting text box responses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Change form routes to Postdoc and Faculty Sponsor for their responses</a:t>
          </a:r>
        </a:p>
      </dsp:txBody>
      <dsp:txXfrm rot="-5400000">
        <a:off x="3599693" y="2072197"/>
        <a:ext cx="6331395" cy="1258040"/>
      </dsp:txXfrm>
    </dsp:sp>
    <dsp:sp modelId="{B4F562AD-A1F9-45F1-B894-E180F868E4D2}">
      <dsp:nvSpPr>
        <dsp:cNvPr id="0" name=""/>
        <dsp:cNvSpPr/>
      </dsp:nvSpPr>
      <dsp:spPr>
        <a:xfrm>
          <a:off x="0" y="1829871"/>
          <a:ext cx="3599692" cy="1742693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How to Proceed</a:t>
          </a:r>
          <a:endParaRPr lang="en-US" sz="2800" kern="1200" dirty="0"/>
        </a:p>
      </dsp:txBody>
      <dsp:txXfrm>
        <a:off x="85071" y="1914942"/>
        <a:ext cx="3429550" cy="1572551"/>
      </dsp:txXfrm>
    </dsp:sp>
  </dsp:spTree>
</dsp:drawing>
</file>

<file path=ppt/diagrams/drawing3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9EE51E7-B6BE-4244-8D9F-FE0F48C84CBC}">
      <dsp:nvSpPr>
        <dsp:cNvPr id="0" name=""/>
        <dsp:cNvSpPr/>
      </dsp:nvSpPr>
      <dsp:spPr>
        <a:xfrm>
          <a:off x="0" y="122"/>
          <a:ext cx="9977352" cy="89802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Create a Change Form</a:t>
          </a:r>
          <a:endParaRPr lang="en-US" sz="2400" kern="1200" dirty="0"/>
        </a:p>
      </dsp:txBody>
      <dsp:txXfrm>
        <a:off x="43838" y="43960"/>
        <a:ext cx="9889676" cy="810344"/>
      </dsp:txXfrm>
    </dsp:sp>
  </dsp:spTree>
</dsp:drawing>
</file>

<file path=ppt/diagrams/drawing3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84132C9-F45C-4F8E-96AB-21DE3DEBF479}">
      <dsp:nvSpPr>
        <dsp:cNvPr id="0" name=""/>
        <dsp:cNvSpPr/>
      </dsp:nvSpPr>
      <dsp:spPr>
        <a:xfrm>
          <a:off x="801671" y="1479"/>
          <a:ext cx="1789053" cy="89452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0485" tIns="46990" rIns="70485" bIns="46990" numCol="1" spcCol="1270" anchor="ctr" anchorCtr="0">
          <a:noAutofit/>
        </a:bodyPr>
        <a:lstStyle/>
        <a:p>
          <a:pPr marL="0" lvl="0" indent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700" b="1" kern="1200" dirty="0"/>
            <a:t>In Axess</a:t>
          </a:r>
          <a:endParaRPr lang="en-US" sz="3700" kern="1200" dirty="0"/>
        </a:p>
      </dsp:txBody>
      <dsp:txXfrm>
        <a:off x="827871" y="27679"/>
        <a:ext cx="1736653" cy="842126"/>
      </dsp:txXfrm>
    </dsp:sp>
    <dsp:sp modelId="{C24C6960-D797-4F83-B6C5-803EE9F9C585}">
      <dsp:nvSpPr>
        <dsp:cNvPr id="0" name=""/>
        <dsp:cNvSpPr/>
      </dsp:nvSpPr>
      <dsp:spPr>
        <a:xfrm>
          <a:off x="980576" y="896005"/>
          <a:ext cx="178905" cy="67089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70895"/>
              </a:lnTo>
              <a:lnTo>
                <a:pt x="178905" y="67089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D28D735-3E96-4E6F-B30B-92E80253312E}">
      <dsp:nvSpPr>
        <dsp:cNvPr id="0" name=""/>
        <dsp:cNvSpPr/>
      </dsp:nvSpPr>
      <dsp:spPr>
        <a:xfrm>
          <a:off x="1159482" y="1119637"/>
          <a:ext cx="2834633" cy="89452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2"/>
              </a:solidFill>
            </a:rPr>
            <a:t>Click                       </a:t>
          </a:r>
          <a:r>
            <a:rPr lang="en-US" sz="2000" kern="1200" dirty="0">
              <a:solidFill>
                <a:schemeClr val="accent2"/>
              </a:solidFill>
            </a:rPr>
            <a:t> OPA/Bechtel Center tab</a:t>
          </a:r>
        </a:p>
      </dsp:txBody>
      <dsp:txXfrm>
        <a:off x="1185682" y="1145837"/>
        <a:ext cx="2782233" cy="842126"/>
      </dsp:txXfrm>
    </dsp:sp>
    <dsp:sp modelId="{FFBF3B32-B6B4-4FCB-9F64-E1272C4C5ACC}">
      <dsp:nvSpPr>
        <dsp:cNvPr id="0" name=""/>
        <dsp:cNvSpPr/>
      </dsp:nvSpPr>
      <dsp:spPr>
        <a:xfrm>
          <a:off x="980576" y="896005"/>
          <a:ext cx="178905" cy="17890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789053"/>
              </a:lnTo>
              <a:lnTo>
                <a:pt x="178905" y="1789053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DB72106-A52A-411F-8FEE-FAF43B13BB7B}">
      <dsp:nvSpPr>
        <dsp:cNvPr id="0" name=""/>
        <dsp:cNvSpPr/>
      </dsp:nvSpPr>
      <dsp:spPr>
        <a:xfrm>
          <a:off x="1159482" y="2237795"/>
          <a:ext cx="2743205" cy="89452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30480" rIns="4572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solidFill>
                <a:schemeClr val="accent3"/>
              </a:solidFill>
            </a:rPr>
            <a:t>Click</a:t>
          </a:r>
          <a:r>
            <a:rPr lang="en-US" sz="2400" kern="1200" dirty="0">
              <a:solidFill>
                <a:schemeClr val="accent3"/>
              </a:solidFill>
            </a:rPr>
            <a:t>                Postdoc</a:t>
          </a:r>
        </a:p>
      </dsp:txBody>
      <dsp:txXfrm>
        <a:off x="1185682" y="2263995"/>
        <a:ext cx="2690805" cy="842126"/>
      </dsp:txXfrm>
    </dsp:sp>
    <dsp:sp modelId="{37EB4FA0-1106-4D3B-A448-0BBB1E50A34B}">
      <dsp:nvSpPr>
        <dsp:cNvPr id="0" name=""/>
        <dsp:cNvSpPr/>
      </dsp:nvSpPr>
      <dsp:spPr>
        <a:xfrm>
          <a:off x="980576" y="896005"/>
          <a:ext cx="178905" cy="290721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907211"/>
              </a:lnTo>
              <a:lnTo>
                <a:pt x="178905" y="2907211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16E3B80-7404-4652-960D-A1C81A8F5C61}">
      <dsp:nvSpPr>
        <dsp:cNvPr id="0" name=""/>
        <dsp:cNvSpPr/>
      </dsp:nvSpPr>
      <dsp:spPr>
        <a:xfrm>
          <a:off x="1159482" y="3355954"/>
          <a:ext cx="2743205" cy="894526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t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>
              <a:solidFill>
                <a:schemeClr val="accent4"/>
              </a:solidFill>
            </a:rPr>
            <a:t>Click</a:t>
          </a:r>
          <a:r>
            <a:rPr lang="en-US" sz="1600" kern="1200" dirty="0">
              <a:solidFill>
                <a:schemeClr val="accent4"/>
              </a:solidFill>
            </a:rPr>
            <a:t>                                   Postdoc Administrative Forms</a:t>
          </a:r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kern="1200" dirty="0"/>
        </a:p>
      </dsp:txBody>
      <dsp:txXfrm>
        <a:off x="1185682" y="3382154"/>
        <a:ext cx="2690805" cy="842126"/>
      </dsp:txXfrm>
    </dsp:sp>
  </dsp:spTree>
</dsp:drawing>
</file>

<file path=ppt/diagrams/drawing3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351551C-269B-488B-9424-EE6FD32A1FA2}">
      <dsp:nvSpPr>
        <dsp:cNvPr id="0" name=""/>
        <dsp:cNvSpPr/>
      </dsp:nvSpPr>
      <dsp:spPr>
        <a:xfrm>
          <a:off x="0" y="0"/>
          <a:ext cx="9927925" cy="88626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Add a Change Form</a:t>
          </a:r>
          <a:endParaRPr lang="en-US" sz="2400" kern="1200" dirty="0"/>
        </a:p>
      </dsp:txBody>
      <dsp:txXfrm>
        <a:off x="43264" y="43264"/>
        <a:ext cx="9841397" cy="799736"/>
      </dsp:txXfrm>
    </dsp:sp>
  </dsp:spTree>
</dsp:drawing>
</file>

<file path=ppt/diagrams/drawing3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0F7477D-B63C-4932-AF49-8DE95359FCFA}">
      <dsp:nvSpPr>
        <dsp:cNvPr id="0" name=""/>
        <dsp:cNvSpPr/>
      </dsp:nvSpPr>
      <dsp:spPr>
        <a:xfrm>
          <a:off x="569" y="624514"/>
          <a:ext cx="1331561" cy="118871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Click 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0" kern="1200" dirty="0"/>
            <a:t>Change Transactions</a:t>
          </a:r>
        </a:p>
      </dsp:txBody>
      <dsp:txXfrm>
        <a:off x="35385" y="659330"/>
        <a:ext cx="1261929" cy="1119085"/>
      </dsp:txXfrm>
    </dsp:sp>
    <dsp:sp modelId="{40544228-EED5-4E46-8AEF-2FF89D28EC1B}">
      <dsp:nvSpPr>
        <dsp:cNvPr id="0" name=""/>
        <dsp:cNvSpPr/>
      </dsp:nvSpPr>
      <dsp:spPr>
        <a:xfrm>
          <a:off x="1665020" y="624514"/>
          <a:ext cx="1331561" cy="118871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The screen populates with Search boxes</a:t>
          </a:r>
        </a:p>
      </dsp:txBody>
      <dsp:txXfrm>
        <a:off x="1699836" y="659330"/>
        <a:ext cx="1261929" cy="1119085"/>
      </dsp:txXfrm>
    </dsp:sp>
    <dsp:sp modelId="{60677BD3-CFF0-47FC-BFAD-F51158BEF4EB}">
      <dsp:nvSpPr>
        <dsp:cNvPr id="0" name=""/>
        <dsp:cNvSpPr/>
      </dsp:nvSpPr>
      <dsp:spPr>
        <a:xfrm>
          <a:off x="1798176" y="1813232"/>
          <a:ext cx="133156" cy="57792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77924"/>
              </a:lnTo>
              <a:lnTo>
                <a:pt x="133156" y="577924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C028E6C-941C-4F37-BA18-85FF467FC6B0}">
      <dsp:nvSpPr>
        <dsp:cNvPr id="0" name=""/>
        <dsp:cNvSpPr/>
      </dsp:nvSpPr>
      <dsp:spPr>
        <a:xfrm>
          <a:off x="1931332" y="1979677"/>
          <a:ext cx="1188721" cy="82295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 dirty="0">
              <a:solidFill>
                <a:schemeClr val="accent3"/>
              </a:solidFill>
            </a:rPr>
            <a:t>Ignore</a:t>
          </a:r>
          <a:r>
            <a:rPr lang="en-US" sz="1300" kern="1200" dirty="0">
              <a:solidFill>
                <a:schemeClr val="accent3"/>
              </a:solidFill>
            </a:rPr>
            <a:t> the search boxes and the Search button</a:t>
          </a:r>
        </a:p>
      </dsp:txBody>
      <dsp:txXfrm>
        <a:off x="1955436" y="2003781"/>
        <a:ext cx="1140513" cy="774750"/>
      </dsp:txXfrm>
    </dsp:sp>
    <dsp:sp modelId="{2A30C1DB-B2DC-4D5B-8DD5-0E5CF3EC7AB9}">
      <dsp:nvSpPr>
        <dsp:cNvPr id="0" name=""/>
        <dsp:cNvSpPr/>
      </dsp:nvSpPr>
      <dsp:spPr>
        <a:xfrm>
          <a:off x="1798176" y="1813232"/>
          <a:ext cx="133156" cy="156732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567327"/>
              </a:lnTo>
              <a:lnTo>
                <a:pt x="133156" y="156732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736629B-B1FE-4BF1-903E-4CBB78A699AB}">
      <dsp:nvSpPr>
        <dsp:cNvPr id="0" name=""/>
        <dsp:cNvSpPr/>
      </dsp:nvSpPr>
      <dsp:spPr>
        <a:xfrm>
          <a:off x="1931332" y="2969080"/>
          <a:ext cx="1188721" cy="82295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>
              <a:solidFill>
                <a:schemeClr val="accent3"/>
              </a:solidFill>
            </a:rPr>
            <a:t>These are used to find EXISTING web forms</a:t>
          </a:r>
        </a:p>
      </dsp:txBody>
      <dsp:txXfrm>
        <a:off x="1955436" y="2993184"/>
        <a:ext cx="1140513" cy="774750"/>
      </dsp:txXfrm>
    </dsp:sp>
    <dsp:sp modelId="{99D6622B-7918-42CB-B58F-DF305A2862DA}">
      <dsp:nvSpPr>
        <dsp:cNvPr id="0" name=""/>
        <dsp:cNvSpPr/>
      </dsp:nvSpPr>
      <dsp:spPr>
        <a:xfrm>
          <a:off x="3330040" y="605033"/>
          <a:ext cx="1331561" cy="118871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Click 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0" kern="1200" dirty="0"/>
            <a:t>ADD</a:t>
          </a:r>
        </a:p>
      </dsp:txBody>
      <dsp:txXfrm>
        <a:off x="3364856" y="639849"/>
        <a:ext cx="1261929" cy="1119085"/>
      </dsp:txXfrm>
    </dsp:sp>
  </dsp:spTree>
</dsp:drawing>
</file>

<file path=ppt/diagrams/drawing3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0A46B3-A9F0-4891-AC36-DBB683548DAD}">
      <dsp:nvSpPr>
        <dsp:cNvPr id="0" name=""/>
        <dsp:cNvSpPr/>
      </dsp:nvSpPr>
      <dsp:spPr>
        <a:xfrm>
          <a:off x="0" y="71"/>
          <a:ext cx="9976807" cy="88682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Change Types </a:t>
          </a:r>
          <a:endParaRPr lang="en-US" sz="2400" kern="1200" dirty="0"/>
        </a:p>
      </dsp:txBody>
      <dsp:txXfrm>
        <a:off x="43291" y="43362"/>
        <a:ext cx="9890225" cy="800241"/>
      </dsp:txXfrm>
    </dsp:sp>
  </dsp:spTree>
</dsp:drawing>
</file>

<file path=ppt/diagrams/drawing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FEE7BF-1CD0-480A-BE0D-0DC961F4F668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b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baseline="0" dirty="0">
              <a:solidFill>
                <a:schemeClr val="accent2"/>
              </a:solidFill>
            </a:rPr>
            <a:t>Sponsorship, Budgeting, Determining Candidate Eligibility!</a:t>
          </a:r>
          <a:endParaRPr lang="en-US" sz="24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AD8F0A5E-9080-4D29-A283-5FD99A9A201F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8D359F4-38AE-456C-8DB4-E31950BB8F6B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2C62462-26AC-403C-B825-9836E13E46C5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D084B9C-4095-4000-808A-749B51AC4EE0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9719361-4E80-4034-ABB1-C2344C90BE66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ABCDDD3-620E-4907-AD12-8FF6BEADFCF8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81EEBF0-CA34-453A-ACDD-EA7828964963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3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6E8C6E-7890-41B2-9AE4-B9A8C25C8C39}">
      <dsp:nvSpPr>
        <dsp:cNvPr id="0" name=""/>
        <dsp:cNvSpPr/>
      </dsp:nvSpPr>
      <dsp:spPr>
        <a:xfrm>
          <a:off x="0" y="235067"/>
          <a:ext cx="5234753" cy="10568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06275" tIns="229108" rIns="406275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Multiple changes can be submitted on one form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Except sixth year policy exceptions which require a separate form</a:t>
          </a:r>
        </a:p>
      </dsp:txBody>
      <dsp:txXfrm>
        <a:off x="0" y="235067"/>
        <a:ext cx="5234753" cy="1056825"/>
      </dsp:txXfrm>
    </dsp:sp>
    <dsp:sp modelId="{2DCEDACA-DD27-4C5B-A0F9-8F4852EB425B}">
      <dsp:nvSpPr>
        <dsp:cNvPr id="0" name=""/>
        <dsp:cNvSpPr/>
      </dsp:nvSpPr>
      <dsp:spPr>
        <a:xfrm>
          <a:off x="261737" y="32521"/>
          <a:ext cx="4462820" cy="32472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8503" tIns="0" rIns="13850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Select the Request Type(s) for the change(s)</a:t>
          </a:r>
          <a:endParaRPr lang="en-US" sz="1800" kern="1200" dirty="0"/>
        </a:p>
      </dsp:txBody>
      <dsp:txXfrm>
        <a:off x="277589" y="48373"/>
        <a:ext cx="4431116" cy="293016"/>
      </dsp:txXfrm>
    </dsp:sp>
    <dsp:sp modelId="{0DF084D4-9AAB-42C9-A829-D49ECBDDA11F}">
      <dsp:nvSpPr>
        <dsp:cNvPr id="0" name=""/>
        <dsp:cNvSpPr/>
      </dsp:nvSpPr>
      <dsp:spPr>
        <a:xfrm>
          <a:off x="0" y="1473467"/>
          <a:ext cx="5234753" cy="2772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06275" tIns="229108" rIns="406275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Appointment date change checkbox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Extend appointment end date 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Revise appointment start date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Faculty change checkbox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Change Faculty Sponsor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Add/change research mentor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Research Experience checkbox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Correct the number of months of previous research experience or add a discount of research time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Policy Exception checkbox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4"/>
              </a:solidFill>
            </a:rPr>
            <a:t>Submit a specific policy exception request</a:t>
          </a:r>
        </a:p>
      </dsp:txBody>
      <dsp:txXfrm>
        <a:off x="0" y="1473467"/>
        <a:ext cx="5234753" cy="2772000"/>
      </dsp:txXfrm>
    </dsp:sp>
    <dsp:sp modelId="{9A519E89-0175-497A-9A29-229CDB85A870}">
      <dsp:nvSpPr>
        <dsp:cNvPr id="0" name=""/>
        <dsp:cNvSpPr/>
      </dsp:nvSpPr>
      <dsp:spPr>
        <a:xfrm>
          <a:off x="261737" y="1311106"/>
          <a:ext cx="3664327" cy="32472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8503" tIns="0" rIns="138503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Corresponding boxes display</a:t>
          </a:r>
        </a:p>
      </dsp:txBody>
      <dsp:txXfrm>
        <a:off x="277589" y="1326958"/>
        <a:ext cx="3632623" cy="293016"/>
      </dsp:txXfrm>
    </dsp:sp>
  </dsp:spTree>
</dsp:drawing>
</file>

<file path=ppt/diagrams/drawing3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D20B1AA-9F6B-443A-AD71-B9860C069CC6}">
      <dsp:nvSpPr>
        <dsp:cNvPr id="0" name=""/>
        <dsp:cNvSpPr/>
      </dsp:nvSpPr>
      <dsp:spPr>
        <a:xfrm>
          <a:off x="0" y="258"/>
          <a:ext cx="9976807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200" kern="1200" baseline="0" dirty="0"/>
          </a:br>
          <a:r>
            <a:rPr lang="en-US" sz="2400" kern="1200" baseline="0" dirty="0"/>
            <a:t>Update Appointment Terms</a:t>
          </a:r>
          <a:endParaRPr lang="en-US" sz="2400" kern="1200" dirty="0"/>
        </a:p>
      </dsp:txBody>
      <dsp:txXfrm>
        <a:off x="44166" y="44424"/>
        <a:ext cx="9888475" cy="816407"/>
      </dsp:txXfrm>
    </dsp:sp>
  </dsp:spTree>
</dsp:drawing>
</file>

<file path=ppt/diagrams/drawing3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F3BD36-4987-452F-A464-0B13EDE981A2}">
      <dsp:nvSpPr>
        <dsp:cNvPr id="0" name=""/>
        <dsp:cNvSpPr/>
      </dsp:nvSpPr>
      <dsp:spPr>
        <a:xfrm>
          <a:off x="0" y="235232"/>
          <a:ext cx="10050949" cy="28822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80065" tIns="312420" rIns="780065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Robin’s appointment is going well as the end of his first year approaches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Prof Lobell will extend Robin’s appointment for an additional two years, to meet the maximum term limit of 60 months of research experience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Prof Lobell will be on sabbatical for the last 12 months of Robin’s appointment; the Faculty Sponsor will change to Prof Eric Lambin at that time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The annual minimum funding increase on 09/01/27 will increase Robin’s salary – the new amount must be entered in GFS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Robin took a 90-day unpaid leave of absence (LOA) for professional development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His research experience can be discounted by 3 months for the unpaid leave time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His appointment can be extended by 3 months to make up for the unpaid leave </a:t>
          </a:r>
        </a:p>
      </dsp:txBody>
      <dsp:txXfrm>
        <a:off x="0" y="235232"/>
        <a:ext cx="10050949" cy="2882250"/>
      </dsp:txXfrm>
    </dsp:sp>
    <dsp:sp modelId="{CFF6CE7C-2C93-4AC9-9716-16838E0E1A24}">
      <dsp:nvSpPr>
        <dsp:cNvPr id="0" name=""/>
        <dsp:cNvSpPr/>
      </dsp:nvSpPr>
      <dsp:spPr>
        <a:xfrm>
          <a:off x="502547" y="13832"/>
          <a:ext cx="7035664" cy="442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931" tIns="0" rIns="265931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524163" y="35448"/>
        <a:ext cx="6992432" cy="399568"/>
      </dsp:txXfrm>
    </dsp:sp>
    <dsp:sp modelId="{5F1384E2-C4D0-4FBA-95CE-4BC46E7E472E}">
      <dsp:nvSpPr>
        <dsp:cNvPr id="0" name=""/>
        <dsp:cNvSpPr/>
      </dsp:nvSpPr>
      <dsp:spPr>
        <a:xfrm>
          <a:off x="0" y="3419882"/>
          <a:ext cx="10050949" cy="8741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80065" tIns="312420" rIns="780065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4"/>
              </a:solidFill>
            </a:rPr>
            <a:t>REAL WORLD NOTE: Change forms are submitted over time as changes occur, rather than all at once as in this example</a:t>
          </a:r>
        </a:p>
      </dsp:txBody>
      <dsp:txXfrm>
        <a:off x="0" y="3419882"/>
        <a:ext cx="10050949" cy="874125"/>
      </dsp:txXfrm>
    </dsp:sp>
    <dsp:sp modelId="{D84478F8-710A-4156-BE34-D5DB2D3633B4}">
      <dsp:nvSpPr>
        <dsp:cNvPr id="0" name=""/>
        <dsp:cNvSpPr/>
      </dsp:nvSpPr>
      <dsp:spPr>
        <a:xfrm>
          <a:off x="502547" y="3198482"/>
          <a:ext cx="7035664" cy="4428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931" tIns="0" rIns="265931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Create and submit Robin’s Change form</a:t>
          </a:r>
          <a:endParaRPr lang="en-US" sz="1800" kern="1200" dirty="0"/>
        </a:p>
      </dsp:txBody>
      <dsp:txXfrm>
        <a:off x="524163" y="3220098"/>
        <a:ext cx="6992432" cy="399568"/>
      </dsp:txXfrm>
    </dsp:sp>
  </dsp:spTree>
</dsp:drawing>
</file>

<file path=ppt/diagrams/drawing3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B1FE7C-EB6B-43CE-BB95-F59BCB064AFC}">
      <dsp:nvSpPr>
        <dsp:cNvPr id="0" name=""/>
        <dsp:cNvSpPr/>
      </dsp:nvSpPr>
      <dsp:spPr>
        <a:xfrm>
          <a:off x="0" y="333"/>
          <a:ext cx="10034472" cy="8771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Enter the Student ID Number </a:t>
          </a:r>
          <a:endParaRPr lang="en-US" sz="2400" kern="1200" dirty="0"/>
        </a:p>
      </dsp:txBody>
      <dsp:txXfrm>
        <a:off x="42819" y="43152"/>
        <a:ext cx="9948834" cy="791519"/>
      </dsp:txXfrm>
    </dsp:sp>
  </dsp:spTree>
</dsp:drawing>
</file>

<file path=ppt/diagrams/drawing3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706310F-C55D-46DF-A914-71A8D9E67C5D}">
      <dsp:nvSpPr>
        <dsp:cNvPr id="0" name=""/>
        <dsp:cNvSpPr/>
      </dsp:nvSpPr>
      <dsp:spPr>
        <a:xfrm>
          <a:off x="0" y="7213"/>
          <a:ext cx="4816388" cy="67392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u="sng" kern="1200" baseline="0" dirty="0"/>
            <a:t>Enter Robin’s Student ID# or click magnifying glass to Look Up</a:t>
          </a:r>
          <a:endParaRPr lang="en-US" sz="1400" u="sng" kern="1200" dirty="0"/>
        </a:p>
      </dsp:txBody>
      <dsp:txXfrm>
        <a:off x="32898" y="40111"/>
        <a:ext cx="4750592" cy="608124"/>
      </dsp:txXfrm>
    </dsp:sp>
  </dsp:spTree>
</dsp:drawing>
</file>

<file path=ppt/diagrams/drawing3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1165459-380F-48C6-B5DF-222DF03DAE9B}">
      <dsp:nvSpPr>
        <dsp:cNvPr id="0" name=""/>
        <dsp:cNvSpPr/>
      </dsp:nvSpPr>
      <dsp:spPr>
        <a:xfrm>
          <a:off x="0" y="211"/>
          <a:ext cx="4937760" cy="338357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baseline="0" dirty="0"/>
            <a:t>Bio/Demo box  populates with Robin’s current appointment data</a:t>
          </a:r>
          <a:endParaRPr lang="en-US" sz="1400" kern="1200" dirty="0"/>
        </a:p>
      </dsp:txBody>
      <dsp:txXfrm>
        <a:off x="16517" y="16728"/>
        <a:ext cx="4904726" cy="305323"/>
      </dsp:txXfrm>
    </dsp:sp>
    <dsp:sp modelId="{AA04EB91-CB63-48C2-B869-18CA2B6905DE}">
      <dsp:nvSpPr>
        <dsp:cNvPr id="0" name=""/>
        <dsp:cNvSpPr/>
      </dsp:nvSpPr>
      <dsp:spPr>
        <a:xfrm>
          <a:off x="0" y="349776"/>
          <a:ext cx="4937760" cy="338357"/>
        </a:xfrm>
        <a:prstGeom prst="roundRect">
          <a:avLst/>
        </a:prstGeom>
        <a:solidFill>
          <a:schemeClr val="accent3">
            <a:hueOff val="-5580972"/>
            <a:satOff val="-30571"/>
            <a:lumOff val="9412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baseline="0" dirty="0"/>
            <a:t>Click all applicable change type buttons</a:t>
          </a:r>
          <a:endParaRPr lang="en-US" sz="1800" u="sng" kern="1200" dirty="0"/>
        </a:p>
      </dsp:txBody>
      <dsp:txXfrm>
        <a:off x="16517" y="366293"/>
        <a:ext cx="4904726" cy="305323"/>
      </dsp:txXfrm>
    </dsp:sp>
  </dsp:spTree>
</dsp:drawing>
</file>

<file path=ppt/diagrams/drawing3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6C4C9F-F017-41AE-A472-1D3C2C56CD4F}">
      <dsp:nvSpPr>
        <dsp:cNvPr id="0" name=""/>
        <dsp:cNvSpPr/>
      </dsp:nvSpPr>
      <dsp:spPr>
        <a:xfrm>
          <a:off x="0" y="351"/>
          <a:ext cx="10034473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Appointment Date Change Box</a:t>
          </a:r>
          <a:endParaRPr lang="en-US" sz="2400" kern="1200" dirty="0"/>
        </a:p>
      </dsp:txBody>
      <dsp:txXfrm>
        <a:off x="44603" y="44954"/>
        <a:ext cx="9945267" cy="824490"/>
      </dsp:txXfrm>
    </dsp:sp>
  </dsp:spTree>
</dsp:drawing>
</file>

<file path=ppt/diagrams/drawing3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CAEA5B3-430C-43EB-8482-A08A12F67674}">
      <dsp:nvSpPr>
        <dsp:cNvPr id="0" name=""/>
        <dsp:cNvSpPr/>
      </dsp:nvSpPr>
      <dsp:spPr>
        <a:xfrm>
          <a:off x="0" y="401237"/>
          <a:ext cx="4601643" cy="2551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57139" tIns="312420" rIns="357139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DO NOT change the auto-populated start date for appointment extensions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The auto-populated start date changes ONLY when a new appointment is starting earlier or later than the date shown on the form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The form confirms the start date change is correct to avoid errors</a:t>
          </a:r>
        </a:p>
      </dsp:txBody>
      <dsp:txXfrm>
        <a:off x="0" y="401237"/>
        <a:ext cx="4601643" cy="2551500"/>
      </dsp:txXfrm>
    </dsp:sp>
    <dsp:sp modelId="{82BD4F6E-3C09-4E5D-832E-A2F6E3BA1B6A}">
      <dsp:nvSpPr>
        <dsp:cNvPr id="0" name=""/>
        <dsp:cNvSpPr/>
      </dsp:nvSpPr>
      <dsp:spPr>
        <a:xfrm>
          <a:off x="230082" y="179837"/>
          <a:ext cx="3221150" cy="442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752" tIns="0" rIns="121752" bIns="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/>
            <a:t>“New Appointment Start Date” field</a:t>
          </a:r>
          <a:endParaRPr lang="en-US" sz="1500" kern="1200"/>
        </a:p>
      </dsp:txBody>
      <dsp:txXfrm>
        <a:off x="251698" y="201453"/>
        <a:ext cx="3177918" cy="399568"/>
      </dsp:txXfrm>
    </dsp:sp>
    <dsp:sp modelId="{58090B15-C956-4561-AFBA-050F8A021CC8}">
      <dsp:nvSpPr>
        <dsp:cNvPr id="0" name=""/>
        <dsp:cNvSpPr/>
      </dsp:nvSpPr>
      <dsp:spPr>
        <a:xfrm>
          <a:off x="0" y="3255138"/>
          <a:ext cx="4601643" cy="945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57139" tIns="312420" rIns="357139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Leave Robin’s start date as auto-populated</a:t>
          </a:r>
        </a:p>
      </dsp:txBody>
      <dsp:txXfrm>
        <a:off x="0" y="3255138"/>
        <a:ext cx="4601643" cy="945000"/>
      </dsp:txXfrm>
    </dsp:sp>
    <dsp:sp modelId="{6B5AFBC8-B5DA-4D3B-823E-632806E44B1F}">
      <dsp:nvSpPr>
        <dsp:cNvPr id="0" name=""/>
        <dsp:cNvSpPr/>
      </dsp:nvSpPr>
      <dsp:spPr>
        <a:xfrm>
          <a:off x="230082" y="3033738"/>
          <a:ext cx="3221150" cy="4428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752" tIns="0" rIns="121752" bIns="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/>
            <a:t>Real World Training Scenario</a:t>
          </a:r>
          <a:endParaRPr lang="en-US" sz="1500" kern="1200" dirty="0"/>
        </a:p>
      </dsp:txBody>
      <dsp:txXfrm>
        <a:off x="251698" y="3055354"/>
        <a:ext cx="3177918" cy="399568"/>
      </dsp:txXfrm>
    </dsp:sp>
  </dsp:spTree>
</dsp:drawing>
</file>

<file path=ppt/diagrams/drawing3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9A2967-507D-468D-91AD-5EF6DBE809B5}">
      <dsp:nvSpPr>
        <dsp:cNvPr id="0" name=""/>
        <dsp:cNvSpPr/>
      </dsp:nvSpPr>
      <dsp:spPr>
        <a:xfrm>
          <a:off x="0" y="70106"/>
          <a:ext cx="9890681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Appointment Date Change Box</a:t>
          </a:r>
          <a:endParaRPr lang="en-US" sz="2400" kern="1200" dirty="0"/>
        </a:p>
      </dsp:txBody>
      <dsp:txXfrm>
        <a:off x="39285" y="109391"/>
        <a:ext cx="9812111" cy="726187"/>
      </dsp:txXfrm>
    </dsp:sp>
  </dsp:spTree>
</dsp:drawing>
</file>

<file path=ppt/diagrams/drawing3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6C7A66F-43D9-4982-9435-47F848C5A23E}">
      <dsp:nvSpPr>
        <dsp:cNvPr id="0" name=""/>
        <dsp:cNvSpPr/>
      </dsp:nvSpPr>
      <dsp:spPr>
        <a:xfrm>
          <a:off x="0" y="309854"/>
          <a:ext cx="4937126" cy="25515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176" tIns="312420" rIns="383176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Click Are you changing the end date?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Enter new end date to extend appointment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Tab out of end date field to recalculate “Total Research Experience…”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International Postdocs: visa status must be extended to same new end date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Submit DS-2019 extension form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Submit H-1B visa extension form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Upload PDF of extended EAD or PR card</a:t>
          </a:r>
        </a:p>
      </dsp:txBody>
      <dsp:txXfrm>
        <a:off x="0" y="309854"/>
        <a:ext cx="4937126" cy="2551500"/>
      </dsp:txXfrm>
    </dsp:sp>
    <dsp:sp modelId="{C1D152D1-EC62-4EBB-BC3B-97A3C4929721}">
      <dsp:nvSpPr>
        <dsp:cNvPr id="0" name=""/>
        <dsp:cNvSpPr/>
      </dsp:nvSpPr>
      <dsp:spPr>
        <a:xfrm>
          <a:off x="246856" y="88454"/>
          <a:ext cx="3455988" cy="4428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28" tIns="0" rIns="130628" bIns="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/>
            <a:t>“New Appointment End Date” field</a:t>
          </a:r>
          <a:endParaRPr lang="en-US" sz="1500" kern="1200"/>
        </a:p>
      </dsp:txBody>
      <dsp:txXfrm>
        <a:off x="268472" y="110070"/>
        <a:ext cx="3412756" cy="399568"/>
      </dsp:txXfrm>
    </dsp:sp>
    <dsp:sp modelId="{A04CDD6C-F4BA-44E6-B6DB-90056E8D0C1B}">
      <dsp:nvSpPr>
        <dsp:cNvPr id="0" name=""/>
        <dsp:cNvSpPr/>
      </dsp:nvSpPr>
      <dsp:spPr>
        <a:xfrm>
          <a:off x="0" y="3163754"/>
          <a:ext cx="4937126" cy="10867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176" tIns="312420" rIns="383176" bIns="106680" numCol="1" spcCol="1270" anchor="t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4"/>
              </a:solidFill>
            </a:rPr>
            <a:t>Enter Robin’s new end date: 11/30/29</a:t>
          </a: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4"/>
              </a:solidFill>
            </a:rPr>
            <a:t>2-year extension (08/31/29) plus 3 months to recoup the 90-day unpaid LOA </a:t>
          </a:r>
        </a:p>
      </dsp:txBody>
      <dsp:txXfrm>
        <a:off x="0" y="3163754"/>
        <a:ext cx="4937126" cy="1086750"/>
      </dsp:txXfrm>
    </dsp:sp>
    <dsp:sp modelId="{C23D2DA0-1059-4363-B609-22E9A740C563}">
      <dsp:nvSpPr>
        <dsp:cNvPr id="0" name=""/>
        <dsp:cNvSpPr/>
      </dsp:nvSpPr>
      <dsp:spPr>
        <a:xfrm>
          <a:off x="246856" y="2942354"/>
          <a:ext cx="3455988" cy="44280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28" tIns="0" rIns="130628" bIns="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/>
            <a:t>Real World Training Scenario</a:t>
          </a:r>
          <a:endParaRPr lang="en-US" sz="1500" kern="1200" dirty="0"/>
        </a:p>
      </dsp:txBody>
      <dsp:txXfrm>
        <a:off x="268472" y="2963970"/>
        <a:ext cx="3412756" cy="399568"/>
      </dsp:txXfrm>
    </dsp:sp>
  </dsp:spTree>
</dsp:drawing>
</file>

<file path=ppt/diagrams/drawing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AF13A5-5A7B-44D9-9C9A-BD271083D8DC}">
      <dsp:nvSpPr>
        <dsp:cNvPr id="0" name=""/>
        <dsp:cNvSpPr/>
      </dsp:nvSpPr>
      <dsp:spPr>
        <a:xfrm>
          <a:off x="0" y="0"/>
          <a:ext cx="9999145" cy="9143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New Appointment:</a:t>
          </a:r>
          <a:br>
            <a:rPr lang="en-US" sz="2400" b="1" kern="1200" baseline="0" dirty="0"/>
          </a:br>
          <a:r>
            <a:rPr lang="en-US" sz="2400" kern="1200" baseline="0" dirty="0"/>
            <a:t>Process Overview</a:t>
          </a:r>
          <a:endParaRPr lang="en-US" sz="2400" kern="1200" dirty="0"/>
        </a:p>
      </dsp:txBody>
      <dsp:txXfrm>
        <a:off x="44637" y="44637"/>
        <a:ext cx="9909871" cy="825125"/>
      </dsp:txXfrm>
    </dsp:sp>
  </dsp:spTree>
</dsp:drawing>
</file>

<file path=ppt/diagrams/drawing3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08FDE5-FDB2-46A4-8198-649AFD783308}">
      <dsp:nvSpPr>
        <dsp:cNvPr id="0" name=""/>
        <dsp:cNvSpPr/>
      </dsp:nvSpPr>
      <dsp:spPr>
        <a:xfrm>
          <a:off x="0" y="0"/>
          <a:ext cx="10002067" cy="92265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Appointment Date Change Box</a:t>
          </a:r>
          <a:endParaRPr lang="en-US" sz="2400" kern="1200" dirty="0"/>
        </a:p>
      </dsp:txBody>
      <dsp:txXfrm>
        <a:off x="45040" y="45040"/>
        <a:ext cx="9911987" cy="832574"/>
      </dsp:txXfrm>
    </dsp:sp>
  </dsp:spTree>
</dsp:drawing>
</file>

<file path=ppt/diagrams/drawing3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3D19D69-F15C-4BE0-943D-22CA0E53475A}">
      <dsp:nvSpPr>
        <dsp:cNvPr id="0" name=""/>
        <dsp:cNvSpPr/>
      </dsp:nvSpPr>
      <dsp:spPr>
        <a:xfrm>
          <a:off x="0" y="450387"/>
          <a:ext cx="4726296" cy="201168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6813" tIns="395732" rIns="366813" bIns="135128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If this number is 61 or more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Shorten the end date until number is 60 or less, OR,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hlinkClick xmlns:r="http://schemas.openxmlformats.org/officeDocument/2006/relationships" r:id="rId1"/>
            </a:rPr>
            <a:t>Submit a 6</a:t>
          </a:r>
          <a:r>
            <a:rPr lang="en-US" sz="1900" b="1" kern="1200" baseline="30000" dirty="0">
              <a:hlinkClick xmlns:r="http://schemas.openxmlformats.org/officeDocument/2006/relationships" r:id="rId1"/>
            </a:rPr>
            <a:t>th</a:t>
          </a:r>
          <a:r>
            <a:rPr lang="en-US" sz="1900" b="1" kern="1200" dirty="0">
              <a:hlinkClick xmlns:r="http://schemas.openxmlformats.org/officeDocument/2006/relationships" r:id="rId1"/>
            </a:rPr>
            <a:t> Year policy exception request </a:t>
          </a:r>
          <a:endParaRPr lang="en-US" sz="1900" b="1" kern="1200" dirty="0"/>
        </a:p>
      </dsp:txBody>
      <dsp:txXfrm>
        <a:off x="0" y="450387"/>
        <a:ext cx="4726296" cy="2011687"/>
      </dsp:txXfrm>
    </dsp:sp>
    <dsp:sp modelId="{B4E0D24F-5BD0-4A80-B2DC-9B43863F80EB}">
      <dsp:nvSpPr>
        <dsp:cNvPr id="0" name=""/>
        <dsp:cNvSpPr/>
      </dsp:nvSpPr>
      <dsp:spPr>
        <a:xfrm>
          <a:off x="236314" y="169947"/>
          <a:ext cx="3308407" cy="5608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050" tIns="0" rIns="125050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“Total Research Experience with Reappointment Term included:” field</a:t>
          </a:r>
          <a:endParaRPr lang="en-US" sz="1400" kern="1200" dirty="0"/>
        </a:p>
      </dsp:txBody>
      <dsp:txXfrm>
        <a:off x="263694" y="197327"/>
        <a:ext cx="3253647" cy="506120"/>
      </dsp:txXfrm>
    </dsp:sp>
    <dsp:sp modelId="{BA412312-1815-430B-9E08-ACDA5D93E807}">
      <dsp:nvSpPr>
        <dsp:cNvPr id="0" name=""/>
        <dsp:cNvSpPr/>
      </dsp:nvSpPr>
      <dsp:spPr>
        <a:xfrm>
          <a:off x="0" y="2845115"/>
          <a:ext cx="4726296" cy="13466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66813" tIns="395732" rIns="366813" bIns="135128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4"/>
              </a:solidFill>
            </a:rPr>
            <a:t>Robin’s research experience of 60 months does not require a policy exception request</a:t>
          </a:r>
        </a:p>
      </dsp:txBody>
      <dsp:txXfrm>
        <a:off x="0" y="2845115"/>
        <a:ext cx="4726296" cy="1346625"/>
      </dsp:txXfrm>
    </dsp:sp>
    <dsp:sp modelId="{D2B701E2-EA49-4AE0-B1CC-989747717A4F}">
      <dsp:nvSpPr>
        <dsp:cNvPr id="0" name=""/>
        <dsp:cNvSpPr/>
      </dsp:nvSpPr>
      <dsp:spPr>
        <a:xfrm>
          <a:off x="236314" y="2564675"/>
          <a:ext cx="3308407" cy="56088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5050" tIns="0" rIns="125050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i="1" kern="1200" dirty="0"/>
            <a:t>Real World Training Scenario</a:t>
          </a:r>
          <a:endParaRPr lang="en-US" sz="1900" kern="1200" dirty="0"/>
        </a:p>
      </dsp:txBody>
      <dsp:txXfrm>
        <a:off x="263694" y="2592055"/>
        <a:ext cx="3253647" cy="506120"/>
      </dsp:txXfrm>
    </dsp:sp>
  </dsp:spTree>
</dsp:drawing>
</file>

<file path=ppt/diagrams/drawing3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62D058-A979-423A-9261-AA50D9C58036}">
      <dsp:nvSpPr>
        <dsp:cNvPr id="0" name=""/>
        <dsp:cNvSpPr/>
      </dsp:nvSpPr>
      <dsp:spPr>
        <a:xfrm>
          <a:off x="0" y="482"/>
          <a:ext cx="10009759" cy="90137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New Faculty Sponsor Information Box </a:t>
          </a:r>
          <a:endParaRPr lang="en-US" sz="2400" kern="1200" dirty="0"/>
        </a:p>
      </dsp:txBody>
      <dsp:txXfrm>
        <a:off x="44002" y="44484"/>
        <a:ext cx="9921755" cy="813375"/>
      </dsp:txXfrm>
    </dsp:sp>
  </dsp:spTree>
</dsp:drawing>
</file>

<file path=ppt/diagrams/drawing3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7B47B61-D424-4136-A72A-77A792C08150}">
      <dsp:nvSpPr>
        <dsp:cNvPr id="0" name=""/>
        <dsp:cNvSpPr/>
      </dsp:nvSpPr>
      <dsp:spPr>
        <a:xfrm>
          <a:off x="38490" y="1065"/>
          <a:ext cx="1960058" cy="980029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“Faculty Sponsor” field</a:t>
          </a:r>
          <a:endParaRPr lang="en-US" sz="1500" kern="1200" dirty="0"/>
        </a:p>
      </dsp:txBody>
      <dsp:txXfrm>
        <a:off x="67194" y="29769"/>
        <a:ext cx="1902650" cy="922621"/>
      </dsp:txXfrm>
    </dsp:sp>
    <dsp:sp modelId="{A2C10185-488F-46BD-B7ED-EF5A0A0F0032}">
      <dsp:nvSpPr>
        <dsp:cNvPr id="0" name=""/>
        <dsp:cNvSpPr/>
      </dsp:nvSpPr>
      <dsp:spPr>
        <a:xfrm>
          <a:off x="1998548" y="470864"/>
          <a:ext cx="784023" cy="40429"/>
        </a:xfrm>
        <a:custGeom>
          <a:avLst/>
          <a:gdLst/>
          <a:ahLst/>
          <a:cxnLst/>
          <a:rect l="0" t="0" r="0" b="0"/>
          <a:pathLst>
            <a:path>
              <a:moveTo>
                <a:pt x="0" y="20214"/>
              </a:moveTo>
              <a:lnTo>
                <a:pt x="784023" y="20214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370959" y="471479"/>
        <a:ext cx="39201" cy="39201"/>
      </dsp:txXfrm>
    </dsp:sp>
    <dsp:sp modelId="{7F42372F-8940-4C36-8F1C-50033B32BFE6}">
      <dsp:nvSpPr>
        <dsp:cNvPr id="0" name=""/>
        <dsp:cNvSpPr/>
      </dsp:nvSpPr>
      <dsp:spPr>
        <a:xfrm>
          <a:off x="2782572" y="1065"/>
          <a:ext cx="1960058" cy="98002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Enter new faculty sponsor ID number or click magnifying glass to Look Up</a:t>
          </a:r>
        </a:p>
      </dsp:txBody>
      <dsp:txXfrm>
        <a:off x="2811276" y="29769"/>
        <a:ext cx="1902650" cy="922621"/>
      </dsp:txXfrm>
    </dsp:sp>
    <dsp:sp modelId="{110A965D-B6FB-43AF-A6B9-27F29277817D}">
      <dsp:nvSpPr>
        <dsp:cNvPr id="0" name=""/>
        <dsp:cNvSpPr/>
      </dsp:nvSpPr>
      <dsp:spPr>
        <a:xfrm>
          <a:off x="38490" y="1128098"/>
          <a:ext cx="1960058" cy="980029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“Faculty Research Mentor” field</a:t>
          </a:r>
          <a:endParaRPr lang="en-US" sz="1500" kern="1200" dirty="0"/>
        </a:p>
      </dsp:txBody>
      <dsp:txXfrm>
        <a:off x="67194" y="1156802"/>
        <a:ext cx="1902650" cy="922621"/>
      </dsp:txXfrm>
    </dsp:sp>
    <dsp:sp modelId="{6A900B10-08FB-47BE-9525-920BB85B7EEF}">
      <dsp:nvSpPr>
        <dsp:cNvPr id="0" name=""/>
        <dsp:cNvSpPr/>
      </dsp:nvSpPr>
      <dsp:spPr>
        <a:xfrm>
          <a:off x="1998548" y="1597898"/>
          <a:ext cx="784023" cy="40429"/>
        </a:xfrm>
        <a:custGeom>
          <a:avLst/>
          <a:gdLst/>
          <a:ahLst/>
          <a:cxnLst/>
          <a:rect l="0" t="0" r="0" b="0"/>
          <a:pathLst>
            <a:path>
              <a:moveTo>
                <a:pt x="0" y="20214"/>
              </a:moveTo>
              <a:lnTo>
                <a:pt x="784023" y="20214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370959" y="1598512"/>
        <a:ext cx="39201" cy="39201"/>
      </dsp:txXfrm>
    </dsp:sp>
    <dsp:sp modelId="{B87D3793-F3F3-452A-B89F-EB4C457EE51D}">
      <dsp:nvSpPr>
        <dsp:cNvPr id="0" name=""/>
        <dsp:cNvSpPr/>
      </dsp:nvSpPr>
      <dsp:spPr>
        <a:xfrm>
          <a:off x="2782572" y="1128098"/>
          <a:ext cx="1960058" cy="98002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Enter new research mentor ID number or click magnifying glass to Look Up, if applicable</a:t>
          </a:r>
        </a:p>
      </dsp:txBody>
      <dsp:txXfrm>
        <a:off x="2811276" y="1156802"/>
        <a:ext cx="1902650" cy="922621"/>
      </dsp:txXfrm>
    </dsp:sp>
    <dsp:sp modelId="{D4D620D2-D2EC-403A-9105-C57C68BDA02C}">
      <dsp:nvSpPr>
        <dsp:cNvPr id="0" name=""/>
        <dsp:cNvSpPr/>
      </dsp:nvSpPr>
      <dsp:spPr>
        <a:xfrm>
          <a:off x="38490" y="2255132"/>
          <a:ext cx="1960058" cy="980029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/>
            <a:t>“Comments” field</a:t>
          </a:r>
          <a:endParaRPr lang="en-US" sz="1500" kern="1200"/>
        </a:p>
      </dsp:txBody>
      <dsp:txXfrm>
        <a:off x="67194" y="2283836"/>
        <a:ext cx="1902650" cy="922621"/>
      </dsp:txXfrm>
    </dsp:sp>
    <dsp:sp modelId="{04D7A473-2A60-499F-85AE-991AE194852F}">
      <dsp:nvSpPr>
        <dsp:cNvPr id="0" name=""/>
        <dsp:cNvSpPr/>
      </dsp:nvSpPr>
      <dsp:spPr>
        <a:xfrm>
          <a:off x="1998548" y="2724931"/>
          <a:ext cx="784023" cy="40429"/>
        </a:xfrm>
        <a:custGeom>
          <a:avLst/>
          <a:gdLst/>
          <a:ahLst/>
          <a:cxnLst/>
          <a:rect l="0" t="0" r="0" b="0"/>
          <a:pathLst>
            <a:path>
              <a:moveTo>
                <a:pt x="0" y="20214"/>
              </a:moveTo>
              <a:lnTo>
                <a:pt x="784023" y="20214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370959" y="2725546"/>
        <a:ext cx="39201" cy="39201"/>
      </dsp:txXfrm>
    </dsp:sp>
    <dsp:sp modelId="{D9E8C73C-1C32-4961-A1A3-28909852FC19}">
      <dsp:nvSpPr>
        <dsp:cNvPr id="0" name=""/>
        <dsp:cNvSpPr/>
      </dsp:nvSpPr>
      <dsp:spPr>
        <a:xfrm>
          <a:off x="2782572" y="2255132"/>
          <a:ext cx="1960058" cy="98002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/>
            <a:t>Add comment to explain change in faculty sponsor or research mentor</a:t>
          </a:r>
        </a:p>
      </dsp:txBody>
      <dsp:txXfrm>
        <a:off x="2811276" y="2283836"/>
        <a:ext cx="1902650" cy="922621"/>
      </dsp:txXfrm>
    </dsp:sp>
    <dsp:sp modelId="{D4872281-EBDD-4C66-A9AE-44B6E39ADCD9}">
      <dsp:nvSpPr>
        <dsp:cNvPr id="0" name=""/>
        <dsp:cNvSpPr/>
      </dsp:nvSpPr>
      <dsp:spPr>
        <a:xfrm>
          <a:off x="38490" y="3382165"/>
          <a:ext cx="1960058" cy="980029"/>
        </a:xfrm>
        <a:prstGeom prst="roundRect">
          <a:avLst>
            <a:gd name="adj" fmla="val 10000"/>
          </a:avLst>
        </a:prstGeom>
        <a:solidFill>
          <a:schemeClr val="accent3">
            <a:lumMod val="60000"/>
            <a:lumOff val="40000"/>
          </a:schemeClr>
        </a:soli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/>
            <a:t>Real World Training Scenario:</a:t>
          </a:r>
          <a:endParaRPr lang="en-US" sz="1500" kern="1200" dirty="0"/>
        </a:p>
      </dsp:txBody>
      <dsp:txXfrm>
        <a:off x="67194" y="3410869"/>
        <a:ext cx="1902650" cy="922621"/>
      </dsp:txXfrm>
    </dsp:sp>
    <dsp:sp modelId="{513D358D-7263-4758-BDC4-4BDA86FEDF59}">
      <dsp:nvSpPr>
        <dsp:cNvPr id="0" name=""/>
        <dsp:cNvSpPr/>
      </dsp:nvSpPr>
      <dsp:spPr>
        <a:xfrm>
          <a:off x="1998548" y="3851965"/>
          <a:ext cx="784023" cy="40429"/>
        </a:xfrm>
        <a:custGeom>
          <a:avLst/>
          <a:gdLst/>
          <a:ahLst/>
          <a:cxnLst/>
          <a:rect l="0" t="0" r="0" b="0"/>
          <a:pathLst>
            <a:path>
              <a:moveTo>
                <a:pt x="0" y="20214"/>
              </a:moveTo>
              <a:lnTo>
                <a:pt x="784023" y="20214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370959" y="3852579"/>
        <a:ext cx="39201" cy="39201"/>
      </dsp:txXfrm>
    </dsp:sp>
    <dsp:sp modelId="{FAFD2B11-D9BF-4BA6-8AD7-41EE3A0B9120}">
      <dsp:nvSpPr>
        <dsp:cNvPr id="0" name=""/>
        <dsp:cNvSpPr/>
      </dsp:nvSpPr>
      <dsp:spPr>
        <a:xfrm>
          <a:off x="2782572" y="3382165"/>
          <a:ext cx="1960058" cy="98002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525" tIns="9525" rIns="9525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Enter Robin’s new faculty sponsor and explanation for the change</a:t>
          </a:r>
        </a:p>
      </dsp:txBody>
      <dsp:txXfrm>
        <a:off x="2811276" y="3410869"/>
        <a:ext cx="1902650" cy="922621"/>
      </dsp:txXfrm>
    </dsp:sp>
  </dsp:spTree>
</dsp:drawing>
</file>

<file path=ppt/diagrams/drawing3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000A223-270B-4CCF-938D-7523E58CA390}">
      <dsp:nvSpPr>
        <dsp:cNvPr id="0" name=""/>
        <dsp:cNvSpPr/>
      </dsp:nvSpPr>
      <dsp:spPr>
        <a:xfrm>
          <a:off x="0" y="171"/>
          <a:ext cx="9967822" cy="85771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100" kern="1200" baseline="0" dirty="0"/>
          </a:br>
          <a:r>
            <a:rPr lang="en-US" sz="2400" kern="1200" baseline="0" dirty="0"/>
            <a:t>Research Experience Box</a:t>
          </a:r>
          <a:endParaRPr lang="en-US" sz="2400" kern="1200" dirty="0"/>
        </a:p>
      </dsp:txBody>
      <dsp:txXfrm>
        <a:off x="41870" y="42041"/>
        <a:ext cx="9884082" cy="773970"/>
      </dsp:txXfrm>
    </dsp:sp>
  </dsp:spTree>
</dsp:drawing>
</file>

<file path=ppt/diagrams/drawing3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A55063-2B53-4B73-BBFD-11778DCD1277}">
      <dsp:nvSpPr>
        <dsp:cNvPr id="0" name=""/>
        <dsp:cNvSpPr/>
      </dsp:nvSpPr>
      <dsp:spPr>
        <a:xfrm>
          <a:off x="712133" y="229198"/>
          <a:ext cx="1125840" cy="692823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/>
            <a:t>Research Experience should be revised when:</a:t>
          </a:r>
          <a:endParaRPr lang="en-US" sz="1200" kern="1200" dirty="0"/>
        </a:p>
      </dsp:txBody>
      <dsp:txXfrm>
        <a:off x="732425" y="249490"/>
        <a:ext cx="1085256" cy="652239"/>
      </dsp:txXfrm>
    </dsp:sp>
    <dsp:sp modelId="{D5AE7045-D812-4264-B148-8D9463333778}">
      <dsp:nvSpPr>
        <dsp:cNvPr id="0" name=""/>
        <dsp:cNvSpPr/>
      </dsp:nvSpPr>
      <dsp:spPr>
        <a:xfrm rot="19288168">
          <a:off x="1784555" y="412556"/>
          <a:ext cx="490699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490699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17637" y="410507"/>
        <a:ext cx="24534" cy="24534"/>
      </dsp:txXfrm>
    </dsp:sp>
    <dsp:sp modelId="{DE41D881-FB99-4F8A-BCFA-CE67ACA3CE5B}">
      <dsp:nvSpPr>
        <dsp:cNvPr id="0" name=""/>
        <dsp:cNvSpPr/>
      </dsp:nvSpPr>
      <dsp:spPr>
        <a:xfrm>
          <a:off x="2221836" y="4183"/>
          <a:ext cx="1828798" cy="531510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Error is found in original calculation</a:t>
          </a:r>
        </a:p>
      </dsp:txBody>
      <dsp:txXfrm>
        <a:off x="2237403" y="19750"/>
        <a:ext cx="1797664" cy="500376"/>
      </dsp:txXfrm>
    </dsp:sp>
    <dsp:sp modelId="{D29CF16C-1577-453B-B28C-25FB68973A63}">
      <dsp:nvSpPr>
        <dsp:cNvPr id="0" name=""/>
        <dsp:cNvSpPr/>
      </dsp:nvSpPr>
      <dsp:spPr>
        <a:xfrm rot="2290187">
          <a:off x="1785774" y="716263"/>
          <a:ext cx="488261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488261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17698" y="714275"/>
        <a:ext cx="24413" cy="24413"/>
      </dsp:txXfrm>
    </dsp:sp>
    <dsp:sp modelId="{7A77D62F-E016-4A1A-A20F-BEDA30655F93}">
      <dsp:nvSpPr>
        <dsp:cNvPr id="0" name=""/>
        <dsp:cNvSpPr/>
      </dsp:nvSpPr>
      <dsp:spPr>
        <a:xfrm>
          <a:off x="2221836" y="607668"/>
          <a:ext cx="1828798" cy="539370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Postdoc took unpaid leave of absence</a:t>
          </a:r>
        </a:p>
      </dsp:txBody>
      <dsp:txXfrm>
        <a:off x="2237634" y="623466"/>
        <a:ext cx="1797202" cy="507774"/>
      </dsp:txXfrm>
    </dsp:sp>
    <dsp:sp modelId="{F41E0D4C-383B-481C-B6E4-B84950BDF5E7}">
      <dsp:nvSpPr>
        <dsp:cNvPr id="0" name=""/>
        <dsp:cNvSpPr/>
      </dsp:nvSpPr>
      <dsp:spPr>
        <a:xfrm>
          <a:off x="712133" y="1122437"/>
          <a:ext cx="1093586" cy="672978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/>
            <a:t>“Correction to Prior Months…” field</a:t>
          </a:r>
          <a:endParaRPr lang="en-US" sz="1200" kern="1200" dirty="0"/>
        </a:p>
      </dsp:txBody>
      <dsp:txXfrm>
        <a:off x="731844" y="1142148"/>
        <a:ext cx="1054164" cy="633556"/>
      </dsp:txXfrm>
    </dsp:sp>
    <dsp:sp modelId="{CF2F47DE-6279-464A-94EB-98788B611146}">
      <dsp:nvSpPr>
        <dsp:cNvPr id="0" name=""/>
        <dsp:cNvSpPr/>
      </dsp:nvSpPr>
      <dsp:spPr>
        <a:xfrm>
          <a:off x="1805719" y="1448708"/>
          <a:ext cx="383862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383862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1988054" y="1449329"/>
        <a:ext cx="19193" cy="19193"/>
      </dsp:txXfrm>
    </dsp:sp>
    <dsp:sp modelId="{DAB7B7C3-E38F-4096-8DC8-C2A65DB5A591}">
      <dsp:nvSpPr>
        <dsp:cNvPr id="0" name=""/>
        <dsp:cNvSpPr/>
      </dsp:nvSpPr>
      <dsp:spPr>
        <a:xfrm>
          <a:off x="2189582" y="1219012"/>
          <a:ext cx="1828798" cy="47982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Enter the revised number of months</a:t>
          </a:r>
        </a:p>
      </dsp:txBody>
      <dsp:txXfrm>
        <a:off x="2203636" y="1233066"/>
        <a:ext cx="1800690" cy="451720"/>
      </dsp:txXfrm>
    </dsp:sp>
    <dsp:sp modelId="{FD419BDD-6917-4359-9B56-03B71F71C8F5}">
      <dsp:nvSpPr>
        <dsp:cNvPr id="0" name=""/>
        <dsp:cNvSpPr/>
      </dsp:nvSpPr>
      <dsp:spPr>
        <a:xfrm>
          <a:off x="712133" y="1867389"/>
          <a:ext cx="1130484" cy="608724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/>
            <a:t>“Additional months leave” field</a:t>
          </a:r>
          <a:endParaRPr lang="en-US" sz="1200" kern="1200" dirty="0"/>
        </a:p>
      </dsp:txBody>
      <dsp:txXfrm>
        <a:off x="729962" y="1885218"/>
        <a:ext cx="1094826" cy="573066"/>
      </dsp:txXfrm>
    </dsp:sp>
    <dsp:sp modelId="{950DBAD7-189F-4A99-91DF-9DFE01593980}">
      <dsp:nvSpPr>
        <dsp:cNvPr id="0" name=""/>
        <dsp:cNvSpPr/>
      </dsp:nvSpPr>
      <dsp:spPr>
        <a:xfrm>
          <a:off x="1842618" y="2161533"/>
          <a:ext cx="383862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383862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24953" y="2162155"/>
        <a:ext cx="19193" cy="19193"/>
      </dsp:txXfrm>
    </dsp:sp>
    <dsp:sp modelId="{F2E69528-C2C7-43DA-9BF2-627798E81DB8}">
      <dsp:nvSpPr>
        <dsp:cNvPr id="0" name=""/>
        <dsp:cNvSpPr/>
      </dsp:nvSpPr>
      <dsp:spPr>
        <a:xfrm>
          <a:off x="2226481" y="1931838"/>
          <a:ext cx="1828798" cy="47982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Enter number of months of leave</a:t>
          </a:r>
        </a:p>
      </dsp:txBody>
      <dsp:txXfrm>
        <a:off x="2240535" y="1945892"/>
        <a:ext cx="1800690" cy="451720"/>
      </dsp:txXfrm>
    </dsp:sp>
    <dsp:sp modelId="{44D7FEFA-01EC-47DA-B519-1A1DB1F28931}">
      <dsp:nvSpPr>
        <dsp:cNvPr id="0" name=""/>
        <dsp:cNvSpPr/>
      </dsp:nvSpPr>
      <dsp:spPr>
        <a:xfrm>
          <a:off x="712133" y="2548088"/>
          <a:ext cx="1149294" cy="618848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“Notes” field</a:t>
          </a:r>
          <a:endParaRPr lang="en-US" sz="1400" kern="1200" dirty="0"/>
        </a:p>
      </dsp:txBody>
      <dsp:txXfrm>
        <a:off x="730258" y="2566213"/>
        <a:ext cx="1113044" cy="582598"/>
      </dsp:txXfrm>
    </dsp:sp>
    <dsp:sp modelId="{C29EDFF6-601F-44D6-B3C8-3CDB77445F1F}">
      <dsp:nvSpPr>
        <dsp:cNvPr id="0" name=""/>
        <dsp:cNvSpPr/>
      </dsp:nvSpPr>
      <dsp:spPr>
        <a:xfrm>
          <a:off x="1861427" y="2847294"/>
          <a:ext cx="383862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383862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43762" y="2847916"/>
        <a:ext cx="19193" cy="19193"/>
      </dsp:txXfrm>
    </dsp:sp>
    <dsp:sp modelId="{4588D5B5-5ADF-446E-842F-99B9C2D0CF2B}">
      <dsp:nvSpPr>
        <dsp:cNvPr id="0" name=""/>
        <dsp:cNvSpPr/>
      </dsp:nvSpPr>
      <dsp:spPr>
        <a:xfrm>
          <a:off x="2245290" y="2617598"/>
          <a:ext cx="1828798" cy="47982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Enter note to explain revision(s)</a:t>
          </a:r>
        </a:p>
      </dsp:txBody>
      <dsp:txXfrm>
        <a:off x="2259344" y="2631652"/>
        <a:ext cx="1800690" cy="451720"/>
      </dsp:txXfrm>
    </dsp:sp>
    <dsp:sp modelId="{AFF0C227-74C2-411F-8DC5-B7695DE12B91}">
      <dsp:nvSpPr>
        <dsp:cNvPr id="0" name=""/>
        <dsp:cNvSpPr/>
      </dsp:nvSpPr>
      <dsp:spPr>
        <a:xfrm>
          <a:off x="712133" y="3386286"/>
          <a:ext cx="1149294" cy="618848"/>
        </a:xfrm>
        <a:prstGeom prst="roundRect">
          <a:avLst>
            <a:gd name="adj" fmla="val 10000"/>
          </a:avLst>
        </a:prstGeom>
        <a:solidFill>
          <a:schemeClr val="accent3">
            <a:lumMod val="60000"/>
            <a:lumOff val="4000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i="1" kern="1200" dirty="0"/>
            <a:t>Real World Training Scenario:</a:t>
          </a:r>
          <a:endParaRPr lang="en-US" sz="1200" kern="1200" dirty="0"/>
        </a:p>
      </dsp:txBody>
      <dsp:txXfrm>
        <a:off x="730258" y="3404411"/>
        <a:ext cx="1113044" cy="582598"/>
      </dsp:txXfrm>
    </dsp:sp>
    <dsp:sp modelId="{808BF628-5274-4F0B-810D-43C3264095C3}">
      <dsp:nvSpPr>
        <dsp:cNvPr id="0" name=""/>
        <dsp:cNvSpPr/>
      </dsp:nvSpPr>
      <dsp:spPr>
        <a:xfrm rot="19601165">
          <a:off x="1823686" y="3559350"/>
          <a:ext cx="459344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459344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41875" y="3558084"/>
        <a:ext cx="22967" cy="22967"/>
      </dsp:txXfrm>
    </dsp:sp>
    <dsp:sp modelId="{13CA2357-7D81-4DB7-8750-706C8E3A71EB}">
      <dsp:nvSpPr>
        <dsp:cNvPr id="0" name=""/>
        <dsp:cNvSpPr/>
      </dsp:nvSpPr>
      <dsp:spPr>
        <a:xfrm>
          <a:off x="2245290" y="3169401"/>
          <a:ext cx="1797897" cy="548050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In the “additional months leave” field enter 3 for Robin’s 90-day unpaid leave</a:t>
          </a:r>
        </a:p>
      </dsp:txBody>
      <dsp:txXfrm>
        <a:off x="2261342" y="3185453"/>
        <a:ext cx="1765793" cy="515946"/>
      </dsp:txXfrm>
    </dsp:sp>
    <dsp:sp modelId="{5B28A297-D7EB-4A0B-B3F1-018156A853EF}">
      <dsp:nvSpPr>
        <dsp:cNvPr id="0" name=""/>
        <dsp:cNvSpPr/>
      </dsp:nvSpPr>
      <dsp:spPr>
        <a:xfrm rot="2335487">
          <a:off x="1806651" y="3840498"/>
          <a:ext cx="493414" cy="20436"/>
        </a:xfrm>
        <a:custGeom>
          <a:avLst/>
          <a:gdLst/>
          <a:ahLst/>
          <a:cxnLst/>
          <a:rect l="0" t="0" r="0" b="0"/>
          <a:pathLst>
            <a:path>
              <a:moveTo>
                <a:pt x="0" y="10218"/>
              </a:moveTo>
              <a:lnTo>
                <a:pt x="493414" y="10218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2041023" y="3838381"/>
        <a:ext cx="24670" cy="24670"/>
      </dsp:txXfrm>
    </dsp:sp>
    <dsp:sp modelId="{2916DAA1-D3C2-422A-85F2-3BE4B9524B8A}">
      <dsp:nvSpPr>
        <dsp:cNvPr id="0" name=""/>
        <dsp:cNvSpPr/>
      </dsp:nvSpPr>
      <dsp:spPr>
        <a:xfrm>
          <a:off x="2245290" y="3789425"/>
          <a:ext cx="1828798" cy="432593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5875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255" tIns="8255" rIns="8255" bIns="8255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Add a note of explanation</a:t>
          </a:r>
        </a:p>
      </dsp:txBody>
      <dsp:txXfrm>
        <a:off x="2257960" y="3802095"/>
        <a:ext cx="1803458" cy="407253"/>
      </dsp:txXfrm>
    </dsp:sp>
  </dsp:spTree>
</dsp:drawing>
</file>

<file path=ppt/diagrams/drawing3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9124973-10C1-4B1B-AC40-41B6CBDD70F7}">
      <dsp:nvSpPr>
        <dsp:cNvPr id="0" name=""/>
        <dsp:cNvSpPr/>
      </dsp:nvSpPr>
      <dsp:spPr>
        <a:xfrm>
          <a:off x="0" y="230"/>
          <a:ext cx="9993283" cy="88010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Text Fields and Action Buttons</a:t>
          </a:r>
          <a:endParaRPr lang="en-US" sz="2400" kern="1200" dirty="0"/>
        </a:p>
      </dsp:txBody>
      <dsp:txXfrm>
        <a:off x="42963" y="43193"/>
        <a:ext cx="9907357" cy="794179"/>
      </dsp:txXfrm>
    </dsp:sp>
  </dsp:spTree>
</dsp:drawing>
</file>

<file path=ppt/diagrams/drawing3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E2BCF8-A928-4F3D-A9E0-EB8D50C3757F}">
      <dsp:nvSpPr>
        <dsp:cNvPr id="0" name=""/>
        <dsp:cNvSpPr/>
      </dsp:nvSpPr>
      <dsp:spPr>
        <a:xfrm>
          <a:off x="1331" y="117913"/>
          <a:ext cx="1521402" cy="1097278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“Additional Information regarding terms” field</a:t>
          </a:r>
          <a:endParaRPr lang="en-US" sz="1600" kern="1200" dirty="0"/>
        </a:p>
      </dsp:txBody>
      <dsp:txXfrm>
        <a:off x="33469" y="150051"/>
        <a:ext cx="1457126" cy="1033002"/>
      </dsp:txXfrm>
    </dsp:sp>
    <dsp:sp modelId="{C74A562C-889B-4930-BE50-BCBB7BBF8BB0}">
      <dsp:nvSpPr>
        <dsp:cNvPr id="0" name=""/>
        <dsp:cNvSpPr/>
      </dsp:nvSpPr>
      <dsp:spPr>
        <a:xfrm>
          <a:off x="153472" y="1215191"/>
          <a:ext cx="152140" cy="7975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797507"/>
              </a:lnTo>
              <a:lnTo>
                <a:pt x="152140" y="79750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7427C09-E8E8-408E-98E3-899108E2E22F}">
      <dsp:nvSpPr>
        <dsp:cNvPr id="0" name=""/>
        <dsp:cNvSpPr/>
      </dsp:nvSpPr>
      <dsp:spPr>
        <a:xfrm>
          <a:off x="305612" y="1372617"/>
          <a:ext cx="1007526" cy="128016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accent2"/>
              </a:solidFill>
            </a:rPr>
            <a:t>Enter additional information to explain any non-self-explanatory changes</a:t>
          </a:r>
        </a:p>
      </dsp:txBody>
      <dsp:txXfrm>
        <a:off x="335121" y="1402126"/>
        <a:ext cx="948508" cy="1221144"/>
      </dsp:txXfrm>
    </dsp:sp>
    <dsp:sp modelId="{8F224369-37D5-4717-9CC3-C284D3CCF6D7}">
      <dsp:nvSpPr>
        <dsp:cNvPr id="0" name=""/>
        <dsp:cNvSpPr/>
      </dsp:nvSpPr>
      <dsp:spPr>
        <a:xfrm>
          <a:off x="1837586" y="117913"/>
          <a:ext cx="1259407" cy="1097278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“Comments” field</a:t>
          </a:r>
          <a:endParaRPr lang="en-US" sz="1600" kern="1200" dirty="0"/>
        </a:p>
      </dsp:txBody>
      <dsp:txXfrm>
        <a:off x="1869724" y="150051"/>
        <a:ext cx="1195131" cy="1033002"/>
      </dsp:txXfrm>
    </dsp:sp>
    <dsp:sp modelId="{4D9A3EF4-B126-44C1-AA64-240B5CD3D2F3}">
      <dsp:nvSpPr>
        <dsp:cNvPr id="0" name=""/>
        <dsp:cNvSpPr/>
      </dsp:nvSpPr>
      <dsp:spPr>
        <a:xfrm>
          <a:off x="1963527" y="1215191"/>
          <a:ext cx="125940" cy="7975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797507"/>
              </a:lnTo>
              <a:lnTo>
                <a:pt x="125940" y="79750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5C3945F-1E80-4CC2-A6F4-35105BA8CC0C}">
      <dsp:nvSpPr>
        <dsp:cNvPr id="0" name=""/>
        <dsp:cNvSpPr/>
      </dsp:nvSpPr>
      <dsp:spPr>
        <a:xfrm>
          <a:off x="2089467" y="1372617"/>
          <a:ext cx="1007526" cy="128016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>
              <a:solidFill>
                <a:schemeClr val="accent3"/>
              </a:solidFill>
            </a:rPr>
            <a:t>Enter any comments to OPA approver</a:t>
          </a:r>
        </a:p>
      </dsp:txBody>
      <dsp:txXfrm>
        <a:off x="2118976" y="1402126"/>
        <a:ext cx="948508" cy="1221144"/>
      </dsp:txXfrm>
    </dsp:sp>
    <dsp:sp modelId="{B3F4346B-F99E-4C6C-AF4E-700466843C2C}">
      <dsp:nvSpPr>
        <dsp:cNvPr id="0" name=""/>
        <dsp:cNvSpPr/>
      </dsp:nvSpPr>
      <dsp:spPr>
        <a:xfrm>
          <a:off x="3411846" y="117913"/>
          <a:ext cx="1259407" cy="888644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Action Buttons</a:t>
          </a:r>
          <a:endParaRPr lang="en-US" sz="1800" kern="1200" dirty="0"/>
        </a:p>
      </dsp:txBody>
      <dsp:txXfrm>
        <a:off x="3437873" y="143940"/>
        <a:ext cx="1207353" cy="836590"/>
      </dsp:txXfrm>
    </dsp:sp>
    <dsp:sp modelId="{E337AC32-C7F6-40F1-8E12-0FC63B03998B}">
      <dsp:nvSpPr>
        <dsp:cNvPr id="0" name=""/>
        <dsp:cNvSpPr/>
      </dsp:nvSpPr>
      <dsp:spPr>
        <a:xfrm>
          <a:off x="3537787" y="1006557"/>
          <a:ext cx="125940" cy="47227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72277"/>
              </a:lnTo>
              <a:lnTo>
                <a:pt x="125940" y="47227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AD1B133-B213-40FD-A1B0-9925DD779929}">
      <dsp:nvSpPr>
        <dsp:cNvPr id="0" name=""/>
        <dsp:cNvSpPr/>
      </dsp:nvSpPr>
      <dsp:spPr>
        <a:xfrm>
          <a:off x="3663727" y="1163983"/>
          <a:ext cx="1007526" cy="6297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Save</a:t>
          </a:r>
          <a:r>
            <a:rPr lang="en-US" sz="1200" kern="1200" dirty="0">
              <a:solidFill>
                <a:schemeClr val="accent4"/>
              </a:solidFill>
            </a:rPr>
            <a:t> – saves data entered in form</a:t>
          </a:r>
        </a:p>
      </dsp:txBody>
      <dsp:txXfrm>
        <a:off x="3682170" y="1182426"/>
        <a:ext cx="970640" cy="592817"/>
      </dsp:txXfrm>
    </dsp:sp>
    <dsp:sp modelId="{20F003D9-517B-4364-AEE1-DCB7EC41634A}">
      <dsp:nvSpPr>
        <dsp:cNvPr id="0" name=""/>
        <dsp:cNvSpPr/>
      </dsp:nvSpPr>
      <dsp:spPr>
        <a:xfrm>
          <a:off x="3537787" y="1006557"/>
          <a:ext cx="125940" cy="12594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59407"/>
              </a:lnTo>
              <a:lnTo>
                <a:pt x="125940" y="125940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71B6439-1611-4B09-A98E-45E6DD7C7C58}">
      <dsp:nvSpPr>
        <dsp:cNvPr id="0" name=""/>
        <dsp:cNvSpPr/>
      </dsp:nvSpPr>
      <dsp:spPr>
        <a:xfrm>
          <a:off x="3663727" y="1951113"/>
          <a:ext cx="1007526" cy="6297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Submit</a:t>
          </a:r>
          <a:r>
            <a:rPr lang="en-US" sz="1200" kern="1200" dirty="0">
              <a:solidFill>
                <a:schemeClr val="accent4"/>
              </a:solidFill>
            </a:rPr>
            <a:t> – submits to workflow</a:t>
          </a:r>
        </a:p>
      </dsp:txBody>
      <dsp:txXfrm>
        <a:off x="3682170" y="1969556"/>
        <a:ext cx="970640" cy="592817"/>
      </dsp:txXfrm>
    </dsp:sp>
    <dsp:sp modelId="{F089A460-71C4-4898-B767-31CF965A3E30}">
      <dsp:nvSpPr>
        <dsp:cNvPr id="0" name=""/>
        <dsp:cNvSpPr/>
      </dsp:nvSpPr>
      <dsp:spPr>
        <a:xfrm>
          <a:off x="3537787" y="1006557"/>
          <a:ext cx="125940" cy="204653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46537"/>
              </a:lnTo>
              <a:lnTo>
                <a:pt x="125940" y="204653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08429E0-5229-4DD0-9BFD-F9EB7B83E476}">
      <dsp:nvSpPr>
        <dsp:cNvPr id="0" name=""/>
        <dsp:cNvSpPr/>
      </dsp:nvSpPr>
      <dsp:spPr>
        <a:xfrm>
          <a:off x="3663727" y="2738243"/>
          <a:ext cx="1007526" cy="6297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Back</a:t>
          </a:r>
          <a:r>
            <a:rPr lang="en-US" sz="1200" kern="1200" dirty="0">
              <a:solidFill>
                <a:schemeClr val="accent4"/>
              </a:solidFill>
            </a:rPr>
            <a:t> – returns to previous screen</a:t>
          </a:r>
        </a:p>
      </dsp:txBody>
      <dsp:txXfrm>
        <a:off x="3682170" y="2756686"/>
        <a:ext cx="970640" cy="592817"/>
      </dsp:txXfrm>
    </dsp:sp>
    <dsp:sp modelId="{4F85C0A4-C058-4E04-A5A9-E3AC586371F1}">
      <dsp:nvSpPr>
        <dsp:cNvPr id="0" name=""/>
        <dsp:cNvSpPr/>
      </dsp:nvSpPr>
      <dsp:spPr>
        <a:xfrm>
          <a:off x="3537787" y="1006557"/>
          <a:ext cx="125940" cy="28336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33667"/>
              </a:lnTo>
              <a:lnTo>
                <a:pt x="125940" y="283366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D7E100C-7855-4A10-BA42-FFCBAFC9C798}">
      <dsp:nvSpPr>
        <dsp:cNvPr id="0" name=""/>
        <dsp:cNvSpPr/>
      </dsp:nvSpPr>
      <dsp:spPr>
        <a:xfrm>
          <a:off x="3663727" y="3525373"/>
          <a:ext cx="1007526" cy="62970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Print</a:t>
          </a:r>
          <a:r>
            <a:rPr lang="en-US" sz="1200" kern="1200" dirty="0">
              <a:solidFill>
                <a:schemeClr val="accent4"/>
              </a:solidFill>
            </a:rPr>
            <a:t> – prints a copy for paper files</a:t>
          </a:r>
        </a:p>
      </dsp:txBody>
      <dsp:txXfrm>
        <a:off x="3682170" y="3543816"/>
        <a:ext cx="970640" cy="592817"/>
      </dsp:txXfrm>
    </dsp:sp>
  </dsp:spTree>
</dsp:drawing>
</file>

<file path=ppt/diagrams/drawing3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B73ED23-1BED-456D-BA53-5B70909D2110}">
      <dsp:nvSpPr>
        <dsp:cNvPr id="0" name=""/>
        <dsp:cNvSpPr/>
      </dsp:nvSpPr>
      <dsp:spPr>
        <a:xfrm>
          <a:off x="0" y="20"/>
          <a:ext cx="10059186" cy="91481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Change Form Notices</a:t>
          </a:r>
          <a:endParaRPr lang="en-US" sz="2400" kern="1200" dirty="0"/>
        </a:p>
      </dsp:txBody>
      <dsp:txXfrm>
        <a:off x="44658" y="44678"/>
        <a:ext cx="9969870" cy="825500"/>
      </dsp:txXfrm>
    </dsp:sp>
  </dsp:spTree>
</dsp:drawing>
</file>

<file path=ppt/diagrams/drawing3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8D426E2-FAB5-4617-B270-499C41785653}">
      <dsp:nvSpPr>
        <dsp:cNvPr id="0" name=""/>
        <dsp:cNvSpPr/>
      </dsp:nvSpPr>
      <dsp:spPr>
        <a:xfrm>
          <a:off x="0" y="115"/>
          <a:ext cx="4786614" cy="8236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Admin Form Submission Notice</a:t>
          </a:r>
          <a:endParaRPr lang="en-US" sz="2400" u="sng" kern="1200" dirty="0"/>
        </a:p>
      </dsp:txBody>
      <dsp:txXfrm>
        <a:off x="40209" y="40324"/>
        <a:ext cx="4706196" cy="743262"/>
      </dsp:txXfrm>
    </dsp:sp>
  </dsp:spTree>
</dsp:drawing>
</file>

<file path=ppt/diagrams/drawing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7CCC8C-9452-4C0B-AB65-4BB78735680E}">
      <dsp:nvSpPr>
        <dsp:cNvPr id="0" name=""/>
        <dsp:cNvSpPr/>
      </dsp:nvSpPr>
      <dsp:spPr>
        <a:xfrm>
          <a:off x="616414" y="1035227"/>
          <a:ext cx="388381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C04725F-1258-4FBD-99A0-F079C166CC7C}">
      <dsp:nvSpPr>
        <dsp:cNvPr id="0" name=""/>
        <dsp:cNvSpPr/>
      </dsp:nvSpPr>
      <dsp:spPr>
        <a:xfrm>
          <a:off x="971506" y="989945"/>
          <a:ext cx="51044" cy="95955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2"/>
              </a:solidFill>
            </a:rPr>
            <a:t>Eligible Faculty Sponsor/PI identifies a Postdoc candidate</a:t>
          </a:r>
        </a:p>
      </dsp:txBody>
      <dsp:txXfrm>
        <a:off x="90835" y="1460378"/>
        <a:ext cx="940192" cy="1716298"/>
      </dsp:txXfrm>
    </dsp:sp>
    <dsp:sp modelId="{6AC6CC1E-F124-453F-B2E5-BA237E384EAE}">
      <dsp:nvSpPr>
        <dsp:cNvPr id="0" name=""/>
        <dsp:cNvSpPr/>
      </dsp:nvSpPr>
      <dsp:spPr>
        <a:xfrm>
          <a:off x="423655" y="897987"/>
          <a:ext cx="274552" cy="274552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1</a:t>
          </a:r>
          <a:endParaRPr lang="en-US" sz="1400" kern="1200" dirty="0"/>
        </a:p>
      </dsp:txBody>
      <dsp:txXfrm>
        <a:off x="463862" y="938194"/>
        <a:ext cx="194138" cy="194138"/>
      </dsp:txXfrm>
    </dsp:sp>
    <dsp:sp modelId="{2F36AC42-C170-40BC-8E95-0B9EFA883CFA}">
      <dsp:nvSpPr>
        <dsp:cNvPr id="0" name=""/>
        <dsp:cNvSpPr/>
      </dsp:nvSpPr>
      <dsp:spPr>
        <a:xfrm>
          <a:off x="560895" y="1244530"/>
          <a:ext cx="72" cy="186579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D09817B5-1404-46A8-921F-69E6CC263C4B}">
      <dsp:nvSpPr>
        <dsp:cNvPr id="0" name=""/>
        <dsp:cNvSpPr/>
      </dsp:nvSpPr>
      <dsp:spPr>
        <a:xfrm>
          <a:off x="61584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2"/>
              </a:solidFill>
            </a:rPr>
            <a:t>Eligible Faculty Sponsor/PI identifies a Postdoc candidate</a:t>
          </a:r>
        </a:p>
      </dsp:txBody>
      <dsp:txXfrm>
        <a:off x="90835" y="1460378"/>
        <a:ext cx="940192" cy="1716298"/>
      </dsp:txXfrm>
    </dsp:sp>
    <dsp:sp modelId="{61A61529-7C8A-4C9A-9AF3-480EC7503AF5}">
      <dsp:nvSpPr>
        <dsp:cNvPr id="0" name=""/>
        <dsp:cNvSpPr/>
      </dsp:nvSpPr>
      <dsp:spPr>
        <a:xfrm>
          <a:off x="1115761" y="1035218"/>
          <a:ext cx="998694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9019502-7DCA-404E-806C-951D05B65401}">
      <dsp:nvSpPr>
        <dsp:cNvPr id="0" name=""/>
        <dsp:cNvSpPr/>
      </dsp:nvSpPr>
      <dsp:spPr>
        <a:xfrm>
          <a:off x="2081166" y="989936"/>
          <a:ext cx="51044" cy="95961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3"/>
              </a:solidFill>
            </a:rPr>
            <a:t>Postdoc Admin (Role #1) confirms faculty eligibility, budget, candidate eligibility; initiates Invite</a:t>
          </a:r>
        </a:p>
      </dsp:txBody>
      <dsp:txXfrm>
        <a:off x="1200495" y="1460378"/>
        <a:ext cx="940192" cy="1716298"/>
      </dsp:txXfrm>
    </dsp:sp>
    <dsp:sp modelId="{81529A23-ABAD-41A0-AD05-034CB1ED479F}">
      <dsp:nvSpPr>
        <dsp:cNvPr id="0" name=""/>
        <dsp:cNvSpPr/>
      </dsp:nvSpPr>
      <dsp:spPr>
        <a:xfrm>
          <a:off x="1533315" y="897978"/>
          <a:ext cx="274552" cy="274552"/>
        </a:xfrm>
        <a:prstGeom prst="ellipse">
          <a:avLst/>
        </a:prstGeom>
        <a:solidFill>
          <a:schemeClr val="accent3"/>
        </a:solidFill>
        <a:ln w="12700" cap="flat" cmpd="sng" algn="ctr">
          <a:solidFill>
            <a:schemeClr val="accent3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2</a:t>
          </a:r>
        </a:p>
      </dsp:txBody>
      <dsp:txXfrm>
        <a:off x="1573522" y="938185"/>
        <a:ext cx="194138" cy="194138"/>
      </dsp:txXfrm>
    </dsp:sp>
    <dsp:sp modelId="{67C0FBCE-4477-4633-ABC6-411045905595}">
      <dsp:nvSpPr>
        <dsp:cNvPr id="0" name=""/>
        <dsp:cNvSpPr/>
      </dsp:nvSpPr>
      <dsp:spPr>
        <a:xfrm>
          <a:off x="1670556" y="1244526"/>
          <a:ext cx="72" cy="186592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BFBB7F5-1729-4342-A1A3-F451EB9DF87D}">
      <dsp:nvSpPr>
        <dsp:cNvPr id="0" name=""/>
        <dsp:cNvSpPr/>
      </dsp:nvSpPr>
      <dsp:spPr>
        <a:xfrm>
          <a:off x="1171244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3"/>
              </a:solidFill>
            </a:rPr>
            <a:t>Postdoc Admin (Role #1) confirms faculty eligibility, budget, candidate eligibility; initiates Invite</a:t>
          </a:r>
        </a:p>
      </dsp:txBody>
      <dsp:txXfrm>
        <a:off x="1200495" y="1460378"/>
        <a:ext cx="940192" cy="1716298"/>
      </dsp:txXfrm>
    </dsp:sp>
    <dsp:sp modelId="{3F2ACDA6-34E9-4A45-A47B-F3CD2AAF11E6}">
      <dsp:nvSpPr>
        <dsp:cNvPr id="0" name=""/>
        <dsp:cNvSpPr/>
      </dsp:nvSpPr>
      <dsp:spPr>
        <a:xfrm>
          <a:off x="2225422" y="1035214"/>
          <a:ext cx="998694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A1DF60C-A5C0-401D-AB9F-28B5A977827B}">
      <dsp:nvSpPr>
        <dsp:cNvPr id="0" name=""/>
        <dsp:cNvSpPr/>
      </dsp:nvSpPr>
      <dsp:spPr>
        <a:xfrm>
          <a:off x="3190826" y="989931"/>
          <a:ext cx="51044" cy="95965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Postdoc candidate completes online Data Form and uploads supporting documents</a:t>
          </a:r>
        </a:p>
      </dsp:txBody>
      <dsp:txXfrm>
        <a:off x="2310156" y="1460378"/>
        <a:ext cx="940192" cy="1716298"/>
      </dsp:txXfrm>
    </dsp:sp>
    <dsp:sp modelId="{314740E0-567C-42C4-A542-88A3916E8392}">
      <dsp:nvSpPr>
        <dsp:cNvPr id="0" name=""/>
        <dsp:cNvSpPr/>
      </dsp:nvSpPr>
      <dsp:spPr>
        <a:xfrm>
          <a:off x="2642975" y="897973"/>
          <a:ext cx="274552" cy="274552"/>
        </a:xfrm>
        <a:prstGeom prst="ellipse">
          <a:avLst/>
        </a:prstGeom>
        <a:solidFill>
          <a:schemeClr val="accent4"/>
        </a:soli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3</a:t>
          </a:r>
        </a:p>
      </dsp:txBody>
      <dsp:txXfrm>
        <a:off x="2683182" y="938180"/>
        <a:ext cx="194138" cy="194138"/>
      </dsp:txXfrm>
    </dsp:sp>
    <dsp:sp modelId="{0659097F-833F-4188-92F1-4868B20DDAB6}">
      <dsp:nvSpPr>
        <dsp:cNvPr id="0" name=""/>
        <dsp:cNvSpPr/>
      </dsp:nvSpPr>
      <dsp:spPr>
        <a:xfrm>
          <a:off x="2780216" y="1244523"/>
          <a:ext cx="72" cy="186599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D4D5A9F1-CF54-4ECC-8E22-0681847A0A76}">
      <dsp:nvSpPr>
        <dsp:cNvPr id="0" name=""/>
        <dsp:cNvSpPr/>
      </dsp:nvSpPr>
      <dsp:spPr>
        <a:xfrm>
          <a:off x="228090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Postdoc candidate completes online Data Form and uploads supporting documents</a:t>
          </a:r>
        </a:p>
      </dsp:txBody>
      <dsp:txXfrm>
        <a:off x="2310156" y="1460378"/>
        <a:ext cx="940192" cy="1716298"/>
      </dsp:txXfrm>
    </dsp:sp>
    <dsp:sp modelId="{81313AEF-1E4E-4715-A1F3-8C64817F7896}">
      <dsp:nvSpPr>
        <dsp:cNvPr id="0" name=""/>
        <dsp:cNvSpPr/>
      </dsp:nvSpPr>
      <dsp:spPr>
        <a:xfrm>
          <a:off x="3335082" y="1035211"/>
          <a:ext cx="998694" cy="71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1D24995-1B78-478B-BBFF-FBBB013806D1}">
      <dsp:nvSpPr>
        <dsp:cNvPr id="0" name=""/>
        <dsp:cNvSpPr/>
      </dsp:nvSpPr>
      <dsp:spPr>
        <a:xfrm>
          <a:off x="4300486" y="989929"/>
          <a:ext cx="51044" cy="95966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5"/>
              </a:solidFill>
            </a:rPr>
            <a:t>Postdoc Admin (Role #1) reviews and approves the Data Form</a:t>
          </a:r>
        </a:p>
      </dsp:txBody>
      <dsp:txXfrm>
        <a:off x="3419816" y="1460378"/>
        <a:ext cx="940192" cy="1716298"/>
      </dsp:txXfrm>
    </dsp:sp>
    <dsp:sp modelId="{55BBE7A1-842E-4AE0-835C-3BA8638FD72C}">
      <dsp:nvSpPr>
        <dsp:cNvPr id="0" name=""/>
        <dsp:cNvSpPr/>
      </dsp:nvSpPr>
      <dsp:spPr>
        <a:xfrm>
          <a:off x="3752636" y="897971"/>
          <a:ext cx="274552" cy="274552"/>
        </a:xfrm>
        <a:prstGeom prst="ellipse">
          <a:avLst/>
        </a:prstGeom>
        <a:solidFill>
          <a:schemeClr val="accent5"/>
        </a:solidFill>
        <a:ln w="12700" cap="flat" cmpd="sng" algn="ctr">
          <a:solidFill>
            <a:schemeClr val="accent5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4</a:t>
          </a:r>
        </a:p>
      </dsp:txBody>
      <dsp:txXfrm>
        <a:off x="3792843" y="938178"/>
        <a:ext cx="194138" cy="194138"/>
      </dsp:txXfrm>
    </dsp:sp>
    <dsp:sp modelId="{077AB365-CE08-472C-9C35-BFC137A88ED6}">
      <dsp:nvSpPr>
        <dsp:cNvPr id="0" name=""/>
        <dsp:cNvSpPr/>
      </dsp:nvSpPr>
      <dsp:spPr>
        <a:xfrm>
          <a:off x="3889876" y="1244522"/>
          <a:ext cx="72" cy="186602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C80DF55-8D1B-4DCB-A389-6B9A8EA24C62}">
      <dsp:nvSpPr>
        <dsp:cNvPr id="0" name=""/>
        <dsp:cNvSpPr/>
      </dsp:nvSpPr>
      <dsp:spPr>
        <a:xfrm>
          <a:off x="339056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5"/>
              </a:solidFill>
            </a:rPr>
            <a:t>Postdoc Admin (Role #1) reviews and approves the Data Form</a:t>
          </a:r>
        </a:p>
      </dsp:txBody>
      <dsp:txXfrm>
        <a:off x="3419816" y="1460378"/>
        <a:ext cx="940192" cy="1716298"/>
      </dsp:txXfrm>
    </dsp:sp>
    <dsp:sp modelId="{65AB326D-2882-4F55-83AD-34F08BC328A4}">
      <dsp:nvSpPr>
        <dsp:cNvPr id="0" name=""/>
        <dsp:cNvSpPr/>
      </dsp:nvSpPr>
      <dsp:spPr>
        <a:xfrm>
          <a:off x="4444742" y="1035210"/>
          <a:ext cx="998694" cy="71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113ABE4-73C5-41EA-AE75-BD285DE4036C}">
      <dsp:nvSpPr>
        <dsp:cNvPr id="0" name=""/>
        <dsp:cNvSpPr/>
      </dsp:nvSpPr>
      <dsp:spPr>
        <a:xfrm>
          <a:off x="5410146" y="989928"/>
          <a:ext cx="51044" cy="95967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Postdoc Admin (Role #1 </a:t>
          </a:r>
          <a:r>
            <a:rPr lang="en-US" sz="1200" b="1" i="1" kern="1200" dirty="0">
              <a:solidFill>
                <a:schemeClr val="accent6">
                  <a:lumMod val="50000"/>
                </a:schemeClr>
              </a:solidFill>
            </a:rPr>
            <a:t>Entry</a:t>
          </a: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) </a:t>
          </a:r>
          <a:r>
            <a:rPr lang="en-US" sz="1200" b="1" i="1" kern="1200" dirty="0">
              <a:solidFill>
                <a:schemeClr val="accent6">
                  <a:lumMod val="50000"/>
                </a:schemeClr>
              </a:solidFill>
            </a:rPr>
            <a:t>creates and submits a Recommendation Form</a:t>
          </a:r>
        </a:p>
      </dsp:txBody>
      <dsp:txXfrm>
        <a:off x="4529476" y="1460378"/>
        <a:ext cx="940192" cy="1716298"/>
      </dsp:txXfrm>
    </dsp:sp>
    <dsp:sp modelId="{D639D369-E220-4AE2-BF2F-7E67DD2114BB}">
      <dsp:nvSpPr>
        <dsp:cNvPr id="0" name=""/>
        <dsp:cNvSpPr/>
      </dsp:nvSpPr>
      <dsp:spPr>
        <a:xfrm>
          <a:off x="4862296" y="897970"/>
          <a:ext cx="274552" cy="274552"/>
        </a:xfrm>
        <a:prstGeom prst="ellipse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5</a:t>
          </a:r>
        </a:p>
      </dsp:txBody>
      <dsp:txXfrm>
        <a:off x="4902503" y="938177"/>
        <a:ext cx="194138" cy="194138"/>
      </dsp:txXfrm>
    </dsp:sp>
    <dsp:sp modelId="{5E2FE087-D2B3-46CC-B642-DB5DCE37291E}">
      <dsp:nvSpPr>
        <dsp:cNvPr id="0" name=""/>
        <dsp:cNvSpPr/>
      </dsp:nvSpPr>
      <dsp:spPr>
        <a:xfrm>
          <a:off x="4999536" y="1244522"/>
          <a:ext cx="72" cy="186603"/>
        </a:xfrm>
        <a:prstGeom prst="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05FB456-BF1A-4F1B-8D4F-6E072E2DC393}">
      <dsp:nvSpPr>
        <dsp:cNvPr id="0" name=""/>
        <dsp:cNvSpPr/>
      </dsp:nvSpPr>
      <dsp:spPr>
        <a:xfrm>
          <a:off x="450022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Postdoc Admin (Role #1 </a:t>
          </a:r>
          <a:r>
            <a:rPr lang="en-US" sz="1200" b="1" i="1" kern="1200" dirty="0">
              <a:solidFill>
                <a:schemeClr val="accent6">
                  <a:lumMod val="50000"/>
                </a:schemeClr>
              </a:solidFill>
            </a:rPr>
            <a:t>Entry</a:t>
          </a: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) </a:t>
          </a:r>
          <a:r>
            <a:rPr lang="en-US" sz="1200" b="1" i="1" kern="1200" dirty="0">
              <a:solidFill>
                <a:schemeClr val="accent6">
                  <a:lumMod val="50000"/>
                </a:schemeClr>
              </a:solidFill>
            </a:rPr>
            <a:t>creates and submits a Recommendation Form</a:t>
          </a:r>
        </a:p>
      </dsp:txBody>
      <dsp:txXfrm>
        <a:off x="4529476" y="1460378"/>
        <a:ext cx="940192" cy="1716298"/>
      </dsp:txXfrm>
    </dsp:sp>
    <dsp:sp modelId="{D16F7BDA-DC5B-45E4-AE3D-C673CD9186E3}">
      <dsp:nvSpPr>
        <dsp:cNvPr id="0" name=""/>
        <dsp:cNvSpPr/>
      </dsp:nvSpPr>
      <dsp:spPr>
        <a:xfrm>
          <a:off x="5554402" y="1035210"/>
          <a:ext cx="998694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0CC55A8-EB45-434E-ADD5-E17532632D73}">
      <dsp:nvSpPr>
        <dsp:cNvPr id="0" name=""/>
        <dsp:cNvSpPr/>
      </dsp:nvSpPr>
      <dsp:spPr>
        <a:xfrm>
          <a:off x="6519806" y="989927"/>
          <a:ext cx="51044" cy="95968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2"/>
              </a:solidFill>
            </a:rPr>
            <a:t>Department Manager/DFA (Role #3) approves the Recommendation form, generates an online Offer Letter to Postdoc</a:t>
          </a:r>
        </a:p>
      </dsp:txBody>
      <dsp:txXfrm>
        <a:off x="5639136" y="1460378"/>
        <a:ext cx="940192" cy="1716298"/>
      </dsp:txXfrm>
    </dsp:sp>
    <dsp:sp modelId="{501AD95B-BC11-4FE6-9917-4FA34285EB0E}">
      <dsp:nvSpPr>
        <dsp:cNvPr id="0" name=""/>
        <dsp:cNvSpPr/>
      </dsp:nvSpPr>
      <dsp:spPr>
        <a:xfrm>
          <a:off x="5971956" y="897970"/>
          <a:ext cx="274552" cy="274552"/>
        </a:xfrm>
        <a:prstGeom prst="ellipse">
          <a:avLst/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6</a:t>
          </a:r>
        </a:p>
      </dsp:txBody>
      <dsp:txXfrm>
        <a:off x="6012163" y="938177"/>
        <a:ext cx="194138" cy="194138"/>
      </dsp:txXfrm>
    </dsp:sp>
    <dsp:sp modelId="{CF9FA2E1-96FA-4858-954D-CD0ECADE831D}">
      <dsp:nvSpPr>
        <dsp:cNvPr id="0" name=""/>
        <dsp:cNvSpPr/>
      </dsp:nvSpPr>
      <dsp:spPr>
        <a:xfrm>
          <a:off x="6109196" y="1244522"/>
          <a:ext cx="72" cy="186604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DCDD0CF7-79C5-404D-A866-EC83F65D6883}">
      <dsp:nvSpPr>
        <dsp:cNvPr id="0" name=""/>
        <dsp:cNvSpPr/>
      </dsp:nvSpPr>
      <dsp:spPr>
        <a:xfrm>
          <a:off x="560988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2"/>
              </a:solidFill>
            </a:rPr>
            <a:t>Department Manager/DFA (Role #3) approves the Recommendation form, generates an online Offer Letter to Postdoc</a:t>
          </a:r>
        </a:p>
      </dsp:txBody>
      <dsp:txXfrm>
        <a:off x="5639136" y="1460378"/>
        <a:ext cx="940192" cy="1716298"/>
      </dsp:txXfrm>
    </dsp:sp>
    <dsp:sp modelId="{23B87658-15C9-47C8-9E37-515031EDDBBA}">
      <dsp:nvSpPr>
        <dsp:cNvPr id="0" name=""/>
        <dsp:cNvSpPr/>
      </dsp:nvSpPr>
      <dsp:spPr>
        <a:xfrm>
          <a:off x="6664062" y="1035210"/>
          <a:ext cx="998694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94B4828-B71F-49ED-AFAF-4B6F09E03E8D}">
      <dsp:nvSpPr>
        <dsp:cNvPr id="0" name=""/>
        <dsp:cNvSpPr/>
      </dsp:nvSpPr>
      <dsp:spPr>
        <a:xfrm>
          <a:off x="7629467" y="989927"/>
          <a:ext cx="51044" cy="95968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Postdoc candidate reviews and accepts the online Offer Letter</a:t>
          </a:r>
        </a:p>
      </dsp:txBody>
      <dsp:txXfrm>
        <a:off x="6748796" y="1460378"/>
        <a:ext cx="940192" cy="1716298"/>
      </dsp:txXfrm>
    </dsp:sp>
    <dsp:sp modelId="{8380390E-FB71-4A04-B3D7-5A8A01BFC4B1}">
      <dsp:nvSpPr>
        <dsp:cNvPr id="0" name=""/>
        <dsp:cNvSpPr/>
      </dsp:nvSpPr>
      <dsp:spPr>
        <a:xfrm>
          <a:off x="7081616" y="897969"/>
          <a:ext cx="274552" cy="274552"/>
        </a:xfrm>
        <a:prstGeom prst="ellipse">
          <a:avLst/>
        </a:prstGeom>
        <a:solidFill>
          <a:schemeClr val="accent3"/>
        </a:solidFill>
        <a:ln w="12700" cap="flat" cmpd="sng" algn="ctr">
          <a:solidFill>
            <a:schemeClr val="accent3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7</a:t>
          </a:r>
          <a:endParaRPr lang="en-US" sz="1400" kern="1200" dirty="0"/>
        </a:p>
      </dsp:txBody>
      <dsp:txXfrm>
        <a:off x="7121823" y="938176"/>
        <a:ext cx="194138" cy="194138"/>
      </dsp:txXfrm>
    </dsp:sp>
    <dsp:sp modelId="{01DFE81B-D085-4E85-BA57-64C1792A5A3D}">
      <dsp:nvSpPr>
        <dsp:cNvPr id="0" name=""/>
        <dsp:cNvSpPr/>
      </dsp:nvSpPr>
      <dsp:spPr>
        <a:xfrm>
          <a:off x="7218856" y="1244522"/>
          <a:ext cx="72" cy="186604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19C8237F-4C1A-4112-A094-0B72ACA3EA79}">
      <dsp:nvSpPr>
        <dsp:cNvPr id="0" name=""/>
        <dsp:cNvSpPr/>
      </dsp:nvSpPr>
      <dsp:spPr>
        <a:xfrm>
          <a:off x="671954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3"/>
              </a:solidFill>
            </a:rPr>
            <a:t>Postdoc candidate reviews and accepts the online Offer Letter</a:t>
          </a:r>
        </a:p>
      </dsp:txBody>
      <dsp:txXfrm>
        <a:off x="6748796" y="1460378"/>
        <a:ext cx="940192" cy="1716298"/>
      </dsp:txXfrm>
    </dsp:sp>
    <dsp:sp modelId="{D6CC8315-505C-4870-9869-E88740F4C0D0}">
      <dsp:nvSpPr>
        <dsp:cNvPr id="0" name=""/>
        <dsp:cNvSpPr/>
      </dsp:nvSpPr>
      <dsp:spPr>
        <a:xfrm>
          <a:off x="7773722" y="1035209"/>
          <a:ext cx="998694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AF47C2D-920F-475A-A73F-744C96B209B8}">
      <dsp:nvSpPr>
        <dsp:cNvPr id="0" name=""/>
        <dsp:cNvSpPr/>
      </dsp:nvSpPr>
      <dsp:spPr>
        <a:xfrm>
          <a:off x="8739127" y="989927"/>
          <a:ext cx="51044" cy="95968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4"/>
              </a:solidFill>
            </a:rPr>
            <a:t>Postdoc Admin (Role #1 </a:t>
          </a:r>
          <a:r>
            <a:rPr lang="en-US" sz="1100" b="1" i="1" kern="1200" dirty="0">
              <a:solidFill>
                <a:schemeClr val="accent4"/>
              </a:solidFill>
            </a:rPr>
            <a:t>Verify</a:t>
          </a:r>
          <a:r>
            <a:rPr lang="en-US" sz="1100" b="1" kern="1200" dirty="0">
              <a:solidFill>
                <a:schemeClr val="accent4"/>
              </a:solidFill>
            </a:rPr>
            <a:t>) </a:t>
          </a:r>
          <a:r>
            <a:rPr lang="en-US" sz="1100" b="1" i="1" kern="1200" dirty="0">
              <a:solidFill>
                <a:schemeClr val="accent4"/>
              </a:solidFill>
            </a:rPr>
            <a:t>verifies the appointment terms and approves the Recommendation form to OPA</a:t>
          </a:r>
        </a:p>
      </dsp:txBody>
      <dsp:txXfrm>
        <a:off x="7858456" y="1460378"/>
        <a:ext cx="940192" cy="1716298"/>
      </dsp:txXfrm>
    </dsp:sp>
    <dsp:sp modelId="{35FBAE95-50AB-4313-8A18-675E07E9947A}">
      <dsp:nvSpPr>
        <dsp:cNvPr id="0" name=""/>
        <dsp:cNvSpPr/>
      </dsp:nvSpPr>
      <dsp:spPr>
        <a:xfrm>
          <a:off x="8191276" y="897969"/>
          <a:ext cx="274552" cy="274552"/>
        </a:xfrm>
        <a:prstGeom prst="ellipse">
          <a:avLst/>
        </a:prstGeom>
        <a:solidFill>
          <a:schemeClr val="accent4"/>
        </a:soli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8</a:t>
          </a:r>
          <a:endParaRPr lang="en-US" sz="1400" kern="1200" dirty="0"/>
        </a:p>
      </dsp:txBody>
      <dsp:txXfrm>
        <a:off x="8231483" y="938176"/>
        <a:ext cx="194138" cy="194138"/>
      </dsp:txXfrm>
    </dsp:sp>
    <dsp:sp modelId="{13C06D6D-A0E9-4BFA-8914-B8979931227C}">
      <dsp:nvSpPr>
        <dsp:cNvPr id="0" name=""/>
        <dsp:cNvSpPr/>
      </dsp:nvSpPr>
      <dsp:spPr>
        <a:xfrm>
          <a:off x="8328516" y="1244522"/>
          <a:ext cx="72" cy="186604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1E2E9507-64CD-4A31-B51F-282F8DDE2871}">
      <dsp:nvSpPr>
        <dsp:cNvPr id="0" name=""/>
        <dsp:cNvSpPr/>
      </dsp:nvSpPr>
      <dsp:spPr>
        <a:xfrm>
          <a:off x="7829205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solidFill>
                <a:schemeClr val="accent4"/>
              </a:solidFill>
            </a:rPr>
            <a:t>Postdoc Admin (Role #1 </a:t>
          </a:r>
          <a:r>
            <a:rPr lang="en-US" sz="1100" b="1" i="1" kern="1200" dirty="0">
              <a:solidFill>
                <a:schemeClr val="accent4"/>
              </a:solidFill>
            </a:rPr>
            <a:t>Verify</a:t>
          </a:r>
          <a:r>
            <a:rPr lang="en-US" sz="1100" b="1" kern="1200" dirty="0">
              <a:solidFill>
                <a:schemeClr val="accent4"/>
              </a:solidFill>
            </a:rPr>
            <a:t>) </a:t>
          </a:r>
          <a:r>
            <a:rPr lang="en-US" sz="1100" b="1" i="1" kern="1200" dirty="0">
              <a:solidFill>
                <a:schemeClr val="accent4"/>
              </a:solidFill>
            </a:rPr>
            <a:t>verifies the appointment terms and approves the Recommendation form to OPA</a:t>
          </a:r>
        </a:p>
      </dsp:txBody>
      <dsp:txXfrm>
        <a:off x="7858456" y="1460378"/>
        <a:ext cx="940192" cy="1716298"/>
      </dsp:txXfrm>
    </dsp:sp>
    <dsp:sp modelId="{62DDC9D6-013B-4E73-9F1E-735547BE17C1}">
      <dsp:nvSpPr>
        <dsp:cNvPr id="0" name=""/>
        <dsp:cNvSpPr/>
      </dsp:nvSpPr>
      <dsp:spPr>
        <a:xfrm>
          <a:off x="8883383" y="1035209"/>
          <a:ext cx="554830" cy="72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3C19063-AD20-4E48-8D76-7DB688C00244}">
      <dsp:nvSpPr>
        <dsp:cNvPr id="0" name=""/>
        <dsp:cNvSpPr/>
      </dsp:nvSpPr>
      <dsp:spPr>
        <a:xfrm>
          <a:off x="9300936" y="897969"/>
          <a:ext cx="274552" cy="274552"/>
        </a:xfrm>
        <a:prstGeom prst="ellipse">
          <a:avLst/>
        </a:prstGeom>
        <a:solidFill>
          <a:schemeClr val="accent5"/>
        </a:solidFill>
        <a:ln w="12700" cap="flat" cmpd="sng" algn="ctr">
          <a:solidFill>
            <a:schemeClr val="accent5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54" tIns="10654" rIns="10654" bIns="10654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9</a:t>
          </a:r>
        </a:p>
      </dsp:txBody>
      <dsp:txXfrm>
        <a:off x="9341143" y="938176"/>
        <a:ext cx="194138" cy="194138"/>
      </dsp:txXfrm>
    </dsp:sp>
    <dsp:sp modelId="{B56046F3-C260-4642-82DA-7EAC750FA227}">
      <dsp:nvSpPr>
        <dsp:cNvPr id="0" name=""/>
        <dsp:cNvSpPr/>
      </dsp:nvSpPr>
      <dsp:spPr>
        <a:xfrm>
          <a:off x="9438177" y="1244522"/>
          <a:ext cx="72" cy="186605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3463A82-48E1-490C-BB2C-837F122911B5}">
      <dsp:nvSpPr>
        <dsp:cNvPr id="0" name=""/>
        <dsp:cNvSpPr/>
      </dsp:nvSpPr>
      <dsp:spPr>
        <a:xfrm>
          <a:off x="8938866" y="1431127"/>
          <a:ext cx="998694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616" tIns="165100" rIns="17616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5"/>
              </a:solidFill>
            </a:rPr>
            <a:t>OPA reviews the Recommendation form for appointment approval</a:t>
          </a:r>
        </a:p>
      </dsp:txBody>
      <dsp:txXfrm>
        <a:off x="8968117" y="1460378"/>
        <a:ext cx="940192" cy="1716298"/>
      </dsp:txXfrm>
    </dsp:sp>
  </dsp:spTree>
</dsp:drawing>
</file>

<file path=ppt/diagrams/drawing3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AEC2FAD-C48F-4C79-9929-92123683DCB3}">
      <dsp:nvSpPr>
        <dsp:cNvPr id="0" name=""/>
        <dsp:cNvSpPr/>
      </dsp:nvSpPr>
      <dsp:spPr>
        <a:xfrm>
          <a:off x="0" y="0"/>
          <a:ext cx="5018058" cy="823547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Admin Email Approval Notice after OPA Approval</a:t>
          </a:r>
          <a:endParaRPr lang="en-US" sz="2400" u="sng" kern="1200" dirty="0"/>
        </a:p>
      </dsp:txBody>
      <dsp:txXfrm>
        <a:off x="40202" y="40202"/>
        <a:ext cx="4937654" cy="743143"/>
      </dsp:txXfrm>
    </dsp:sp>
  </dsp:spTree>
</dsp:drawing>
</file>

<file path=ppt/diagrams/drawing3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A503A10-0E6C-4CA7-A15F-D848CEA63985}">
      <dsp:nvSpPr>
        <dsp:cNvPr id="0" name=""/>
        <dsp:cNvSpPr/>
      </dsp:nvSpPr>
      <dsp:spPr>
        <a:xfrm>
          <a:off x="0" y="330"/>
          <a:ext cx="10058399" cy="93609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Change Form Emails</a:t>
          </a:r>
          <a:endParaRPr lang="en-US" sz="2400" kern="1200" dirty="0"/>
        </a:p>
      </dsp:txBody>
      <dsp:txXfrm>
        <a:off x="45696" y="46026"/>
        <a:ext cx="9967007" cy="844699"/>
      </dsp:txXfrm>
    </dsp:sp>
  </dsp:spTree>
</dsp:drawing>
</file>

<file path=ppt/diagrams/drawing3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0B5403C-0075-4356-A8CF-AEAF7B98901E}">
      <dsp:nvSpPr>
        <dsp:cNvPr id="0" name=""/>
        <dsp:cNvSpPr/>
      </dsp:nvSpPr>
      <dsp:spPr>
        <a:xfrm>
          <a:off x="0" y="212"/>
          <a:ext cx="4876801" cy="53015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Postdoc Submission Notice</a:t>
          </a:r>
          <a:endParaRPr lang="en-US" sz="2400" u="sng" kern="1200" dirty="0"/>
        </a:p>
      </dsp:txBody>
      <dsp:txXfrm>
        <a:off x="25880" y="26092"/>
        <a:ext cx="4825041" cy="478396"/>
      </dsp:txXfrm>
    </dsp:sp>
  </dsp:spTree>
</dsp:drawing>
</file>

<file path=ppt/diagrams/drawing3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FDF326E-693F-453E-BE1E-2A07D5A2347B}">
      <dsp:nvSpPr>
        <dsp:cNvPr id="0" name=""/>
        <dsp:cNvSpPr/>
      </dsp:nvSpPr>
      <dsp:spPr>
        <a:xfrm>
          <a:off x="0" y="212"/>
          <a:ext cx="4937760" cy="530156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baseline="0" dirty="0"/>
            <a:t>Postdoc Approval Notice</a:t>
          </a:r>
          <a:endParaRPr lang="en-US" sz="2400" u="sng" kern="1200" dirty="0"/>
        </a:p>
      </dsp:txBody>
      <dsp:txXfrm>
        <a:off x="25880" y="26092"/>
        <a:ext cx="4886000" cy="478396"/>
      </dsp:txXfrm>
    </dsp:sp>
  </dsp:spTree>
</dsp:drawing>
</file>

<file path=ppt/diagrams/drawing3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6874D5-9B56-4F5A-AFE9-44CBEC0C956E}">
      <dsp:nvSpPr>
        <dsp:cNvPr id="0" name=""/>
        <dsp:cNvSpPr/>
      </dsp:nvSpPr>
      <dsp:spPr>
        <a:xfrm>
          <a:off x="0" y="36936"/>
          <a:ext cx="10058399" cy="3931199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82880" tIns="182880" rIns="182880" bIns="182880" numCol="1" spcCol="1270" anchor="ctr" anchorCtr="0">
          <a:noAutofit/>
        </a:bodyPr>
        <a:lstStyle/>
        <a:p>
          <a:pPr marL="0" lvl="0" indent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b="1" i="1" kern="1200" baseline="0"/>
            <a:t>Termination Form</a:t>
          </a:r>
          <a:endParaRPr lang="en-US" sz="4800" kern="1200"/>
        </a:p>
      </dsp:txBody>
      <dsp:txXfrm>
        <a:off x="2501561" y="1198460"/>
        <a:ext cx="4315798" cy="1738645"/>
      </dsp:txXfrm>
    </dsp:sp>
  </dsp:spTree>
</dsp:drawing>
</file>

<file path=ppt/diagrams/drawing3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6837B9-97FE-452B-B139-F232FBF81341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b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baseline="0" dirty="0">
              <a:solidFill>
                <a:schemeClr val="accent2"/>
              </a:solidFill>
            </a:rPr>
            <a:t>Postdoc Admin: Process Overview, Processing Guidelines, End of Term, Early Terminations, Department Transfers, and More!</a:t>
          </a:r>
          <a:endParaRPr lang="en-US" sz="19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59037A00-5A4C-4FDC-A34E-960B8BD2C13A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63B8E20-C11C-4745-8B6F-F6D502248DA9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99EDD43-517E-4991-A9D4-0859D641E90B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A74E6A2-C12C-4F58-BB5E-276E33B14B42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A10A1A6-2827-4B42-8FE9-3F4AC07D7844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728E3F1-4D8E-4A81-8322-66FF090BC7EC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8978B2C-4783-4C33-92AA-283D3D87E998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3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E25798-BE1D-4522-B200-266A12FF9352}">
      <dsp:nvSpPr>
        <dsp:cNvPr id="0" name=""/>
        <dsp:cNvSpPr/>
      </dsp:nvSpPr>
      <dsp:spPr>
        <a:xfrm>
          <a:off x="0" y="289"/>
          <a:ext cx="10034473" cy="89018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Termination Form:</a:t>
          </a:r>
          <a:br>
            <a:rPr lang="en-US" sz="2200" kern="1200" baseline="0" dirty="0"/>
          </a:br>
          <a:r>
            <a:rPr lang="en-US" sz="2400" kern="1200" baseline="0" dirty="0"/>
            <a:t>Process Overview</a:t>
          </a:r>
          <a:endParaRPr lang="en-US" sz="2400" kern="1200" dirty="0"/>
        </a:p>
      </dsp:txBody>
      <dsp:txXfrm>
        <a:off x="43455" y="43744"/>
        <a:ext cx="9947563" cy="803272"/>
      </dsp:txXfrm>
    </dsp:sp>
  </dsp:spTree>
</dsp:drawing>
</file>

<file path=ppt/diagrams/drawing3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8F182FF-4096-4277-882D-29809D2779FE}">
      <dsp:nvSpPr>
        <dsp:cNvPr id="0" name=""/>
        <dsp:cNvSpPr/>
      </dsp:nvSpPr>
      <dsp:spPr>
        <a:xfrm>
          <a:off x="0" y="273649"/>
          <a:ext cx="8328612" cy="202010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41808" tIns="241808" rIns="241808" bIns="129540" numCol="1" spcCol="1270" anchor="t" anchorCtr="0">
          <a:noAutofit/>
        </a:bodyPr>
        <a:lstStyle/>
        <a:p>
          <a:pPr marL="0" lvl="0" indent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400" b="1" kern="1200" dirty="0"/>
            <a:t>Postdoc Admin (Role #1) submits Termination form when appointment ends</a:t>
          </a:r>
          <a:endParaRPr lang="en-US" sz="3400" kern="1200" dirty="0"/>
        </a:p>
      </dsp:txBody>
      <dsp:txXfrm>
        <a:off x="0" y="273649"/>
        <a:ext cx="8328612" cy="1346738"/>
      </dsp:txXfrm>
    </dsp:sp>
    <dsp:sp modelId="{955502B5-FA8E-4DA6-8669-68AB39F73A16}">
      <dsp:nvSpPr>
        <dsp:cNvPr id="0" name=""/>
        <dsp:cNvSpPr/>
      </dsp:nvSpPr>
      <dsp:spPr>
        <a:xfrm>
          <a:off x="1705860" y="1620388"/>
          <a:ext cx="8328612" cy="19584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Department Manager/DFA (Role #3) approves Termination form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OPA reviews and approves the Termination form</a:t>
          </a:r>
        </a:p>
        <a:p>
          <a:pPr marL="228600" lvl="2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1200" b="1" kern="1200" dirty="0"/>
        </a:p>
        <a:p>
          <a:pPr marL="228600" lvl="2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https://postdocs.stanford.edu/postdoctoral-administrators/how-quick-links/end-postdoctoral-appointments</a:t>
          </a:r>
          <a:endParaRPr lang="en-US" sz="1200" b="1" kern="1200" dirty="0"/>
        </a:p>
      </dsp:txBody>
      <dsp:txXfrm>
        <a:off x="1763220" y="1677748"/>
        <a:ext cx="8213892" cy="1843680"/>
      </dsp:txXfrm>
    </dsp:sp>
  </dsp:spTree>
</dsp:drawing>
</file>

<file path=ppt/diagrams/drawing3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2D840D3-714A-4C26-A43D-B86745D9D86B}">
      <dsp:nvSpPr>
        <dsp:cNvPr id="0" name=""/>
        <dsp:cNvSpPr/>
      </dsp:nvSpPr>
      <dsp:spPr>
        <a:xfrm>
          <a:off x="0" y="165"/>
          <a:ext cx="9918356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 </a:t>
          </a:r>
          <a:br>
            <a:rPr lang="en-US" sz="2200" kern="1200" baseline="0" dirty="0"/>
          </a:br>
          <a:r>
            <a:rPr lang="en-US" sz="2400" kern="1200" baseline="0" dirty="0"/>
            <a:t>Termination Form Processing Guidelines</a:t>
          </a:r>
          <a:endParaRPr lang="en-US" sz="2400" kern="1200" dirty="0"/>
        </a:p>
      </dsp:txBody>
      <dsp:txXfrm>
        <a:off x="43728" y="43893"/>
        <a:ext cx="9830900" cy="808325"/>
      </dsp:txXfrm>
    </dsp:sp>
  </dsp:spTree>
</dsp:drawing>
</file>

<file path=ppt/diagrams/drawing35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4DE1CAE-C6E8-47E9-9D84-26801F44C759}">
      <dsp:nvSpPr>
        <dsp:cNvPr id="0" name=""/>
        <dsp:cNvSpPr/>
      </dsp:nvSpPr>
      <dsp:spPr>
        <a:xfrm>
          <a:off x="790643" y="918032"/>
          <a:ext cx="499398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39123F0-3F99-4A8B-B376-519F0AB049E5}">
      <dsp:nvSpPr>
        <dsp:cNvPr id="0" name=""/>
        <dsp:cNvSpPr/>
      </dsp:nvSpPr>
      <dsp:spPr>
        <a:xfrm>
          <a:off x="1247235" y="859795"/>
          <a:ext cx="65635" cy="123358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4"/>
              </a:solidFill>
            </a:rPr>
            <a:t>The Termination form should be submitted </a:t>
          </a:r>
          <a:r>
            <a:rPr lang="en-US" sz="1400" b="1" kern="1200" dirty="0">
              <a:solidFill>
                <a:schemeClr val="accent4"/>
              </a:solidFill>
            </a:rPr>
            <a:t>10 days</a:t>
          </a:r>
          <a:r>
            <a:rPr lang="en-US" sz="1400" kern="1200" dirty="0">
              <a:solidFill>
                <a:schemeClr val="accent4"/>
              </a:solidFill>
            </a:rPr>
            <a:t> prior to termination date</a:t>
          </a:r>
        </a:p>
      </dsp:txBody>
      <dsp:txXfrm>
        <a:off x="114829" y="1454380"/>
        <a:ext cx="1208942" cy="1699576"/>
      </dsp:txXfrm>
    </dsp:sp>
    <dsp:sp modelId="{0116D138-D5F3-45F2-9AF8-F60696504CCB}">
      <dsp:nvSpPr>
        <dsp:cNvPr id="0" name=""/>
        <dsp:cNvSpPr/>
      </dsp:nvSpPr>
      <dsp:spPr>
        <a:xfrm>
          <a:off x="532493" y="731261"/>
          <a:ext cx="373613" cy="373613"/>
        </a:xfrm>
        <a:prstGeom prst="ellipse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1</a:t>
          </a:r>
        </a:p>
      </dsp:txBody>
      <dsp:txXfrm>
        <a:off x="587207" y="785975"/>
        <a:ext cx="264185" cy="264185"/>
      </dsp:txXfrm>
    </dsp:sp>
    <dsp:sp modelId="{3269D11F-0197-4024-BA75-EE1D3931CD9F}">
      <dsp:nvSpPr>
        <dsp:cNvPr id="0" name=""/>
        <dsp:cNvSpPr/>
      </dsp:nvSpPr>
      <dsp:spPr>
        <a:xfrm>
          <a:off x="719264" y="1176850"/>
          <a:ext cx="72" cy="239863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C26253C-876D-4F8A-9CF1-7162BD7E2EF8}">
      <dsp:nvSpPr>
        <dsp:cNvPr id="0" name=""/>
        <dsp:cNvSpPr/>
      </dsp:nvSpPr>
      <dsp:spPr>
        <a:xfrm>
          <a:off x="77217" y="1416768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4"/>
              </a:solidFill>
            </a:rPr>
            <a:t>The Termination form should be submitted </a:t>
          </a:r>
          <a:r>
            <a:rPr lang="en-US" sz="1400" b="1" kern="1200" dirty="0">
              <a:solidFill>
                <a:schemeClr val="accent4"/>
              </a:solidFill>
            </a:rPr>
            <a:t>10 days</a:t>
          </a:r>
          <a:r>
            <a:rPr lang="en-US" sz="1400" kern="1200" dirty="0">
              <a:solidFill>
                <a:schemeClr val="accent4"/>
              </a:solidFill>
            </a:rPr>
            <a:t> prior to termination date</a:t>
          </a:r>
        </a:p>
      </dsp:txBody>
      <dsp:txXfrm>
        <a:off x="114829" y="1454380"/>
        <a:ext cx="1208942" cy="1699576"/>
      </dsp:txXfrm>
    </dsp:sp>
    <dsp:sp modelId="{7FD92305-9610-4585-9474-93963914F5F6}">
      <dsp:nvSpPr>
        <dsp:cNvPr id="0" name=""/>
        <dsp:cNvSpPr/>
      </dsp:nvSpPr>
      <dsp:spPr>
        <a:xfrm>
          <a:off x="1432726" y="918003"/>
          <a:ext cx="1284166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BB6DA3E-B26E-43F3-94BE-8AD4211618BC}">
      <dsp:nvSpPr>
        <dsp:cNvPr id="0" name=""/>
        <dsp:cNvSpPr/>
      </dsp:nvSpPr>
      <dsp:spPr>
        <a:xfrm>
          <a:off x="2674087" y="859766"/>
          <a:ext cx="65635" cy="123381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2"/>
              </a:solidFill>
            </a:rPr>
            <a:t>The New End Date noted on the Termination form MUST match the end date of all active pay lines in GFS</a:t>
          </a:r>
          <a:endParaRPr lang="en-US" sz="1200" kern="1200" dirty="0">
            <a:solidFill>
              <a:schemeClr val="accent2"/>
            </a:solidFill>
          </a:endParaRPr>
        </a:p>
      </dsp:txBody>
      <dsp:txXfrm>
        <a:off x="1541681" y="1454380"/>
        <a:ext cx="1208942" cy="1699576"/>
      </dsp:txXfrm>
    </dsp:sp>
    <dsp:sp modelId="{36D459A9-C364-4907-BF69-2D7AFEC1A1BD}">
      <dsp:nvSpPr>
        <dsp:cNvPr id="0" name=""/>
        <dsp:cNvSpPr/>
      </dsp:nvSpPr>
      <dsp:spPr>
        <a:xfrm>
          <a:off x="1959345" y="731232"/>
          <a:ext cx="373613" cy="373613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2</a:t>
          </a:r>
        </a:p>
      </dsp:txBody>
      <dsp:txXfrm>
        <a:off x="2014059" y="785946"/>
        <a:ext cx="264185" cy="264185"/>
      </dsp:txXfrm>
    </dsp:sp>
    <dsp:sp modelId="{52C53DD0-88EC-4EF3-9F86-F9913D79A5A8}">
      <dsp:nvSpPr>
        <dsp:cNvPr id="0" name=""/>
        <dsp:cNvSpPr/>
      </dsp:nvSpPr>
      <dsp:spPr>
        <a:xfrm>
          <a:off x="2146116" y="1176835"/>
          <a:ext cx="72" cy="239908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3E6596DB-D6B5-411A-8D63-A6A14C4732C3}">
      <dsp:nvSpPr>
        <dsp:cNvPr id="0" name=""/>
        <dsp:cNvSpPr/>
      </dsp:nvSpPr>
      <dsp:spPr>
        <a:xfrm>
          <a:off x="1504069" y="1416768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2"/>
              </a:solidFill>
            </a:rPr>
            <a:t>The New End Date noted on the Termination form MUST match the end date of all active pay lines in GFS</a:t>
          </a:r>
          <a:endParaRPr lang="en-US" sz="1200" kern="1200" dirty="0">
            <a:solidFill>
              <a:schemeClr val="accent2"/>
            </a:solidFill>
          </a:endParaRPr>
        </a:p>
      </dsp:txBody>
      <dsp:txXfrm>
        <a:off x="1541681" y="1454380"/>
        <a:ext cx="1208942" cy="1699576"/>
      </dsp:txXfrm>
    </dsp:sp>
    <dsp:sp modelId="{08C9C7EE-AE18-4D41-8423-F73161F9D342}">
      <dsp:nvSpPr>
        <dsp:cNvPr id="0" name=""/>
        <dsp:cNvSpPr/>
      </dsp:nvSpPr>
      <dsp:spPr>
        <a:xfrm>
          <a:off x="2859578" y="917989"/>
          <a:ext cx="1284166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CEF5D95-7CF8-49E4-8AAB-C3C6E19472FF}">
      <dsp:nvSpPr>
        <dsp:cNvPr id="0" name=""/>
        <dsp:cNvSpPr/>
      </dsp:nvSpPr>
      <dsp:spPr>
        <a:xfrm>
          <a:off x="4100939" y="859752"/>
          <a:ext cx="65635" cy="123391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5"/>
              </a:solidFill>
            </a:rPr>
            <a:t>Termination form is required to end tuition fees and insurance benefits</a:t>
          </a:r>
        </a:p>
      </dsp:txBody>
      <dsp:txXfrm>
        <a:off x="2968532" y="1454378"/>
        <a:ext cx="1208942" cy="1699576"/>
      </dsp:txXfrm>
    </dsp:sp>
    <dsp:sp modelId="{55341618-621D-48B4-9A6B-E37DB5D4320B}">
      <dsp:nvSpPr>
        <dsp:cNvPr id="0" name=""/>
        <dsp:cNvSpPr/>
      </dsp:nvSpPr>
      <dsp:spPr>
        <a:xfrm>
          <a:off x="3386197" y="731218"/>
          <a:ext cx="373613" cy="373613"/>
        </a:xfrm>
        <a:prstGeom prst="ellipse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3</a:t>
          </a:r>
        </a:p>
      </dsp:txBody>
      <dsp:txXfrm>
        <a:off x="3440911" y="785932"/>
        <a:ext cx="264185" cy="264185"/>
      </dsp:txXfrm>
    </dsp:sp>
    <dsp:sp modelId="{DD000AE2-1D5D-4919-A197-18FFC12D03F4}">
      <dsp:nvSpPr>
        <dsp:cNvPr id="0" name=""/>
        <dsp:cNvSpPr/>
      </dsp:nvSpPr>
      <dsp:spPr>
        <a:xfrm>
          <a:off x="3572968" y="1176827"/>
          <a:ext cx="72" cy="239928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54D3F2C-390F-49BE-A524-12DBB21ACB4A}">
      <dsp:nvSpPr>
        <dsp:cNvPr id="0" name=""/>
        <dsp:cNvSpPr/>
      </dsp:nvSpPr>
      <dsp:spPr>
        <a:xfrm>
          <a:off x="2930920" y="1416766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5"/>
              </a:solidFill>
            </a:rPr>
            <a:t>Termination form is required to end tuition fees and insurance benefits</a:t>
          </a:r>
        </a:p>
      </dsp:txBody>
      <dsp:txXfrm>
        <a:off x="2968532" y="1454378"/>
        <a:ext cx="1208942" cy="1699576"/>
      </dsp:txXfrm>
    </dsp:sp>
    <dsp:sp modelId="{1AE3BDC9-6488-4DD7-8F41-786D254CDDB6}">
      <dsp:nvSpPr>
        <dsp:cNvPr id="0" name=""/>
        <dsp:cNvSpPr/>
      </dsp:nvSpPr>
      <dsp:spPr>
        <a:xfrm>
          <a:off x="4286430" y="917983"/>
          <a:ext cx="1284166" cy="71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15D8D00-4C60-497E-9D18-67D830D77235}">
      <dsp:nvSpPr>
        <dsp:cNvPr id="0" name=""/>
        <dsp:cNvSpPr/>
      </dsp:nvSpPr>
      <dsp:spPr>
        <a:xfrm>
          <a:off x="5527791" y="859746"/>
          <a:ext cx="65635" cy="123396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Termination form DOES NOT end pay lines in GFS</a:t>
          </a:r>
        </a:p>
      </dsp:txBody>
      <dsp:txXfrm>
        <a:off x="4395384" y="1454378"/>
        <a:ext cx="1208942" cy="1699576"/>
      </dsp:txXfrm>
    </dsp:sp>
    <dsp:sp modelId="{816BE8C0-A6A6-4255-B6FC-A038473226B1}">
      <dsp:nvSpPr>
        <dsp:cNvPr id="0" name=""/>
        <dsp:cNvSpPr/>
      </dsp:nvSpPr>
      <dsp:spPr>
        <a:xfrm>
          <a:off x="4813049" y="731212"/>
          <a:ext cx="373613" cy="373613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4</a:t>
          </a:r>
        </a:p>
      </dsp:txBody>
      <dsp:txXfrm>
        <a:off x="4867763" y="785926"/>
        <a:ext cx="264185" cy="264185"/>
      </dsp:txXfrm>
    </dsp:sp>
    <dsp:sp modelId="{62782DC8-C0BD-4213-B573-B737E47096E9}">
      <dsp:nvSpPr>
        <dsp:cNvPr id="0" name=""/>
        <dsp:cNvSpPr/>
      </dsp:nvSpPr>
      <dsp:spPr>
        <a:xfrm>
          <a:off x="4999820" y="1176823"/>
          <a:ext cx="72" cy="239937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50625B7-EA81-4B8F-9AC0-94B642B8F309}">
      <dsp:nvSpPr>
        <dsp:cNvPr id="0" name=""/>
        <dsp:cNvSpPr/>
      </dsp:nvSpPr>
      <dsp:spPr>
        <a:xfrm>
          <a:off x="4357772" y="1416766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Termination form DOES NOT end pay lines in GFS</a:t>
          </a:r>
        </a:p>
      </dsp:txBody>
      <dsp:txXfrm>
        <a:off x="4395384" y="1454378"/>
        <a:ext cx="1208942" cy="1699576"/>
      </dsp:txXfrm>
    </dsp:sp>
    <dsp:sp modelId="{D454EA7C-3582-49C2-BD5A-B0D75DA95478}">
      <dsp:nvSpPr>
        <dsp:cNvPr id="0" name=""/>
        <dsp:cNvSpPr/>
      </dsp:nvSpPr>
      <dsp:spPr>
        <a:xfrm>
          <a:off x="5713281" y="917980"/>
          <a:ext cx="1284166" cy="71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31A39D4-00CF-4742-8EFF-D6B9CE2FD624}">
      <dsp:nvSpPr>
        <dsp:cNvPr id="0" name=""/>
        <dsp:cNvSpPr/>
      </dsp:nvSpPr>
      <dsp:spPr>
        <a:xfrm>
          <a:off x="6954642" y="859744"/>
          <a:ext cx="65635" cy="123398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6">
                  <a:lumMod val="50000"/>
                </a:schemeClr>
              </a:solidFill>
            </a:rPr>
            <a:t>Termination form DOES NOT notify Bechtel to end the visa program for international postdocs</a:t>
          </a:r>
        </a:p>
      </dsp:txBody>
      <dsp:txXfrm>
        <a:off x="5822236" y="1454378"/>
        <a:ext cx="1208942" cy="1699576"/>
      </dsp:txXfrm>
    </dsp:sp>
    <dsp:sp modelId="{9DF7E4D4-A642-4F49-9169-45CA31D073DF}">
      <dsp:nvSpPr>
        <dsp:cNvPr id="0" name=""/>
        <dsp:cNvSpPr/>
      </dsp:nvSpPr>
      <dsp:spPr>
        <a:xfrm>
          <a:off x="6239900" y="731209"/>
          <a:ext cx="373613" cy="373613"/>
        </a:xfrm>
        <a:prstGeom prst="ellipse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5</a:t>
          </a:r>
        </a:p>
      </dsp:txBody>
      <dsp:txXfrm>
        <a:off x="6294614" y="785923"/>
        <a:ext cx="264185" cy="264185"/>
      </dsp:txXfrm>
    </dsp:sp>
    <dsp:sp modelId="{F6687F61-9C12-436E-93D6-10FC1B59998A}">
      <dsp:nvSpPr>
        <dsp:cNvPr id="0" name=""/>
        <dsp:cNvSpPr/>
      </dsp:nvSpPr>
      <dsp:spPr>
        <a:xfrm>
          <a:off x="6426671" y="1176822"/>
          <a:ext cx="72" cy="239941"/>
        </a:xfrm>
        <a:prstGeom prst="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DDBBEA2-757E-42EB-9AB3-E057F83FCF0B}">
      <dsp:nvSpPr>
        <dsp:cNvPr id="0" name=""/>
        <dsp:cNvSpPr/>
      </dsp:nvSpPr>
      <dsp:spPr>
        <a:xfrm>
          <a:off x="5784624" y="1416766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6">
                  <a:lumMod val="50000"/>
                </a:schemeClr>
              </a:solidFill>
            </a:rPr>
            <a:t>Termination form DOES NOT notify Bechtel to end the visa program for international postdocs</a:t>
          </a:r>
        </a:p>
      </dsp:txBody>
      <dsp:txXfrm>
        <a:off x="5822236" y="1454378"/>
        <a:ext cx="1208942" cy="1699576"/>
      </dsp:txXfrm>
    </dsp:sp>
    <dsp:sp modelId="{CCD2F0A5-9FF8-4F95-B5F4-8D2FCA82298E}">
      <dsp:nvSpPr>
        <dsp:cNvPr id="0" name=""/>
        <dsp:cNvSpPr/>
      </dsp:nvSpPr>
      <dsp:spPr>
        <a:xfrm>
          <a:off x="7140133" y="917979"/>
          <a:ext cx="1284166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AFAD417-6E6F-4D63-B423-5ADA443A0C01}">
      <dsp:nvSpPr>
        <dsp:cNvPr id="0" name=""/>
        <dsp:cNvSpPr/>
      </dsp:nvSpPr>
      <dsp:spPr>
        <a:xfrm>
          <a:off x="8381494" y="859742"/>
          <a:ext cx="65635" cy="123399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4"/>
              </a:solidFill>
            </a:rPr>
            <a:t>Termination form DOES NOT notify GME for School of Medicine postdocs</a:t>
          </a:r>
        </a:p>
      </dsp:txBody>
      <dsp:txXfrm>
        <a:off x="7249088" y="1454378"/>
        <a:ext cx="1208942" cy="1699576"/>
      </dsp:txXfrm>
    </dsp:sp>
    <dsp:sp modelId="{AE33A782-83F2-4D93-8BEE-421AA5D90D5B}">
      <dsp:nvSpPr>
        <dsp:cNvPr id="0" name=""/>
        <dsp:cNvSpPr/>
      </dsp:nvSpPr>
      <dsp:spPr>
        <a:xfrm>
          <a:off x="7666752" y="731208"/>
          <a:ext cx="373613" cy="373613"/>
        </a:xfrm>
        <a:prstGeom prst="ellipse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6</a:t>
          </a:r>
        </a:p>
      </dsp:txBody>
      <dsp:txXfrm>
        <a:off x="7721466" y="785922"/>
        <a:ext cx="264185" cy="264185"/>
      </dsp:txXfrm>
    </dsp:sp>
    <dsp:sp modelId="{A6A824C0-4ADC-4B86-81DE-9169FB731E29}">
      <dsp:nvSpPr>
        <dsp:cNvPr id="0" name=""/>
        <dsp:cNvSpPr/>
      </dsp:nvSpPr>
      <dsp:spPr>
        <a:xfrm>
          <a:off x="7853523" y="1176821"/>
          <a:ext cx="72" cy="239943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6C21352F-60E9-4A67-8BD3-D7CFCECCCB2B}">
      <dsp:nvSpPr>
        <dsp:cNvPr id="0" name=""/>
        <dsp:cNvSpPr/>
      </dsp:nvSpPr>
      <dsp:spPr>
        <a:xfrm>
          <a:off x="7211476" y="1416766"/>
          <a:ext cx="1284166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4"/>
              </a:solidFill>
            </a:rPr>
            <a:t>Termination form DOES NOT notify GME for School of Medicine postdocs</a:t>
          </a:r>
        </a:p>
      </dsp:txBody>
      <dsp:txXfrm>
        <a:off x="7249088" y="1454378"/>
        <a:ext cx="1208942" cy="1699576"/>
      </dsp:txXfrm>
    </dsp:sp>
    <dsp:sp modelId="{CCF1EE22-01A5-4E80-A5F3-A6A96FD083C7}">
      <dsp:nvSpPr>
        <dsp:cNvPr id="0" name=""/>
        <dsp:cNvSpPr/>
      </dsp:nvSpPr>
      <dsp:spPr>
        <a:xfrm>
          <a:off x="8584365" y="917978"/>
          <a:ext cx="713425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3A68A41-5272-4679-967E-D30AE6A0C522}">
      <dsp:nvSpPr>
        <dsp:cNvPr id="0" name=""/>
        <dsp:cNvSpPr/>
      </dsp:nvSpPr>
      <dsp:spPr>
        <a:xfrm>
          <a:off x="9110984" y="731207"/>
          <a:ext cx="373613" cy="373613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498" tIns="14498" rIns="14498" bIns="14498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7</a:t>
          </a:r>
        </a:p>
      </dsp:txBody>
      <dsp:txXfrm>
        <a:off x="9165698" y="785921"/>
        <a:ext cx="264185" cy="264185"/>
      </dsp:txXfrm>
    </dsp:sp>
    <dsp:sp modelId="{3C8E6EC1-18F0-434A-9349-77159C574CED}">
      <dsp:nvSpPr>
        <dsp:cNvPr id="0" name=""/>
        <dsp:cNvSpPr/>
      </dsp:nvSpPr>
      <dsp:spPr>
        <a:xfrm>
          <a:off x="9297755" y="1176821"/>
          <a:ext cx="72" cy="239944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B4C0F89-F1CF-4514-B778-601945E05836}">
      <dsp:nvSpPr>
        <dsp:cNvPr id="0" name=""/>
        <dsp:cNvSpPr/>
      </dsp:nvSpPr>
      <dsp:spPr>
        <a:xfrm>
          <a:off x="8566985" y="1416766"/>
          <a:ext cx="1461612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651" tIns="165100" rIns="22651" bIns="165100" numCol="1" spcCol="1270" anchor="t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2"/>
              </a:solidFill>
            </a:rPr>
            <a:t>Any insurance charges incurred for a late submitted Termination form are the responsibility of the department in which the postdoc is terminating</a:t>
          </a:r>
          <a:endParaRPr lang="en-US" sz="1200" kern="1200" dirty="0">
            <a:solidFill>
              <a:schemeClr val="accent2"/>
            </a:solidFill>
          </a:endParaRPr>
        </a:p>
      </dsp:txBody>
      <dsp:txXfrm>
        <a:off x="8609794" y="1459575"/>
        <a:ext cx="1375994" cy="1689182"/>
      </dsp:txXfrm>
    </dsp:sp>
  </dsp:spTree>
</dsp:drawing>
</file>

<file path=ppt/diagrams/drawing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EF7613-9193-475A-B9D2-475474CEE923}">
      <dsp:nvSpPr>
        <dsp:cNvPr id="0" name=""/>
        <dsp:cNvSpPr/>
      </dsp:nvSpPr>
      <dsp:spPr>
        <a:xfrm>
          <a:off x="0" y="1"/>
          <a:ext cx="9162288" cy="276997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https://postdocs.stanford.edu/postdoctoral-administrators/appoint-postdoctoral-scholars</a:t>
          </a:r>
          <a:endParaRPr lang="en-US" sz="1100" kern="1200" dirty="0"/>
        </a:p>
      </dsp:txBody>
      <dsp:txXfrm>
        <a:off x="13522" y="13523"/>
        <a:ext cx="9135244" cy="249953"/>
      </dsp:txXfrm>
    </dsp:sp>
  </dsp:spTree>
</dsp:drawing>
</file>

<file path=ppt/diagrams/drawing36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AF6E26-D6FF-43EE-90DF-64BB9B2B2201}">
      <dsp:nvSpPr>
        <dsp:cNvPr id="0" name=""/>
        <dsp:cNvSpPr/>
      </dsp:nvSpPr>
      <dsp:spPr>
        <a:xfrm>
          <a:off x="0" y="209"/>
          <a:ext cx="9107424" cy="27678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https://postdocs.stanford.edu/postdoctoral-administrators/how-quick-links/end-postdoctoral-appointments</a:t>
          </a:r>
          <a:endParaRPr lang="en-US" sz="1200" kern="1200" dirty="0">
            <a:solidFill>
              <a:srgbClr val="92D050"/>
            </a:solidFill>
          </a:endParaRPr>
        </a:p>
      </dsp:txBody>
      <dsp:txXfrm>
        <a:off x="13512" y="13721"/>
        <a:ext cx="9080400" cy="249765"/>
      </dsp:txXfrm>
    </dsp:sp>
  </dsp:spTree>
</dsp:drawing>
</file>

<file path=ppt/diagrams/drawing36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D76BF0-70F7-4710-ADCF-95742D3AE118}">
      <dsp:nvSpPr>
        <dsp:cNvPr id="0" name=""/>
        <dsp:cNvSpPr/>
      </dsp:nvSpPr>
      <dsp:spPr>
        <a:xfrm>
          <a:off x="0" y="27431"/>
          <a:ext cx="9901881" cy="87782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Most Common Reasons Appointments End</a:t>
          </a:r>
          <a:endParaRPr lang="en-US" sz="2400" kern="1200" dirty="0"/>
        </a:p>
      </dsp:txBody>
      <dsp:txXfrm>
        <a:off x="42852" y="70283"/>
        <a:ext cx="9816177" cy="792121"/>
      </dsp:txXfrm>
    </dsp:sp>
  </dsp:spTree>
</dsp:drawing>
</file>

<file path=ppt/diagrams/drawing36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674E91-5780-4368-A4D5-A91BEDFA2A9D}">
      <dsp:nvSpPr>
        <dsp:cNvPr id="0" name=""/>
        <dsp:cNvSpPr/>
      </dsp:nvSpPr>
      <dsp:spPr>
        <a:xfrm>
          <a:off x="-4652612" y="-713267"/>
          <a:ext cx="5542044" cy="5542044"/>
        </a:xfrm>
        <a:prstGeom prst="blockArc">
          <a:avLst>
            <a:gd name="adj1" fmla="val 18900000"/>
            <a:gd name="adj2" fmla="val 2700000"/>
            <a:gd name="adj3" fmla="val 390"/>
          </a:avLst>
        </a:pr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61D2859-D6F3-4712-8032-98D465507AC3}">
      <dsp:nvSpPr>
        <dsp:cNvPr id="0" name=""/>
        <dsp:cNvSpPr/>
      </dsp:nvSpPr>
      <dsp:spPr>
        <a:xfrm>
          <a:off x="332092" y="216722"/>
          <a:ext cx="9571454" cy="433280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completes the appointment term at Stanford</a:t>
          </a:r>
        </a:p>
      </dsp:txBody>
      <dsp:txXfrm>
        <a:off x="332092" y="216722"/>
        <a:ext cx="9571454" cy="433280"/>
      </dsp:txXfrm>
    </dsp:sp>
    <dsp:sp modelId="{AB125D47-78C2-4311-9DC2-4D947E3478FA}">
      <dsp:nvSpPr>
        <dsp:cNvPr id="0" name=""/>
        <dsp:cNvSpPr/>
      </dsp:nvSpPr>
      <dsp:spPr>
        <a:xfrm>
          <a:off x="61291" y="162562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29C071C-CA79-463C-A0C2-84747FCB5429}">
      <dsp:nvSpPr>
        <dsp:cNvPr id="0" name=""/>
        <dsp:cNvSpPr/>
      </dsp:nvSpPr>
      <dsp:spPr>
        <a:xfrm>
          <a:off x="688495" y="866561"/>
          <a:ext cx="9215051" cy="433280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leaves early to take a position outside of Stanford</a:t>
          </a:r>
        </a:p>
      </dsp:txBody>
      <dsp:txXfrm>
        <a:off x="688495" y="866561"/>
        <a:ext cx="9215051" cy="433280"/>
      </dsp:txXfrm>
    </dsp:sp>
    <dsp:sp modelId="{AB03938E-D9B9-4559-889A-44FCC522F034}">
      <dsp:nvSpPr>
        <dsp:cNvPr id="0" name=""/>
        <dsp:cNvSpPr/>
      </dsp:nvSpPr>
      <dsp:spPr>
        <a:xfrm>
          <a:off x="417694" y="812401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B9243B5-C346-42B1-8052-1CD59E417223}">
      <dsp:nvSpPr>
        <dsp:cNvPr id="0" name=""/>
        <dsp:cNvSpPr/>
      </dsp:nvSpPr>
      <dsp:spPr>
        <a:xfrm>
          <a:off x="851469" y="1516400"/>
          <a:ext cx="9052077" cy="433280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takes a faculty or academic staff position at Stanford</a:t>
          </a:r>
        </a:p>
      </dsp:txBody>
      <dsp:txXfrm>
        <a:off x="851469" y="1516400"/>
        <a:ext cx="9052077" cy="433280"/>
      </dsp:txXfrm>
    </dsp:sp>
    <dsp:sp modelId="{8289E36E-CCE6-4E6F-BEAD-F6F12A2BF556}">
      <dsp:nvSpPr>
        <dsp:cNvPr id="0" name=""/>
        <dsp:cNvSpPr/>
      </dsp:nvSpPr>
      <dsp:spPr>
        <a:xfrm>
          <a:off x="580669" y="1462240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9EC742E-AE7E-467F-B76B-D65566CBA2DA}">
      <dsp:nvSpPr>
        <dsp:cNvPr id="0" name=""/>
        <dsp:cNvSpPr/>
      </dsp:nvSpPr>
      <dsp:spPr>
        <a:xfrm>
          <a:off x="851469" y="2165827"/>
          <a:ext cx="9052077" cy="433280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Postdoc transfers to another Stanford department </a:t>
          </a:r>
          <a:r>
            <a:rPr lang="en-US" sz="2000" i="1" kern="1200" dirty="0"/>
            <a:t>as a Postdoc</a:t>
          </a:r>
          <a:endParaRPr lang="en-US" sz="2000" kern="1200" dirty="0"/>
        </a:p>
      </dsp:txBody>
      <dsp:txXfrm>
        <a:off x="851469" y="2165827"/>
        <a:ext cx="9052077" cy="433280"/>
      </dsp:txXfrm>
    </dsp:sp>
    <dsp:sp modelId="{6CD13FFE-ACE2-4BB7-AE22-1B6E40ACE83D}">
      <dsp:nvSpPr>
        <dsp:cNvPr id="0" name=""/>
        <dsp:cNvSpPr/>
      </dsp:nvSpPr>
      <dsp:spPr>
        <a:xfrm>
          <a:off x="580669" y="2111667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0AB761C1-41EE-4DD6-8D41-B2FBD9149524}">
      <dsp:nvSpPr>
        <dsp:cNvPr id="0" name=""/>
        <dsp:cNvSpPr/>
      </dsp:nvSpPr>
      <dsp:spPr>
        <a:xfrm>
          <a:off x="688495" y="2757986"/>
          <a:ext cx="9215051" cy="548641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40640" rIns="40640" bIns="4064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PI/faculty sponsor ends appointment early for specified reason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i="1" kern="1200" dirty="0"/>
            <a:t>Requires Early Termination procedures (see next two slides)</a:t>
          </a:r>
          <a:endParaRPr lang="en-US" sz="1200" kern="1200" dirty="0"/>
        </a:p>
      </dsp:txBody>
      <dsp:txXfrm>
        <a:off x="688495" y="2757986"/>
        <a:ext cx="9215051" cy="548641"/>
      </dsp:txXfrm>
    </dsp:sp>
    <dsp:sp modelId="{4F088E10-0A55-475C-9FE0-70600834CA8A}">
      <dsp:nvSpPr>
        <dsp:cNvPr id="0" name=""/>
        <dsp:cNvSpPr/>
      </dsp:nvSpPr>
      <dsp:spPr>
        <a:xfrm>
          <a:off x="417694" y="2761506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9D09B7E-503F-4B4C-995C-BB1B9F651B6A}">
      <dsp:nvSpPr>
        <dsp:cNvPr id="0" name=""/>
        <dsp:cNvSpPr/>
      </dsp:nvSpPr>
      <dsp:spPr>
        <a:xfrm>
          <a:off x="332092" y="3465505"/>
          <a:ext cx="9571454" cy="433280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3917" tIns="30480" rIns="30480" bIns="3048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https://postdocs.stanford.edu/postdoctoral-administrators/how-quick-links/end-postdoctoral-appointments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332092" y="3465505"/>
        <a:ext cx="9571454" cy="433280"/>
      </dsp:txXfrm>
    </dsp:sp>
    <dsp:sp modelId="{93C55ECE-1136-4A41-AEF9-522A16D16F7E}">
      <dsp:nvSpPr>
        <dsp:cNvPr id="0" name=""/>
        <dsp:cNvSpPr/>
      </dsp:nvSpPr>
      <dsp:spPr>
        <a:xfrm>
          <a:off x="61291" y="3411345"/>
          <a:ext cx="541600" cy="54160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36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4CB9CD7-2AAC-4065-8BF9-51DF9FBFAA03}">
      <dsp:nvSpPr>
        <dsp:cNvPr id="0" name=""/>
        <dsp:cNvSpPr/>
      </dsp:nvSpPr>
      <dsp:spPr>
        <a:xfrm>
          <a:off x="0" y="352"/>
          <a:ext cx="10042711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Early Termination by Faculty Sponsor</a:t>
          </a:r>
          <a:endParaRPr lang="en-US" sz="2400" kern="1200" dirty="0"/>
        </a:p>
      </dsp:txBody>
      <dsp:txXfrm>
        <a:off x="44603" y="44955"/>
        <a:ext cx="9953505" cy="824490"/>
      </dsp:txXfrm>
    </dsp:sp>
  </dsp:spTree>
</dsp:drawing>
</file>

<file path=ppt/diagrams/drawing36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7914045-D441-46B7-8A33-9032AC904AD7}">
      <dsp:nvSpPr>
        <dsp:cNvPr id="0" name=""/>
        <dsp:cNvSpPr/>
      </dsp:nvSpPr>
      <dsp:spPr>
        <a:xfrm>
          <a:off x="0" y="3892776"/>
          <a:ext cx="10042712" cy="365758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https://postdocs.stanford.edu/postdoctoral-administrators/how-quick-links/early-termination-appointing-department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0" y="3892776"/>
        <a:ext cx="10042712" cy="365758"/>
      </dsp:txXfrm>
    </dsp:sp>
    <dsp:sp modelId="{D0838638-8A1F-4B16-A2A2-939E8E2F396F}">
      <dsp:nvSpPr>
        <dsp:cNvPr id="0" name=""/>
        <dsp:cNvSpPr/>
      </dsp:nvSpPr>
      <dsp:spPr>
        <a:xfrm rot="10800000">
          <a:off x="0" y="3123061"/>
          <a:ext cx="10042712" cy="777295"/>
        </a:xfrm>
        <a:prstGeom prst="upArrowCallou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If the Postdoc has a visa, Postdoc Admin must notify Bechtel I-Center</a:t>
          </a:r>
        </a:p>
      </dsp:txBody>
      <dsp:txXfrm rot="10800000">
        <a:off x="0" y="3123061"/>
        <a:ext cx="10042712" cy="505063"/>
      </dsp:txXfrm>
    </dsp:sp>
    <dsp:sp modelId="{7A42309A-DF77-4CD9-8DBA-47BC860CC7CC}">
      <dsp:nvSpPr>
        <dsp:cNvPr id="0" name=""/>
        <dsp:cNvSpPr/>
      </dsp:nvSpPr>
      <dsp:spPr>
        <a:xfrm rot="10800000">
          <a:off x="0" y="2353346"/>
          <a:ext cx="10042712" cy="777295"/>
        </a:xfrm>
        <a:prstGeom prst="upArrowCallou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Written notice of early termination must be given to Postdoc 30-60 days prior to the early end date</a:t>
          </a:r>
        </a:p>
      </dsp:txBody>
      <dsp:txXfrm rot="-10800000">
        <a:off x="0" y="2353346"/>
        <a:ext cx="10042712" cy="272830"/>
      </dsp:txXfrm>
    </dsp:sp>
    <dsp:sp modelId="{B8AF0427-891E-431B-8616-4F7F03B51F11}">
      <dsp:nvSpPr>
        <dsp:cNvPr id="0" name=""/>
        <dsp:cNvSpPr/>
      </dsp:nvSpPr>
      <dsp:spPr>
        <a:xfrm>
          <a:off x="0" y="2626177"/>
          <a:ext cx="10042712" cy="232411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90 days in cases of loss of funding</a:t>
          </a:r>
        </a:p>
      </dsp:txBody>
      <dsp:txXfrm>
        <a:off x="0" y="2626177"/>
        <a:ext cx="10042712" cy="232411"/>
      </dsp:txXfrm>
    </dsp:sp>
    <dsp:sp modelId="{F4378DD6-3281-4960-902F-968F688B7998}">
      <dsp:nvSpPr>
        <dsp:cNvPr id="0" name=""/>
        <dsp:cNvSpPr/>
      </dsp:nvSpPr>
      <dsp:spPr>
        <a:xfrm rot="10800000">
          <a:off x="0" y="1583632"/>
          <a:ext cx="10042712" cy="777295"/>
        </a:xfrm>
        <a:prstGeom prst="upArrowCallou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Permitted reasons for early termination noted in the postdoc offer letter:</a:t>
          </a:r>
        </a:p>
      </dsp:txBody>
      <dsp:txXfrm rot="-10800000">
        <a:off x="0" y="1583632"/>
        <a:ext cx="10042712" cy="272830"/>
      </dsp:txXfrm>
    </dsp:sp>
    <dsp:sp modelId="{FC6ACD85-E83D-453D-BCA9-D098066078DB}">
      <dsp:nvSpPr>
        <dsp:cNvPr id="0" name=""/>
        <dsp:cNvSpPr/>
      </dsp:nvSpPr>
      <dsp:spPr>
        <a:xfrm>
          <a:off x="4903" y="1856462"/>
          <a:ext cx="3344301" cy="232411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5"/>
              </a:solidFill>
            </a:rPr>
            <a:t>Loss of funding</a:t>
          </a:r>
        </a:p>
      </dsp:txBody>
      <dsp:txXfrm>
        <a:off x="4903" y="1856462"/>
        <a:ext cx="3344301" cy="232411"/>
      </dsp:txXfrm>
    </dsp:sp>
    <dsp:sp modelId="{457017DE-A70B-495E-8383-993B46DB677A}">
      <dsp:nvSpPr>
        <dsp:cNvPr id="0" name=""/>
        <dsp:cNvSpPr/>
      </dsp:nvSpPr>
      <dsp:spPr>
        <a:xfrm>
          <a:off x="3349205" y="1856462"/>
          <a:ext cx="3344301" cy="232411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5"/>
              </a:solidFill>
            </a:rPr>
            <a:t>Change in programmatic need</a:t>
          </a:r>
        </a:p>
      </dsp:txBody>
      <dsp:txXfrm>
        <a:off x="3349205" y="1856462"/>
        <a:ext cx="3344301" cy="232411"/>
      </dsp:txXfrm>
    </dsp:sp>
    <dsp:sp modelId="{9215DAD2-5E08-42C8-B2A9-7B5F0FFF5D9C}">
      <dsp:nvSpPr>
        <dsp:cNvPr id="0" name=""/>
        <dsp:cNvSpPr/>
      </dsp:nvSpPr>
      <dsp:spPr>
        <a:xfrm>
          <a:off x="6693506" y="1856462"/>
          <a:ext cx="3344301" cy="232411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5344" tIns="15240" rIns="85344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i="1" kern="1200" dirty="0">
              <a:solidFill>
                <a:schemeClr val="accent5"/>
              </a:solidFill>
            </a:rPr>
            <a:t>Documented </a:t>
          </a:r>
          <a:r>
            <a:rPr lang="en-US" sz="1200" b="1" kern="1200" dirty="0">
              <a:solidFill>
                <a:schemeClr val="accent5"/>
              </a:solidFill>
            </a:rPr>
            <a:t>unsatisfactory postdoc performance</a:t>
          </a:r>
        </a:p>
      </dsp:txBody>
      <dsp:txXfrm>
        <a:off x="6693506" y="1856462"/>
        <a:ext cx="3344301" cy="232411"/>
      </dsp:txXfrm>
    </dsp:sp>
    <dsp:sp modelId="{D5CC4664-E01C-4626-B125-45C44055F1EF}">
      <dsp:nvSpPr>
        <dsp:cNvPr id="0" name=""/>
        <dsp:cNvSpPr/>
      </dsp:nvSpPr>
      <dsp:spPr>
        <a:xfrm rot="10800000">
          <a:off x="0" y="813917"/>
          <a:ext cx="10042712" cy="777295"/>
        </a:xfrm>
        <a:prstGeom prst="upArrowCallou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The faculty sponsor must contact the Associate Dean of Postdoctoral Affairs when there is potential of an early termination action</a:t>
          </a:r>
        </a:p>
      </dsp:txBody>
      <dsp:txXfrm rot="10800000">
        <a:off x="0" y="813917"/>
        <a:ext cx="10042712" cy="505063"/>
      </dsp:txXfrm>
    </dsp:sp>
    <dsp:sp modelId="{F3BE947E-8790-45B9-B14F-752343B8F8FE}">
      <dsp:nvSpPr>
        <dsp:cNvPr id="0" name=""/>
        <dsp:cNvSpPr/>
      </dsp:nvSpPr>
      <dsp:spPr>
        <a:xfrm rot="10800000">
          <a:off x="0" y="915"/>
          <a:ext cx="10042712" cy="820583"/>
        </a:xfrm>
        <a:prstGeom prst="upArrowCallou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“Early Termination” process applies ONLY when </a:t>
          </a:r>
          <a:r>
            <a:rPr lang="en-US" sz="2000" b="1" kern="1200" dirty="0"/>
            <a:t>initiated by the faculty sponsor</a:t>
          </a:r>
          <a:endParaRPr lang="en-US" sz="2000" kern="1200" dirty="0"/>
        </a:p>
      </dsp:txBody>
      <dsp:txXfrm rot="10800000">
        <a:off x="0" y="915"/>
        <a:ext cx="10042712" cy="533190"/>
      </dsp:txXfrm>
    </dsp:sp>
  </dsp:spTree>
</dsp:drawing>
</file>

<file path=ppt/diagrams/drawing36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490FEE-B5E1-4F4B-94CC-380D22BDDC94}">
      <dsp:nvSpPr>
        <dsp:cNvPr id="0" name=""/>
        <dsp:cNvSpPr/>
      </dsp:nvSpPr>
      <dsp:spPr>
        <a:xfrm>
          <a:off x="0" y="857"/>
          <a:ext cx="9934832" cy="87696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baseline="0" dirty="0"/>
            <a:t>Policy:</a:t>
          </a:r>
          <a:br>
            <a:rPr lang="en-US" sz="2400" kern="1200" baseline="0" dirty="0"/>
          </a:br>
          <a:r>
            <a:rPr lang="en-US" sz="2000" kern="1200" baseline="0" dirty="0"/>
            <a:t>Early Termination Due to Unsatisfactory Performance</a:t>
          </a:r>
          <a:endParaRPr lang="en-US" sz="2000" kern="1200" dirty="0"/>
        </a:p>
      </dsp:txBody>
      <dsp:txXfrm>
        <a:off x="42810" y="43667"/>
        <a:ext cx="9849212" cy="791346"/>
      </dsp:txXfrm>
    </dsp:sp>
  </dsp:spTree>
</dsp:drawing>
</file>

<file path=ppt/diagrams/drawing36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02994C-CA57-481B-B789-6F3CE6817EF9}">
      <dsp:nvSpPr>
        <dsp:cNvPr id="0" name=""/>
        <dsp:cNvSpPr/>
      </dsp:nvSpPr>
      <dsp:spPr>
        <a:xfrm>
          <a:off x="9120" y="68771"/>
          <a:ext cx="8444607" cy="155448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Must follow a process by which</a:t>
          </a:r>
          <a:endParaRPr lang="en-US" sz="20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Progress discussions and written evaluation by the faculty sponsor are made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Clear articulation (preferably written) of the specific steps to remedy deficiencies, including the possibility of early termination if deficiencies remain by a specific date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Process occurs over weeks or months, in advance of the early termination action</a:t>
          </a:r>
        </a:p>
      </dsp:txBody>
      <dsp:txXfrm>
        <a:off x="54649" y="114300"/>
        <a:ext cx="7083709" cy="1463422"/>
      </dsp:txXfrm>
    </dsp:sp>
    <dsp:sp modelId="{C081FFD0-0BB9-4411-A88C-32A302A73EAC}">
      <dsp:nvSpPr>
        <dsp:cNvPr id="0" name=""/>
        <dsp:cNvSpPr/>
      </dsp:nvSpPr>
      <dsp:spPr>
        <a:xfrm>
          <a:off x="654501" y="1995594"/>
          <a:ext cx="8444607" cy="124433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2790486"/>
                <a:satOff val="-15286"/>
                <a:lumOff val="4706"/>
                <a:alphaOff val="0"/>
                <a:shade val="85000"/>
                <a:satMod val="130000"/>
              </a:schemeClr>
            </a:gs>
            <a:gs pos="34000">
              <a:schemeClr val="accent3">
                <a:hueOff val="-2790486"/>
                <a:satOff val="-15286"/>
                <a:lumOff val="4706"/>
                <a:alphaOff val="0"/>
                <a:shade val="87000"/>
                <a:satMod val="125000"/>
              </a:schemeClr>
            </a:gs>
            <a:gs pos="70000">
              <a:schemeClr val="accent3">
                <a:hueOff val="-2790486"/>
                <a:satOff val="-15286"/>
                <a:lumOff val="470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2790486"/>
                <a:satOff val="-15286"/>
                <a:lumOff val="470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The Early Termination Notice to Postdoc must follow the standard template on the OPA website </a:t>
          </a:r>
        </a:p>
        <a:p>
          <a:pPr marL="114300" lvl="1" indent="-114300" algn="ctr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https://postdocs.stanford.edu/sites/default/files/samplenoticeearlytermination.docx</a:t>
          </a:r>
          <a:endParaRPr lang="en-US" sz="1400" b="1" kern="1200" dirty="0">
            <a:solidFill>
              <a:srgbClr val="92D050"/>
            </a:solidFill>
          </a:endParaRPr>
        </a:p>
      </dsp:txBody>
      <dsp:txXfrm>
        <a:off x="690946" y="2032039"/>
        <a:ext cx="6817789" cy="1171441"/>
      </dsp:txXfrm>
    </dsp:sp>
    <dsp:sp modelId="{C9CA9511-9EA0-4565-979A-379C62BC3BF3}">
      <dsp:nvSpPr>
        <dsp:cNvPr id="0" name=""/>
        <dsp:cNvSpPr/>
      </dsp:nvSpPr>
      <dsp:spPr>
        <a:xfrm>
          <a:off x="1613769" y="3507686"/>
          <a:ext cx="8229607" cy="64008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https://postdocs.stanford.edu/postdoctoral-administrators/how-quick-links/early-termination-appointing-department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1632516" y="3526433"/>
        <a:ext cx="6677748" cy="602589"/>
      </dsp:txXfrm>
    </dsp:sp>
    <dsp:sp modelId="{83C39E19-0468-4DCC-AE0F-D2334838042E}">
      <dsp:nvSpPr>
        <dsp:cNvPr id="0" name=""/>
        <dsp:cNvSpPr/>
      </dsp:nvSpPr>
      <dsp:spPr>
        <a:xfrm>
          <a:off x="7608357" y="1304620"/>
          <a:ext cx="808815" cy="808815"/>
        </a:xfrm>
        <a:prstGeom prst="downArrow">
          <a:avLst>
            <a:gd name="adj1" fmla="val 55000"/>
            <a:gd name="adj2" fmla="val 45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600" kern="1200"/>
        </a:p>
      </dsp:txBody>
      <dsp:txXfrm>
        <a:off x="7790340" y="1304620"/>
        <a:ext cx="444849" cy="608633"/>
      </dsp:txXfrm>
    </dsp:sp>
    <dsp:sp modelId="{C27183FC-E6EB-4322-88DF-68242CC3149A}">
      <dsp:nvSpPr>
        <dsp:cNvPr id="0" name=""/>
        <dsp:cNvSpPr/>
      </dsp:nvSpPr>
      <dsp:spPr>
        <a:xfrm>
          <a:off x="8276850" y="2757192"/>
          <a:ext cx="808815" cy="808815"/>
        </a:xfrm>
        <a:prstGeom prst="downArrow">
          <a:avLst>
            <a:gd name="adj1" fmla="val 55000"/>
            <a:gd name="adj2" fmla="val 45000"/>
          </a:avLst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3600" kern="1200"/>
        </a:p>
      </dsp:txBody>
      <dsp:txXfrm>
        <a:off x="8458833" y="2757192"/>
        <a:ext cx="444849" cy="608633"/>
      </dsp:txXfrm>
    </dsp:sp>
  </dsp:spTree>
</dsp:drawing>
</file>

<file path=ppt/diagrams/drawing36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4915E34-CEB1-435A-91A9-A07F91E0E64A}">
      <dsp:nvSpPr>
        <dsp:cNvPr id="0" name=""/>
        <dsp:cNvSpPr/>
      </dsp:nvSpPr>
      <dsp:spPr>
        <a:xfrm>
          <a:off x="0" y="534"/>
          <a:ext cx="10001521" cy="87898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EARLY Appointment End for International Scholars</a:t>
          </a:r>
          <a:endParaRPr lang="en-US" sz="2400" kern="1200" dirty="0"/>
        </a:p>
      </dsp:txBody>
      <dsp:txXfrm>
        <a:off x="42909" y="43443"/>
        <a:ext cx="9915703" cy="793167"/>
      </dsp:txXfrm>
    </dsp:sp>
  </dsp:spTree>
</dsp:drawing>
</file>

<file path=ppt/diagrams/drawing36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37F6529-B13A-4A56-B496-D9E2B4E59674}">
      <dsp:nvSpPr>
        <dsp:cNvPr id="0" name=""/>
        <dsp:cNvSpPr/>
      </dsp:nvSpPr>
      <dsp:spPr>
        <a:xfrm>
          <a:off x="1836705" y="536108"/>
          <a:ext cx="1165704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45AA0F7-96EE-48F7-8652-DFB264104135}">
      <dsp:nvSpPr>
        <dsp:cNvPr id="0" name=""/>
        <dsp:cNvSpPr/>
      </dsp:nvSpPr>
      <dsp:spPr>
        <a:xfrm>
          <a:off x="2902492" y="400170"/>
          <a:ext cx="153206" cy="286603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873" tIns="165100" rIns="52873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3"/>
              </a:solidFill>
            </a:rPr>
            <a:t>Bechtel International Center is under regulatory requirement to provide notice to the State Department when a postdoctoral appointment ends 30 days or more before the DS-2019 expiration date</a:t>
          </a:r>
        </a:p>
      </dsp:txBody>
      <dsp:txXfrm>
        <a:off x="244512" y="1723583"/>
        <a:ext cx="2851326" cy="2349612"/>
      </dsp:txXfrm>
    </dsp:sp>
    <dsp:sp modelId="{CC99016D-03C2-480D-87F8-C64DB1B25CF4}">
      <dsp:nvSpPr>
        <dsp:cNvPr id="0" name=""/>
        <dsp:cNvSpPr/>
      </dsp:nvSpPr>
      <dsp:spPr>
        <a:xfrm>
          <a:off x="1186406" y="52374"/>
          <a:ext cx="967538" cy="967538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546" tIns="37546" rIns="37546" bIns="37546" numCol="1" spcCol="1270" anchor="ctr" anchorCtr="0">
          <a:noAutofit/>
        </a:bodyPr>
        <a:lstStyle/>
        <a:p>
          <a:pPr marL="0" lvl="0" indent="0" algn="ctr" defTabSz="1911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300" kern="1200"/>
            <a:t>1</a:t>
          </a:r>
        </a:p>
      </dsp:txBody>
      <dsp:txXfrm>
        <a:off x="1328099" y="194067"/>
        <a:ext cx="684152" cy="684152"/>
      </dsp:txXfrm>
    </dsp:sp>
    <dsp:sp modelId="{D170436B-8EF8-4BCC-9A07-AD095E639276}">
      <dsp:nvSpPr>
        <dsp:cNvPr id="0" name=""/>
        <dsp:cNvSpPr/>
      </dsp:nvSpPr>
      <dsp:spPr>
        <a:xfrm>
          <a:off x="1670139" y="1091623"/>
          <a:ext cx="72" cy="557285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91D18BC-E667-4943-A4CA-A64634752999}">
      <dsp:nvSpPr>
        <dsp:cNvPr id="0" name=""/>
        <dsp:cNvSpPr/>
      </dsp:nvSpPr>
      <dsp:spPr>
        <a:xfrm>
          <a:off x="171412" y="1650483"/>
          <a:ext cx="2997526" cy="24958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2873" tIns="165100" rIns="52873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3"/>
              </a:solidFill>
            </a:rPr>
            <a:t>Bechtel International Center is under regulatory requirement to provide notice to the State Department when a postdoctoral appointment ends 30 days or more before the DS-2019 expiration date</a:t>
          </a:r>
        </a:p>
      </dsp:txBody>
      <dsp:txXfrm>
        <a:off x="244512" y="1723583"/>
        <a:ext cx="2851326" cy="2349612"/>
      </dsp:txXfrm>
    </dsp:sp>
    <dsp:sp modelId="{A2C26A46-C039-4FAA-B293-34F1C3DB0A73}">
      <dsp:nvSpPr>
        <dsp:cNvPr id="0" name=""/>
        <dsp:cNvSpPr/>
      </dsp:nvSpPr>
      <dsp:spPr>
        <a:xfrm>
          <a:off x="3335468" y="535338"/>
          <a:ext cx="2997526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F4E4602-A4A3-4B36-A05E-7E8BEC286477}">
      <dsp:nvSpPr>
        <dsp:cNvPr id="0" name=""/>
        <dsp:cNvSpPr/>
      </dsp:nvSpPr>
      <dsp:spPr>
        <a:xfrm>
          <a:off x="6233076" y="399400"/>
          <a:ext cx="153206" cy="287305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873" tIns="165100" rIns="52873" bIns="16510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Postdoc admin must notify Bechtel International Center when:</a:t>
          </a:r>
          <a:endParaRPr lang="en-US" sz="1200" kern="1200" dirty="0">
            <a:solidFill>
              <a:schemeClr val="accent3"/>
            </a:solidFill>
          </a:endParaRP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J-1 Scholar appointment ends 30 days or more before the DS-2019 expires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Admin must submit a Shorten J-1 Program Request web form to Bechtel I-Center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H-1B appointment ends 30 days or more before the visa expires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Admins must follow the specific </a:t>
          </a:r>
          <a:r>
            <a:rPr lang="en-US" sz="1100" b="1" kern="1200" dirty="0">
              <a:hlinkClick xmlns:r="http://schemas.openxmlformats.org/officeDocument/2006/relationships" r:id="rId1"/>
            </a:rPr>
            <a:t>requirements for H1B holders</a:t>
          </a:r>
          <a:endParaRPr lang="en-US" sz="1100" b="1" kern="1200" dirty="0"/>
        </a:p>
      </dsp:txBody>
      <dsp:txXfrm>
        <a:off x="3575097" y="1723583"/>
        <a:ext cx="2851326" cy="2349612"/>
      </dsp:txXfrm>
    </dsp:sp>
    <dsp:sp modelId="{F30CD5B2-A436-4B21-9ACB-7363DA7403E8}">
      <dsp:nvSpPr>
        <dsp:cNvPr id="0" name=""/>
        <dsp:cNvSpPr/>
      </dsp:nvSpPr>
      <dsp:spPr>
        <a:xfrm>
          <a:off x="4516991" y="51604"/>
          <a:ext cx="967538" cy="967538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546" tIns="37546" rIns="37546" bIns="37546" numCol="1" spcCol="1270" anchor="ctr" anchorCtr="0">
          <a:noAutofit/>
        </a:bodyPr>
        <a:lstStyle/>
        <a:p>
          <a:pPr marL="0" lvl="0" indent="0" algn="ctr" defTabSz="1911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300" kern="1200"/>
            <a:t>2</a:t>
          </a:r>
        </a:p>
      </dsp:txBody>
      <dsp:txXfrm>
        <a:off x="4658684" y="193297"/>
        <a:ext cx="684152" cy="684152"/>
      </dsp:txXfrm>
    </dsp:sp>
    <dsp:sp modelId="{0D67AD9E-0DCD-480D-859B-97C0D55C7F72}">
      <dsp:nvSpPr>
        <dsp:cNvPr id="0" name=""/>
        <dsp:cNvSpPr/>
      </dsp:nvSpPr>
      <dsp:spPr>
        <a:xfrm>
          <a:off x="5000724" y="1091028"/>
          <a:ext cx="72" cy="558649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833F2C0-4173-47FB-92A7-219C1A016FBB}">
      <dsp:nvSpPr>
        <dsp:cNvPr id="0" name=""/>
        <dsp:cNvSpPr/>
      </dsp:nvSpPr>
      <dsp:spPr>
        <a:xfrm>
          <a:off x="3501997" y="1650483"/>
          <a:ext cx="2997526" cy="24958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2873" tIns="165100" rIns="52873" bIns="16510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Postdoc admin must notify Bechtel International Center when:</a:t>
          </a:r>
          <a:endParaRPr lang="en-US" sz="1200" kern="1200" dirty="0">
            <a:solidFill>
              <a:schemeClr val="accent3"/>
            </a:solidFill>
          </a:endParaRP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J-1 Scholar appointment ends 30 days or more before the DS-2019 expires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Admin must submit a Shorten J-1 Program Request web form to Bechtel I-Center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H-1B appointment ends 30 days or more before the visa expires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Admins must follow the specific </a:t>
          </a:r>
          <a:r>
            <a:rPr lang="en-US" sz="1100" b="1" kern="1200" dirty="0">
              <a:hlinkClick xmlns:r="http://schemas.openxmlformats.org/officeDocument/2006/relationships" r:id="rId1"/>
            </a:rPr>
            <a:t>requirements for H1B holders</a:t>
          </a:r>
          <a:endParaRPr lang="en-US" sz="1100" b="1" kern="1200" dirty="0"/>
        </a:p>
      </dsp:txBody>
      <dsp:txXfrm>
        <a:off x="3575097" y="1723583"/>
        <a:ext cx="2851326" cy="2349612"/>
      </dsp:txXfrm>
    </dsp:sp>
    <dsp:sp modelId="{0F5485DE-412F-48FF-864F-D53A895BAE4B}">
      <dsp:nvSpPr>
        <dsp:cNvPr id="0" name=""/>
        <dsp:cNvSpPr/>
      </dsp:nvSpPr>
      <dsp:spPr>
        <a:xfrm>
          <a:off x="6666052" y="534533"/>
          <a:ext cx="1665292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D8EB1C4-6F49-4E7D-98B4-8EDAD4BC72B4}">
      <dsp:nvSpPr>
        <dsp:cNvPr id="0" name=""/>
        <dsp:cNvSpPr/>
      </dsp:nvSpPr>
      <dsp:spPr>
        <a:xfrm>
          <a:off x="7847575" y="50799"/>
          <a:ext cx="967538" cy="967538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7546" tIns="37546" rIns="37546" bIns="37546" numCol="1" spcCol="1270" anchor="ctr" anchorCtr="0">
          <a:noAutofit/>
        </a:bodyPr>
        <a:lstStyle/>
        <a:p>
          <a:pPr marL="0" lvl="0" indent="0" algn="ctr" defTabSz="1911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300" kern="1200"/>
            <a:t>3</a:t>
          </a:r>
        </a:p>
      </dsp:txBody>
      <dsp:txXfrm>
        <a:off x="7989268" y="192492"/>
        <a:ext cx="684152" cy="684152"/>
      </dsp:txXfrm>
    </dsp:sp>
    <dsp:sp modelId="{633D00B4-036C-4124-BE09-9AAE71D1515B}">
      <dsp:nvSpPr>
        <dsp:cNvPr id="0" name=""/>
        <dsp:cNvSpPr/>
      </dsp:nvSpPr>
      <dsp:spPr>
        <a:xfrm>
          <a:off x="8331309" y="1090293"/>
          <a:ext cx="72" cy="559187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B33001E2-CF2A-456D-8DFC-BC451D0E5A0B}">
      <dsp:nvSpPr>
        <dsp:cNvPr id="0" name=""/>
        <dsp:cNvSpPr/>
      </dsp:nvSpPr>
      <dsp:spPr>
        <a:xfrm>
          <a:off x="6832582" y="1649480"/>
          <a:ext cx="2997526" cy="249581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2873" tIns="165100" rIns="52873" bIns="16510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hlinkClick xmlns:r="http://schemas.openxmlformats.org/officeDocument/2006/relationships" r:id="rId2"/>
            </a:rPr>
            <a:t>https://postdocs.stanford.edu/postdoctoral-administrators/how-quick-links/early-termination-appointing-department</a:t>
          </a:r>
          <a:endParaRPr lang="en-US" sz="1100" b="1" kern="1200" dirty="0"/>
        </a:p>
      </dsp:txBody>
      <dsp:txXfrm>
        <a:off x="6905682" y="1722580"/>
        <a:ext cx="2851326" cy="2349612"/>
      </dsp:txXfrm>
    </dsp:sp>
  </dsp:spTree>
</dsp:drawing>
</file>

<file path=ppt/diagrams/drawing36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2AF4872-8A1D-4539-9029-1A81A8DBE746}">
      <dsp:nvSpPr>
        <dsp:cNvPr id="0" name=""/>
        <dsp:cNvSpPr/>
      </dsp:nvSpPr>
      <dsp:spPr>
        <a:xfrm>
          <a:off x="0" y="446"/>
          <a:ext cx="9827741" cy="91350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 </a:t>
          </a:r>
          <a:br>
            <a:rPr lang="en-US" sz="2300" kern="1200" baseline="0" dirty="0"/>
          </a:br>
          <a:r>
            <a:rPr lang="en-US" sz="2400" kern="1200" baseline="0" dirty="0"/>
            <a:t>Department Transfer or Transition to Other Roles</a:t>
          </a:r>
          <a:endParaRPr lang="en-US" sz="2400" kern="1200" dirty="0"/>
        </a:p>
      </dsp:txBody>
      <dsp:txXfrm>
        <a:off x="44594" y="45040"/>
        <a:ext cx="9738553" cy="824319"/>
      </dsp:txXfrm>
    </dsp:sp>
  </dsp:spTree>
</dsp:drawing>
</file>

<file path=ppt/diagrams/drawing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52F3DD6-4BAB-4E0C-A4BC-DF7A1D86E3BF}">
      <dsp:nvSpPr>
        <dsp:cNvPr id="0" name=""/>
        <dsp:cNvSpPr/>
      </dsp:nvSpPr>
      <dsp:spPr>
        <a:xfrm>
          <a:off x="0" y="56885"/>
          <a:ext cx="10016729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Who Can Sponsor a Postdoctoral Appointment?</a:t>
          </a:r>
          <a:endParaRPr lang="en-US" sz="2400" kern="1200" dirty="0"/>
        </a:p>
      </dsp:txBody>
      <dsp:txXfrm>
        <a:off x="42307" y="99192"/>
        <a:ext cx="9932115" cy="782044"/>
      </dsp:txXfrm>
    </dsp:sp>
  </dsp:spTree>
</dsp:drawing>
</file>

<file path=ppt/diagrams/drawing37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47D7AE8-D3C4-40E9-9EC3-902E82CB4F75}">
      <dsp:nvSpPr>
        <dsp:cNvPr id="0" name=""/>
        <dsp:cNvSpPr/>
      </dsp:nvSpPr>
      <dsp:spPr>
        <a:xfrm>
          <a:off x="3071" y="293717"/>
          <a:ext cx="2994389" cy="115529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hlinkClick xmlns:r="http://schemas.openxmlformats.org/officeDocument/2006/relationships" r:id="rId1"/>
            </a:rPr>
            <a:t>Department Transfer</a:t>
          </a:r>
          <a:r>
            <a:rPr lang="en-US" sz="1800" b="1" kern="1200" dirty="0"/>
            <a:t> of Postdoc Appointment </a:t>
          </a:r>
          <a:r>
            <a:rPr lang="en-US" sz="1800" kern="1200" dirty="0"/>
            <a:t>to another Stanford department</a:t>
          </a:r>
        </a:p>
      </dsp:txBody>
      <dsp:txXfrm>
        <a:off x="3071" y="293717"/>
        <a:ext cx="2994389" cy="1155296"/>
      </dsp:txXfrm>
    </dsp:sp>
    <dsp:sp modelId="{62D5CC0F-B10A-47BA-9CF5-8D4D4761CB53}">
      <dsp:nvSpPr>
        <dsp:cNvPr id="0" name=""/>
        <dsp:cNvSpPr/>
      </dsp:nvSpPr>
      <dsp:spPr>
        <a:xfrm>
          <a:off x="3071" y="1449014"/>
          <a:ext cx="2994389" cy="2272859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Terminating and Appointing departments must work together to ensure Termination form is submitted and approved in advance of the new appointment Recommendation form</a:t>
          </a:r>
        </a:p>
      </dsp:txBody>
      <dsp:txXfrm>
        <a:off x="3071" y="1449014"/>
        <a:ext cx="2994389" cy="2272859"/>
      </dsp:txXfrm>
    </dsp:sp>
    <dsp:sp modelId="{C00CA597-CDAC-4709-984E-9B7425D5534F}">
      <dsp:nvSpPr>
        <dsp:cNvPr id="0" name=""/>
        <dsp:cNvSpPr/>
      </dsp:nvSpPr>
      <dsp:spPr>
        <a:xfrm>
          <a:off x="3416675" y="293717"/>
          <a:ext cx="2994389" cy="115529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/>
            <a:t>Postdoc Transition to Faculty Appointment</a:t>
          </a:r>
          <a:endParaRPr lang="en-US" sz="1800" kern="1200"/>
        </a:p>
      </dsp:txBody>
      <dsp:txXfrm>
        <a:off x="3416675" y="293717"/>
        <a:ext cx="2994389" cy="1155296"/>
      </dsp:txXfrm>
    </dsp:sp>
    <dsp:sp modelId="{4590BD3D-B693-407C-9A13-7EF628B3A248}">
      <dsp:nvSpPr>
        <dsp:cNvPr id="0" name=""/>
        <dsp:cNvSpPr/>
      </dsp:nvSpPr>
      <dsp:spPr>
        <a:xfrm>
          <a:off x="3416675" y="1449014"/>
          <a:ext cx="2994389" cy="2272859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Work with your department’s Faculty Affairs Office</a:t>
          </a:r>
        </a:p>
      </dsp:txBody>
      <dsp:txXfrm>
        <a:off x="3416675" y="1449014"/>
        <a:ext cx="2994389" cy="2272859"/>
      </dsp:txXfrm>
    </dsp:sp>
    <dsp:sp modelId="{0CD8FB4F-4425-4662-847B-23BF17979C53}">
      <dsp:nvSpPr>
        <dsp:cNvPr id="0" name=""/>
        <dsp:cNvSpPr/>
      </dsp:nvSpPr>
      <dsp:spPr>
        <a:xfrm>
          <a:off x="6830279" y="293717"/>
          <a:ext cx="2994389" cy="1155296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016" tIns="73152" rIns="128016" bIns="73152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/>
            <a:t>Postdoc Transition to Academic Staff – Researcher</a:t>
          </a:r>
          <a:endParaRPr lang="en-US" sz="1800" kern="1200"/>
        </a:p>
      </dsp:txBody>
      <dsp:txXfrm>
        <a:off x="6830279" y="293717"/>
        <a:ext cx="2994389" cy="1155296"/>
      </dsp:txXfrm>
    </dsp:sp>
    <dsp:sp modelId="{EB33F82C-6A5C-4312-964A-21171D96DB45}">
      <dsp:nvSpPr>
        <dsp:cNvPr id="0" name=""/>
        <dsp:cNvSpPr/>
      </dsp:nvSpPr>
      <dsp:spPr>
        <a:xfrm>
          <a:off x="6830279" y="1449014"/>
          <a:ext cx="2994389" cy="2272859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6012" tIns="96012" rIns="128016" bIns="144018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Work with your department’s Human Resources Office</a:t>
          </a:r>
        </a:p>
      </dsp:txBody>
      <dsp:txXfrm>
        <a:off x="6830279" y="1449014"/>
        <a:ext cx="2994389" cy="2272859"/>
      </dsp:txXfrm>
    </dsp:sp>
  </dsp:spTree>
</dsp:drawing>
</file>

<file path=ppt/diagrams/drawing37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2AF82B-2361-4999-8C1D-DE59FC61D06D}">
      <dsp:nvSpPr>
        <dsp:cNvPr id="0" name=""/>
        <dsp:cNvSpPr/>
      </dsp:nvSpPr>
      <dsp:spPr>
        <a:xfrm>
          <a:off x="0" y="23313"/>
          <a:ext cx="10009759" cy="87279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300" kern="1200" baseline="0" dirty="0"/>
          </a:br>
          <a:r>
            <a:rPr lang="en-US" sz="2400" kern="1200" baseline="0" dirty="0"/>
            <a:t>Terminate Appointment</a:t>
          </a:r>
          <a:endParaRPr lang="en-US" sz="2400" kern="1200" dirty="0"/>
        </a:p>
      </dsp:txBody>
      <dsp:txXfrm>
        <a:off x="42607" y="65920"/>
        <a:ext cx="9924545" cy="787585"/>
      </dsp:txXfrm>
    </dsp:sp>
  </dsp:spTree>
</dsp:drawing>
</file>

<file path=ppt/diagrams/drawing37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C7012E-5748-4A6A-BCE9-72F88C5C5D9A}">
      <dsp:nvSpPr>
        <dsp:cNvPr id="0" name=""/>
        <dsp:cNvSpPr/>
      </dsp:nvSpPr>
      <dsp:spPr>
        <a:xfrm>
          <a:off x="0" y="446327"/>
          <a:ext cx="10009759" cy="3704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6869" tIns="499872" rIns="776869" bIns="170688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Robin completed his appointment term as of 11/30/2028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The Action Reason is PEND – end of appointment term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His forwarding address:</a:t>
          </a:r>
        </a:p>
        <a:p>
          <a:pPr marL="457200" lvl="2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4321 Walnut Street, West Lafayette, IN 42424, as of 12/01/2028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Robin provided a new non-Stanford email address: robinhpurdue@gmail.com 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>
              <a:solidFill>
                <a:schemeClr val="accent3"/>
              </a:solidFill>
            </a:rPr>
            <a:t>He was offered an Assistant Professorship at Purdue University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b="1" kern="1200" dirty="0">
              <a:solidFill>
                <a:schemeClr val="accent3"/>
              </a:solidFill>
            </a:rPr>
            <a:t>Create and submit Robin’s Termination form</a:t>
          </a:r>
          <a:endParaRPr lang="en-US" sz="2400" kern="1200" dirty="0">
            <a:solidFill>
              <a:schemeClr val="accent3"/>
            </a:solidFill>
          </a:endParaRPr>
        </a:p>
      </dsp:txBody>
      <dsp:txXfrm>
        <a:off x="0" y="446327"/>
        <a:ext cx="10009759" cy="3704400"/>
      </dsp:txXfrm>
    </dsp:sp>
    <dsp:sp modelId="{6F706334-E660-4013-9784-BF82F55F3FBC}">
      <dsp:nvSpPr>
        <dsp:cNvPr id="0" name=""/>
        <dsp:cNvSpPr/>
      </dsp:nvSpPr>
      <dsp:spPr>
        <a:xfrm>
          <a:off x="500487" y="92087"/>
          <a:ext cx="7006831" cy="7084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842" tIns="0" rIns="264842" bIns="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i="1" kern="1200" dirty="0"/>
            <a:t>Real World Training Scenario</a:t>
          </a:r>
          <a:endParaRPr lang="en-US" sz="2400" kern="1200" dirty="0"/>
        </a:p>
      </dsp:txBody>
      <dsp:txXfrm>
        <a:off x="535072" y="126672"/>
        <a:ext cx="6937661" cy="639310"/>
      </dsp:txXfrm>
    </dsp:sp>
  </dsp:spTree>
</dsp:drawing>
</file>

<file path=ppt/diagrams/drawing37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D47759-ABC7-44A5-BCC0-163492E93C13}">
      <dsp:nvSpPr>
        <dsp:cNvPr id="0" name=""/>
        <dsp:cNvSpPr/>
      </dsp:nvSpPr>
      <dsp:spPr>
        <a:xfrm>
          <a:off x="0" y="54"/>
          <a:ext cx="10001521" cy="85771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100" kern="1200" baseline="0" dirty="0"/>
          </a:br>
          <a:r>
            <a:rPr lang="en-US" sz="2400" kern="1200" baseline="0" dirty="0"/>
            <a:t>Create a Termination Form</a:t>
          </a:r>
          <a:endParaRPr lang="en-US" sz="2400" kern="1200" dirty="0"/>
        </a:p>
      </dsp:txBody>
      <dsp:txXfrm>
        <a:off x="41870" y="41924"/>
        <a:ext cx="9917781" cy="773970"/>
      </dsp:txXfrm>
    </dsp:sp>
  </dsp:spTree>
</dsp:drawing>
</file>

<file path=ppt/diagrams/drawing37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23ACE1-3530-4B19-A347-C29E3A954AA9}">
      <dsp:nvSpPr>
        <dsp:cNvPr id="0" name=""/>
        <dsp:cNvSpPr/>
      </dsp:nvSpPr>
      <dsp:spPr>
        <a:xfrm>
          <a:off x="824034" y="137"/>
          <a:ext cx="2468878" cy="85750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60960" rIns="91440" bIns="6096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b="1" kern="1200" dirty="0"/>
            <a:t>In Axess</a:t>
          </a:r>
          <a:endParaRPr lang="en-US" sz="4800" kern="1200" dirty="0"/>
        </a:p>
      </dsp:txBody>
      <dsp:txXfrm>
        <a:off x="849149" y="25252"/>
        <a:ext cx="2418648" cy="807275"/>
      </dsp:txXfrm>
    </dsp:sp>
    <dsp:sp modelId="{74B78CDC-0977-4788-A7CE-4B24EF7C906D}">
      <dsp:nvSpPr>
        <dsp:cNvPr id="0" name=""/>
        <dsp:cNvSpPr/>
      </dsp:nvSpPr>
      <dsp:spPr>
        <a:xfrm>
          <a:off x="1070921" y="857643"/>
          <a:ext cx="246887" cy="6431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43129"/>
              </a:lnTo>
              <a:lnTo>
                <a:pt x="246887" y="643129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154CF7-E456-496F-B15E-741CE7764008}">
      <dsp:nvSpPr>
        <dsp:cNvPr id="0" name=""/>
        <dsp:cNvSpPr/>
      </dsp:nvSpPr>
      <dsp:spPr>
        <a:xfrm>
          <a:off x="1317809" y="1072019"/>
          <a:ext cx="2743194" cy="85750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Click</a:t>
          </a:r>
          <a:r>
            <a:rPr lang="en-US" sz="1800" kern="1200" dirty="0">
              <a:solidFill>
                <a:schemeClr val="accent2"/>
              </a:solidFill>
            </a:rPr>
            <a:t> OPA/Bechtel Center tab</a:t>
          </a:r>
        </a:p>
      </dsp:txBody>
      <dsp:txXfrm>
        <a:off x="1342924" y="1097134"/>
        <a:ext cx="2692964" cy="807275"/>
      </dsp:txXfrm>
    </dsp:sp>
    <dsp:sp modelId="{96AD17C8-9648-43E8-A928-474A7D1BC071}">
      <dsp:nvSpPr>
        <dsp:cNvPr id="0" name=""/>
        <dsp:cNvSpPr/>
      </dsp:nvSpPr>
      <dsp:spPr>
        <a:xfrm>
          <a:off x="1070921" y="857643"/>
          <a:ext cx="246887" cy="171501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715010"/>
              </a:lnTo>
              <a:lnTo>
                <a:pt x="246887" y="1715010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BC35449-A892-4DA0-81E9-83D9BC649E72}">
      <dsp:nvSpPr>
        <dsp:cNvPr id="0" name=""/>
        <dsp:cNvSpPr/>
      </dsp:nvSpPr>
      <dsp:spPr>
        <a:xfrm>
          <a:off x="1317809" y="2143901"/>
          <a:ext cx="2743194" cy="85750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Click</a:t>
          </a:r>
          <a:r>
            <a:rPr lang="en-US" sz="2000" kern="1200" dirty="0">
              <a:solidFill>
                <a:schemeClr val="accent3"/>
              </a:solidFill>
            </a:rPr>
            <a:t> Postdoc</a:t>
          </a:r>
        </a:p>
      </dsp:txBody>
      <dsp:txXfrm>
        <a:off x="1342924" y="2169016"/>
        <a:ext cx="2692964" cy="807275"/>
      </dsp:txXfrm>
    </dsp:sp>
    <dsp:sp modelId="{C2087223-99E3-4184-A0DC-DF14DEE2A6A1}">
      <dsp:nvSpPr>
        <dsp:cNvPr id="0" name=""/>
        <dsp:cNvSpPr/>
      </dsp:nvSpPr>
      <dsp:spPr>
        <a:xfrm>
          <a:off x="1070921" y="857643"/>
          <a:ext cx="246887" cy="278689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786892"/>
              </a:lnTo>
              <a:lnTo>
                <a:pt x="246887" y="2786892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47CF1EB-FAE7-4248-A306-13039F817EE6}">
      <dsp:nvSpPr>
        <dsp:cNvPr id="0" name=""/>
        <dsp:cNvSpPr/>
      </dsp:nvSpPr>
      <dsp:spPr>
        <a:xfrm>
          <a:off x="1317809" y="3215782"/>
          <a:ext cx="2743194" cy="85750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>
              <a:solidFill>
                <a:schemeClr val="accent4"/>
              </a:solidFill>
            </a:rPr>
            <a:t>Click</a:t>
          </a:r>
          <a:r>
            <a:rPr lang="en-US" sz="1400" kern="1200" dirty="0">
              <a:solidFill>
                <a:schemeClr val="accent4"/>
              </a:solidFill>
            </a:rPr>
            <a:t> Postdoc Administrative Forms</a:t>
          </a:r>
        </a:p>
        <a:p>
          <a:pPr marL="57150" lvl="1" indent="-57150" algn="l" defTabSz="3111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700" b="1" kern="1200" dirty="0"/>
        </a:p>
        <a:p>
          <a:pPr marL="57150" lvl="1" indent="-57150" algn="l" defTabSz="3111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700" b="1" kern="1200" dirty="0"/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https://axess.sahr.stanford.edu/</a:t>
          </a:r>
          <a:endParaRPr lang="en-US" sz="1200" b="1" kern="1200" dirty="0"/>
        </a:p>
      </dsp:txBody>
      <dsp:txXfrm>
        <a:off x="1342924" y="3240897"/>
        <a:ext cx="2692964" cy="807275"/>
      </dsp:txXfrm>
    </dsp:sp>
  </dsp:spTree>
</dsp:drawing>
</file>

<file path=ppt/diagrams/drawing37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E8449F0-3463-4636-BC54-BE4330E1896D}">
      <dsp:nvSpPr>
        <dsp:cNvPr id="0" name=""/>
        <dsp:cNvSpPr/>
      </dsp:nvSpPr>
      <dsp:spPr>
        <a:xfrm>
          <a:off x="0" y="252"/>
          <a:ext cx="9976808" cy="91593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Add a Termination Form</a:t>
          </a:r>
          <a:endParaRPr lang="en-US" sz="2400" kern="1200" dirty="0"/>
        </a:p>
      </dsp:txBody>
      <dsp:txXfrm>
        <a:off x="44712" y="44964"/>
        <a:ext cx="9887384" cy="826512"/>
      </dsp:txXfrm>
    </dsp:sp>
  </dsp:spTree>
</dsp:drawing>
</file>

<file path=ppt/diagrams/drawing37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51DE9B5-EC77-4612-8DCF-CEFD5DFC56C0}">
      <dsp:nvSpPr>
        <dsp:cNvPr id="0" name=""/>
        <dsp:cNvSpPr/>
      </dsp:nvSpPr>
      <dsp:spPr>
        <a:xfrm>
          <a:off x="2353" y="467289"/>
          <a:ext cx="1378717" cy="109728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 dirty="0"/>
            <a:t>Click Termination form</a:t>
          </a:r>
          <a:endParaRPr lang="en-US" sz="1700" kern="1200" dirty="0"/>
        </a:p>
      </dsp:txBody>
      <dsp:txXfrm>
        <a:off x="34491" y="499427"/>
        <a:ext cx="1314441" cy="1033007"/>
      </dsp:txXfrm>
    </dsp:sp>
    <dsp:sp modelId="{04A3B8CC-49AA-45B0-A77A-029858CA3EF8}">
      <dsp:nvSpPr>
        <dsp:cNvPr id="0" name=""/>
        <dsp:cNvSpPr/>
      </dsp:nvSpPr>
      <dsp:spPr>
        <a:xfrm>
          <a:off x="1718504" y="467289"/>
          <a:ext cx="1349738" cy="109728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/>
            <a:t>The screen populates with search boxes</a:t>
          </a:r>
        </a:p>
      </dsp:txBody>
      <dsp:txXfrm>
        <a:off x="1750642" y="499427"/>
        <a:ext cx="1285462" cy="1033007"/>
      </dsp:txXfrm>
    </dsp:sp>
    <dsp:sp modelId="{6DA20B28-A7DF-46E9-8736-AD3AC41FF14C}">
      <dsp:nvSpPr>
        <dsp:cNvPr id="0" name=""/>
        <dsp:cNvSpPr/>
      </dsp:nvSpPr>
      <dsp:spPr>
        <a:xfrm>
          <a:off x="1853478" y="1564572"/>
          <a:ext cx="134973" cy="62591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25917"/>
              </a:lnTo>
              <a:lnTo>
                <a:pt x="134973" y="62591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1BBA09F-657E-4230-8049-F464FCA4C6EE}">
      <dsp:nvSpPr>
        <dsp:cNvPr id="0" name=""/>
        <dsp:cNvSpPr/>
      </dsp:nvSpPr>
      <dsp:spPr>
        <a:xfrm>
          <a:off x="1988452" y="1733289"/>
          <a:ext cx="1079790" cy="9144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 dirty="0">
              <a:solidFill>
                <a:schemeClr val="accent3"/>
              </a:solidFill>
            </a:rPr>
            <a:t>Ignore</a:t>
          </a:r>
          <a:r>
            <a:rPr lang="en-US" sz="1300" kern="1200" dirty="0">
              <a:solidFill>
                <a:schemeClr val="accent3"/>
              </a:solidFill>
            </a:rPr>
            <a:t> the search boxes and the Search button</a:t>
          </a:r>
        </a:p>
      </dsp:txBody>
      <dsp:txXfrm>
        <a:off x="2015234" y="1760071"/>
        <a:ext cx="1026226" cy="860836"/>
      </dsp:txXfrm>
    </dsp:sp>
    <dsp:sp modelId="{05125E08-B6A6-47F1-ACC6-B83AB3948791}">
      <dsp:nvSpPr>
        <dsp:cNvPr id="0" name=""/>
        <dsp:cNvSpPr/>
      </dsp:nvSpPr>
      <dsp:spPr>
        <a:xfrm>
          <a:off x="1853478" y="1564572"/>
          <a:ext cx="134973" cy="170903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709035"/>
              </a:lnTo>
              <a:lnTo>
                <a:pt x="134973" y="1709035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0E895BD-FE43-4529-A3CC-81B3D373D136}">
      <dsp:nvSpPr>
        <dsp:cNvPr id="0" name=""/>
        <dsp:cNvSpPr/>
      </dsp:nvSpPr>
      <dsp:spPr>
        <a:xfrm>
          <a:off x="1988452" y="2816407"/>
          <a:ext cx="1079790" cy="9144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>
              <a:solidFill>
                <a:schemeClr val="accent3"/>
              </a:solidFill>
            </a:rPr>
            <a:t>These are used to find EXISTING web forms</a:t>
          </a:r>
        </a:p>
      </dsp:txBody>
      <dsp:txXfrm>
        <a:off x="2015234" y="2843189"/>
        <a:ext cx="1026226" cy="860836"/>
      </dsp:txXfrm>
    </dsp:sp>
    <dsp:sp modelId="{392CB782-9D9A-4BB0-8250-64186353AA3D}">
      <dsp:nvSpPr>
        <dsp:cNvPr id="0" name=""/>
        <dsp:cNvSpPr/>
      </dsp:nvSpPr>
      <dsp:spPr>
        <a:xfrm>
          <a:off x="3405677" y="467289"/>
          <a:ext cx="1349738" cy="1097283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2385" tIns="21590" rIns="32385" bIns="21590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kern="1200"/>
            <a:t>Click ADD</a:t>
          </a:r>
          <a:endParaRPr lang="en-US" sz="1700" kern="1200"/>
        </a:p>
      </dsp:txBody>
      <dsp:txXfrm>
        <a:off x="3437815" y="499427"/>
        <a:ext cx="1285462" cy="1033007"/>
      </dsp:txXfrm>
    </dsp:sp>
  </dsp:spTree>
</dsp:drawing>
</file>

<file path=ppt/diagrams/drawing37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9BE4ED3-1AEB-43F5-867B-5AA4FB8BEF5E}">
      <dsp:nvSpPr>
        <dsp:cNvPr id="0" name=""/>
        <dsp:cNvSpPr/>
      </dsp:nvSpPr>
      <dsp:spPr>
        <a:xfrm>
          <a:off x="0" y="535"/>
          <a:ext cx="9944401" cy="89578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Enter the Student ID Number </a:t>
          </a:r>
          <a:endParaRPr lang="en-US" sz="2400" kern="1200" dirty="0"/>
        </a:p>
      </dsp:txBody>
      <dsp:txXfrm>
        <a:off x="43728" y="44263"/>
        <a:ext cx="9856945" cy="808325"/>
      </dsp:txXfrm>
    </dsp:sp>
  </dsp:spTree>
</dsp:drawing>
</file>

<file path=ppt/diagrams/drawing37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A7C153A-E021-4983-A22F-15C4040F5573}">
      <dsp:nvSpPr>
        <dsp:cNvPr id="0" name=""/>
        <dsp:cNvSpPr/>
      </dsp:nvSpPr>
      <dsp:spPr>
        <a:xfrm>
          <a:off x="0" y="14450"/>
          <a:ext cx="4819135" cy="7956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baseline="0" dirty="0"/>
            <a:t>Enter Robin’s Student ID number or click </a:t>
          </a:r>
          <a:r>
            <a:rPr lang="en-US" sz="2000" b="1" u="sng" kern="1200" baseline="0" dirty="0"/>
            <a:t>the magnifying glass to Look Up</a:t>
          </a:r>
          <a:endParaRPr lang="en-US" sz="2000" u="sng" kern="1200" dirty="0"/>
        </a:p>
      </dsp:txBody>
      <dsp:txXfrm>
        <a:off x="38838" y="53288"/>
        <a:ext cx="4741459" cy="717924"/>
      </dsp:txXfrm>
    </dsp:sp>
  </dsp:spTree>
</dsp:drawing>
</file>

<file path=ppt/diagrams/drawing37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73188B5-9C0D-4A5B-99D7-C6A170E5D9AA}">
      <dsp:nvSpPr>
        <dsp:cNvPr id="0" name=""/>
        <dsp:cNvSpPr/>
      </dsp:nvSpPr>
      <dsp:spPr>
        <a:xfrm>
          <a:off x="0" y="9180"/>
          <a:ext cx="4937760" cy="8049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baseline="0" dirty="0"/>
            <a:t>Bio Demo box populates with Robin’s </a:t>
          </a:r>
          <a:r>
            <a:rPr lang="en-US" sz="2000" b="1" u="sng" kern="1200" baseline="0" dirty="0"/>
            <a:t>current appointment data</a:t>
          </a:r>
          <a:endParaRPr lang="en-US" sz="2000" u="sng" kern="1200" dirty="0"/>
        </a:p>
      </dsp:txBody>
      <dsp:txXfrm>
        <a:off x="39295" y="48475"/>
        <a:ext cx="4859170" cy="726370"/>
      </dsp:txXfrm>
    </dsp:sp>
  </dsp:spTree>
</dsp:drawing>
</file>

<file path=ppt/diagrams/drawing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A62B78-BA85-446A-987A-D8460CDB05ED}">
      <dsp:nvSpPr>
        <dsp:cNvPr id="0" name=""/>
        <dsp:cNvSpPr/>
      </dsp:nvSpPr>
      <dsp:spPr>
        <a:xfrm>
          <a:off x="0" y="0"/>
          <a:ext cx="10026303" cy="678101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u="none" kern="1200" baseline="0" dirty="0"/>
            <a:t>Faculty Sponsors Must be </a:t>
          </a:r>
          <a:r>
            <a:rPr lang="en-US" sz="2800" b="1" u="none" kern="1200" baseline="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Members of the Professoriate</a:t>
          </a:r>
          <a:endParaRPr lang="en-US" sz="2800" u="none" kern="1200" dirty="0">
            <a:solidFill>
              <a:srgbClr val="92D050"/>
            </a:solidFill>
          </a:endParaRPr>
        </a:p>
      </dsp:txBody>
      <dsp:txXfrm>
        <a:off x="33102" y="33102"/>
        <a:ext cx="9960099" cy="611897"/>
      </dsp:txXfrm>
    </dsp:sp>
  </dsp:spTree>
</dsp:drawing>
</file>

<file path=ppt/diagrams/drawing38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692B1C0-175C-4CC9-8AFD-B4B73E9F07D7}">
      <dsp:nvSpPr>
        <dsp:cNvPr id="0" name=""/>
        <dsp:cNvSpPr/>
      </dsp:nvSpPr>
      <dsp:spPr>
        <a:xfrm>
          <a:off x="0" y="33"/>
          <a:ext cx="10009759" cy="8397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100" kern="1200" baseline="0" dirty="0"/>
          </a:br>
          <a:r>
            <a:rPr lang="en-US" sz="2400" kern="1200" baseline="0" dirty="0"/>
            <a:t>Dates of Appointment Box</a:t>
          </a:r>
          <a:endParaRPr lang="en-US" sz="2400" kern="1200" dirty="0"/>
        </a:p>
      </dsp:txBody>
      <dsp:txXfrm>
        <a:off x="40995" y="41028"/>
        <a:ext cx="9927769" cy="757804"/>
      </dsp:txXfrm>
    </dsp:sp>
  </dsp:spTree>
</dsp:drawing>
</file>

<file path=ppt/diagrams/drawing38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C9784B3-2B2B-48D3-A0E6-139A88AC3B2B}">
      <dsp:nvSpPr>
        <dsp:cNvPr id="0" name=""/>
        <dsp:cNvSpPr/>
      </dsp:nvSpPr>
      <dsp:spPr>
        <a:xfrm>
          <a:off x="1720" y="586940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b="1" kern="1200"/>
            <a:t>Review the End Date field</a:t>
          </a:r>
          <a:endParaRPr lang="en-US" sz="1000" kern="1200"/>
        </a:p>
      </dsp:txBody>
      <dsp:txXfrm>
        <a:off x="20565" y="605785"/>
        <a:ext cx="1249108" cy="605709"/>
      </dsp:txXfrm>
    </dsp:sp>
    <dsp:sp modelId="{B0FD1A4E-E537-4F0D-B0C6-F446BC9B508B}">
      <dsp:nvSpPr>
        <dsp:cNvPr id="0" name=""/>
        <dsp:cNvSpPr/>
      </dsp:nvSpPr>
      <dsp:spPr>
        <a:xfrm>
          <a:off x="1288519" y="895500"/>
          <a:ext cx="514719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514719" y="13139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1533011" y="895772"/>
        <a:ext cx="25735" cy="25735"/>
      </dsp:txXfrm>
    </dsp:sp>
    <dsp:sp modelId="{BED91889-0FC4-4B46-9736-07671180C71D}">
      <dsp:nvSpPr>
        <dsp:cNvPr id="0" name=""/>
        <dsp:cNvSpPr/>
      </dsp:nvSpPr>
      <dsp:spPr>
        <a:xfrm>
          <a:off x="1803238" y="586940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 dirty="0"/>
            <a:t>Ensure the End Date is </a:t>
          </a:r>
          <a:r>
            <a:rPr lang="en-US" sz="1000" b="1" kern="1200" dirty="0"/>
            <a:t>ON OR AFTER the date you enter</a:t>
          </a:r>
          <a:r>
            <a:rPr lang="en-US" sz="1000" kern="1200" dirty="0"/>
            <a:t> in the New End Date field</a:t>
          </a:r>
        </a:p>
      </dsp:txBody>
      <dsp:txXfrm>
        <a:off x="1822083" y="605785"/>
        <a:ext cx="1249108" cy="605709"/>
      </dsp:txXfrm>
    </dsp:sp>
    <dsp:sp modelId="{7D972DBC-96EE-4BC8-9642-A54B27DF173F}">
      <dsp:nvSpPr>
        <dsp:cNvPr id="0" name=""/>
        <dsp:cNvSpPr/>
      </dsp:nvSpPr>
      <dsp:spPr>
        <a:xfrm rot="19457599">
          <a:off x="3030457" y="710523"/>
          <a:ext cx="633878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633878" y="13139"/>
              </a:lnTo>
            </a:path>
          </a:pathLst>
        </a:custGeom>
        <a:noFill/>
        <a:ln w="15875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3331549" y="707815"/>
        <a:ext cx="31693" cy="31693"/>
      </dsp:txXfrm>
    </dsp:sp>
    <dsp:sp modelId="{8FCD9F90-A897-4FFE-BD4B-564F61D1BC2F}">
      <dsp:nvSpPr>
        <dsp:cNvPr id="0" name=""/>
        <dsp:cNvSpPr/>
      </dsp:nvSpPr>
      <dsp:spPr>
        <a:xfrm>
          <a:off x="3604756" y="216985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/>
            <a:t>If the End Date is prior to the New End Date, STOP!</a:t>
          </a:r>
        </a:p>
      </dsp:txBody>
      <dsp:txXfrm>
        <a:off x="3623601" y="235830"/>
        <a:ext cx="1249108" cy="605709"/>
      </dsp:txXfrm>
    </dsp:sp>
    <dsp:sp modelId="{AC6DDE37-8E63-4F2C-A400-A84EFDF2EC2D}">
      <dsp:nvSpPr>
        <dsp:cNvPr id="0" name=""/>
        <dsp:cNvSpPr/>
      </dsp:nvSpPr>
      <dsp:spPr>
        <a:xfrm rot="2142401">
          <a:off x="3030457" y="1080477"/>
          <a:ext cx="633878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633878" y="13139"/>
              </a:lnTo>
            </a:path>
          </a:pathLst>
        </a:custGeom>
        <a:noFill/>
        <a:ln w="15875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3331549" y="1077770"/>
        <a:ext cx="31693" cy="31693"/>
      </dsp:txXfrm>
    </dsp:sp>
    <dsp:sp modelId="{ECA9FCBE-33CD-4EF6-AD03-E3D1D9C14EE3}">
      <dsp:nvSpPr>
        <dsp:cNvPr id="0" name=""/>
        <dsp:cNvSpPr/>
      </dsp:nvSpPr>
      <dsp:spPr>
        <a:xfrm>
          <a:off x="3604756" y="956894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/>
            <a:t>You must first submit a Change form to extend the appointment to the New End Date</a:t>
          </a:r>
        </a:p>
      </dsp:txBody>
      <dsp:txXfrm>
        <a:off x="3623601" y="975739"/>
        <a:ext cx="1249108" cy="605709"/>
      </dsp:txXfrm>
    </dsp:sp>
    <dsp:sp modelId="{7E99E002-F663-49F0-89FD-DB3471221FFC}">
      <dsp:nvSpPr>
        <dsp:cNvPr id="0" name=""/>
        <dsp:cNvSpPr/>
      </dsp:nvSpPr>
      <dsp:spPr>
        <a:xfrm>
          <a:off x="1720" y="1326849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b="1" kern="1200"/>
            <a:t>Enter the end date in the New End Date field</a:t>
          </a:r>
          <a:endParaRPr lang="en-US" sz="1000" kern="1200"/>
        </a:p>
      </dsp:txBody>
      <dsp:txXfrm>
        <a:off x="20565" y="1345694"/>
        <a:ext cx="1249108" cy="605709"/>
      </dsp:txXfrm>
    </dsp:sp>
    <dsp:sp modelId="{46533CB2-8EA1-4DF7-B5D5-B374D2F3E267}">
      <dsp:nvSpPr>
        <dsp:cNvPr id="0" name=""/>
        <dsp:cNvSpPr/>
      </dsp:nvSpPr>
      <dsp:spPr>
        <a:xfrm>
          <a:off x="1720" y="2066758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b="1" kern="1200"/>
            <a:t>Enter the applicable Action Reason</a:t>
          </a:r>
          <a:endParaRPr lang="en-US" sz="1000" kern="1200"/>
        </a:p>
      </dsp:txBody>
      <dsp:txXfrm>
        <a:off x="20565" y="2085603"/>
        <a:ext cx="1249108" cy="605709"/>
      </dsp:txXfrm>
    </dsp:sp>
    <dsp:sp modelId="{7CA723F6-2D00-40C0-88E0-14A63021BED3}">
      <dsp:nvSpPr>
        <dsp:cNvPr id="0" name=""/>
        <dsp:cNvSpPr/>
      </dsp:nvSpPr>
      <dsp:spPr>
        <a:xfrm>
          <a:off x="1288519" y="2375318"/>
          <a:ext cx="514719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514719" y="13139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1533011" y="2375590"/>
        <a:ext cx="25735" cy="25735"/>
      </dsp:txXfrm>
    </dsp:sp>
    <dsp:sp modelId="{E6AF878A-7703-4C1C-A64F-248D62874890}">
      <dsp:nvSpPr>
        <dsp:cNvPr id="0" name=""/>
        <dsp:cNvSpPr/>
      </dsp:nvSpPr>
      <dsp:spPr>
        <a:xfrm>
          <a:off x="1803238" y="2066758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/>
            <a:t>Click the magnifying glass to Look Up</a:t>
          </a:r>
        </a:p>
      </dsp:txBody>
      <dsp:txXfrm>
        <a:off x="1822083" y="2085603"/>
        <a:ext cx="1249108" cy="605709"/>
      </dsp:txXfrm>
    </dsp:sp>
    <dsp:sp modelId="{B17540A5-8DD4-4BC6-8865-3D591FD1593A}">
      <dsp:nvSpPr>
        <dsp:cNvPr id="0" name=""/>
        <dsp:cNvSpPr/>
      </dsp:nvSpPr>
      <dsp:spPr>
        <a:xfrm>
          <a:off x="1720" y="3176622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b="1" i="1" kern="1200" dirty="0"/>
            <a:t>Real World Training Scenario</a:t>
          </a:r>
          <a:endParaRPr lang="en-US" sz="1000" kern="1200" dirty="0"/>
        </a:p>
      </dsp:txBody>
      <dsp:txXfrm>
        <a:off x="20565" y="3195467"/>
        <a:ext cx="1249108" cy="605709"/>
      </dsp:txXfrm>
    </dsp:sp>
    <dsp:sp modelId="{3C052E01-6FC5-4C61-8A67-83D4540B4D8F}">
      <dsp:nvSpPr>
        <dsp:cNvPr id="0" name=""/>
        <dsp:cNvSpPr/>
      </dsp:nvSpPr>
      <dsp:spPr>
        <a:xfrm rot="19457599">
          <a:off x="1228939" y="3300205"/>
          <a:ext cx="633878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633878" y="13139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1530032" y="3297497"/>
        <a:ext cx="31693" cy="31693"/>
      </dsp:txXfrm>
    </dsp:sp>
    <dsp:sp modelId="{355AE7F9-CE0E-4915-A2B7-52CB0DD8FF0F}">
      <dsp:nvSpPr>
        <dsp:cNvPr id="0" name=""/>
        <dsp:cNvSpPr/>
      </dsp:nvSpPr>
      <dsp:spPr>
        <a:xfrm>
          <a:off x="1803238" y="2806667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/>
            <a:t>Enter Robin’s end date: 11/30/28</a:t>
          </a:r>
        </a:p>
      </dsp:txBody>
      <dsp:txXfrm>
        <a:off x="1822083" y="2825512"/>
        <a:ext cx="1249108" cy="605709"/>
      </dsp:txXfrm>
    </dsp:sp>
    <dsp:sp modelId="{887A6670-B03A-49D5-98D9-45F9EA3C31A9}">
      <dsp:nvSpPr>
        <dsp:cNvPr id="0" name=""/>
        <dsp:cNvSpPr/>
      </dsp:nvSpPr>
      <dsp:spPr>
        <a:xfrm rot="2142401">
          <a:off x="1228939" y="3670159"/>
          <a:ext cx="633878" cy="26279"/>
        </a:xfrm>
        <a:custGeom>
          <a:avLst/>
          <a:gdLst/>
          <a:ahLst/>
          <a:cxnLst/>
          <a:rect l="0" t="0" r="0" b="0"/>
          <a:pathLst>
            <a:path>
              <a:moveTo>
                <a:pt x="0" y="13139"/>
              </a:moveTo>
              <a:lnTo>
                <a:pt x="633878" y="13139"/>
              </a:lnTo>
            </a:path>
          </a:pathLst>
        </a:custGeom>
        <a:noFill/>
        <a:ln w="1587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00" kern="1200"/>
        </a:p>
      </dsp:txBody>
      <dsp:txXfrm>
        <a:off x="1530032" y="3667452"/>
        <a:ext cx="31693" cy="31693"/>
      </dsp:txXfrm>
    </dsp:sp>
    <dsp:sp modelId="{7D442B79-77CA-436B-8280-810358C1F9C2}">
      <dsp:nvSpPr>
        <dsp:cNvPr id="0" name=""/>
        <dsp:cNvSpPr/>
      </dsp:nvSpPr>
      <dsp:spPr>
        <a:xfrm>
          <a:off x="1803238" y="3546576"/>
          <a:ext cx="1286798" cy="643399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000" kern="1200"/>
            <a:t>Enter Robin’s Action Reason:  PEND</a:t>
          </a:r>
        </a:p>
      </dsp:txBody>
      <dsp:txXfrm>
        <a:off x="1822083" y="3565421"/>
        <a:ext cx="1249108" cy="605709"/>
      </dsp:txXfrm>
    </dsp:sp>
  </dsp:spTree>
</dsp:drawing>
</file>

<file path=ppt/diagrams/drawing38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5E0A3F-08A5-4D87-819E-DD716925E751}">
      <dsp:nvSpPr>
        <dsp:cNvPr id="0" name=""/>
        <dsp:cNvSpPr/>
      </dsp:nvSpPr>
      <dsp:spPr>
        <a:xfrm>
          <a:off x="0" y="5903"/>
          <a:ext cx="9952639" cy="8751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baseline="0"/>
            <a:t>Click Steps:</a:t>
          </a:r>
          <a:br>
            <a:rPr lang="en-US" sz="2200" kern="1200" baseline="0"/>
          </a:br>
          <a:r>
            <a:rPr lang="en-US" sz="2200" kern="1200" baseline="0"/>
            <a:t>Choosing the Correct Action Reason</a:t>
          </a:r>
          <a:endParaRPr lang="en-US" sz="2200" kern="1200"/>
        </a:p>
      </dsp:txBody>
      <dsp:txXfrm>
        <a:off x="42722" y="48625"/>
        <a:ext cx="9867195" cy="789716"/>
      </dsp:txXfrm>
    </dsp:sp>
  </dsp:spTree>
</dsp:drawing>
</file>

<file path=ppt/diagrams/drawing38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E3CE354-B0A0-4F1D-A3B2-6C6C8ECA8830}">
      <dsp:nvSpPr>
        <dsp:cNvPr id="0" name=""/>
        <dsp:cNvSpPr/>
      </dsp:nvSpPr>
      <dsp:spPr>
        <a:xfrm rot="5400000">
          <a:off x="3549741" y="-1501907"/>
          <a:ext cx="432069" cy="3544259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Postdoc ends appointment early to take another position</a:t>
          </a:r>
        </a:p>
      </dsp:txBody>
      <dsp:txXfrm rot="-5400000">
        <a:off x="1993646" y="75280"/>
        <a:ext cx="3523167" cy="389885"/>
      </dsp:txXfrm>
    </dsp:sp>
    <dsp:sp modelId="{7815D7CF-F148-4056-B244-2879FB22A25D}">
      <dsp:nvSpPr>
        <dsp:cNvPr id="0" name=""/>
        <dsp:cNvSpPr/>
      </dsp:nvSpPr>
      <dsp:spPr>
        <a:xfrm>
          <a:off x="0" y="178"/>
          <a:ext cx="1993646" cy="54008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PACC - Accepted another position</a:t>
          </a:r>
          <a:endParaRPr lang="en-US" sz="1400" kern="1200"/>
        </a:p>
      </dsp:txBody>
      <dsp:txXfrm>
        <a:off x="26365" y="26543"/>
        <a:ext cx="1940916" cy="487356"/>
      </dsp:txXfrm>
    </dsp:sp>
    <dsp:sp modelId="{217B133A-6514-4012-942F-8AE8FB6578D0}">
      <dsp:nvSpPr>
        <dsp:cNvPr id="0" name=""/>
        <dsp:cNvSpPr/>
      </dsp:nvSpPr>
      <dsp:spPr>
        <a:xfrm rot="5400000">
          <a:off x="3549741" y="-934816"/>
          <a:ext cx="432069" cy="3544259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40970" tIns="70485" rIns="140970" bIns="7048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3"/>
              </a:solidFill>
            </a:rPr>
            <a:t>Postdoc transfer to a new postdoc position in another Stanford department</a:t>
          </a:r>
        </a:p>
      </dsp:txBody>
      <dsp:txXfrm rot="-5400000">
        <a:off x="1993646" y="642371"/>
        <a:ext cx="3523167" cy="389885"/>
      </dsp:txXfrm>
    </dsp:sp>
    <dsp:sp modelId="{701594A6-B889-449A-9AE5-D34D75A973E5}">
      <dsp:nvSpPr>
        <dsp:cNvPr id="0" name=""/>
        <dsp:cNvSpPr/>
      </dsp:nvSpPr>
      <dsp:spPr>
        <a:xfrm>
          <a:off x="0" y="567269"/>
          <a:ext cx="1993646" cy="54008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PDEP - Department transfer (see next slide)</a:t>
          </a:r>
          <a:endParaRPr lang="en-US" sz="1400" kern="1200" dirty="0"/>
        </a:p>
      </dsp:txBody>
      <dsp:txXfrm>
        <a:off x="26365" y="593634"/>
        <a:ext cx="1940916" cy="487356"/>
      </dsp:txXfrm>
    </dsp:sp>
    <dsp:sp modelId="{14B5CD19-92F1-4FA7-B0BE-9750C112421C}">
      <dsp:nvSpPr>
        <dsp:cNvPr id="0" name=""/>
        <dsp:cNvSpPr/>
      </dsp:nvSpPr>
      <dsp:spPr>
        <a:xfrm rot="5400000">
          <a:off x="3549741" y="-367725"/>
          <a:ext cx="432069" cy="3544259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40970" tIns="70485" rIns="140970" bIns="70485" numCol="1" spcCol="1270" anchor="ctr" anchorCtr="0">
          <a:noAutofit/>
        </a:bodyPr>
        <a:lstStyle/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b="1" kern="1200" dirty="0">
              <a:solidFill>
                <a:schemeClr val="accent4"/>
              </a:solidFill>
            </a:rPr>
            <a:t>Use ONLY when Faculty Sponsor ends appointment early due to specified reasons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b="1" kern="1200" dirty="0">
              <a:solidFill>
                <a:schemeClr val="accent4"/>
              </a:solidFill>
            </a:rPr>
            <a:t>Must follow early termination process noted on Slide 205-6</a:t>
          </a:r>
        </a:p>
      </dsp:txBody>
      <dsp:txXfrm rot="-5400000">
        <a:off x="1993646" y="1209462"/>
        <a:ext cx="3523167" cy="389885"/>
      </dsp:txXfrm>
    </dsp:sp>
    <dsp:sp modelId="{F1B0C910-1671-4B7D-B999-20E0C661D933}">
      <dsp:nvSpPr>
        <dsp:cNvPr id="0" name=""/>
        <dsp:cNvSpPr/>
      </dsp:nvSpPr>
      <dsp:spPr>
        <a:xfrm>
          <a:off x="0" y="1134360"/>
          <a:ext cx="1993646" cy="540086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PEAR - Early termination</a:t>
          </a:r>
          <a:endParaRPr lang="en-US" sz="1400" kern="1200"/>
        </a:p>
      </dsp:txBody>
      <dsp:txXfrm>
        <a:off x="26365" y="1160725"/>
        <a:ext cx="1940916" cy="487356"/>
      </dsp:txXfrm>
    </dsp:sp>
    <dsp:sp modelId="{716BAF5E-272D-4769-911A-CB2AE0F9EDEA}">
      <dsp:nvSpPr>
        <dsp:cNvPr id="0" name=""/>
        <dsp:cNvSpPr/>
      </dsp:nvSpPr>
      <dsp:spPr>
        <a:xfrm rot="5400000">
          <a:off x="3549741" y="199365"/>
          <a:ext cx="432069" cy="3544259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5"/>
              </a:solidFill>
            </a:rPr>
            <a:t>Postdoc has </a:t>
          </a:r>
          <a:r>
            <a:rPr lang="en-US" sz="1200" b="1" i="1" kern="1200" dirty="0">
              <a:solidFill>
                <a:schemeClr val="accent5"/>
              </a:solidFill>
            </a:rPr>
            <a:t>substantially completed </a:t>
          </a:r>
          <a:r>
            <a:rPr lang="en-US" sz="1200" b="1" kern="1200" dirty="0">
              <a:solidFill>
                <a:schemeClr val="accent5"/>
              </a:solidFill>
            </a:rPr>
            <a:t>the appointment term</a:t>
          </a:r>
        </a:p>
      </dsp:txBody>
      <dsp:txXfrm rot="-5400000">
        <a:off x="1993646" y="1776552"/>
        <a:ext cx="3523167" cy="389885"/>
      </dsp:txXfrm>
    </dsp:sp>
    <dsp:sp modelId="{12C171DD-3E0C-47F5-A0DD-25BA20CC1E8C}">
      <dsp:nvSpPr>
        <dsp:cNvPr id="0" name=""/>
        <dsp:cNvSpPr/>
      </dsp:nvSpPr>
      <dsp:spPr>
        <a:xfrm>
          <a:off x="0" y="1701451"/>
          <a:ext cx="1993646" cy="540086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PEND - End of appointment term</a:t>
          </a:r>
          <a:endParaRPr lang="en-US" sz="1400" kern="1200"/>
        </a:p>
      </dsp:txBody>
      <dsp:txXfrm>
        <a:off x="26365" y="1727816"/>
        <a:ext cx="1940916" cy="487356"/>
      </dsp:txXfrm>
    </dsp:sp>
    <dsp:sp modelId="{B76E684C-2DE0-43BE-A5A3-C431B2D59B51}">
      <dsp:nvSpPr>
        <dsp:cNvPr id="0" name=""/>
        <dsp:cNvSpPr/>
      </dsp:nvSpPr>
      <dsp:spPr>
        <a:xfrm rot="5400000">
          <a:off x="3549741" y="766456"/>
          <a:ext cx="432069" cy="3544259"/>
        </a:xfrm>
        <a:prstGeom prst="round2Same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Postdoc ends appointment early for personal reasons</a:t>
          </a:r>
        </a:p>
      </dsp:txBody>
      <dsp:txXfrm rot="-5400000">
        <a:off x="1993646" y="2343643"/>
        <a:ext cx="3523167" cy="389885"/>
      </dsp:txXfrm>
    </dsp:sp>
    <dsp:sp modelId="{8A63A98F-A930-4DCA-BF19-54D97E96F15C}">
      <dsp:nvSpPr>
        <dsp:cNvPr id="0" name=""/>
        <dsp:cNvSpPr/>
      </dsp:nvSpPr>
      <dsp:spPr>
        <a:xfrm>
          <a:off x="0" y="2268542"/>
          <a:ext cx="1993646" cy="540086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PPER - Personal/family reasons</a:t>
          </a:r>
          <a:endParaRPr lang="en-US" sz="1400" kern="1200"/>
        </a:p>
      </dsp:txBody>
      <dsp:txXfrm>
        <a:off x="26365" y="2294907"/>
        <a:ext cx="1940916" cy="487356"/>
      </dsp:txXfrm>
    </dsp:sp>
    <dsp:sp modelId="{BF77A727-A7F6-450E-A8F8-FC1C454CA28D}">
      <dsp:nvSpPr>
        <dsp:cNvPr id="0" name=""/>
        <dsp:cNvSpPr/>
      </dsp:nvSpPr>
      <dsp:spPr>
        <a:xfrm rot="5400000">
          <a:off x="3549741" y="1333546"/>
          <a:ext cx="432069" cy="3544259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Postdoc ends appointment early without notice</a:t>
          </a:r>
        </a:p>
      </dsp:txBody>
      <dsp:txXfrm rot="-5400000">
        <a:off x="1993646" y="2910733"/>
        <a:ext cx="3523167" cy="389885"/>
      </dsp:txXfrm>
    </dsp:sp>
    <dsp:sp modelId="{19DA4D9F-BFF3-498E-951A-97F836AF1DD6}">
      <dsp:nvSpPr>
        <dsp:cNvPr id="0" name=""/>
        <dsp:cNvSpPr/>
      </dsp:nvSpPr>
      <dsp:spPr>
        <a:xfrm>
          <a:off x="0" y="2835633"/>
          <a:ext cx="1993646" cy="54008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PQWN - Quit without notice</a:t>
          </a:r>
          <a:endParaRPr lang="en-US" sz="1400" kern="1200"/>
        </a:p>
      </dsp:txBody>
      <dsp:txXfrm>
        <a:off x="26365" y="2861998"/>
        <a:ext cx="1940916" cy="487356"/>
      </dsp:txXfrm>
    </dsp:sp>
    <dsp:sp modelId="{305CECFD-04FB-4AF6-804B-3B7CF1EBBBD5}">
      <dsp:nvSpPr>
        <dsp:cNvPr id="0" name=""/>
        <dsp:cNvSpPr/>
      </dsp:nvSpPr>
      <dsp:spPr>
        <a:xfrm rot="5400000">
          <a:off x="3549741" y="1900637"/>
          <a:ext cx="432069" cy="3544259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3"/>
              </a:solidFill>
            </a:rPr>
            <a:t>Postdoc resigns appointment early</a:t>
          </a:r>
        </a:p>
      </dsp:txBody>
      <dsp:txXfrm rot="-5400000">
        <a:off x="1993646" y="3477824"/>
        <a:ext cx="3523167" cy="389885"/>
      </dsp:txXfrm>
    </dsp:sp>
    <dsp:sp modelId="{596419CE-15A8-4C41-BD34-E1EED97F14A3}">
      <dsp:nvSpPr>
        <dsp:cNvPr id="0" name=""/>
        <dsp:cNvSpPr/>
      </dsp:nvSpPr>
      <dsp:spPr>
        <a:xfrm>
          <a:off x="0" y="3402724"/>
          <a:ext cx="1993646" cy="54008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PRES – Resignation</a:t>
          </a:r>
          <a:endParaRPr lang="en-US" sz="1400" kern="1200"/>
        </a:p>
      </dsp:txBody>
      <dsp:txXfrm>
        <a:off x="26365" y="3429089"/>
        <a:ext cx="1940916" cy="487356"/>
      </dsp:txXfrm>
    </dsp:sp>
    <dsp:sp modelId="{C4B29B50-433D-43A7-B178-6739FC1E9D99}">
      <dsp:nvSpPr>
        <dsp:cNvPr id="0" name=""/>
        <dsp:cNvSpPr/>
      </dsp:nvSpPr>
      <dsp:spPr>
        <a:xfrm rot="5400000">
          <a:off x="3549741" y="2467728"/>
          <a:ext cx="432069" cy="3544259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22860" rIns="45720" bIns="2286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4"/>
              </a:solidFill>
            </a:rPr>
            <a:t>Postdoc fails to return from an approved leave of absence</a:t>
          </a:r>
        </a:p>
      </dsp:txBody>
      <dsp:txXfrm rot="-5400000">
        <a:off x="1993646" y="4044915"/>
        <a:ext cx="3523167" cy="389885"/>
      </dsp:txXfrm>
    </dsp:sp>
    <dsp:sp modelId="{4A288D71-3F0A-41AC-AE5C-55FB918D96A0}">
      <dsp:nvSpPr>
        <dsp:cNvPr id="0" name=""/>
        <dsp:cNvSpPr/>
      </dsp:nvSpPr>
      <dsp:spPr>
        <a:xfrm>
          <a:off x="0" y="3969815"/>
          <a:ext cx="1993646" cy="540086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/>
            <a:t>RRTN - Failure to return from LOA</a:t>
          </a:r>
          <a:endParaRPr lang="en-US" sz="1400" kern="1200"/>
        </a:p>
      </dsp:txBody>
      <dsp:txXfrm>
        <a:off x="26365" y="3996180"/>
        <a:ext cx="1940916" cy="487356"/>
      </dsp:txXfrm>
    </dsp:sp>
  </dsp:spTree>
</dsp:drawing>
</file>

<file path=ppt/diagrams/drawing38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04F1E7B-088A-4CC6-91CE-1BFD75F145B8}">
      <dsp:nvSpPr>
        <dsp:cNvPr id="0" name=""/>
        <dsp:cNvSpPr/>
      </dsp:nvSpPr>
      <dsp:spPr>
        <a:xfrm>
          <a:off x="0" y="445"/>
          <a:ext cx="10042709" cy="86778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100" kern="1200" baseline="0" dirty="0"/>
          </a:br>
          <a:r>
            <a:rPr lang="en-US" sz="2400" kern="1200" baseline="0" dirty="0"/>
            <a:t>Department Transfer</a:t>
          </a:r>
          <a:endParaRPr lang="en-US" sz="2400" kern="1200" dirty="0"/>
        </a:p>
      </dsp:txBody>
      <dsp:txXfrm>
        <a:off x="42362" y="42807"/>
        <a:ext cx="9957985" cy="783064"/>
      </dsp:txXfrm>
    </dsp:sp>
  </dsp:spTree>
</dsp:drawing>
</file>

<file path=ppt/diagrams/drawing38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C93D8C3-92EC-4114-9294-45087A73B920}">
      <dsp:nvSpPr>
        <dsp:cNvPr id="0" name=""/>
        <dsp:cNvSpPr/>
      </dsp:nvSpPr>
      <dsp:spPr>
        <a:xfrm>
          <a:off x="753203" y="0"/>
          <a:ext cx="8536302" cy="4278624"/>
        </a:xfrm>
        <a:prstGeom prst="rightArrow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DB2F6FA-4059-4434-B435-943BA48E66FA}">
      <dsp:nvSpPr>
        <dsp:cNvPr id="0" name=""/>
        <dsp:cNvSpPr/>
      </dsp:nvSpPr>
      <dsp:spPr>
        <a:xfrm>
          <a:off x="2451" y="1133475"/>
          <a:ext cx="2247595" cy="201167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When a current Stanford postdoc ends a postdoc appointment in one department and will be appointed as a POSTDOC in another Stanford department</a:t>
          </a:r>
        </a:p>
      </dsp:txBody>
      <dsp:txXfrm>
        <a:off x="100653" y="1231677"/>
        <a:ext cx="2051191" cy="1815268"/>
      </dsp:txXfrm>
    </dsp:sp>
    <dsp:sp modelId="{9F0D6FBD-BA81-4A8F-A350-A9F957B94904}">
      <dsp:nvSpPr>
        <dsp:cNvPr id="0" name=""/>
        <dsp:cNvSpPr/>
      </dsp:nvSpPr>
      <dsp:spPr>
        <a:xfrm>
          <a:off x="2599188" y="767713"/>
          <a:ext cx="2247595" cy="274319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IMPORTANT: Terminating and appointing departments must coordinate the transfer to ensure continuation of pay, benefits, ID Card privileges, and visa compliance (for international postdocs); i.e., no gap between termination and new appointment start date</a:t>
          </a:r>
          <a:endParaRPr lang="en-US" sz="1400" kern="1200" dirty="0"/>
        </a:p>
      </dsp:txBody>
      <dsp:txXfrm>
        <a:off x="2708907" y="877432"/>
        <a:ext cx="2028157" cy="2523758"/>
      </dsp:txXfrm>
    </dsp:sp>
    <dsp:sp modelId="{A82874FB-6F97-4E8F-8A43-90E9C02F51B6}">
      <dsp:nvSpPr>
        <dsp:cNvPr id="0" name=""/>
        <dsp:cNvSpPr/>
      </dsp:nvSpPr>
      <dsp:spPr>
        <a:xfrm>
          <a:off x="5195925" y="1133475"/>
          <a:ext cx="2247595" cy="2011672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The current department submits a Termination form</a:t>
          </a:r>
          <a:endParaRPr lang="en-US" sz="16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Action Reason is “Departmental Transfer”</a:t>
          </a:r>
        </a:p>
      </dsp:txBody>
      <dsp:txXfrm>
        <a:off x="5294127" y="1231677"/>
        <a:ext cx="2051191" cy="1815268"/>
      </dsp:txXfrm>
    </dsp:sp>
    <dsp:sp modelId="{1FA98156-ECD4-47A3-8EE6-AE260EB9236A}">
      <dsp:nvSpPr>
        <dsp:cNvPr id="0" name=""/>
        <dsp:cNvSpPr/>
      </dsp:nvSpPr>
      <dsp:spPr>
        <a:xfrm>
          <a:off x="7792661" y="767713"/>
          <a:ext cx="2247595" cy="2743196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The new department submits a new Recommendation form</a:t>
          </a:r>
          <a:endParaRPr lang="en-US" sz="1600" kern="1200" dirty="0"/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/>
            <a:t>Admin will need the Termination form transaction ID number to begin</a:t>
          </a:r>
        </a:p>
      </dsp:txBody>
      <dsp:txXfrm>
        <a:off x="7902380" y="877432"/>
        <a:ext cx="2028157" cy="2523758"/>
      </dsp:txXfrm>
    </dsp:sp>
  </dsp:spTree>
</dsp:drawing>
</file>

<file path=ppt/diagrams/drawing38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E40489-204D-442D-9FEE-85368E943965}">
      <dsp:nvSpPr>
        <dsp:cNvPr id="0" name=""/>
        <dsp:cNvSpPr/>
      </dsp:nvSpPr>
      <dsp:spPr>
        <a:xfrm>
          <a:off x="0" y="104"/>
          <a:ext cx="9244584" cy="27678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https://postdocs.stanford.edu/postdoctoral-administrators/how-quick-links/transfer-another-stanford-department</a:t>
          </a:r>
          <a:endParaRPr lang="en-US" sz="1200" kern="1200" dirty="0">
            <a:solidFill>
              <a:srgbClr val="92D050"/>
            </a:solidFill>
          </a:endParaRPr>
        </a:p>
      </dsp:txBody>
      <dsp:txXfrm>
        <a:off x="13512" y="13616"/>
        <a:ext cx="9217560" cy="249765"/>
      </dsp:txXfrm>
    </dsp:sp>
  </dsp:spTree>
</dsp:drawing>
</file>

<file path=ppt/diagrams/drawing38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E2D4896-0133-4EB7-B473-0EC4A72D19C9}">
      <dsp:nvSpPr>
        <dsp:cNvPr id="0" name=""/>
        <dsp:cNvSpPr/>
      </dsp:nvSpPr>
      <dsp:spPr>
        <a:xfrm>
          <a:off x="0" y="72"/>
          <a:ext cx="9927925" cy="88682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200" kern="1200" baseline="0" dirty="0"/>
          </a:br>
          <a:r>
            <a:rPr lang="en-US" sz="2400" kern="1200" baseline="0" dirty="0"/>
            <a:t>Forwarding Info for Official Stanford Communications Box</a:t>
          </a:r>
          <a:endParaRPr lang="en-US" sz="2400" kern="1200" dirty="0"/>
        </a:p>
      </dsp:txBody>
      <dsp:txXfrm>
        <a:off x="43291" y="43363"/>
        <a:ext cx="9841343" cy="800241"/>
      </dsp:txXfrm>
    </dsp:sp>
  </dsp:spTree>
</dsp:drawing>
</file>

<file path=ppt/diagrams/drawing38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7CBF2C2-06A7-4128-A995-CC9B371A6E64}">
      <dsp:nvSpPr>
        <dsp:cNvPr id="0" name=""/>
        <dsp:cNvSpPr/>
      </dsp:nvSpPr>
      <dsp:spPr>
        <a:xfrm>
          <a:off x="0" y="302917"/>
          <a:ext cx="4868562" cy="478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E79F5A9-1291-4BD8-8B5F-8BD002727FCE}">
      <dsp:nvSpPr>
        <dsp:cNvPr id="0" name=""/>
        <dsp:cNvSpPr/>
      </dsp:nvSpPr>
      <dsp:spPr>
        <a:xfrm>
          <a:off x="243428" y="22477"/>
          <a:ext cx="3407993" cy="56088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814" tIns="0" rIns="128814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Stanford may need to send official communications to former postdocs</a:t>
          </a:r>
        </a:p>
      </dsp:txBody>
      <dsp:txXfrm>
        <a:off x="270808" y="49857"/>
        <a:ext cx="3353233" cy="506120"/>
      </dsp:txXfrm>
    </dsp:sp>
    <dsp:sp modelId="{B8E01FDD-965F-4FDA-8477-57D992BBB0C8}">
      <dsp:nvSpPr>
        <dsp:cNvPr id="0" name=""/>
        <dsp:cNvSpPr/>
      </dsp:nvSpPr>
      <dsp:spPr>
        <a:xfrm>
          <a:off x="0" y="1164757"/>
          <a:ext cx="4868562" cy="478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C2D3F46-5F66-4559-8162-A074F4B1A3D7}">
      <dsp:nvSpPr>
        <dsp:cNvPr id="0" name=""/>
        <dsp:cNvSpPr/>
      </dsp:nvSpPr>
      <dsp:spPr>
        <a:xfrm>
          <a:off x="243428" y="884317"/>
          <a:ext cx="3407993" cy="5608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814" tIns="0" rIns="128814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It is important to obtain a forwarding mail address and email address</a:t>
          </a:r>
        </a:p>
      </dsp:txBody>
      <dsp:txXfrm>
        <a:off x="270808" y="911697"/>
        <a:ext cx="3353233" cy="506120"/>
      </dsp:txXfrm>
    </dsp:sp>
    <dsp:sp modelId="{828C5537-B436-43A7-B596-E8B06AE7C973}">
      <dsp:nvSpPr>
        <dsp:cNvPr id="0" name=""/>
        <dsp:cNvSpPr/>
      </dsp:nvSpPr>
      <dsp:spPr>
        <a:xfrm>
          <a:off x="0" y="2026597"/>
          <a:ext cx="4868562" cy="19750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7855" tIns="395732" rIns="377855" bIns="135128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rgbClr val="5BA418"/>
              </a:solidFill>
            </a:rPr>
            <a:t>Enter Robin’s forwarding address: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rgbClr val="5BA418"/>
              </a:solidFill>
            </a:rPr>
            <a:t>4321 Walnut Street, West Lafayette, IN 44444, as of 12/01/2028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rgbClr val="5BA418"/>
              </a:solidFill>
            </a:rPr>
            <a:t>Enter Robin’s non-Stanford email address: robinhpurdue@gmail.com </a:t>
          </a:r>
        </a:p>
      </dsp:txBody>
      <dsp:txXfrm>
        <a:off x="0" y="2026597"/>
        <a:ext cx="4868562" cy="1975050"/>
      </dsp:txXfrm>
    </dsp:sp>
    <dsp:sp modelId="{F66DBA5F-F10E-4195-B7E8-1661343C667E}">
      <dsp:nvSpPr>
        <dsp:cNvPr id="0" name=""/>
        <dsp:cNvSpPr/>
      </dsp:nvSpPr>
      <dsp:spPr>
        <a:xfrm>
          <a:off x="243428" y="1746157"/>
          <a:ext cx="3407993" cy="56088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8814" tIns="0" rIns="128814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70808" y="1773537"/>
        <a:ext cx="3353233" cy="506120"/>
      </dsp:txXfrm>
    </dsp:sp>
  </dsp:spTree>
</dsp:drawing>
</file>

<file path=ppt/diagrams/drawing38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4DEF59-05EA-45F0-A148-4C45CBA7BC0F}">
      <dsp:nvSpPr>
        <dsp:cNvPr id="0" name=""/>
        <dsp:cNvSpPr/>
      </dsp:nvSpPr>
      <dsp:spPr>
        <a:xfrm>
          <a:off x="0" y="167"/>
          <a:ext cx="10026235" cy="93497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Professional Information Box</a:t>
          </a:r>
          <a:endParaRPr lang="en-US" sz="2400" kern="1200" dirty="0"/>
        </a:p>
      </dsp:txBody>
      <dsp:txXfrm>
        <a:off x="45642" y="45809"/>
        <a:ext cx="9934951" cy="843687"/>
      </dsp:txXfrm>
    </dsp:sp>
  </dsp:spTree>
</dsp:drawing>
</file>

<file path=ppt/diagrams/drawing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315898D-450E-4D0F-8F8B-13A69D8C9DFF}">
      <dsp:nvSpPr>
        <dsp:cNvPr id="0" name=""/>
        <dsp:cNvSpPr/>
      </dsp:nvSpPr>
      <dsp:spPr>
        <a:xfrm rot="5400000">
          <a:off x="2606367" y="-710478"/>
          <a:ext cx="1324090" cy="3076153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2"/>
              </a:solidFill>
            </a:rPr>
            <a:t>Assistant Professor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2"/>
              </a:solidFill>
            </a:rPr>
            <a:t>Associate Professor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2"/>
              </a:solidFill>
            </a:rPr>
            <a:t>Professor</a:t>
          </a:r>
        </a:p>
      </dsp:txBody>
      <dsp:txXfrm rot="-5400000">
        <a:off x="1730336" y="230190"/>
        <a:ext cx="3011516" cy="1194816"/>
      </dsp:txXfrm>
    </dsp:sp>
    <dsp:sp modelId="{5A366C6C-D107-4779-86D6-D369B147FCBB}">
      <dsp:nvSpPr>
        <dsp:cNvPr id="0" name=""/>
        <dsp:cNvSpPr/>
      </dsp:nvSpPr>
      <dsp:spPr>
        <a:xfrm>
          <a:off x="0" y="41"/>
          <a:ext cx="1730336" cy="1655113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/>
            <a:t>Tenure Line Faculty (UTL)</a:t>
          </a:r>
          <a:endParaRPr lang="en-US" sz="2300" kern="1200" dirty="0"/>
        </a:p>
      </dsp:txBody>
      <dsp:txXfrm>
        <a:off x="80796" y="80837"/>
        <a:ext cx="1568744" cy="1493521"/>
      </dsp:txXfrm>
    </dsp:sp>
    <dsp:sp modelId="{0AD7A28F-9A46-42DA-88F1-253EF834C9C0}">
      <dsp:nvSpPr>
        <dsp:cNvPr id="0" name=""/>
        <dsp:cNvSpPr/>
      </dsp:nvSpPr>
      <dsp:spPr>
        <a:xfrm rot="5400000">
          <a:off x="2606367" y="1027390"/>
          <a:ext cx="1324090" cy="3076153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53340" tIns="26670" rIns="53340" bIns="2667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Assistant Professor (Research)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Associate Professor (Performance, Teaching, Research)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Professor (Applied Research, Clinical, Performance, Teaching, Research)</a:t>
          </a:r>
        </a:p>
      </dsp:txBody>
      <dsp:txXfrm rot="-5400000">
        <a:off x="1730336" y="1968059"/>
        <a:ext cx="3011516" cy="1194816"/>
      </dsp:txXfrm>
    </dsp:sp>
    <dsp:sp modelId="{AC615F5D-E1D6-495D-A634-226A768C32C2}">
      <dsp:nvSpPr>
        <dsp:cNvPr id="0" name=""/>
        <dsp:cNvSpPr/>
      </dsp:nvSpPr>
      <dsp:spPr>
        <a:xfrm>
          <a:off x="0" y="1737910"/>
          <a:ext cx="1730336" cy="1655113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43815" rIns="87630" bIns="43815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/>
            <a:t>Non-Tenure Line Faculty (NTL)</a:t>
          </a:r>
          <a:endParaRPr lang="en-US" sz="2300" kern="1200"/>
        </a:p>
      </dsp:txBody>
      <dsp:txXfrm>
        <a:off x="80796" y="1818706"/>
        <a:ext cx="1568744" cy="1493521"/>
      </dsp:txXfrm>
    </dsp:sp>
  </dsp:spTree>
</dsp:drawing>
</file>

<file path=ppt/diagrams/drawing39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61EB6C-4543-4B4B-8F60-7B542AD4D705}">
      <dsp:nvSpPr>
        <dsp:cNvPr id="0" name=""/>
        <dsp:cNvSpPr/>
      </dsp:nvSpPr>
      <dsp:spPr>
        <a:xfrm>
          <a:off x="0" y="585207"/>
          <a:ext cx="4787515" cy="35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D8C0839-FF18-4CF1-8098-B49FC24852F5}">
      <dsp:nvSpPr>
        <dsp:cNvPr id="0" name=""/>
        <dsp:cNvSpPr/>
      </dsp:nvSpPr>
      <dsp:spPr>
        <a:xfrm>
          <a:off x="239375" y="194438"/>
          <a:ext cx="3351260" cy="59740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70" tIns="0" rIns="12667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OPA tracks postdoctoral outcome data</a:t>
          </a:r>
        </a:p>
      </dsp:txBody>
      <dsp:txXfrm>
        <a:off x="268538" y="223601"/>
        <a:ext cx="3292934" cy="539082"/>
      </dsp:txXfrm>
    </dsp:sp>
    <dsp:sp modelId="{64F495FF-2503-4FC2-A55B-FE96ED6F1C53}">
      <dsp:nvSpPr>
        <dsp:cNvPr id="0" name=""/>
        <dsp:cNvSpPr/>
      </dsp:nvSpPr>
      <dsp:spPr>
        <a:xfrm>
          <a:off x="0" y="1404375"/>
          <a:ext cx="4787515" cy="35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E6B9290F-1669-4960-ACEB-B09AA736CA52}">
      <dsp:nvSpPr>
        <dsp:cNvPr id="0" name=""/>
        <dsp:cNvSpPr/>
      </dsp:nvSpPr>
      <dsp:spPr>
        <a:xfrm>
          <a:off x="239375" y="1013607"/>
          <a:ext cx="3351260" cy="597408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70" tIns="0" rIns="126670" bIns="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It is important to get new position information</a:t>
          </a:r>
        </a:p>
      </dsp:txBody>
      <dsp:txXfrm>
        <a:off x="268538" y="1042770"/>
        <a:ext cx="3292934" cy="539082"/>
      </dsp:txXfrm>
    </dsp:sp>
    <dsp:sp modelId="{431B5A27-97A5-4CE6-87A2-107DB15208B3}">
      <dsp:nvSpPr>
        <dsp:cNvPr id="0" name=""/>
        <dsp:cNvSpPr/>
      </dsp:nvSpPr>
      <dsp:spPr>
        <a:xfrm>
          <a:off x="0" y="2266215"/>
          <a:ext cx="4787515" cy="35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C42ABC7-818A-4B98-8F81-E2911D4C3668}">
      <dsp:nvSpPr>
        <dsp:cNvPr id="0" name=""/>
        <dsp:cNvSpPr/>
      </dsp:nvSpPr>
      <dsp:spPr>
        <a:xfrm>
          <a:off x="239375" y="1832775"/>
          <a:ext cx="3351260" cy="64007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70" tIns="0" rIns="126670" bIns="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Enter the Postdoc’s New Position Title, Type of Position, and the Institution or Company</a:t>
          </a:r>
        </a:p>
      </dsp:txBody>
      <dsp:txXfrm>
        <a:off x="270621" y="1864021"/>
        <a:ext cx="3288768" cy="577587"/>
      </dsp:txXfrm>
    </dsp:sp>
    <dsp:sp modelId="{E9ACF667-169B-4543-9494-E285021FFDC1}">
      <dsp:nvSpPr>
        <dsp:cNvPr id="0" name=""/>
        <dsp:cNvSpPr/>
      </dsp:nvSpPr>
      <dsp:spPr>
        <a:xfrm>
          <a:off x="0" y="2901255"/>
          <a:ext cx="4787515" cy="12568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1564" tIns="291592" rIns="371564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5"/>
              </a:solidFill>
            </a:rPr>
            <a:t>Enter Robin’s New Position Title: </a:t>
          </a:r>
          <a:r>
            <a:rPr lang="en-US" sz="1400" kern="1200" dirty="0">
              <a:solidFill>
                <a:schemeClr val="accent5"/>
              </a:solidFill>
            </a:rPr>
            <a:t>Assistant Professor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5"/>
              </a:solidFill>
            </a:rPr>
            <a:t>Type of Position: </a:t>
          </a:r>
          <a:r>
            <a:rPr lang="en-US" sz="1400" kern="1200" dirty="0">
              <a:solidFill>
                <a:schemeClr val="accent5"/>
              </a:solidFill>
            </a:rPr>
            <a:t>click the magnifying glass to Look Up and select: 001 Academic Faculty Position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5"/>
              </a:solidFill>
            </a:rPr>
            <a:t>Enter Robin’s New Institution: </a:t>
          </a:r>
          <a:r>
            <a:rPr lang="en-US" sz="1400" kern="1200" dirty="0">
              <a:solidFill>
                <a:schemeClr val="accent5"/>
              </a:solidFill>
            </a:rPr>
            <a:t>Purdue University</a:t>
          </a:r>
        </a:p>
      </dsp:txBody>
      <dsp:txXfrm>
        <a:off x="0" y="2901255"/>
        <a:ext cx="4787515" cy="1256850"/>
      </dsp:txXfrm>
    </dsp:sp>
    <dsp:sp modelId="{739C0D64-B425-4DB5-ABE4-59ED3CC6D784}">
      <dsp:nvSpPr>
        <dsp:cNvPr id="0" name=""/>
        <dsp:cNvSpPr/>
      </dsp:nvSpPr>
      <dsp:spPr>
        <a:xfrm>
          <a:off x="239375" y="2694615"/>
          <a:ext cx="3351260" cy="413280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6670" tIns="0" rIns="126670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59550" y="2714790"/>
        <a:ext cx="3310910" cy="372930"/>
      </dsp:txXfrm>
    </dsp:sp>
  </dsp:spTree>
</dsp:drawing>
</file>

<file path=ppt/diagrams/drawing39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5187F9-E4FA-48CA-B786-78A556F4E6DF}">
      <dsp:nvSpPr>
        <dsp:cNvPr id="0" name=""/>
        <dsp:cNvSpPr/>
      </dsp:nvSpPr>
      <dsp:spPr>
        <a:xfrm>
          <a:off x="0" y="18287"/>
          <a:ext cx="9960877" cy="9052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kern="1200" baseline="0" dirty="0"/>
          </a:br>
          <a:r>
            <a:rPr lang="en-US" sz="2400" kern="1200" baseline="0" dirty="0"/>
            <a:t>Admin Information Box</a:t>
          </a:r>
          <a:endParaRPr lang="en-US" sz="2400" kern="1200" dirty="0"/>
        </a:p>
      </dsp:txBody>
      <dsp:txXfrm>
        <a:off x="44191" y="62478"/>
        <a:ext cx="9872495" cy="816875"/>
      </dsp:txXfrm>
    </dsp:sp>
  </dsp:spTree>
</dsp:drawing>
</file>

<file path=ppt/diagrams/drawing39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946325F-66D6-4DBD-BCEE-BAFEBC0020DF}">
      <dsp:nvSpPr>
        <dsp:cNvPr id="0" name=""/>
        <dsp:cNvSpPr/>
      </dsp:nvSpPr>
      <dsp:spPr>
        <a:xfrm>
          <a:off x="469547" y="2517"/>
          <a:ext cx="2095793" cy="1428948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4765" tIns="16510" rIns="24765" bIns="1651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b="1" kern="1200" dirty="0"/>
            <a:t>Postdoc Admin must click the checkbox “I understand that” </a:t>
          </a:r>
          <a:r>
            <a:rPr lang="en-US" sz="1300" kern="1200" dirty="0"/>
            <a:t>to acknowledge completion of the additional steps required for appointment termination</a:t>
          </a:r>
        </a:p>
      </dsp:txBody>
      <dsp:txXfrm>
        <a:off x="511399" y="44369"/>
        <a:ext cx="2012089" cy="1345244"/>
      </dsp:txXfrm>
    </dsp:sp>
    <dsp:sp modelId="{A887D244-6DB5-4E08-8A65-980129A0FF3C}">
      <dsp:nvSpPr>
        <dsp:cNvPr id="0" name=""/>
        <dsp:cNvSpPr/>
      </dsp:nvSpPr>
      <dsp:spPr>
        <a:xfrm>
          <a:off x="2914218" y="2517"/>
          <a:ext cx="1395511" cy="69775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Action Buttons</a:t>
          </a:r>
        </a:p>
      </dsp:txBody>
      <dsp:txXfrm>
        <a:off x="2934655" y="22954"/>
        <a:ext cx="1354637" cy="656881"/>
      </dsp:txXfrm>
    </dsp:sp>
    <dsp:sp modelId="{E812323B-4D82-488E-BB13-0A1221F59F58}">
      <dsp:nvSpPr>
        <dsp:cNvPr id="0" name=""/>
        <dsp:cNvSpPr/>
      </dsp:nvSpPr>
      <dsp:spPr>
        <a:xfrm>
          <a:off x="3053769" y="700273"/>
          <a:ext cx="139551" cy="52331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23316"/>
              </a:lnTo>
              <a:lnTo>
                <a:pt x="139551" y="523316"/>
              </a:lnTo>
            </a:path>
          </a:pathLst>
        </a:custGeom>
        <a:noFill/>
        <a:ln w="1587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F2B5F98-119C-4B35-8BC4-1D669D66D7E3}">
      <dsp:nvSpPr>
        <dsp:cNvPr id="0" name=""/>
        <dsp:cNvSpPr/>
      </dsp:nvSpPr>
      <dsp:spPr>
        <a:xfrm>
          <a:off x="3193320" y="874712"/>
          <a:ext cx="1116409" cy="69775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Save</a:t>
          </a:r>
          <a:r>
            <a:rPr lang="en-US" sz="1200" kern="1200" dirty="0">
              <a:solidFill>
                <a:schemeClr val="accent4"/>
              </a:solidFill>
            </a:rPr>
            <a:t> –          saves data entered in form</a:t>
          </a:r>
        </a:p>
      </dsp:txBody>
      <dsp:txXfrm>
        <a:off x="3213757" y="895149"/>
        <a:ext cx="1075535" cy="656881"/>
      </dsp:txXfrm>
    </dsp:sp>
    <dsp:sp modelId="{A447B277-0625-4F76-B280-0DE5E151ECD1}">
      <dsp:nvSpPr>
        <dsp:cNvPr id="0" name=""/>
        <dsp:cNvSpPr/>
      </dsp:nvSpPr>
      <dsp:spPr>
        <a:xfrm>
          <a:off x="3053769" y="700273"/>
          <a:ext cx="139551" cy="139551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95511"/>
              </a:lnTo>
              <a:lnTo>
                <a:pt x="139551" y="1395511"/>
              </a:lnTo>
            </a:path>
          </a:pathLst>
        </a:custGeom>
        <a:noFill/>
        <a:ln w="1587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55133DA-7044-42E9-B634-33FB4D6321B8}">
      <dsp:nvSpPr>
        <dsp:cNvPr id="0" name=""/>
        <dsp:cNvSpPr/>
      </dsp:nvSpPr>
      <dsp:spPr>
        <a:xfrm>
          <a:off x="3193320" y="1746907"/>
          <a:ext cx="1116409" cy="69775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1860324"/>
              <a:satOff val="-10190"/>
              <a:lumOff val="3137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Submit</a:t>
          </a:r>
          <a:r>
            <a:rPr lang="en-US" sz="1200" kern="1200" dirty="0">
              <a:solidFill>
                <a:schemeClr val="accent4"/>
              </a:solidFill>
            </a:rPr>
            <a:t> – submits form to workflow</a:t>
          </a:r>
        </a:p>
      </dsp:txBody>
      <dsp:txXfrm>
        <a:off x="3213757" y="1767344"/>
        <a:ext cx="1075535" cy="656881"/>
      </dsp:txXfrm>
    </dsp:sp>
    <dsp:sp modelId="{8DAD8865-2F9B-45AC-9911-1D263A4695A6}">
      <dsp:nvSpPr>
        <dsp:cNvPr id="0" name=""/>
        <dsp:cNvSpPr/>
      </dsp:nvSpPr>
      <dsp:spPr>
        <a:xfrm>
          <a:off x="3053769" y="700273"/>
          <a:ext cx="139551" cy="22677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67706"/>
              </a:lnTo>
              <a:lnTo>
                <a:pt x="139551" y="2267706"/>
              </a:lnTo>
            </a:path>
          </a:pathLst>
        </a:custGeom>
        <a:noFill/>
        <a:ln w="1587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14610E8-E244-436D-A179-6E3528DAF92E}">
      <dsp:nvSpPr>
        <dsp:cNvPr id="0" name=""/>
        <dsp:cNvSpPr/>
      </dsp:nvSpPr>
      <dsp:spPr>
        <a:xfrm>
          <a:off x="3193320" y="2619101"/>
          <a:ext cx="1116409" cy="69775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3720648"/>
              <a:satOff val="-20381"/>
              <a:lumOff val="6275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Back</a:t>
          </a:r>
          <a:r>
            <a:rPr lang="en-US" sz="1200" kern="1200" dirty="0">
              <a:solidFill>
                <a:schemeClr val="accent4"/>
              </a:solidFill>
            </a:rPr>
            <a:t> –     returns to previous screen</a:t>
          </a:r>
        </a:p>
      </dsp:txBody>
      <dsp:txXfrm>
        <a:off x="3213757" y="2639538"/>
        <a:ext cx="1075535" cy="656881"/>
      </dsp:txXfrm>
    </dsp:sp>
    <dsp:sp modelId="{0D0173A6-759A-46FD-B4A1-EB4E27D354E3}">
      <dsp:nvSpPr>
        <dsp:cNvPr id="0" name=""/>
        <dsp:cNvSpPr/>
      </dsp:nvSpPr>
      <dsp:spPr>
        <a:xfrm>
          <a:off x="3053769" y="700273"/>
          <a:ext cx="139551" cy="313990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39900"/>
              </a:lnTo>
              <a:lnTo>
                <a:pt x="139551" y="3139900"/>
              </a:lnTo>
            </a:path>
          </a:pathLst>
        </a:custGeom>
        <a:noFill/>
        <a:ln w="15875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AD6BB2A-99C2-4CED-9AAD-01C3AB026743}">
      <dsp:nvSpPr>
        <dsp:cNvPr id="0" name=""/>
        <dsp:cNvSpPr/>
      </dsp:nvSpPr>
      <dsp:spPr>
        <a:xfrm>
          <a:off x="3193320" y="3491296"/>
          <a:ext cx="1116409" cy="697755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2860" tIns="15240" rIns="22860" bIns="1524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</a:rPr>
            <a:t>Print</a:t>
          </a:r>
          <a:r>
            <a:rPr lang="en-US" sz="1200" kern="1200" dirty="0">
              <a:solidFill>
                <a:schemeClr val="accent4"/>
              </a:solidFill>
            </a:rPr>
            <a:t> – Prints hard copy for paper files</a:t>
          </a:r>
        </a:p>
      </dsp:txBody>
      <dsp:txXfrm>
        <a:off x="3213757" y="3511733"/>
        <a:ext cx="1075535" cy="656881"/>
      </dsp:txXfrm>
    </dsp:sp>
  </dsp:spTree>
</dsp:drawing>
</file>

<file path=ppt/diagrams/drawing39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A68244E-C519-413D-8C3E-D9A6080B3D2A}">
      <dsp:nvSpPr>
        <dsp:cNvPr id="0" name=""/>
        <dsp:cNvSpPr/>
      </dsp:nvSpPr>
      <dsp:spPr>
        <a:xfrm>
          <a:off x="0" y="8190"/>
          <a:ext cx="9960332" cy="8751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baseline="0"/>
            <a:t>Process:</a:t>
          </a:r>
          <a:br>
            <a:rPr lang="en-US" sz="2200" kern="1200" baseline="0"/>
          </a:br>
          <a:r>
            <a:rPr lang="en-US" sz="2200" kern="1200" baseline="0"/>
            <a:t>Termination Form Email Notices</a:t>
          </a:r>
          <a:endParaRPr lang="en-US" sz="2200" kern="1200"/>
        </a:p>
      </dsp:txBody>
      <dsp:txXfrm>
        <a:off x="42722" y="50912"/>
        <a:ext cx="9874888" cy="789716"/>
      </dsp:txXfrm>
    </dsp:sp>
  </dsp:spTree>
</dsp:drawing>
</file>

<file path=ppt/diagrams/drawing39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76D4523-E0DE-4EF7-9A73-EE4BDD4F94B8}">
      <dsp:nvSpPr>
        <dsp:cNvPr id="0" name=""/>
        <dsp:cNvSpPr/>
      </dsp:nvSpPr>
      <dsp:spPr>
        <a:xfrm>
          <a:off x="0" y="0"/>
          <a:ext cx="3456432" cy="616526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u="sng" kern="1200" dirty="0"/>
            <a:t>Confirmation of Form Submission to Admin</a:t>
          </a:r>
          <a:endParaRPr lang="en-US" sz="1400" u="sng" kern="1200" dirty="0"/>
        </a:p>
      </dsp:txBody>
      <dsp:txXfrm>
        <a:off x="30096" y="30096"/>
        <a:ext cx="3396240" cy="556334"/>
      </dsp:txXfrm>
    </dsp:sp>
  </dsp:spTree>
</dsp:drawing>
</file>

<file path=ppt/diagrams/drawing39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1D2EC1-7E40-4343-B6F7-79E0AAA88D44}">
      <dsp:nvSpPr>
        <dsp:cNvPr id="0" name=""/>
        <dsp:cNvSpPr/>
      </dsp:nvSpPr>
      <dsp:spPr>
        <a:xfrm>
          <a:off x="0" y="0"/>
          <a:ext cx="3456432" cy="59355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dirty="0"/>
            <a:t>Approval Email Notice to Admin</a:t>
          </a:r>
          <a:endParaRPr lang="en-US" sz="1800" u="sng" kern="1200" dirty="0"/>
        </a:p>
      </dsp:txBody>
      <dsp:txXfrm>
        <a:off x="28975" y="28975"/>
        <a:ext cx="3398482" cy="535609"/>
      </dsp:txXfrm>
    </dsp:sp>
  </dsp:spTree>
</dsp:drawing>
</file>

<file path=ppt/diagrams/drawing39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1F000D-1093-42F0-979D-03D33FB9800E}">
      <dsp:nvSpPr>
        <dsp:cNvPr id="0" name=""/>
        <dsp:cNvSpPr/>
      </dsp:nvSpPr>
      <dsp:spPr>
        <a:xfrm>
          <a:off x="0" y="22783"/>
          <a:ext cx="3456432" cy="523092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u="sng" kern="1200" dirty="0"/>
            <a:t>Email Notice to Postdoc and Benefits</a:t>
          </a:r>
          <a:endParaRPr lang="en-US" sz="1600" u="sng" kern="1200" dirty="0"/>
        </a:p>
      </dsp:txBody>
      <dsp:txXfrm>
        <a:off x="25535" y="48318"/>
        <a:ext cx="3405362" cy="472022"/>
      </dsp:txXfrm>
    </dsp:sp>
  </dsp:spTree>
</dsp:drawing>
</file>

<file path=ppt/diagrams/drawing39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C95250-D41F-490B-9D67-F1D9CC04254A}">
      <dsp:nvSpPr>
        <dsp:cNvPr id="0" name=""/>
        <dsp:cNvSpPr/>
      </dsp:nvSpPr>
      <dsp:spPr>
        <a:xfrm>
          <a:off x="0" y="305"/>
          <a:ext cx="10017996" cy="91378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200" kern="1200" baseline="0" dirty="0"/>
          </a:br>
          <a:r>
            <a:rPr lang="en-US" sz="2800" kern="1200" baseline="0" dirty="0"/>
            <a:t>Appointment Verifications</a:t>
          </a:r>
          <a:endParaRPr lang="en-US" sz="2800" kern="1200" dirty="0"/>
        </a:p>
      </dsp:txBody>
      <dsp:txXfrm>
        <a:off x="44607" y="44912"/>
        <a:ext cx="9928782" cy="824574"/>
      </dsp:txXfrm>
    </dsp:sp>
  </dsp:spTree>
</dsp:drawing>
</file>

<file path=ppt/diagrams/drawing39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3B7184-6CB3-401E-8DEF-324A57801553}">
      <dsp:nvSpPr>
        <dsp:cNvPr id="0" name=""/>
        <dsp:cNvSpPr/>
      </dsp:nvSpPr>
      <dsp:spPr>
        <a:xfrm>
          <a:off x="0" y="0"/>
          <a:ext cx="4041679" cy="4041679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45E9732-1843-4C39-A817-FC6F9FA83836}">
      <dsp:nvSpPr>
        <dsp:cNvPr id="0" name=""/>
        <dsp:cNvSpPr/>
      </dsp:nvSpPr>
      <dsp:spPr>
        <a:xfrm>
          <a:off x="2020839" y="0"/>
          <a:ext cx="7930469" cy="404167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 dirty="0">
              <a:solidFill>
                <a:schemeClr val="accent2"/>
              </a:solidFill>
            </a:rPr>
            <a:t>Former postdocs and third-party vendors may request verification of a postdoctoral appointment</a:t>
          </a:r>
          <a:endParaRPr lang="en-US" sz="1900" kern="1200" dirty="0">
            <a:solidFill>
              <a:schemeClr val="accent2"/>
            </a:solidFill>
          </a:endParaRPr>
        </a:p>
      </dsp:txBody>
      <dsp:txXfrm>
        <a:off x="2020839" y="0"/>
        <a:ext cx="3965234" cy="1212506"/>
      </dsp:txXfrm>
    </dsp:sp>
    <dsp:sp modelId="{3925EE68-DF69-4783-9AF2-A8A2284BC56A}">
      <dsp:nvSpPr>
        <dsp:cNvPr id="0" name=""/>
        <dsp:cNvSpPr/>
      </dsp:nvSpPr>
      <dsp:spPr>
        <a:xfrm>
          <a:off x="707295" y="1212506"/>
          <a:ext cx="2627088" cy="26270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22CCBB8-B681-479D-AE12-CC8D55B89007}">
      <dsp:nvSpPr>
        <dsp:cNvPr id="0" name=""/>
        <dsp:cNvSpPr/>
      </dsp:nvSpPr>
      <dsp:spPr>
        <a:xfrm>
          <a:off x="2020839" y="1212506"/>
          <a:ext cx="7930469" cy="26270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accent3"/>
              </a:solidFill>
            </a:rPr>
            <a:t>OPA can only verify postdoctoral appointment dates for postdoctoral scholars who were appointed through Stanford University</a:t>
          </a:r>
        </a:p>
      </dsp:txBody>
      <dsp:txXfrm>
        <a:off x="2020839" y="1212506"/>
        <a:ext cx="3965234" cy="1212502"/>
      </dsp:txXfrm>
    </dsp:sp>
    <dsp:sp modelId="{1FAED490-C220-4238-A616-90BA648783D9}">
      <dsp:nvSpPr>
        <dsp:cNvPr id="0" name=""/>
        <dsp:cNvSpPr/>
      </dsp:nvSpPr>
      <dsp:spPr>
        <a:xfrm>
          <a:off x="1414588" y="2425008"/>
          <a:ext cx="1212502" cy="1212502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57F00CA-AD93-410A-9F5F-8CF4FB307466}">
      <dsp:nvSpPr>
        <dsp:cNvPr id="0" name=""/>
        <dsp:cNvSpPr/>
      </dsp:nvSpPr>
      <dsp:spPr>
        <a:xfrm>
          <a:off x="2020839" y="2425008"/>
          <a:ext cx="7930469" cy="121250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>
              <a:solidFill>
                <a:schemeClr val="accent4"/>
              </a:solidFill>
            </a:rPr>
            <a:t>Verification letters are requested on OPA’s website</a:t>
          </a:r>
        </a:p>
      </dsp:txBody>
      <dsp:txXfrm>
        <a:off x="2020839" y="2425008"/>
        <a:ext cx="3965234" cy="1212502"/>
      </dsp:txXfrm>
    </dsp:sp>
    <dsp:sp modelId="{BEEC28C8-A0DF-4618-8236-E37FF2D74730}">
      <dsp:nvSpPr>
        <dsp:cNvPr id="0" name=""/>
        <dsp:cNvSpPr/>
      </dsp:nvSpPr>
      <dsp:spPr>
        <a:xfrm>
          <a:off x="5986074" y="2425008"/>
          <a:ext cx="3965234" cy="1212502"/>
        </a:xfrm>
        <a:prstGeom prst="rect">
          <a:avLst/>
        </a:prstGeom>
        <a:noFill/>
        <a:ln w="12700" cap="flat" cmpd="sng" algn="ctr">
          <a:noFill/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  <a:sp3d/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https://postdocs.stanford.edu/about/verifications</a:t>
          </a:r>
          <a:endParaRPr lang="en-US" sz="1200" b="1" kern="1200" dirty="0"/>
        </a:p>
      </dsp:txBody>
      <dsp:txXfrm>
        <a:off x="5986074" y="2425008"/>
        <a:ext cx="3965234" cy="1212502"/>
      </dsp:txXfrm>
    </dsp:sp>
  </dsp:spTree>
</dsp:drawing>
</file>

<file path=ppt/diagrams/drawing39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46EFCF7-F635-4873-8144-9DFDFBAA653F}">
      <dsp:nvSpPr>
        <dsp:cNvPr id="0" name=""/>
        <dsp:cNvSpPr/>
      </dsp:nvSpPr>
      <dsp:spPr>
        <a:xfrm>
          <a:off x="0" y="8195"/>
          <a:ext cx="10058399" cy="3814944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marL="0" lvl="0" indent="0" algn="l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600" b="1" i="1" kern="1200" baseline="0" dirty="0"/>
            <a:t>Unpaid Leaves of Absence</a:t>
          </a:r>
          <a:endParaRPr lang="en-US" sz="4600" kern="1200" dirty="0"/>
        </a:p>
      </dsp:txBody>
      <dsp:txXfrm>
        <a:off x="2501561" y="1135370"/>
        <a:ext cx="4315798" cy="168722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DDDCC6C-E4F1-40D6-96A3-05C597D23FE5}">
      <dsp:nvSpPr>
        <dsp:cNvPr id="0" name=""/>
        <dsp:cNvSpPr/>
      </dsp:nvSpPr>
      <dsp:spPr>
        <a:xfrm>
          <a:off x="597777" y="128449"/>
          <a:ext cx="7536433" cy="6851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b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baseline="0" dirty="0">
              <a:solidFill>
                <a:schemeClr val="accent2"/>
              </a:solidFill>
            </a:rPr>
            <a:t>Definition and Common Acronyms</a:t>
          </a:r>
          <a:endParaRPr lang="en-US" sz="3200" kern="1200" dirty="0">
            <a:solidFill>
              <a:schemeClr val="accent2"/>
            </a:solidFill>
          </a:endParaRPr>
        </a:p>
      </dsp:txBody>
      <dsp:txXfrm>
        <a:off x="597777" y="128449"/>
        <a:ext cx="7536433" cy="685130"/>
      </dsp:txXfrm>
    </dsp:sp>
    <dsp:sp modelId="{D9A0863F-0A9C-4329-9F28-56CB88203087}">
      <dsp:nvSpPr>
        <dsp:cNvPr id="0" name=""/>
        <dsp:cNvSpPr/>
      </dsp:nvSpPr>
      <dsp:spPr>
        <a:xfrm>
          <a:off x="597777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D2D05CB-ECB2-4FD2-99E4-16A8A0944EA3}">
      <dsp:nvSpPr>
        <dsp:cNvPr id="0" name=""/>
        <dsp:cNvSpPr/>
      </dsp:nvSpPr>
      <dsp:spPr>
        <a:xfrm>
          <a:off x="187394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2151F48-7F6C-4830-A991-FA3EB5CF8DC3}">
      <dsp:nvSpPr>
        <dsp:cNvPr id="0" name=""/>
        <dsp:cNvSpPr/>
      </dsp:nvSpPr>
      <dsp:spPr>
        <a:xfrm>
          <a:off x="3150116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27D881DF-4984-44BA-BF6C-9517B630D347}">
      <dsp:nvSpPr>
        <dsp:cNvPr id="0" name=""/>
        <dsp:cNvSpPr/>
      </dsp:nvSpPr>
      <dsp:spPr>
        <a:xfrm>
          <a:off x="4426285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A12B7AB-FC08-425F-99CE-72EB68E622E8}">
      <dsp:nvSpPr>
        <dsp:cNvPr id="0" name=""/>
        <dsp:cNvSpPr/>
      </dsp:nvSpPr>
      <dsp:spPr>
        <a:xfrm>
          <a:off x="570245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4BE8A2B-7080-4509-A882-A7B0DB346089}">
      <dsp:nvSpPr>
        <dsp:cNvPr id="0" name=""/>
        <dsp:cNvSpPr/>
      </dsp:nvSpPr>
      <dsp:spPr>
        <a:xfrm>
          <a:off x="6978624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D5A2819-5956-459B-8250-CA9CBE4D3AFC}">
      <dsp:nvSpPr>
        <dsp:cNvPr id="0" name=""/>
        <dsp:cNvSpPr/>
      </dsp:nvSpPr>
      <dsp:spPr>
        <a:xfrm>
          <a:off x="8254793" y="813579"/>
          <a:ext cx="1205829" cy="200971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6129DA6-BCD0-4368-8079-13708F32DB69}">
      <dsp:nvSpPr>
        <dsp:cNvPr id="0" name=""/>
        <dsp:cNvSpPr/>
      </dsp:nvSpPr>
      <dsp:spPr>
        <a:xfrm rot="5400000">
          <a:off x="2729309" y="-816497"/>
          <a:ext cx="1353159" cy="3214545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Assistant Professor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Associate Professor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000" kern="1200" dirty="0">
              <a:solidFill>
                <a:schemeClr val="accent4"/>
              </a:solidFill>
            </a:rPr>
            <a:t>Professor</a:t>
          </a:r>
        </a:p>
      </dsp:txBody>
      <dsp:txXfrm rot="-5400000">
        <a:off x="1798616" y="180252"/>
        <a:ext cx="3148489" cy="1221047"/>
      </dsp:txXfrm>
    </dsp:sp>
    <dsp:sp modelId="{EEBB1E59-A558-4DA9-AD32-E27D3401EDEF}">
      <dsp:nvSpPr>
        <dsp:cNvPr id="0" name=""/>
        <dsp:cNvSpPr/>
      </dsp:nvSpPr>
      <dsp:spPr>
        <a:xfrm>
          <a:off x="0" y="42"/>
          <a:ext cx="1808181" cy="169144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 dirty="0"/>
            <a:t>Medical Center Line Faculty (MCL)</a:t>
          </a:r>
          <a:endParaRPr lang="en-US" sz="2100" kern="1200" dirty="0"/>
        </a:p>
      </dsp:txBody>
      <dsp:txXfrm>
        <a:off x="82570" y="82612"/>
        <a:ext cx="1643041" cy="1526309"/>
      </dsp:txXfrm>
    </dsp:sp>
    <dsp:sp modelId="{964A43DA-43FB-4608-90FF-5E1DA5E03FE9}">
      <dsp:nvSpPr>
        <dsp:cNvPr id="0" name=""/>
        <dsp:cNvSpPr/>
      </dsp:nvSpPr>
      <dsp:spPr>
        <a:xfrm rot="5400000">
          <a:off x="2738874" y="1014517"/>
          <a:ext cx="1353159" cy="3214545"/>
        </a:xfrm>
        <a:prstGeom prst="round2SameRect">
          <a:avLst/>
        </a:prstGeom>
        <a:solidFill>
          <a:schemeClr val="accent4">
            <a:tint val="40000"/>
            <a:alpha val="90000"/>
            <a:hueOff val="9193023"/>
            <a:satOff val="-3920"/>
            <a:lumOff val="-393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9193023"/>
              <a:satOff val="-3920"/>
              <a:lumOff val="-393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9530" tIns="24765" rIns="49530" bIns="2476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5"/>
              </a:solidFill>
            </a:rPr>
            <a:t>Assistant Professor (Subject to PhD)</a:t>
          </a: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5"/>
              </a:solidFill>
            </a:rPr>
            <a:t>Senior Fellow at designated policy centers and institutes (defined in </a:t>
          </a:r>
          <a:r>
            <a:rPr lang="en-US" sz="1300" b="1" kern="1200" dirty="0">
              <a:hlinkClick xmlns:r="http://schemas.openxmlformats.org/officeDocument/2006/relationships" r:id="rId1"/>
            </a:rPr>
            <a:t>Section 2.3.2</a:t>
          </a:r>
          <a:r>
            <a:rPr lang="en-US" sz="1300" kern="1200" dirty="0"/>
            <a:t>)</a:t>
          </a: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300" kern="1200" dirty="0">
              <a:solidFill>
                <a:schemeClr val="accent5"/>
              </a:solidFill>
            </a:rPr>
            <a:t>Center Fellow at designated policy centers and institutes (defined in </a:t>
          </a:r>
          <a:r>
            <a:rPr lang="en-US" sz="1300" b="1" kern="1200" dirty="0">
              <a:hlinkClick xmlns:r="http://schemas.openxmlformats.org/officeDocument/2006/relationships" r:id="rId1"/>
            </a:rPr>
            <a:t>Section 2.3.2</a:t>
          </a:r>
          <a:r>
            <a:rPr lang="en-US" sz="1300" kern="1200" dirty="0">
              <a:solidFill>
                <a:schemeClr val="accent5"/>
              </a:solidFill>
            </a:rPr>
            <a:t>)</a:t>
          </a:r>
        </a:p>
      </dsp:txBody>
      <dsp:txXfrm rot="-5400000">
        <a:off x="1808181" y="2011266"/>
        <a:ext cx="3148489" cy="1221047"/>
      </dsp:txXfrm>
    </dsp:sp>
    <dsp:sp modelId="{995D8AAB-BB34-4285-BC25-E9B69E494D08}">
      <dsp:nvSpPr>
        <dsp:cNvPr id="0" name=""/>
        <dsp:cNvSpPr/>
      </dsp:nvSpPr>
      <dsp:spPr>
        <a:xfrm>
          <a:off x="0" y="1776064"/>
          <a:ext cx="1808181" cy="1691449"/>
        </a:xfrm>
        <a:prstGeom prst="roundRect">
          <a:avLst/>
        </a:prstGeom>
        <a:gradFill rotWithShape="0">
          <a:gsLst>
            <a:gs pos="0">
              <a:schemeClr val="accent4">
                <a:hueOff val="9644969"/>
                <a:satOff val="-8667"/>
                <a:lumOff val="-1373"/>
                <a:alphaOff val="0"/>
                <a:shade val="85000"/>
                <a:satMod val="130000"/>
              </a:schemeClr>
            </a:gs>
            <a:gs pos="34000">
              <a:schemeClr val="accent4">
                <a:hueOff val="9644969"/>
                <a:satOff val="-8667"/>
                <a:lumOff val="-1373"/>
                <a:alphaOff val="0"/>
                <a:shade val="87000"/>
                <a:satMod val="125000"/>
              </a:schemeClr>
            </a:gs>
            <a:gs pos="70000">
              <a:schemeClr val="accent4">
                <a:hueOff val="9644969"/>
                <a:satOff val="-8667"/>
                <a:lumOff val="-1373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9644969"/>
                <a:satOff val="-8667"/>
                <a:lumOff val="-1373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40005" rIns="80010" bIns="4000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/>
            <a:t>Other Faculty Designations</a:t>
          </a:r>
          <a:endParaRPr lang="en-US" sz="2100" kern="1200"/>
        </a:p>
      </dsp:txBody>
      <dsp:txXfrm>
        <a:off x="82570" y="1858634"/>
        <a:ext cx="1643041" cy="1526309"/>
      </dsp:txXfrm>
    </dsp:sp>
  </dsp:spTree>
</dsp:drawing>
</file>

<file path=ppt/diagrams/drawing40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C25F711-21C5-421E-93AA-CD130B2C9BCD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(LOA)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CD0224FB-B2F5-4B3D-8B1D-AE9BF23D5404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6676454-67F6-4F74-B50D-FA12075CBCF7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A549560-A31C-4527-8F6F-C94533A85AF1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414B97B-A0EB-4128-8B8A-19C376CFA6EA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64B5D47-D3EB-462B-98C4-9761D28E40A5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0A00DBF-11C6-4478-B0FF-A58B20366B9C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1C081D2-157B-435A-9863-02C491740195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40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DE98239-B485-46FC-9BE7-FFEA61EE3E07}">
      <dsp:nvSpPr>
        <dsp:cNvPr id="0" name=""/>
        <dsp:cNvSpPr/>
      </dsp:nvSpPr>
      <dsp:spPr>
        <a:xfrm>
          <a:off x="0" y="258"/>
          <a:ext cx="9926594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Unpaid Leaves of Absence (LOA)</a:t>
          </a:r>
          <a:endParaRPr lang="en-US" sz="2400" kern="1200" dirty="0"/>
        </a:p>
      </dsp:txBody>
      <dsp:txXfrm>
        <a:off x="44166" y="44424"/>
        <a:ext cx="9838262" cy="816407"/>
      </dsp:txXfrm>
    </dsp:sp>
  </dsp:spTree>
</dsp:drawing>
</file>

<file path=ppt/diagrams/drawing40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EBBF068-D60C-4EEE-B6C9-EF68495EFB93}">
      <dsp:nvSpPr>
        <dsp:cNvPr id="0" name=""/>
        <dsp:cNvSpPr/>
      </dsp:nvSpPr>
      <dsp:spPr>
        <a:xfrm>
          <a:off x="1368420" y="877457"/>
          <a:ext cx="867728" cy="71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4B18A1C-C4A2-47C3-BD16-B1FE92F20B9E}">
      <dsp:nvSpPr>
        <dsp:cNvPr id="0" name=""/>
        <dsp:cNvSpPr/>
      </dsp:nvSpPr>
      <dsp:spPr>
        <a:xfrm>
          <a:off x="2161772" y="776228"/>
          <a:ext cx="114044" cy="213982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solidFill>
                <a:schemeClr val="accent4"/>
              </a:solidFill>
            </a:rPr>
            <a:t>Postdoc initiates the LOA form via Axess</a:t>
          </a:r>
          <a:endParaRPr lang="en-US" sz="2400" kern="1200" dirty="0">
            <a:solidFill>
              <a:schemeClr val="accent4"/>
            </a:solidFill>
          </a:endParaRPr>
        </a:p>
      </dsp:txBody>
      <dsp:txXfrm>
        <a:off x="180790" y="1769120"/>
        <a:ext cx="2127338" cy="1670836"/>
      </dsp:txXfrm>
    </dsp:sp>
    <dsp:sp modelId="{90D7C20D-64D3-4EB3-8BC8-96347BE366B9}">
      <dsp:nvSpPr>
        <dsp:cNvPr id="0" name=""/>
        <dsp:cNvSpPr/>
      </dsp:nvSpPr>
      <dsp:spPr>
        <a:xfrm>
          <a:off x="893288" y="526322"/>
          <a:ext cx="702342" cy="702342"/>
        </a:xfrm>
        <a:prstGeom prst="ellipse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7255" tIns="27255" rIns="27255" bIns="27255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/>
            <a:t>1</a:t>
          </a:r>
        </a:p>
      </dsp:txBody>
      <dsp:txXfrm>
        <a:off x="996144" y="629178"/>
        <a:ext cx="496630" cy="496630"/>
      </dsp:txXfrm>
    </dsp:sp>
    <dsp:sp modelId="{8BD02F5F-A335-4FC2-A85F-6AAD73DC598C}">
      <dsp:nvSpPr>
        <dsp:cNvPr id="0" name=""/>
        <dsp:cNvSpPr/>
      </dsp:nvSpPr>
      <dsp:spPr>
        <a:xfrm>
          <a:off x="1244423" y="1300519"/>
          <a:ext cx="72" cy="416076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AEF74DC6-7FAD-4C06-AB16-A3F5467E4FBC}">
      <dsp:nvSpPr>
        <dsp:cNvPr id="0" name=""/>
        <dsp:cNvSpPr/>
      </dsp:nvSpPr>
      <dsp:spPr>
        <a:xfrm>
          <a:off x="128808" y="1717138"/>
          <a:ext cx="2231302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>
              <a:solidFill>
                <a:schemeClr val="accent4"/>
              </a:solidFill>
            </a:rPr>
            <a:t>Postdoc initiates the LOA form via Axess</a:t>
          </a:r>
          <a:endParaRPr lang="en-US" sz="2400" kern="1200" dirty="0">
            <a:solidFill>
              <a:schemeClr val="accent4"/>
            </a:solidFill>
          </a:endParaRPr>
        </a:p>
      </dsp:txBody>
      <dsp:txXfrm>
        <a:off x="180790" y="1769120"/>
        <a:ext cx="2127338" cy="1670836"/>
      </dsp:txXfrm>
    </dsp:sp>
    <dsp:sp modelId="{AD8B7085-AF64-4E04-83B9-BDDC4F8BD421}">
      <dsp:nvSpPr>
        <dsp:cNvPr id="0" name=""/>
        <dsp:cNvSpPr/>
      </dsp:nvSpPr>
      <dsp:spPr>
        <a:xfrm>
          <a:off x="2484071" y="877167"/>
          <a:ext cx="2231302" cy="71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FBD0E44-58A4-42B6-9A73-95A7AAE86E71}">
      <dsp:nvSpPr>
        <dsp:cNvPr id="0" name=""/>
        <dsp:cNvSpPr/>
      </dsp:nvSpPr>
      <dsp:spPr>
        <a:xfrm>
          <a:off x="4640997" y="775937"/>
          <a:ext cx="114044" cy="214237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2"/>
              </a:solidFill>
            </a:rPr>
            <a:t>The LOA form routes to postdoc admin for approval and benefits PTA entry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For International scholars in J-1 or H-1B visa status, note in Comments that Bechtel is aware of the leave to ensure no regulatory violations</a:t>
          </a:r>
        </a:p>
      </dsp:txBody>
      <dsp:txXfrm>
        <a:off x="2660015" y="1769120"/>
        <a:ext cx="2127338" cy="1670836"/>
      </dsp:txXfrm>
    </dsp:sp>
    <dsp:sp modelId="{D54DDD78-8DC5-40E2-AC47-FD5CC35E1938}">
      <dsp:nvSpPr>
        <dsp:cNvPr id="0" name=""/>
        <dsp:cNvSpPr/>
      </dsp:nvSpPr>
      <dsp:spPr>
        <a:xfrm>
          <a:off x="3372513" y="526031"/>
          <a:ext cx="702342" cy="702342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7255" tIns="27255" rIns="27255" bIns="27255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/>
            <a:t>2</a:t>
          </a:r>
        </a:p>
      </dsp:txBody>
      <dsp:txXfrm>
        <a:off x="3475369" y="628887"/>
        <a:ext cx="496630" cy="496630"/>
      </dsp:txXfrm>
    </dsp:sp>
    <dsp:sp modelId="{78F4DAEA-E1AA-4432-92D7-41BB79354A24}">
      <dsp:nvSpPr>
        <dsp:cNvPr id="0" name=""/>
        <dsp:cNvSpPr/>
      </dsp:nvSpPr>
      <dsp:spPr>
        <a:xfrm>
          <a:off x="3723648" y="1300314"/>
          <a:ext cx="72" cy="416572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31BC8545-99DC-41FB-8A79-C0F01B5E1416}">
      <dsp:nvSpPr>
        <dsp:cNvPr id="0" name=""/>
        <dsp:cNvSpPr/>
      </dsp:nvSpPr>
      <dsp:spPr>
        <a:xfrm>
          <a:off x="2608033" y="1717138"/>
          <a:ext cx="2231302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2"/>
              </a:solidFill>
            </a:rPr>
            <a:t>The LOA form routes to postdoc admin for approval and benefits PTA entry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For International scholars in J-1 or H-1B visa status, note in Comments that Bechtel is aware of the leave to ensure no regulatory violations</a:t>
          </a:r>
        </a:p>
      </dsp:txBody>
      <dsp:txXfrm>
        <a:off x="2660015" y="1769120"/>
        <a:ext cx="2127338" cy="1670836"/>
      </dsp:txXfrm>
    </dsp:sp>
    <dsp:sp modelId="{D039E22C-ECA6-4213-B257-980A5AF4FCF8}">
      <dsp:nvSpPr>
        <dsp:cNvPr id="0" name=""/>
        <dsp:cNvSpPr/>
      </dsp:nvSpPr>
      <dsp:spPr>
        <a:xfrm>
          <a:off x="4963297" y="876965"/>
          <a:ext cx="2231302" cy="71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F10BE0D-2D95-464D-BA4E-3A1A2655891E}">
      <dsp:nvSpPr>
        <dsp:cNvPr id="0" name=""/>
        <dsp:cNvSpPr/>
      </dsp:nvSpPr>
      <dsp:spPr>
        <a:xfrm>
          <a:off x="7120222" y="775749"/>
          <a:ext cx="114044" cy="214341"/>
        </a:xfrm>
        <a:prstGeom prst="chevron">
          <a:avLst>
            <a:gd name="adj" fmla="val 9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/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5"/>
              </a:solidFill>
            </a:rPr>
            <a:t>Maximum 3 months unpaid leave with approval of PI and in accordance with Postdoc Benefits, visa policies</a:t>
          </a:r>
        </a:p>
      </dsp:txBody>
      <dsp:txXfrm>
        <a:off x="5139240" y="1768954"/>
        <a:ext cx="2127338" cy="1670836"/>
      </dsp:txXfrm>
    </dsp:sp>
    <dsp:sp modelId="{75048D12-BA22-463B-BAFD-F826491E4634}">
      <dsp:nvSpPr>
        <dsp:cNvPr id="0" name=""/>
        <dsp:cNvSpPr/>
      </dsp:nvSpPr>
      <dsp:spPr>
        <a:xfrm>
          <a:off x="5851738" y="525829"/>
          <a:ext cx="702342" cy="702342"/>
        </a:xfrm>
        <a:prstGeom prst="ellipse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7255" tIns="27255" rIns="27255" bIns="27255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/>
            <a:t>3</a:t>
          </a:r>
        </a:p>
      </dsp:txBody>
      <dsp:txXfrm>
        <a:off x="5954594" y="628685"/>
        <a:ext cx="496630" cy="496630"/>
      </dsp:txXfrm>
    </dsp:sp>
    <dsp:sp modelId="{FB9E9693-D5F0-4EEC-8D82-EFBFD9E250D9}">
      <dsp:nvSpPr>
        <dsp:cNvPr id="0" name=""/>
        <dsp:cNvSpPr/>
      </dsp:nvSpPr>
      <dsp:spPr>
        <a:xfrm>
          <a:off x="6202873" y="1300147"/>
          <a:ext cx="72" cy="416775"/>
        </a:xfrm>
        <a:prstGeom prst="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F5562EF6-35E7-42C3-B007-F6D8EEDF77C9}">
      <dsp:nvSpPr>
        <dsp:cNvPr id="0" name=""/>
        <dsp:cNvSpPr/>
      </dsp:nvSpPr>
      <dsp:spPr>
        <a:xfrm>
          <a:off x="5087258" y="1716972"/>
          <a:ext cx="2231302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5"/>
              </a:solidFill>
            </a:rPr>
            <a:t>Maximum 3 months unpaid leave with approval of PI and in accordance with Postdoc Benefits, visa policies</a:t>
          </a:r>
        </a:p>
      </dsp:txBody>
      <dsp:txXfrm>
        <a:off x="5139240" y="1768954"/>
        <a:ext cx="2127338" cy="1670836"/>
      </dsp:txXfrm>
    </dsp:sp>
    <dsp:sp modelId="{50FC802A-E9C7-463A-8CDF-48F03A190637}">
      <dsp:nvSpPr>
        <dsp:cNvPr id="0" name=""/>
        <dsp:cNvSpPr/>
      </dsp:nvSpPr>
      <dsp:spPr>
        <a:xfrm>
          <a:off x="7442522" y="876916"/>
          <a:ext cx="1239612" cy="71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A69DE707-CCF6-4D15-80B0-2688DA801424}">
      <dsp:nvSpPr>
        <dsp:cNvPr id="0" name=""/>
        <dsp:cNvSpPr/>
      </dsp:nvSpPr>
      <dsp:spPr>
        <a:xfrm>
          <a:off x="8330963" y="525780"/>
          <a:ext cx="702342" cy="702342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7255" tIns="27255" rIns="27255" bIns="27255" numCol="1" spcCol="1270" anchor="ctr" anchorCtr="0">
          <a:noAutofit/>
        </a:bodyPr>
        <a:lstStyle/>
        <a:p>
          <a:pPr marL="0" lvl="0" indent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/>
            <a:t>4</a:t>
          </a:r>
        </a:p>
      </dsp:txBody>
      <dsp:txXfrm>
        <a:off x="8433819" y="628636"/>
        <a:ext cx="496630" cy="496630"/>
      </dsp:txXfrm>
    </dsp:sp>
    <dsp:sp modelId="{CCA0E547-4F68-4031-96F3-81E9F5A3B85A}">
      <dsp:nvSpPr>
        <dsp:cNvPr id="0" name=""/>
        <dsp:cNvSpPr/>
      </dsp:nvSpPr>
      <dsp:spPr>
        <a:xfrm>
          <a:off x="8682098" y="1300113"/>
          <a:ext cx="72" cy="416858"/>
        </a:xfrm>
        <a:prstGeom prst="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1A205F9A-AE1B-4BBB-A8B5-692E1B682576}">
      <dsp:nvSpPr>
        <dsp:cNvPr id="0" name=""/>
        <dsp:cNvSpPr/>
      </dsp:nvSpPr>
      <dsp:spPr>
        <a:xfrm>
          <a:off x="7566483" y="1716972"/>
          <a:ext cx="2231302" cy="1774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/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9358" tIns="165100" rIns="39358" bIns="165100" numCol="1" spcCol="1270" anchor="t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3"/>
              </a:solidFill>
            </a:rPr>
            <a:t>Postdocs with outside funding must have approval of funding agency</a:t>
          </a:r>
        </a:p>
      </dsp:txBody>
      <dsp:txXfrm>
        <a:off x="7618465" y="1768954"/>
        <a:ext cx="2127338" cy="1670836"/>
      </dsp:txXfrm>
    </dsp:sp>
  </dsp:spTree>
</dsp:drawing>
</file>

<file path=ppt/diagrams/drawing40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3BC86D-7E40-4CC0-AA94-BC586B6ACFA5}">
      <dsp:nvSpPr>
        <dsp:cNvPr id="0" name=""/>
        <dsp:cNvSpPr/>
      </dsp:nvSpPr>
      <dsp:spPr>
        <a:xfrm>
          <a:off x="0" y="104"/>
          <a:ext cx="9144000" cy="27678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https://postdocs.stanford.edu/postdoctoral-administrators/how-quick-links/leave-absence</a:t>
          </a:r>
          <a:endParaRPr lang="en-US" sz="1200" kern="1200" dirty="0">
            <a:solidFill>
              <a:srgbClr val="92D050"/>
            </a:solidFill>
          </a:endParaRPr>
        </a:p>
      </dsp:txBody>
      <dsp:txXfrm>
        <a:off x="13512" y="13616"/>
        <a:ext cx="9116976" cy="249765"/>
      </dsp:txXfrm>
    </dsp:sp>
  </dsp:spTree>
</dsp:drawing>
</file>

<file path=ppt/diagrams/drawing40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4D01CE5-7269-429E-AC1A-AD363E5D5A6A}">
      <dsp:nvSpPr>
        <dsp:cNvPr id="0" name=""/>
        <dsp:cNvSpPr/>
      </dsp:nvSpPr>
      <dsp:spPr>
        <a:xfrm>
          <a:off x="0" y="15047"/>
          <a:ext cx="9985046" cy="8751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baseline="0" dirty="0"/>
            <a:t>Policy:</a:t>
          </a:r>
          <a:br>
            <a:rPr lang="en-US" sz="2200" kern="1200" baseline="0" dirty="0"/>
          </a:br>
          <a:r>
            <a:rPr lang="en-US" sz="2200" kern="1200" baseline="0" dirty="0"/>
            <a:t>Benefits During Unpaid Leaves of Absence</a:t>
          </a:r>
          <a:endParaRPr lang="en-US" sz="2200" kern="1200" dirty="0"/>
        </a:p>
      </dsp:txBody>
      <dsp:txXfrm>
        <a:off x="42722" y="57769"/>
        <a:ext cx="9899602" cy="789716"/>
      </dsp:txXfrm>
    </dsp:sp>
  </dsp:spTree>
</dsp:drawing>
</file>

<file path=ppt/diagrams/drawing40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28465F4-15A6-49F0-B996-223400F45A30}">
      <dsp:nvSpPr>
        <dsp:cNvPr id="0" name=""/>
        <dsp:cNvSpPr/>
      </dsp:nvSpPr>
      <dsp:spPr>
        <a:xfrm>
          <a:off x="5363" y="0"/>
          <a:ext cx="1881947" cy="4248583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Postdocs are required to maintain benefits while on an approved, unpaid LOA</a:t>
          </a:r>
          <a:endParaRPr lang="en-US" sz="2000" kern="1200" dirty="0">
            <a:solidFill>
              <a:schemeClr val="accent3"/>
            </a:solidFill>
          </a:endParaRPr>
        </a:p>
      </dsp:txBody>
      <dsp:txXfrm>
        <a:off x="5363" y="0"/>
        <a:ext cx="1881947" cy="1274574"/>
      </dsp:txXfrm>
    </dsp:sp>
    <dsp:sp modelId="{20D06727-4D47-46F9-95EB-F341587E6EB2}">
      <dsp:nvSpPr>
        <dsp:cNvPr id="0" name=""/>
        <dsp:cNvSpPr/>
      </dsp:nvSpPr>
      <dsp:spPr>
        <a:xfrm>
          <a:off x="2028456" y="0"/>
          <a:ext cx="1881947" cy="4248583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Although customary, faculty sponsors are not required to pay for the Stanford health insurance coverage for the postdoc while on an approved unpaid LOA</a:t>
          </a:r>
        </a:p>
      </dsp:txBody>
      <dsp:txXfrm>
        <a:off x="2028456" y="0"/>
        <a:ext cx="1881947" cy="1274574"/>
      </dsp:txXfrm>
    </dsp:sp>
    <dsp:sp modelId="{CCEE31FF-0F1C-48A1-BB77-642E48D45A1D}">
      <dsp:nvSpPr>
        <dsp:cNvPr id="0" name=""/>
        <dsp:cNvSpPr/>
      </dsp:nvSpPr>
      <dsp:spPr>
        <a:xfrm>
          <a:off x="2216650" y="1275819"/>
          <a:ext cx="1505557" cy="128100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2860" rIns="3048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In this instance, the postdoc must pay the total benefit cost including the institutional and postdoc portion</a:t>
          </a:r>
        </a:p>
      </dsp:txBody>
      <dsp:txXfrm>
        <a:off x="2254169" y="1313338"/>
        <a:ext cx="1430519" cy="1205967"/>
      </dsp:txXfrm>
    </dsp:sp>
    <dsp:sp modelId="{35BFB5BE-53D7-4384-8146-9AF59FD9FF1D}">
      <dsp:nvSpPr>
        <dsp:cNvPr id="0" name=""/>
        <dsp:cNvSpPr/>
      </dsp:nvSpPr>
      <dsp:spPr>
        <a:xfrm>
          <a:off x="2216650" y="2753903"/>
          <a:ext cx="1505557" cy="128100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2860" rIns="3048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Postdoc must enter banking information in Benelogic so the total premium can be collected through a direct debit to their bank account</a:t>
          </a:r>
        </a:p>
      </dsp:txBody>
      <dsp:txXfrm>
        <a:off x="2254169" y="2791422"/>
        <a:ext cx="1430519" cy="1205967"/>
      </dsp:txXfrm>
    </dsp:sp>
    <dsp:sp modelId="{08DD44D2-1515-40BA-94FE-0DDC17EA85FF}">
      <dsp:nvSpPr>
        <dsp:cNvPr id="0" name=""/>
        <dsp:cNvSpPr/>
      </dsp:nvSpPr>
      <dsp:spPr>
        <a:xfrm>
          <a:off x="4051549" y="0"/>
          <a:ext cx="1881947" cy="4248583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3"/>
              </a:solidFill>
            </a:rPr>
            <a:t>If the faculty sponsor agrees to pay the full cost of the institutional portion of the postdoc’s benefits, typically unrestricted funds are used</a:t>
          </a:r>
        </a:p>
      </dsp:txBody>
      <dsp:txXfrm>
        <a:off x="4051549" y="0"/>
        <a:ext cx="1881947" cy="1274574"/>
      </dsp:txXfrm>
    </dsp:sp>
    <dsp:sp modelId="{064FBD81-F1EE-4017-B74D-C0E881777390}">
      <dsp:nvSpPr>
        <dsp:cNvPr id="0" name=""/>
        <dsp:cNvSpPr/>
      </dsp:nvSpPr>
      <dsp:spPr>
        <a:xfrm>
          <a:off x="4239744" y="1275819"/>
          <a:ext cx="1505557" cy="128100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2860" rIns="3048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A PTA to which the premiums can be charged must be provided on the LOA web form</a:t>
          </a:r>
        </a:p>
      </dsp:txBody>
      <dsp:txXfrm>
        <a:off x="4277263" y="1313338"/>
        <a:ext cx="1430519" cy="1205967"/>
      </dsp:txXfrm>
    </dsp:sp>
    <dsp:sp modelId="{3485942B-D67B-4E9B-A33C-3C7038259C6B}">
      <dsp:nvSpPr>
        <dsp:cNvPr id="0" name=""/>
        <dsp:cNvSpPr/>
      </dsp:nvSpPr>
      <dsp:spPr>
        <a:xfrm>
          <a:off x="4239744" y="2753903"/>
          <a:ext cx="1505557" cy="128100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2860" rIns="30480" bIns="2286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Faculty sponsor may NOT pay for benefits if unpaid leave is the result of invalid work status for international scholar</a:t>
          </a:r>
        </a:p>
      </dsp:txBody>
      <dsp:txXfrm>
        <a:off x="4277263" y="2791422"/>
        <a:ext cx="1430519" cy="1205967"/>
      </dsp:txXfrm>
    </dsp:sp>
    <dsp:sp modelId="{9A3481CA-62A1-4FEC-BD31-C6B8969A01A0}">
      <dsp:nvSpPr>
        <dsp:cNvPr id="0" name=""/>
        <dsp:cNvSpPr/>
      </dsp:nvSpPr>
      <dsp:spPr>
        <a:xfrm>
          <a:off x="6074642" y="0"/>
          <a:ext cx="1881947" cy="4248583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000" b="1" kern="1200" dirty="0"/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>
              <a:solidFill>
                <a:schemeClr val="accent3"/>
              </a:solidFill>
            </a:rPr>
            <a:t>Faculty sponsors are required to pay for life/accidental death and disability coverage for their postdocs while on an unpaid LOA</a:t>
          </a:r>
        </a:p>
      </dsp:txBody>
      <dsp:txXfrm>
        <a:off x="6074642" y="0"/>
        <a:ext cx="1881947" cy="1274574"/>
      </dsp:txXfrm>
    </dsp:sp>
    <dsp:sp modelId="{9D4636A1-0E2E-4F7E-A514-0327B3375F02}">
      <dsp:nvSpPr>
        <dsp:cNvPr id="0" name=""/>
        <dsp:cNvSpPr/>
      </dsp:nvSpPr>
      <dsp:spPr>
        <a:xfrm>
          <a:off x="8097735" y="0"/>
          <a:ext cx="1881947" cy="4248583"/>
        </a:xfrm>
        <a:prstGeom prst="roundRect">
          <a:avLst>
            <a:gd name="adj" fmla="val 10000"/>
          </a:avLst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chemeClr val="accent4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https://postdocs.stanford.edu/postdoctoral-administrators/how-quick-links/leave-absence</a:t>
          </a:r>
          <a:endParaRPr lang="en-US" sz="1200" b="1" kern="1200" dirty="0">
            <a:solidFill>
              <a:schemeClr val="accent4"/>
            </a:solidFill>
          </a:endParaRPr>
        </a:p>
      </dsp:txBody>
      <dsp:txXfrm>
        <a:off x="8097735" y="0"/>
        <a:ext cx="1881947" cy="1274574"/>
      </dsp:txXfrm>
    </dsp:sp>
  </dsp:spTree>
</dsp:drawing>
</file>

<file path=ppt/diagrams/drawing40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379694-5837-4C1A-839F-4EB3FFD69E10}">
      <dsp:nvSpPr>
        <dsp:cNvPr id="0" name=""/>
        <dsp:cNvSpPr/>
      </dsp:nvSpPr>
      <dsp:spPr>
        <a:xfrm>
          <a:off x="0" y="539"/>
          <a:ext cx="9926595" cy="87674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J-1 Visa and Unpaid Leaves of Absence</a:t>
          </a:r>
          <a:endParaRPr lang="en-US" sz="2400" kern="1200" dirty="0"/>
        </a:p>
      </dsp:txBody>
      <dsp:txXfrm>
        <a:off x="42799" y="43338"/>
        <a:ext cx="9840997" cy="791147"/>
      </dsp:txXfrm>
    </dsp:sp>
  </dsp:spTree>
</dsp:drawing>
</file>

<file path=ppt/diagrams/drawing40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AC7F43-E498-460E-8071-E41B840AB91C}">
      <dsp:nvSpPr>
        <dsp:cNvPr id="0" name=""/>
        <dsp:cNvSpPr/>
      </dsp:nvSpPr>
      <dsp:spPr>
        <a:xfrm>
          <a:off x="0" y="3011063"/>
          <a:ext cx="9926596" cy="1149337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b="1" kern="1200" dirty="0">
              <a:hlinkClick xmlns:r="http://schemas.openxmlformats.org/officeDocument/2006/relationships" r:id="rId1"/>
            </a:rPr>
            <a:t>https://postdocs.stanford.edu/postdoctoral-administrators/how-quick-links/leave-absence</a:t>
          </a:r>
          <a:r>
            <a:rPr lang="en-US" sz="1100" b="1" kern="1200" dirty="0"/>
            <a:t> </a:t>
          </a:r>
        </a:p>
      </dsp:txBody>
      <dsp:txXfrm>
        <a:off x="0" y="3011063"/>
        <a:ext cx="2977978" cy="1149337"/>
      </dsp:txXfrm>
    </dsp:sp>
    <dsp:sp modelId="{C3A8628D-F7EE-40D4-9378-CF596E2C0B06}">
      <dsp:nvSpPr>
        <dsp:cNvPr id="0" name=""/>
        <dsp:cNvSpPr/>
      </dsp:nvSpPr>
      <dsp:spPr>
        <a:xfrm>
          <a:off x="0" y="1546739"/>
          <a:ext cx="9926596" cy="1149337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solidFill>
                <a:schemeClr val="accent2"/>
              </a:solidFill>
            </a:rPr>
            <a:t>The University (Bechtel International Center) is required to report infractions in the scholar's SEVIS record</a:t>
          </a:r>
        </a:p>
      </dsp:txBody>
      <dsp:txXfrm>
        <a:off x="0" y="1546739"/>
        <a:ext cx="2977978" cy="1149337"/>
      </dsp:txXfrm>
    </dsp:sp>
    <dsp:sp modelId="{9C0882CD-1E04-43CD-A6EB-FD3E48E423E4}">
      <dsp:nvSpPr>
        <dsp:cNvPr id="0" name=""/>
        <dsp:cNvSpPr/>
      </dsp:nvSpPr>
      <dsp:spPr>
        <a:xfrm>
          <a:off x="0" y="82414"/>
          <a:ext cx="9926596" cy="1149337"/>
        </a:xfrm>
        <a:prstGeom prst="roundRect">
          <a:avLst>
            <a:gd name="adj" fmla="val 10000"/>
          </a:avLst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13792" tIns="113792" rIns="113792" bIns="113792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2"/>
              </a:solidFill>
            </a:rPr>
            <a:t>International postdocs who request unpaid leave should do so BEFORE the leave start date, or as soon as possible after the leave begins</a:t>
          </a:r>
        </a:p>
      </dsp:txBody>
      <dsp:txXfrm>
        <a:off x="0" y="82414"/>
        <a:ext cx="2977978" cy="1149337"/>
      </dsp:txXfrm>
    </dsp:sp>
    <dsp:sp modelId="{9099B223-AE68-4BB9-A74D-0A2013F3B5F5}">
      <dsp:nvSpPr>
        <dsp:cNvPr id="0" name=""/>
        <dsp:cNvSpPr/>
      </dsp:nvSpPr>
      <dsp:spPr>
        <a:xfrm>
          <a:off x="5171823" y="239907"/>
          <a:ext cx="2362396" cy="157493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1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1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Unpaid LOA requests from International postdocs are reviewed considering visa regulations and may be declined if the leave violates visa rules</a:t>
          </a:r>
        </a:p>
      </dsp:txBody>
      <dsp:txXfrm>
        <a:off x="5217951" y="286035"/>
        <a:ext cx="2270140" cy="1482674"/>
      </dsp:txXfrm>
    </dsp:sp>
    <dsp:sp modelId="{57C5DBA7-0B51-4F7F-9087-89ED618BD2EB}">
      <dsp:nvSpPr>
        <dsp:cNvPr id="0" name=""/>
        <dsp:cNvSpPr/>
      </dsp:nvSpPr>
      <dsp:spPr>
        <a:xfrm>
          <a:off x="6307301" y="1814838"/>
          <a:ext cx="91440" cy="629972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629972"/>
              </a:lnTo>
            </a:path>
          </a:pathLst>
        </a:cu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0C2F024-1A81-43EA-9490-CE29AB9467D8}">
      <dsp:nvSpPr>
        <dsp:cNvPr id="0" name=""/>
        <dsp:cNvSpPr/>
      </dsp:nvSpPr>
      <dsp:spPr>
        <a:xfrm>
          <a:off x="5171823" y="2444811"/>
          <a:ext cx="2362396" cy="157493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International postdocs in J-1 visa status MUST leave the U.S. to qualify for an unpaid LOA</a:t>
          </a:r>
        </a:p>
      </dsp:txBody>
      <dsp:txXfrm>
        <a:off x="5217951" y="2490939"/>
        <a:ext cx="2270140" cy="1482674"/>
      </dsp:txXfrm>
    </dsp:sp>
  </dsp:spTree>
</dsp:drawing>
</file>

<file path=ppt/diagrams/drawing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011FB6B-4F53-4A19-AA13-39292781084A}">
      <dsp:nvSpPr>
        <dsp:cNvPr id="0" name=""/>
        <dsp:cNvSpPr/>
      </dsp:nvSpPr>
      <dsp:spPr>
        <a:xfrm>
          <a:off x="0" y="16161"/>
          <a:ext cx="10016729" cy="89823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400" kern="1200" baseline="0" dirty="0"/>
          </a:br>
          <a:r>
            <a:rPr lang="en-US" sz="2400" kern="1200" baseline="0" dirty="0"/>
            <a:t>Who Can Sponsor a Postdoctoral Appointment?</a:t>
          </a:r>
          <a:endParaRPr lang="en-US" sz="2400" kern="1200" dirty="0"/>
        </a:p>
      </dsp:txBody>
      <dsp:txXfrm>
        <a:off x="43848" y="60009"/>
        <a:ext cx="9929033" cy="810541"/>
      </dsp:txXfrm>
    </dsp:sp>
  </dsp:spTree>
</dsp:drawing>
</file>

<file path=ppt/diagrams/drawing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84597F-A2AE-468B-B919-C3FFBFDF3A2C}">
      <dsp:nvSpPr>
        <dsp:cNvPr id="0" name=""/>
        <dsp:cNvSpPr/>
      </dsp:nvSpPr>
      <dsp:spPr>
        <a:xfrm>
          <a:off x="97" y="0"/>
          <a:ext cx="10016631" cy="654590"/>
        </a:xfrm>
        <a:prstGeom prst="roundRect">
          <a:avLst>
            <a:gd name="adj" fmla="val 10000"/>
          </a:avLst>
        </a:prstGeom>
        <a:solidFill>
          <a:schemeClr val="accent6"/>
        </a:solidFill>
        <a:ln>
          <a:solidFill>
            <a:schemeClr val="accent6"/>
          </a:solidFill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These Affiliations </a:t>
          </a:r>
          <a:r>
            <a:rPr lang="en-US" sz="2800" b="1" i="1" u="sng" kern="1200" dirty="0"/>
            <a:t>Cannot</a:t>
          </a:r>
          <a:r>
            <a:rPr lang="en-US" sz="2800" b="1" kern="1200" dirty="0"/>
            <a:t> Sponsor a Postdoc</a:t>
          </a:r>
          <a:endParaRPr lang="en-US" sz="2800" kern="1200" dirty="0"/>
        </a:p>
      </dsp:txBody>
      <dsp:txXfrm>
        <a:off x="19269" y="19172"/>
        <a:ext cx="9978287" cy="616246"/>
      </dsp:txXfrm>
    </dsp:sp>
    <dsp:sp modelId="{B7F03C4F-C6E2-4C41-957C-078B5C5149E3}">
      <dsp:nvSpPr>
        <dsp:cNvPr id="0" name=""/>
        <dsp:cNvSpPr/>
      </dsp:nvSpPr>
      <dsp:spPr>
        <a:xfrm>
          <a:off x="982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Clinician</a:t>
          </a:r>
        </a:p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Educators (C/E) line appointed as:</a:t>
          </a:r>
        </a:p>
      </dsp:txBody>
      <dsp:txXfrm>
        <a:off x="55262" y="912456"/>
        <a:ext cx="1466303" cy="1460472"/>
      </dsp:txXfrm>
    </dsp:sp>
    <dsp:sp modelId="{176B01F9-DBF9-4125-AF9B-21075BB32409}">
      <dsp:nvSpPr>
        <dsp:cNvPr id="0" name=""/>
        <dsp:cNvSpPr/>
      </dsp:nvSpPr>
      <dsp:spPr>
        <a:xfrm>
          <a:off x="9825" y="2628443"/>
          <a:ext cx="1557177" cy="1511523"/>
        </a:xfrm>
        <a:prstGeom prst="roundRect">
          <a:avLst>
            <a:gd name="adj" fmla="val 10000"/>
          </a:avLst>
        </a:prstGeom>
        <a:solidFill>
          <a:schemeClr val="accent4"/>
        </a:solidFill>
        <a:ln>
          <a:solidFill>
            <a:schemeClr val="accent4"/>
          </a:solidFill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200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A Clinical Instructor</a:t>
          </a:r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Unless granted a policy exception by the Office of the Senior Associate Dean of Research</a:t>
          </a:r>
        </a:p>
      </dsp:txBody>
      <dsp:txXfrm>
        <a:off x="54096" y="2672714"/>
        <a:ext cx="1468635" cy="1422981"/>
      </dsp:txXfrm>
    </dsp:sp>
    <dsp:sp modelId="{8B822238-1D0E-4E4A-98D0-2AC561855475}">
      <dsp:nvSpPr>
        <dsp:cNvPr id="0" name=""/>
        <dsp:cNvSpPr/>
      </dsp:nvSpPr>
      <dsp:spPr>
        <a:xfrm>
          <a:off x="169780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Courtesy Professorship</a:t>
          </a:r>
        </a:p>
      </dsp:txBody>
      <dsp:txXfrm>
        <a:off x="1743242" y="912456"/>
        <a:ext cx="1466303" cy="1460472"/>
      </dsp:txXfrm>
    </dsp:sp>
    <dsp:sp modelId="{011E3CFF-598C-40D1-A837-4D9890904C94}">
      <dsp:nvSpPr>
        <dsp:cNvPr id="0" name=""/>
        <dsp:cNvSpPr/>
      </dsp:nvSpPr>
      <dsp:spPr>
        <a:xfrm>
          <a:off x="338578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Adjunct Professorship</a:t>
          </a:r>
        </a:p>
      </dsp:txBody>
      <dsp:txXfrm>
        <a:off x="3431222" y="912456"/>
        <a:ext cx="1466303" cy="1460472"/>
      </dsp:txXfrm>
    </dsp:sp>
    <dsp:sp modelId="{72540E5D-F47F-459F-907E-8E2FBB78A779}">
      <dsp:nvSpPr>
        <dsp:cNvPr id="0" name=""/>
        <dsp:cNvSpPr/>
      </dsp:nvSpPr>
      <dsp:spPr>
        <a:xfrm>
          <a:off x="507376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Senior Staff Scientist</a:t>
          </a:r>
        </a:p>
      </dsp:txBody>
      <dsp:txXfrm>
        <a:off x="5119202" y="912456"/>
        <a:ext cx="1466303" cy="1460472"/>
      </dsp:txXfrm>
    </dsp:sp>
    <dsp:sp modelId="{AAA8256A-9139-49EA-86E8-D758A5E4D930}">
      <dsp:nvSpPr>
        <dsp:cNvPr id="0" name=""/>
        <dsp:cNvSpPr/>
      </dsp:nvSpPr>
      <dsp:spPr>
        <a:xfrm>
          <a:off x="676174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Staff Scientist</a:t>
          </a:r>
        </a:p>
      </dsp:txBody>
      <dsp:txXfrm>
        <a:off x="6807182" y="912456"/>
        <a:ext cx="1466303" cy="1460472"/>
      </dsp:txXfrm>
    </dsp:sp>
    <dsp:sp modelId="{58D00ECF-EF9B-45FB-970C-A2CC56A0BBB1}">
      <dsp:nvSpPr>
        <dsp:cNvPr id="0" name=""/>
        <dsp:cNvSpPr/>
      </dsp:nvSpPr>
      <dsp:spPr>
        <a:xfrm>
          <a:off x="8449725" y="867019"/>
          <a:ext cx="1557177" cy="155134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Instructor</a:t>
          </a:r>
        </a:p>
      </dsp:txBody>
      <dsp:txXfrm>
        <a:off x="8495162" y="912456"/>
        <a:ext cx="1466303" cy="1460472"/>
      </dsp:txXfrm>
    </dsp:sp>
  </dsp:spTree>
</dsp:drawing>
</file>

<file path=ppt/diagrams/drawing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C9851F-C56D-476F-AE5D-11607D12B976}">
      <dsp:nvSpPr>
        <dsp:cNvPr id="0" name=""/>
        <dsp:cNvSpPr/>
      </dsp:nvSpPr>
      <dsp:spPr>
        <a:xfrm>
          <a:off x="0" y="1785"/>
          <a:ext cx="10109851" cy="91261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Budgeting for a Postdoctoral Appointment</a:t>
          </a:r>
          <a:endParaRPr lang="en-US" sz="2400" kern="1200" dirty="0"/>
        </a:p>
      </dsp:txBody>
      <dsp:txXfrm>
        <a:off x="44550" y="46335"/>
        <a:ext cx="10020751" cy="823514"/>
      </dsp:txXfrm>
    </dsp:sp>
  </dsp:spTree>
</dsp:drawing>
</file>

<file path=ppt/diagrams/drawing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7CAF82-0B6C-428B-B604-A17DA6D2EF56}">
      <dsp:nvSpPr>
        <dsp:cNvPr id="0" name=""/>
        <dsp:cNvSpPr/>
      </dsp:nvSpPr>
      <dsp:spPr>
        <a:xfrm>
          <a:off x="0" y="0"/>
          <a:ext cx="5088299" cy="57798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Annual Funding Minimum</a:t>
          </a:r>
          <a:endParaRPr lang="en-US" sz="2400" kern="1200" dirty="0"/>
        </a:p>
      </dsp:txBody>
      <dsp:txXfrm>
        <a:off x="28215" y="28215"/>
        <a:ext cx="5031869" cy="521550"/>
      </dsp:txXfrm>
    </dsp:sp>
    <dsp:sp modelId="{2A75E80F-AC9B-4F7E-B79A-5405AF5F4F7F}">
      <dsp:nvSpPr>
        <dsp:cNvPr id="0" name=""/>
        <dsp:cNvSpPr/>
      </dsp:nvSpPr>
      <dsp:spPr>
        <a:xfrm>
          <a:off x="0" y="606167"/>
          <a:ext cx="5088299" cy="104224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1553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$79,056 as of 09/01/26 (0Yr 0Mo research experience)</a:t>
          </a:r>
          <a:endParaRPr lang="en-US" sz="1600" kern="1200" dirty="0">
            <a:solidFill>
              <a:schemeClr val="accent2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More research experience = higher minimum</a:t>
          </a:r>
          <a:endParaRPr lang="en-US" sz="1600" kern="1200" dirty="0">
            <a:solidFill>
              <a:schemeClr val="accent2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Department or faculty may set a higher funding amount than the minimum</a:t>
          </a:r>
          <a:endParaRPr lang="en-US" sz="1600" kern="1200" dirty="0">
            <a:solidFill>
              <a:schemeClr val="accent2"/>
            </a:solidFill>
          </a:endParaRPr>
        </a:p>
      </dsp:txBody>
      <dsp:txXfrm>
        <a:off x="0" y="606167"/>
        <a:ext cx="5088299" cy="1042245"/>
      </dsp:txXfrm>
    </dsp:sp>
    <dsp:sp modelId="{F18AC7BD-473A-4ABB-83BC-0BB934C03B22}">
      <dsp:nvSpPr>
        <dsp:cNvPr id="0" name=""/>
        <dsp:cNvSpPr/>
      </dsp:nvSpPr>
      <dsp:spPr>
        <a:xfrm>
          <a:off x="0" y="1702270"/>
          <a:ext cx="5088299" cy="5779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>
              <a:hlinkClick xmlns:r="http://schemas.openxmlformats.org/officeDocument/2006/relationships" r:id="rId2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Benefits Expense </a:t>
          </a:r>
          <a:r>
            <a:rPr lang="en-US" sz="1900" b="1" kern="1200"/>
            <a:t>see table </a:t>
          </a:r>
          <a:endParaRPr lang="en-US" sz="1900" kern="1200" dirty="0"/>
        </a:p>
      </dsp:txBody>
      <dsp:txXfrm>
        <a:off x="28215" y="1730485"/>
        <a:ext cx="5031869" cy="521550"/>
      </dsp:txXfrm>
    </dsp:sp>
    <dsp:sp modelId="{7D352CD6-DB5E-4EAA-B971-190247D3E833}">
      <dsp:nvSpPr>
        <dsp:cNvPr id="0" name=""/>
        <dsp:cNvSpPr/>
      </dsp:nvSpPr>
      <dsp:spPr>
        <a:xfrm>
          <a:off x="0" y="2297124"/>
          <a:ext cx="5088299" cy="577980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1" kern="1200" dirty="0"/>
            <a:t>Other Cost Considerations (not included in table)</a:t>
          </a:r>
          <a:endParaRPr lang="en-US" sz="1900" kern="1200" dirty="0"/>
        </a:p>
      </dsp:txBody>
      <dsp:txXfrm>
        <a:off x="28215" y="2325339"/>
        <a:ext cx="5031869" cy="521550"/>
      </dsp:txXfrm>
    </dsp:sp>
    <dsp:sp modelId="{381AC3DA-6172-4578-8B20-124706B5547B}">
      <dsp:nvSpPr>
        <dsp:cNvPr id="0" name=""/>
        <dsp:cNvSpPr/>
      </dsp:nvSpPr>
      <dsp:spPr>
        <a:xfrm>
          <a:off x="0" y="2887280"/>
          <a:ext cx="5088299" cy="161252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1553" tIns="15240" rIns="85344" bIns="152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400" b="1" i="1" kern="1200" dirty="0">
              <a:solidFill>
                <a:schemeClr val="accent4"/>
              </a:solidFill>
            </a:rPr>
            <a:t>Fringe Rates and/or Indirect Costs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Work with your department’s grants manager to determine if fellowship will incur these costs</a:t>
          </a:r>
          <a:endParaRPr lang="en-US" sz="1400" kern="1200" dirty="0">
            <a:solidFill>
              <a:schemeClr val="accent4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400" b="1" i="1" kern="1200" dirty="0">
              <a:solidFill>
                <a:schemeClr val="accent4"/>
              </a:solidFill>
            </a:rPr>
            <a:t>Research &amp; Lab Costs, Conference &amp; Presentation Expenses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400" b="1" kern="1200" dirty="0">
              <a:solidFill>
                <a:schemeClr val="accent4"/>
              </a:solidFill>
            </a:rPr>
            <a:t>As needed or anticipated</a:t>
          </a:r>
          <a:endParaRPr lang="en-US" sz="1400" kern="1200" dirty="0">
            <a:solidFill>
              <a:schemeClr val="accent4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endParaRPr lang="en-US" sz="1400" kern="1200" dirty="0">
            <a:solidFill>
              <a:schemeClr val="accent4"/>
            </a:solidFill>
          </a:endParaRPr>
        </a:p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3"/>
            </a:rPr>
            <a:t>https://postdocs.stanford.edu/budgeting-postdoctoral-fellowship</a:t>
          </a:r>
          <a:endParaRPr lang="en-US" sz="1200" kern="1200" dirty="0"/>
        </a:p>
      </dsp:txBody>
      <dsp:txXfrm>
        <a:off x="0" y="2887280"/>
        <a:ext cx="5088299" cy="1612529"/>
      </dsp:txXfrm>
    </dsp:sp>
  </dsp:spTree>
</dsp:drawing>
</file>

<file path=ppt/diagrams/drawing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8F3F69A-C352-4559-BF85-520C6A5712F9}">
      <dsp:nvSpPr>
        <dsp:cNvPr id="0" name=""/>
        <dsp:cNvSpPr/>
      </dsp:nvSpPr>
      <dsp:spPr>
        <a:xfrm>
          <a:off x="0" y="0"/>
          <a:ext cx="991601" cy="99160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16AD95BB-A9F8-4931-8115-4FED2E00924C}">
      <dsp:nvSpPr>
        <dsp:cNvPr id="0" name=""/>
        <dsp:cNvSpPr/>
      </dsp:nvSpPr>
      <dsp:spPr>
        <a:xfrm>
          <a:off x="495801" y="0"/>
          <a:ext cx="4838199" cy="99160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0" kern="1200" baseline="0" dirty="0">
              <a:solidFill>
                <a:schemeClr val="accent2"/>
              </a:solidFill>
            </a:rPr>
            <a:t>* Rates will likely increase Calendar Year 2027 effective January 1, 2027. Estimate a 5% increase for months Jan 2027‐on. </a:t>
          </a:r>
          <a:endParaRPr lang="en-US" sz="1200" kern="1200" dirty="0">
            <a:solidFill>
              <a:schemeClr val="accent2"/>
            </a:solidFill>
          </a:endParaRPr>
        </a:p>
      </dsp:txBody>
      <dsp:txXfrm>
        <a:off x="495801" y="0"/>
        <a:ext cx="4838199" cy="471010"/>
      </dsp:txXfrm>
    </dsp:sp>
    <dsp:sp modelId="{2DF67882-9AD1-4793-A880-C21270B9BFEE}">
      <dsp:nvSpPr>
        <dsp:cNvPr id="0" name=""/>
        <dsp:cNvSpPr/>
      </dsp:nvSpPr>
      <dsp:spPr>
        <a:xfrm>
          <a:off x="260295" y="471010"/>
          <a:ext cx="471010" cy="47101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B20F95A3-3A14-4943-94AD-B5854EAC7CD2}">
      <dsp:nvSpPr>
        <dsp:cNvPr id="0" name=""/>
        <dsp:cNvSpPr/>
      </dsp:nvSpPr>
      <dsp:spPr>
        <a:xfrm>
          <a:off x="495801" y="471010"/>
          <a:ext cx="4838199" cy="47101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0" kern="1200" baseline="0" dirty="0">
              <a:solidFill>
                <a:schemeClr val="accent3"/>
              </a:solidFill>
            </a:rPr>
            <a:t>** Minimum will increase for Academic Year 202‐28 effective September 1, 2027. Estimate a 3-4% increase for months Sept. 2027‐on.</a:t>
          </a:r>
          <a:endParaRPr lang="en-US" sz="1200" kern="1200" dirty="0">
            <a:solidFill>
              <a:schemeClr val="accent3"/>
            </a:solidFill>
          </a:endParaRPr>
        </a:p>
      </dsp:txBody>
      <dsp:txXfrm>
        <a:off x="495801" y="471010"/>
        <a:ext cx="4838199" cy="471010"/>
      </dsp:txXfrm>
    </dsp:sp>
  </dsp:spTree>
</dsp:drawing>
</file>

<file path=ppt/diagrams/drawing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16BE6D3-F182-413D-B4B3-F9226AF6D1CF}">
      <dsp:nvSpPr>
        <dsp:cNvPr id="0" name=""/>
        <dsp:cNvSpPr/>
      </dsp:nvSpPr>
      <dsp:spPr>
        <a:xfrm>
          <a:off x="0" y="27175"/>
          <a:ext cx="10007937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Determine Eligibility</a:t>
          </a:r>
          <a:endParaRPr lang="en-US" sz="2400" kern="1200" dirty="0"/>
        </a:p>
      </dsp:txBody>
      <dsp:txXfrm>
        <a:off x="44637" y="71812"/>
        <a:ext cx="9918663" cy="825124"/>
      </dsp:txXfrm>
    </dsp:sp>
  </dsp:spTree>
</dsp:drawing>
</file>

<file path=ppt/diagrams/drawing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5023E74-5FFE-4744-8A23-6BE8EED16E44}">
      <dsp:nvSpPr>
        <dsp:cNvPr id="0" name=""/>
        <dsp:cNvSpPr/>
      </dsp:nvSpPr>
      <dsp:spPr>
        <a:xfrm rot="5400000">
          <a:off x="5991664" y="-2185322"/>
          <a:ext cx="1627466" cy="6405079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Appointing faculty is eligible to sponsor a postdoc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Adequate budget/funding exists to support the appointment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The candidate is eligible to be appointed as a postdoc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i="1" kern="1200" dirty="0">
              <a:solidFill>
                <a:schemeClr val="accent3"/>
              </a:solidFill>
            </a:rPr>
            <a:t>Pre-determined eligibility avoids time wasted preparing web forms for ineligible candidates</a:t>
          </a:r>
          <a:endParaRPr lang="en-US" sz="1800" kern="1200" dirty="0">
            <a:solidFill>
              <a:schemeClr val="accent3"/>
            </a:solidFill>
          </a:endParaRPr>
        </a:p>
      </dsp:txBody>
      <dsp:txXfrm rot="-5400000">
        <a:off x="3602858" y="282930"/>
        <a:ext cx="6325633" cy="1468574"/>
      </dsp:txXfrm>
    </dsp:sp>
    <dsp:sp modelId="{01A6BF73-8E40-4660-9559-4886C5E989C6}">
      <dsp:nvSpPr>
        <dsp:cNvPr id="0" name=""/>
        <dsp:cNvSpPr/>
      </dsp:nvSpPr>
      <dsp:spPr>
        <a:xfrm>
          <a:off x="0" y="50"/>
          <a:ext cx="3602857" cy="2034332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3350" tIns="66675" rIns="133350" bIns="66675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dirty="0"/>
            <a:t>Confirm the Following</a:t>
          </a:r>
          <a:endParaRPr lang="en-US" sz="3500" kern="1200" dirty="0"/>
        </a:p>
      </dsp:txBody>
      <dsp:txXfrm>
        <a:off x="99308" y="99358"/>
        <a:ext cx="3404241" cy="1835716"/>
      </dsp:txXfrm>
    </dsp:sp>
    <dsp:sp modelId="{7398D187-A0CF-4352-8955-AB875541CFD9}">
      <dsp:nvSpPr>
        <dsp:cNvPr id="0" name=""/>
        <dsp:cNvSpPr/>
      </dsp:nvSpPr>
      <dsp:spPr>
        <a:xfrm rot="5400000">
          <a:off x="5991664" y="-49273"/>
          <a:ext cx="1627466" cy="6405079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8580" tIns="34290" rIns="68580" bIns="34290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Proof of doctoral degree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Current CV with dates in </a:t>
          </a:r>
          <a:r>
            <a:rPr lang="en-US" sz="1800" b="1" kern="1200" dirty="0">
              <a:solidFill>
                <a:schemeClr val="accent4"/>
              </a:solidFill>
            </a:rPr>
            <a:t>mm/</a:t>
          </a:r>
          <a:r>
            <a:rPr lang="en-US" sz="1800" b="1" kern="1200" dirty="0" err="1">
              <a:solidFill>
                <a:schemeClr val="accent4"/>
              </a:solidFill>
            </a:rPr>
            <a:t>yyyy</a:t>
          </a:r>
          <a:r>
            <a:rPr lang="en-US" sz="1800" b="1" kern="1200" dirty="0">
              <a:solidFill>
                <a:schemeClr val="accent4"/>
              </a:solidFill>
            </a:rPr>
            <a:t>-mm/</a:t>
          </a:r>
          <a:r>
            <a:rPr lang="en-US" sz="1800" b="1" kern="1200" dirty="0" err="1">
              <a:solidFill>
                <a:schemeClr val="accent4"/>
              </a:solidFill>
            </a:rPr>
            <a:t>yyyy</a:t>
          </a:r>
          <a:r>
            <a:rPr lang="en-US" sz="1800" kern="1200" dirty="0">
              <a:solidFill>
                <a:schemeClr val="accent4"/>
              </a:solidFill>
            </a:rPr>
            <a:t> format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(</a:t>
          </a:r>
          <a:r>
            <a:rPr lang="en-US" sz="1800" kern="1200" dirty="0" err="1">
              <a:solidFill>
                <a:schemeClr val="accent4"/>
              </a:solidFill>
            </a:rPr>
            <a:t>yyyy-yyyy</a:t>
          </a:r>
          <a:r>
            <a:rPr lang="en-US" sz="1800" kern="1200" dirty="0">
              <a:solidFill>
                <a:schemeClr val="accent4"/>
              </a:solidFill>
            </a:rPr>
            <a:t> format is insufficient for previous research experience calculation)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Outside funding letter(s), if any</a:t>
          </a:r>
        </a:p>
        <a:p>
          <a:pPr marL="114300" lvl="2" indent="-57150" algn="ctr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100" b="1" kern="1200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100" b="1" kern="1200" dirty="0"/>
        </a:p>
      </dsp:txBody>
      <dsp:txXfrm rot="-5400000">
        <a:off x="3602858" y="2418979"/>
        <a:ext cx="6325633" cy="1468574"/>
      </dsp:txXfrm>
    </dsp:sp>
    <dsp:sp modelId="{9E917FD9-0CAA-40EF-9D60-EAC2B737422B}">
      <dsp:nvSpPr>
        <dsp:cNvPr id="0" name=""/>
        <dsp:cNvSpPr/>
      </dsp:nvSpPr>
      <dsp:spPr>
        <a:xfrm>
          <a:off x="0" y="2136100"/>
          <a:ext cx="3602857" cy="2034332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3350" tIns="66675" rIns="133350" bIns="66675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500" b="1" kern="1200" dirty="0"/>
            <a:t>Obtain Documents from the Candidate</a:t>
          </a:r>
          <a:endParaRPr lang="en-US" sz="3500" kern="1200" dirty="0"/>
        </a:p>
      </dsp:txBody>
      <dsp:txXfrm>
        <a:off x="99308" y="2235408"/>
        <a:ext cx="3404241" cy="1835716"/>
      </dsp:txXfrm>
    </dsp:sp>
  </dsp:spTree>
</dsp:drawing>
</file>

<file path=ppt/diagrams/drawing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E72AED6-05C1-43EF-A5FE-AC5C4B5CE512}">
      <dsp:nvSpPr>
        <dsp:cNvPr id="0" name=""/>
        <dsp:cNvSpPr/>
      </dsp:nvSpPr>
      <dsp:spPr>
        <a:xfrm>
          <a:off x="0" y="56622"/>
          <a:ext cx="9900139" cy="72428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Determine Eligibility</a:t>
          </a:r>
          <a:endParaRPr lang="en-US" sz="2400" kern="1200" dirty="0"/>
        </a:p>
      </dsp:txBody>
      <dsp:txXfrm>
        <a:off x="35357" y="91979"/>
        <a:ext cx="9829425" cy="653568"/>
      </dsp:txXfrm>
    </dsp:sp>
  </dsp:spTree>
</dsp:drawing>
</file>

<file path=ppt/diagrams/drawing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0CF9D1-DCCC-4F74-A111-F2D2C59FD6BC}">
      <dsp:nvSpPr>
        <dsp:cNvPr id="0" name=""/>
        <dsp:cNvSpPr/>
      </dsp:nvSpPr>
      <dsp:spPr>
        <a:xfrm rot="5400000">
          <a:off x="5910600" y="-2141125"/>
          <a:ext cx="1642987" cy="6336088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Has the candidate completed all degree requirements as evidenced by diploma, degree certificate, or letter of completion issued by a Registrar or central office?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(PhD within the last 3 years; MD within the last 6 years)</a:t>
          </a:r>
        </a:p>
        <a:p>
          <a:pPr marL="514350" lvl="3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Yes, continue the eligibility review</a:t>
          </a:r>
        </a:p>
      </dsp:txBody>
      <dsp:txXfrm rot="-5400000">
        <a:off x="3564050" y="285629"/>
        <a:ext cx="6255884" cy="1482579"/>
      </dsp:txXfrm>
    </dsp:sp>
    <dsp:sp modelId="{01818A46-8207-4556-B218-9C0F553F7C72}">
      <dsp:nvSpPr>
        <dsp:cNvPr id="0" name=""/>
        <dsp:cNvSpPr/>
      </dsp:nvSpPr>
      <dsp:spPr>
        <a:xfrm>
          <a:off x="0" y="51"/>
          <a:ext cx="3564050" cy="2053734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u="sng" kern="1200" dirty="0"/>
            <a:t>Eligibility Criterion 1</a:t>
          </a:r>
        </a:p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Completion of All Doctoral Degree Requirements</a:t>
          </a:r>
          <a:endParaRPr lang="en-US" sz="2800" kern="1200" dirty="0"/>
        </a:p>
      </dsp:txBody>
      <dsp:txXfrm>
        <a:off x="100255" y="100306"/>
        <a:ext cx="3363540" cy="1853224"/>
      </dsp:txXfrm>
    </dsp:sp>
    <dsp:sp modelId="{EF853297-04F3-4CE4-98FF-BE3777F6E22B}">
      <dsp:nvSpPr>
        <dsp:cNvPr id="0" name=""/>
        <dsp:cNvSpPr/>
      </dsp:nvSpPr>
      <dsp:spPr>
        <a:xfrm rot="5400000">
          <a:off x="5910600" y="15295"/>
          <a:ext cx="1642987" cy="6336088"/>
        </a:xfrm>
        <a:prstGeom prst="round2SameRect">
          <a:avLst/>
        </a:prstGeom>
        <a:solidFill>
          <a:schemeClr val="accent3">
            <a:tint val="40000"/>
            <a:alpha val="90000"/>
            <a:hueOff val="-5979172"/>
            <a:satOff val="-247"/>
            <a:lumOff val="87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-5979172"/>
              <a:satOff val="-247"/>
              <a:lumOff val="87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If No, degree requirements are not complete, the candidate is NOT eligible for a postdoc appointment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Consider a </a:t>
          </a:r>
          <a:r>
            <a:rPr lang="en-US" sz="1800" b="1" kern="1200" dirty="0">
              <a:solidFill>
                <a:srgbClr val="5BA418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Visiting Student Researcher</a:t>
          </a:r>
          <a:r>
            <a:rPr lang="en-US" sz="1800" b="1" kern="1200" dirty="0">
              <a:solidFill>
                <a:srgbClr val="5BA418"/>
              </a:solidFill>
            </a:rPr>
            <a:t> </a:t>
          </a:r>
          <a:r>
            <a:rPr lang="en-US" sz="1800" kern="1200" dirty="0">
              <a:solidFill>
                <a:schemeClr val="accent4"/>
              </a:solidFill>
            </a:rPr>
            <a:t>appointment, </a:t>
          </a:r>
          <a:r>
            <a:rPr lang="en-US" sz="1800" b="1" i="1" kern="1200" dirty="0">
              <a:solidFill>
                <a:schemeClr val="accent4"/>
              </a:solidFill>
            </a:rPr>
            <a:t>OR</a:t>
          </a:r>
          <a:endParaRPr lang="en-US" sz="1800" kern="1200" dirty="0">
            <a:solidFill>
              <a:schemeClr val="accent4"/>
            </a:solidFill>
          </a:endParaRP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4"/>
              </a:solidFill>
            </a:rPr>
            <a:t>Delay postdoc start date until degree requirements are complete</a:t>
          </a:r>
        </a:p>
      </dsp:txBody>
      <dsp:txXfrm rot="-5400000">
        <a:off x="3564050" y="2442049"/>
        <a:ext cx="6255884" cy="1482579"/>
      </dsp:txXfrm>
    </dsp:sp>
    <dsp:sp modelId="{9B1A293B-C657-448A-9CB0-54737A674013}">
      <dsp:nvSpPr>
        <dsp:cNvPr id="0" name=""/>
        <dsp:cNvSpPr/>
      </dsp:nvSpPr>
      <dsp:spPr>
        <a:xfrm>
          <a:off x="0" y="2156472"/>
          <a:ext cx="3564050" cy="2053734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06680" tIns="53340" rIns="106680" bIns="5334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Review Proof of Degree Document</a:t>
          </a:r>
          <a:endParaRPr lang="en-US" sz="2800" kern="1200" dirty="0"/>
        </a:p>
      </dsp:txBody>
      <dsp:txXfrm>
        <a:off x="100255" y="2256727"/>
        <a:ext cx="3363540" cy="185322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0DBA530-27F5-4B7A-BE07-D70BBEE47CC5}">
      <dsp:nvSpPr>
        <dsp:cNvPr id="0" name=""/>
        <dsp:cNvSpPr/>
      </dsp:nvSpPr>
      <dsp:spPr>
        <a:xfrm>
          <a:off x="0" y="68181"/>
          <a:ext cx="10007937" cy="81461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baseline="0" dirty="0"/>
            <a:t>What is a Postdoctoral Scholar?</a:t>
          </a:r>
          <a:endParaRPr lang="en-US" sz="3600" kern="1200" dirty="0"/>
        </a:p>
      </dsp:txBody>
      <dsp:txXfrm>
        <a:off x="39766" y="107947"/>
        <a:ext cx="9928405" cy="735080"/>
      </dsp:txXfrm>
    </dsp:sp>
  </dsp:spTree>
</dsp:drawing>
</file>

<file path=ppt/diagrams/drawing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5734210-ACE7-48D4-9BB4-1F38F730C5D4}">
      <dsp:nvSpPr>
        <dsp:cNvPr id="0" name=""/>
        <dsp:cNvSpPr/>
      </dsp:nvSpPr>
      <dsp:spPr>
        <a:xfrm>
          <a:off x="0" y="0"/>
          <a:ext cx="10025521" cy="85832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200" kern="1200" baseline="0" dirty="0"/>
          </a:br>
          <a:r>
            <a:rPr lang="en-US" sz="2400" kern="1200" baseline="0" dirty="0"/>
            <a:t>What is Accepted as Proof of Degree?</a:t>
          </a:r>
          <a:endParaRPr lang="en-US" sz="2400" kern="1200" dirty="0"/>
        </a:p>
      </dsp:txBody>
      <dsp:txXfrm>
        <a:off x="41900" y="41900"/>
        <a:ext cx="9941721" cy="774528"/>
      </dsp:txXfrm>
    </dsp:sp>
  </dsp:spTree>
</dsp:drawing>
</file>

<file path=ppt/diagrams/drawing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A78B3B-B87A-48CF-80EF-910E422A8A07}">
      <dsp:nvSpPr>
        <dsp:cNvPr id="0" name=""/>
        <dsp:cNvSpPr/>
      </dsp:nvSpPr>
      <dsp:spPr>
        <a:xfrm>
          <a:off x="0" y="299960"/>
          <a:ext cx="10025521" cy="287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8092" tIns="395732" rIns="778092" bIns="135128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Copy of doctoral diploma or degree certificate:</a:t>
          </a:r>
          <a:endParaRPr lang="en-US" sz="1900" kern="1200" dirty="0">
            <a:solidFill>
              <a:schemeClr val="accent3"/>
            </a:solidFill>
          </a:endParaRP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English translation required if issued in a foreign language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i="1" kern="1200" dirty="0">
              <a:solidFill>
                <a:schemeClr val="accent3"/>
              </a:solidFill>
            </a:rPr>
            <a:t>In the absence of a diploma or degree certificate, a Letter of Completion is acceptable IF:</a:t>
          </a:r>
          <a:endParaRPr lang="en-US" sz="1900" kern="1200" dirty="0">
            <a:solidFill>
              <a:schemeClr val="accent3"/>
            </a:solidFill>
          </a:endParaRP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Issued by a Registrar or equivalent central office (Graduate Studies, Dean, etc.)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Confirms ALL degree requirements are met, including submission, acceptance, and defense of thesis; and the expected date of degree conferral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Transcript: Must note degree earned and conferral date (unofficial copy ok)</a:t>
          </a:r>
          <a:endParaRPr lang="en-US" sz="1900" kern="1200" dirty="0">
            <a:solidFill>
              <a:schemeClr val="accent3"/>
            </a:solidFill>
          </a:endParaRPr>
        </a:p>
      </dsp:txBody>
      <dsp:txXfrm>
        <a:off x="0" y="299960"/>
        <a:ext cx="10025521" cy="2872800"/>
      </dsp:txXfrm>
    </dsp:sp>
    <dsp:sp modelId="{340D0FE1-EE7E-43C8-8FC9-4CFC24748DD5}">
      <dsp:nvSpPr>
        <dsp:cNvPr id="0" name=""/>
        <dsp:cNvSpPr/>
      </dsp:nvSpPr>
      <dsp:spPr>
        <a:xfrm>
          <a:off x="501276" y="19520"/>
          <a:ext cx="7017864" cy="56088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259" tIns="0" rIns="265259" bIns="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Proof of Doctoral Degree – Accepted Documents</a:t>
          </a:r>
          <a:endParaRPr lang="en-US" sz="2400" kern="1200" dirty="0"/>
        </a:p>
      </dsp:txBody>
      <dsp:txXfrm>
        <a:off x="528656" y="46900"/>
        <a:ext cx="6963104" cy="506120"/>
      </dsp:txXfrm>
    </dsp:sp>
    <dsp:sp modelId="{19762BAC-5229-4A69-815F-CB8CB6199830}">
      <dsp:nvSpPr>
        <dsp:cNvPr id="0" name=""/>
        <dsp:cNvSpPr/>
      </dsp:nvSpPr>
      <dsp:spPr>
        <a:xfrm>
          <a:off x="0" y="3555801"/>
          <a:ext cx="10025521" cy="6583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8092" tIns="395732" rIns="778092" bIns="85344" numCol="1" spcCol="1270" anchor="t" anchorCtr="0">
          <a:noAutofit/>
        </a:bodyPr>
        <a:lstStyle/>
        <a:p>
          <a:pPr marL="114300" lvl="1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1"/>
            </a:rPr>
            <a:t>https://postdocs.stanford.edu/postdoctoral-administrators/appoint-postdoctoral-scholars</a:t>
          </a:r>
          <a:endParaRPr lang="en-US" sz="1200" b="1" kern="1200" dirty="0"/>
        </a:p>
      </dsp:txBody>
      <dsp:txXfrm>
        <a:off x="0" y="3555801"/>
        <a:ext cx="10025521" cy="658350"/>
      </dsp:txXfrm>
    </dsp:sp>
    <dsp:sp modelId="{3C847300-DF25-4AC1-93D3-EDAA684E9D5C}">
      <dsp:nvSpPr>
        <dsp:cNvPr id="0" name=""/>
        <dsp:cNvSpPr/>
      </dsp:nvSpPr>
      <dsp:spPr>
        <a:xfrm>
          <a:off x="501276" y="3275361"/>
          <a:ext cx="7017864" cy="56088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5259" tIns="0" rIns="265259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kern="1200" dirty="0"/>
            <a:t>Stanford PhD graduates must upload proof of degree</a:t>
          </a:r>
        </a:p>
      </dsp:txBody>
      <dsp:txXfrm>
        <a:off x="528656" y="3302741"/>
        <a:ext cx="6963104" cy="506120"/>
      </dsp:txXfrm>
    </dsp:sp>
  </dsp:spTree>
</dsp:drawing>
</file>

<file path=ppt/diagrams/drawing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A65C77-AC01-44CF-B225-B698938CE6AC}">
      <dsp:nvSpPr>
        <dsp:cNvPr id="0" name=""/>
        <dsp:cNvSpPr/>
      </dsp:nvSpPr>
      <dsp:spPr>
        <a:xfrm>
          <a:off x="0" y="0"/>
          <a:ext cx="9981561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What is not Accepted as Proof of Degree?</a:t>
          </a:r>
          <a:endParaRPr lang="en-US" sz="2400" kern="1200" dirty="0"/>
        </a:p>
      </dsp:txBody>
      <dsp:txXfrm>
        <a:off x="42307" y="42307"/>
        <a:ext cx="9896947" cy="782044"/>
      </dsp:txXfrm>
    </dsp:sp>
  </dsp:spTree>
</dsp:drawing>
</file>

<file path=ppt/diagrams/drawing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EC1471F-3536-4838-A458-15D1248976A4}">
      <dsp:nvSpPr>
        <dsp:cNvPr id="0" name=""/>
        <dsp:cNvSpPr/>
      </dsp:nvSpPr>
      <dsp:spPr>
        <a:xfrm>
          <a:off x="0" y="303787"/>
          <a:ext cx="9981561" cy="15529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4680" tIns="354076" rIns="774680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Letter from the </a:t>
          </a:r>
          <a:r>
            <a:rPr lang="en-US" sz="1800" b="1" i="1" kern="1200" dirty="0">
              <a:solidFill>
                <a:schemeClr val="accent3"/>
              </a:solidFill>
            </a:rPr>
            <a:t>PhD Advisor</a:t>
          </a:r>
          <a:r>
            <a:rPr lang="en-US" sz="1800" b="1" kern="1200" dirty="0">
              <a:solidFill>
                <a:schemeClr val="accent3"/>
              </a:solidFill>
            </a:rPr>
            <a:t> or academic department</a:t>
          </a:r>
          <a:endParaRPr lang="en-US" sz="1800" kern="1200" dirty="0">
            <a:solidFill>
              <a:schemeClr val="accent3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Central office-issued letter that confirms all coursework is complete but does not confirm </a:t>
          </a:r>
          <a:r>
            <a:rPr lang="en-US" sz="1800" i="1" kern="1200" dirty="0">
              <a:solidFill>
                <a:schemeClr val="accent3"/>
              </a:solidFill>
            </a:rPr>
            <a:t>all degree requirements are met </a:t>
          </a:r>
          <a:r>
            <a:rPr lang="en-US" sz="1800" kern="1200" dirty="0">
              <a:solidFill>
                <a:schemeClr val="accent3"/>
              </a:solidFill>
            </a:rPr>
            <a:t>(e.g., notes a future date of submission, acceptance, or defense of thesis)</a:t>
          </a:r>
        </a:p>
      </dsp:txBody>
      <dsp:txXfrm>
        <a:off x="0" y="303787"/>
        <a:ext cx="9981561" cy="1552950"/>
      </dsp:txXfrm>
    </dsp:sp>
    <dsp:sp modelId="{E54BA793-9849-49C5-89A2-733ABD5277B5}">
      <dsp:nvSpPr>
        <dsp:cNvPr id="0" name=""/>
        <dsp:cNvSpPr/>
      </dsp:nvSpPr>
      <dsp:spPr>
        <a:xfrm>
          <a:off x="499078" y="52867"/>
          <a:ext cx="6987092" cy="50184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095" tIns="0" rIns="264095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kern="1200" dirty="0"/>
            <a:t>Proof of Doctoral Degree – Unacceptable Documents</a:t>
          </a:r>
          <a:endParaRPr lang="en-US" sz="2000" kern="1200" dirty="0"/>
        </a:p>
      </dsp:txBody>
      <dsp:txXfrm>
        <a:off x="523576" y="77365"/>
        <a:ext cx="6938096" cy="452844"/>
      </dsp:txXfrm>
    </dsp:sp>
    <dsp:sp modelId="{27076981-C68F-4009-A5EF-BC3A6541406D}">
      <dsp:nvSpPr>
        <dsp:cNvPr id="0" name=""/>
        <dsp:cNvSpPr/>
      </dsp:nvSpPr>
      <dsp:spPr>
        <a:xfrm>
          <a:off x="0" y="2199457"/>
          <a:ext cx="9981561" cy="198135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-5580972"/>
              <a:satOff val="-30571"/>
              <a:lumOff val="9412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774680" tIns="354076" rIns="774680" bIns="120904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To facilitate visa processing, international scholars can provide a letter noting an upcoming defense date that </a:t>
          </a:r>
          <a:r>
            <a:rPr lang="en-US" sz="1700" i="1" kern="1200" dirty="0">
              <a:solidFill>
                <a:schemeClr val="accent4"/>
              </a:solidFill>
            </a:rPr>
            <a:t>may</a:t>
          </a:r>
          <a:r>
            <a:rPr lang="en-US" sz="1700" kern="1200" dirty="0">
              <a:solidFill>
                <a:schemeClr val="accent4"/>
              </a:solidFill>
            </a:rPr>
            <a:t> justify a review for a conditional DS-2019 approval prior to the appointment approval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Check the “Conditional Approval of DS-2019” policy exception checkbox on the recommendation form and complete the supporting text box responses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4"/>
              </a:solidFill>
            </a:rPr>
            <a:t>Upload a PDF copy of the letter of progress toward degree</a:t>
          </a:r>
        </a:p>
      </dsp:txBody>
      <dsp:txXfrm>
        <a:off x="0" y="2199457"/>
        <a:ext cx="9981561" cy="1981350"/>
      </dsp:txXfrm>
    </dsp:sp>
    <dsp:sp modelId="{4B536588-BA0D-44AC-97D9-FF4351566CFC}">
      <dsp:nvSpPr>
        <dsp:cNvPr id="0" name=""/>
        <dsp:cNvSpPr/>
      </dsp:nvSpPr>
      <dsp:spPr>
        <a:xfrm>
          <a:off x="499078" y="1948537"/>
          <a:ext cx="6987092" cy="501840"/>
        </a:xfrm>
        <a:prstGeom prst="roundRect">
          <a:avLst/>
        </a:prstGeom>
        <a:gradFill rotWithShape="0">
          <a:gsLst>
            <a:gs pos="0">
              <a:schemeClr val="accent3">
                <a:hueOff val="-5580972"/>
                <a:satOff val="-30571"/>
                <a:lumOff val="9412"/>
                <a:alphaOff val="0"/>
                <a:shade val="85000"/>
                <a:satMod val="130000"/>
              </a:schemeClr>
            </a:gs>
            <a:gs pos="34000">
              <a:schemeClr val="accent3">
                <a:hueOff val="-5580972"/>
                <a:satOff val="-30571"/>
                <a:lumOff val="9412"/>
                <a:alphaOff val="0"/>
                <a:shade val="87000"/>
                <a:satMod val="125000"/>
              </a:schemeClr>
            </a:gs>
            <a:gs pos="70000">
              <a:schemeClr val="accent3">
                <a:hueOff val="-5580972"/>
                <a:satOff val="-30571"/>
                <a:lumOff val="9412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-5580972"/>
                <a:satOff val="-30571"/>
                <a:lumOff val="9412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264095" tIns="0" rIns="264095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Conditional DS-2019 Policy Exception</a:t>
          </a:r>
          <a:endParaRPr lang="en-US" sz="1800" kern="1200" dirty="0"/>
        </a:p>
      </dsp:txBody>
      <dsp:txXfrm>
        <a:off x="523576" y="1973035"/>
        <a:ext cx="6938096" cy="452844"/>
      </dsp:txXfrm>
    </dsp:sp>
  </dsp:spTree>
</dsp:drawing>
</file>

<file path=ppt/diagrams/drawing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B5736F-6E44-40B3-AD66-B5115CB838AE}">
      <dsp:nvSpPr>
        <dsp:cNvPr id="0" name=""/>
        <dsp:cNvSpPr/>
      </dsp:nvSpPr>
      <dsp:spPr>
        <a:xfrm>
          <a:off x="0" y="0"/>
          <a:ext cx="9999146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400" kern="1200" baseline="0" dirty="0"/>
          </a:br>
          <a:r>
            <a:rPr lang="en-US" sz="2400" kern="1200" baseline="0" dirty="0"/>
            <a:t>Determine Eligibility</a:t>
          </a:r>
          <a:endParaRPr lang="en-US" sz="2400" kern="1200" dirty="0"/>
        </a:p>
      </dsp:txBody>
      <dsp:txXfrm>
        <a:off x="42307" y="42307"/>
        <a:ext cx="9914532" cy="782044"/>
      </dsp:txXfrm>
    </dsp:sp>
  </dsp:spTree>
</dsp:drawing>
</file>

<file path=ppt/diagrams/drawing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8A9F239-C78B-4023-9505-8D36BAE6C6B1}">
      <dsp:nvSpPr>
        <dsp:cNvPr id="0" name=""/>
        <dsp:cNvSpPr/>
      </dsp:nvSpPr>
      <dsp:spPr>
        <a:xfrm rot="5400000">
          <a:off x="-658367" y="658367"/>
          <a:ext cx="4389119" cy="3072383"/>
        </a:xfrm>
        <a:prstGeom prst="chevron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dirty="0"/>
            <a:t>Eligibility Criterion 1 </a:t>
          </a:r>
          <a:r>
            <a:rPr lang="en-US" sz="2000" b="1" kern="1200" dirty="0"/>
            <a:t>Completion of All Doctoral Degree Requirements</a:t>
          </a:r>
          <a:endParaRPr lang="en-US" sz="2000" kern="1200" dirty="0"/>
        </a:p>
      </dsp:txBody>
      <dsp:txXfrm rot="-5400000">
        <a:off x="2" y="1536191"/>
        <a:ext cx="3072383" cy="1316736"/>
      </dsp:txXfrm>
    </dsp:sp>
    <dsp:sp modelId="{DD85527C-163F-48D1-A132-D28E1ECD6C04}">
      <dsp:nvSpPr>
        <dsp:cNvPr id="0" name=""/>
        <dsp:cNvSpPr/>
      </dsp:nvSpPr>
      <dsp:spPr>
        <a:xfrm rot="5400000">
          <a:off x="5109300" y="-2036917"/>
          <a:ext cx="2852927" cy="6926762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8016" tIns="11430" rIns="11430" bIns="11430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If the doctoral degree was conferred more than 3 years ago (PhD) or more than 6 years ago (MD), approval of an appointment requires: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An approved policy exception request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Less than 51 months of previous research experience</a:t>
          </a:r>
        </a:p>
        <a:p>
          <a:pPr marL="514350" lvl="3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Select the “Appointment Approval 3+ years after PhD or 6+ years after MD” policy exception checkbox on recommendation form and complete the supporting text box responses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See Eligibility Criterion 3 if candidate has more than 51 months of previous research experience</a:t>
          </a:r>
        </a:p>
      </dsp:txBody>
      <dsp:txXfrm rot="-5400000">
        <a:off x="3072383" y="139268"/>
        <a:ext cx="6787494" cy="2574391"/>
      </dsp:txXfrm>
    </dsp:sp>
  </dsp:spTree>
</dsp:drawing>
</file>

<file path=ppt/diagrams/drawing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C4C4C5D-4E05-47CB-8B6B-D2D8AAB851E6}">
      <dsp:nvSpPr>
        <dsp:cNvPr id="0" name=""/>
        <dsp:cNvSpPr/>
      </dsp:nvSpPr>
      <dsp:spPr>
        <a:xfrm>
          <a:off x="0" y="0"/>
          <a:ext cx="10016729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2300" kern="1200" baseline="0" dirty="0"/>
          </a:br>
          <a:r>
            <a:rPr lang="en-US" sz="2400" kern="1200" baseline="0" dirty="0"/>
            <a:t>Determine Eligibility</a:t>
          </a:r>
          <a:endParaRPr lang="en-US" sz="2400" kern="1200" dirty="0"/>
        </a:p>
      </dsp:txBody>
      <dsp:txXfrm>
        <a:off x="42307" y="42307"/>
        <a:ext cx="9932115" cy="782044"/>
      </dsp:txXfrm>
    </dsp:sp>
  </dsp:spTree>
</dsp:drawing>
</file>

<file path=ppt/diagrams/drawing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25F1255-FB88-4FE6-9D85-1AEE447F4F68}">
      <dsp:nvSpPr>
        <dsp:cNvPr id="0" name=""/>
        <dsp:cNvSpPr/>
      </dsp:nvSpPr>
      <dsp:spPr>
        <a:xfrm rot="5400000">
          <a:off x="-661111" y="661111"/>
          <a:ext cx="4407408" cy="3085185"/>
        </a:xfrm>
        <a:prstGeom prst="chevron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dirty="0"/>
            <a:t>Eligibility Criterion 2 </a:t>
          </a:r>
          <a:r>
            <a:rPr lang="en-US" sz="2000" b="1" kern="1200" dirty="0"/>
            <a:t>Appointment or Employment Elsewhere</a:t>
          </a:r>
          <a:endParaRPr lang="en-US" sz="2000" kern="1200" dirty="0"/>
        </a:p>
      </dsp:txBody>
      <dsp:txXfrm rot="-5400000">
        <a:off x="1" y="1542593"/>
        <a:ext cx="3085185" cy="1322223"/>
      </dsp:txXfrm>
    </dsp:sp>
    <dsp:sp modelId="{E597C188-F313-4253-8FED-E803C72C6793}">
      <dsp:nvSpPr>
        <dsp:cNvPr id="0" name=""/>
        <dsp:cNvSpPr/>
      </dsp:nvSpPr>
      <dsp:spPr>
        <a:xfrm rot="5400000">
          <a:off x="5118550" y="-2033364"/>
          <a:ext cx="2864815" cy="6931544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9525" rIns="9525" bIns="9525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Will the candidate be appointed at another institution or employed elsewhere concurrently with the Stanford postdoctoral appointment?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>
              <a:solidFill>
                <a:schemeClr val="accent3"/>
              </a:solidFill>
            </a:rPr>
            <a:t>Review the CV for current appointment or employment elsewhere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Confirm any current appointment or employment will end before Stanford start date</a:t>
          </a: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i="1" kern="1200" dirty="0">
              <a:solidFill>
                <a:schemeClr val="accent3"/>
              </a:solidFill>
            </a:rPr>
            <a:t>Carefully</a:t>
          </a:r>
          <a:r>
            <a:rPr lang="en-US" sz="1500" b="1" kern="1200" dirty="0">
              <a:solidFill>
                <a:schemeClr val="accent3"/>
              </a:solidFill>
            </a:rPr>
            <a:t> review outside funding letters and contracts for language that specifically states </a:t>
          </a:r>
          <a:r>
            <a:rPr lang="en-US" sz="1500" b="1" i="1" kern="1200" dirty="0">
              <a:solidFill>
                <a:schemeClr val="accent3"/>
              </a:solidFill>
            </a:rPr>
            <a:t>or implies </a:t>
          </a:r>
          <a:r>
            <a:rPr lang="en-US" sz="1500" b="1" kern="1200" dirty="0">
              <a:solidFill>
                <a:schemeClr val="accent3"/>
              </a:solidFill>
            </a:rPr>
            <a:t>an affiliation or employment elsewhere</a:t>
          </a:r>
          <a:endParaRPr lang="en-US" sz="1500" kern="1200" dirty="0">
            <a:solidFill>
              <a:schemeClr val="accent3"/>
            </a:solidFill>
          </a:endParaRPr>
        </a:p>
        <a:p>
          <a:pPr marL="228600" lvl="2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b="1" kern="1200" dirty="0">
              <a:solidFill>
                <a:schemeClr val="accent3"/>
              </a:solidFill>
            </a:rPr>
            <a:t>i.e., funding called “salary”; mention of tax withholdings, etc. </a:t>
          </a:r>
          <a:endParaRPr lang="en-US" sz="1500" kern="1200" dirty="0">
            <a:solidFill>
              <a:schemeClr val="accent3"/>
            </a:solidFill>
          </a:endParaRPr>
        </a:p>
        <a:p>
          <a:pPr marL="342900" lvl="3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If No, continue the eligibility review</a:t>
          </a:r>
        </a:p>
        <a:p>
          <a:pPr marL="342900" lvl="3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If Yes, the candidate is NOT eligible for a postdoc appointment</a:t>
          </a:r>
        </a:p>
        <a:p>
          <a:pPr marL="457200" lvl="4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500" kern="1200" dirty="0">
              <a:solidFill>
                <a:schemeClr val="accent3"/>
              </a:solidFill>
            </a:rPr>
            <a:t>Consider a </a:t>
          </a:r>
          <a:r>
            <a:rPr lang="en-US" sz="1500" b="1" kern="1200" dirty="0">
              <a:hlinkClick xmlns:r="http://schemas.openxmlformats.org/officeDocument/2006/relationships" r:id="rId1"/>
            </a:rPr>
            <a:t>Visiting Postdoc</a:t>
          </a:r>
          <a:r>
            <a:rPr lang="en-US" sz="1500" b="1" kern="1200" dirty="0"/>
            <a:t> </a:t>
          </a:r>
          <a:r>
            <a:rPr lang="en-US" sz="1500" kern="1200" dirty="0">
              <a:solidFill>
                <a:schemeClr val="accent3"/>
              </a:solidFill>
            </a:rPr>
            <a:t>or</a:t>
          </a:r>
          <a:r>
            <a:rPr lang="en-US" sz="1500" kern="1200" dirty="0"/>
            <a:t> </a:t>
          </a:r>
          <a:r>
            <a:rPr lang="en-US" sz="1500" b="1" kern="1200" dirty="0">
              <a:hlinkClick xmlns:r="http://schemas.openxmlformats.org/officeDocument/2006/relationships" r:id="rId2"/>
            </a:rPr>
            <a:t>Visiting Scholar</a:t>
          </a:r>
          <a:r>
            <a:rPr lang="en-US" sz="1500" b="1" kern="1200" dirty="0"/>
            <a:t> </a:t>
          </a:r>
          <a:r>
            <a:rPr lang="en-US" sz="1500" kern="1200" dirty="0">
              <a:solidFill>
                <a:schemeClr val="accent3"/>
              </a:solidFill>
            </a:rPr>
            <a:t>appointment with Faculty Affairs</a:t>
          </a:r>
        </a:p>
      </dsp:txBody>
      <dsp:txXfrm rot="-5400000">
        <a:off x="3085186" y="139849"/>
        <a:ext cx="6791695" cy="2585117"/>
      </dsp:txXfrm>
    </dsp:sp>
  </dsp:spTree>
</dsp:drawing>
</file>

<file path=ppt/diagrams/drawing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4494D7-1C65-49D0-8067-472471609C82}">
      <dsp:nvSpPr>
        <dsp:cNvPr id="0" name=""/>
        <dsp:cNvSpPr/>
      </dsp:nvSpPr>
      <dsp:spPr>
        <a:xfrm>
          <a:off x="0" y="0"/>
          <a:ext cx="10025521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Policy:</a:t>
          </a:r>
          <a:br>
            <a:rPr lang="en-US" sz="1800" kern="1200" baseline="0" dirty="0"/>
          </a:br>
          <a:r>
            <a:rPr lang="en-US" sz="2400" kern="1200" baseline="0" dirty="0"/>
            <a:t>Determine Eligibility</a:t>
          </a:r>
          <a:endParaRPr lang="en-US" sz="2400" kern="1200" dirty="0"/>
        </a:p>
      </dsp:txBody>
      <dsp:txXfrm>
        <a:off x="44637" y="44637"/>
        <a:ext cx="9936247" cy="825124"/>
      </dsp:txXfrm>
    </dsp:sp>
  </dsp:spTree>
</dsp:drawing>
</file>

<file path=ppt/diagrams/drawing5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AFD30F-BCCC-4EA0-8011-633C676F1B70}">
      <dsp:nvSpPr>
        <dsp:cNvPr id="0" name=""/>
        <dsp:cNvSpPr/>
      </dsp:nvSpPr>
      <dsp:spPr>
        <a:xfrm rot="5400000">
          <a:off x="-658644" y="662938"/>
          <a:ext cx="4390961" cy="3073672"/>
        </a:xfrm>
        <a:prstGeom prst="chevron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u="sng" kern="1200" dirty="0"/>
            <a:t>Eligibility Criterion 3 </a:t>
          </a:r>
          <a:r>
            <a:rPr lang="en-US" sz="2000" b="1" kern="1200" dirty="0"/>
            <a:t>Prior Research Experience</a:t>
          </a:r>
          <a:endParaRPr lang="en-US" sz="2000" kern="1200" dirty="0"/>
        </a:p>
      </dsp:txBody>
      <dsp:txXfrm rot="-5400000">
        <a:off x="1" y="1541129"/>
        <a:ext cx="3073672" cy="1317289"/>
      </dsp:txXfrm>
    </dsp:sp>
    <dsp:sp modelId="{681C7A60-26A6-4E8F-A9FA-9F1C9A68E352}">
      <dsp:nvSpPr>
        <dsp:cNvPr id="0" name=""/>
        <dsp:cNvSpPr/>
      </dsp:nvSpPr>
      <dsp:spPr>
        <a:xfrm rot="5400000">
          <a:off x="5122534" y="-2044567"/>
          <a:ext cx="2854124" cy="6951848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9568" tIns="8890" rIns="8890" bIns="889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Does the candidate have any prior postdoctoral research experience?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Review the CV (and later the Data form) for previous appointments or employment that include postdoctoral research</a:t>
          </a:r>
          <a:endParaRPr lang="en-US" sz="1400" kern="1200" dirty="0">
            <a:solidFill>
              <a:schemeClr val="accent3"/>
            </a:solidFill>
          </a:endParaRP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If No, the candidate IS eligible for a postdoctoral appointment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If Yes, estimate the number of months of prior research experience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1 to 51 months:  </a:t>
          </a:r>
          <a:r>
            <a:rPr lang="en-US" sz="1400" kern="1200" dirty="0">
              <a:solidFill>
                <a:schemeClr val="accent3"/>
              </a:solidFill>
            </a:rPr>
            <a:t>the candidate IS eligible for a postdoctoral appointment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Within postdoctoral </a:t>
          </a:r>
          <a:r>
            <a:rPr lang="en-US" sz="1400" b="1" kern="1200" dirty="0">
              <a:hlinkClick xmlns:r="http://schemas.openxmlformats.org/officeDocument/2006/relationships" r:id="rId1"/>
            </a:rPr>
            <a:t>policy term limits</a:t>
          </a:r>
          <a:endParaRPr lang="en-US" sz="1400" b="1" kern="1200" dirty="0"/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kern="1200" dirty="0">
              <a:solidFill>
                <a:schemeClr val="accent3"/>
              </a:solidFill>
            </a:rPr>
            <a:t>52+ months:  </a:t>
          </a:r>
          <a:r>
            <a:rPr lang="en-US" sz="1400" kern="1200" dirty="0">
              <a:solidFill>
                <a:schemeClr val="accent3"/>
              </a:solidFill>
            </a:rPr>
            <a:t>the candidate is NOT eligible for a postdoctoral appointment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Consider a </a:t>
          </a:r>
          <a:r>
            <a:rPr lang="en-US" sz="1400" b="1" kern="1200" dirty="0">
              <a:hlinkClick xmlns:r="http://schemas.openxmlformats.org/officeDocument/2006/relationships" r:id="rId2"/>
            </a:rPr>
            <a:t>Visiting Scholar</a:t>
          </a:r>
          <a:r>
            <a:rPr lang="en-US" sz="1400" b="1" kern="1200" dirty="0"/>
            <a:t> </a:t>
          </a:r>
          <a:r>
            <a:rPr lang="en-US" sz="1400" kern="1200" dirty="0">
              <a:solidFill>
                <a:schemeClr val="accent3"/>
              </a:solidFill>
            </a:rPr>
            <a:t>appointment with Faculty Affairs, OR</a:t>
          </a:r>
        </a:p>
        <a:p>
          <a:pPr marL="457200" lvl="4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Consider an </a:t>
          </a:r>
          <a:r>
            <a:rPr lang="en-US" sz="1400" b="1" kern="1200" dirty="0">
              <a:hlinkClick xmlns:r="http://schemas.openxmlformats.org/officeDocument/2006/relationships" r:id="rId3"/>
            </a:rPr>
            <a:t>Academic Staff-Research (AS-R) </a:t>
          </a:r>
          <a:r>
            <a:rPr lang="en-US" sz="1400" kern="1200" dirty="0">
              <a:solidFill>
                <a:schemeClr val="accent3"/>
              </a:solidFill>
            </a:rPr>
            <a:t>or</a:t>
          </a:r>
          <a:r>
            <a:rPr lang="en-US" sz="1400" kern="1200" dirty="0"/>
            <a:t> </a:t>
          </a:r>
          <a:r>
            <a:rPr lang="en-US" sz="1400" b="1" kern="1200" dirty="0">
              <a:hlinkClick xmlns:r="http://schemas.openxmlformats.org/officeDocument/2006/relationships" r:id="rId4"/>
            </a:rPr>
            <a:t>Consultant</a:t>
          </a:r>
          <a:r>
            <a:rPr lang="en-US" sz="1400" kern="1200" dirty="0"/>
            <a:t> </a:t>
          </a:r>
          <a:r>
            <a:rPr lang="en-US" sz="1400" kern="1200" dirty="0">
              <a:solidFill>
                <a:schemeClr val="accent3"/>
              </a:solidFill>
            </a:rPr>
            <a:t>appointment with Human Resources</a:t>
          </a:r>
        </a:p>
        <a:p>
          <a:pPr marL="342900" lvl="3" indent="-114300" algn="ctr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hlinkClick xmlns:r="http://schemas.openxmlformats.org/officeDocument/2006/relationships" r:id="rId5"/>
            </a:rPr>
            <a:t>https://postdocs.stanford.edu/postdoctoral-administrators/how-quick-links/calculate-months-experience-research-non-clinical</a:t>
          </a:r>
          <a:endParaRPr lang="en-US" sz="1200" b="1" kern="1200" dirty="0"/>
        </a:p>
      </dsp:txBody>
      <dsp:txXfrm rot="-5400000">
        <a:off x="3073673" y="143621"/>
        <a:ext cx="6812521" cy="2575470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BBCD2F9-C28B-41F9-80AD-59BB27AD94B9}">
      <dsp:nvSpPr>
        <dsp:cNvPr id="0" name=""/>
        <dsp:cNvSpPr/>
      </dsp:nvSpPr>
      <dsp:spPr>
        <a:xfrm>
          <a:off x="1622166" y="851157"/>
          <a:ext cx="3474487" cy="3446262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0" tIns="99568" rIns="99568" bIns="99568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“</a:t>
          </a:r>
          <a:r>
            <a:rPr lang="en-US" sz="1400" kern="1200" dirty="0">
              <a:solidFill>
                <a:schemeClr val="accent3"/>
              </a:solidFill>
              <a:highlight>
                <a:srgbClr val="FFFF00"/>
              </a:highlight>
            </a:rPr>
            <a:t>A Stanford POSTDOCTORAL SCHOLAR is a </a:t>
          </a:r>
          <a:r>
            <a:rPr lang="en-US" sz="1400" b="1" kern="1200" dirty="0">
              <a:solidFill>
                <a:schemeClr val="accent3"/>
              </a:solidFill>
              <a:highlight>
                <a:srgbClr val="FFFF00"/>
              </a:highlight>
            </a:rPr>
            <a:t>non-matriculated trainee, in graduate student status</a:t>
          </a:r>
          <a:r>
            <a:rPr lang="en-US" sz="1400" kern="1200" dirty="0">
              <a:solidFill>
                <a:schemeClr val="accent3"/>
              </a:solidFill>
              <a:highlight>
                <a:srgbClr val="FFFF00"/>
              </a:highlight>
            </a:rPr>
            <a:t>, </a:t>
          </a:r>
          <a:r>
            <a:rPr lang="en-US" sz="1400" b="1" kern="1200" dirty="0">
              <a:solidFill>
                <a:schemeClr val="accent3"/>
              </a:solidFill>
              <a:highlight>
                <a:srgbClr val="FFFF00"/>
              </a:highlight>
            </a:rPr>
            <a:t>in residence at Stanford University</a:t>
          </a:r>
          <a:r>
            <a:rPr lang="en-US" sz="1400" kern="1200" dirty="0">
              <a:solidFill>
                <a:schemeClr val="accent3"/>
              </a:solidFill>
              <a:highlight>
                <a:srgbClr val="FFFF00"/>
              </a:highlight>
            </a:rPr>
            <a:t> </a:t>
          </a:r>
          <a:r>
            <a:rPr lang="en-US" sz="1400" b="1" kern="1200" dirty="0">
              <a:solidFill>
                <a:schemeClr val="accent3"/>
              </a:solidFill>
              <a:highlight>
                <a:srgbClr val="FFFF00"/>
              </a:highlight>
            </a:rPr>
            <a:t>pursuing advanced studies</a:t>
          </a:r>
          <a:r>
            <a:rPr lang="en-US" sz="1400" kern="1200" dirty="0">
              <a:solidFill>
                <a:schemeClr val="accent3"/>
              </a:solidFill>
              <a:highlight>
                <a:srgbClr val="FFFF00"/>
              </a:highlight>
            </a:rPr>
            <a:t> </a:t>
          </a:r>
          <a:r>
            <a:rPr lang="en-US" sz="1400" kern="1200" dirty="0">
              <a:solidFill>
                <a:schemeClr val="accent3"/>
              </a:solidFill>
            </a:rPr>
            <a:t>beyond the doctoral level in preparation for an independent career. Postdoctoral Scholars are appointed for a limited period of time and may participate on Stanford research projects and/or may be supported by external awards or fellowships. In all cases, their appointment at Stanford is for the purpose of advanced studies, research, and </a:t>
          </a:r>
          <a:r>
            <a:rPr lang="en-US" sz="1400" b="1" kern="1200" dirty="0">
              <a:solidFill>
                <a:schemeClr val="accent3"/>
              </a:solidFill>
              <a:highlight>
                <a:srgbClr val="FFFF00"/>
              </a:highlight>
            </a:rPr>
            <a:t>training under the mentorship of a Stanford faculty member</a:t>
          </a:r>
          <a:r>
            <a:rPr lang="en-US" sz="1400" kern="1200" dirty="0">
              <a:solidFill>
                <a:schemeClr val="accent3"/>
              </a:solidFill>
              <a:highlight>
                <a:srgbClr val="FFFF00"/>
              </a:highlight>
            </a:rPr>
            <a:t>.”</a:t>
          </a:r>
        </a:p>
      </dsp:txBody>
      <dsp:txXfrm>
        <a:off x="2178084" y="851157"/>
        <a:ext cx="2918569" cy="3446262"/>
      </dsp:txXfrm>
    </dsp:sp>
    <dsp:sp modelId="{C9CE118B-D0C4-4539-BC2E-9752105F6B72}">
      <dsp:nvSpPr>
        <dsp:cNvPr id="0" name=""/>
        <dsp:cNvSpPr/>
      </dsp:nvSpPr>
      <dsp:spPr>
        <a:xfrm>
          <a:off x="0" y="0"/>
          <a:ext cx="2121087" cy="2121087"/>
        </a:xfrm>
        <a:prstGeom prst="ellipse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From the </a:t>
          </a:r>
          <a:r>
            <a:rPr lang="en-US" sz="2100" kern="1200" dirty="0">
              <a:hlinkClick xmlns:r="http://schemas.openxmlformats.org/officeDocument/2006/relationships" r:id="rId1"/>
            </a:rPr>
            <a:t>Research Policy Handbook Chapter 10.3</a:t>
          </a:r>
          <a:endParaRPr lang="en-US" sz="2100" kern="1200" dirty="0"/>
        </a:p>
      </dsp:txBody>
      <dsp:txXfrm>
        <a:off x="310626" y="310626"/>
        <a:ext cx="1499835" cy="1499835"/>
      </dsp:txXfrm>
    </dsp:sp>
  </dsp:spTree>
</dsp:drawing>
</file>

<file path=ppt/diagrams/drawing6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9397C9-510D-4B4A-A012-AD07C81A5722}">
      <dsp:nvSpPr>
        <dsp:cNvPr id="0" name=""/>
        <dsp:cNvSpPr/>
      </dsp:nvSpPr>
      <dsp:spPr>
        <a:xfrm>
          <a:off x="0" y="36571"/>
          <a:ext cx="10025522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300" b="1" kern="1200" baseline="0" dirty="0"/>
          </a:br>
          <a:r>
            <a:rPr lang="en-US" sz="2400" kern="1200" baseline="0" dirty="0"/>
            <a:t>Sponsorship, Budget, &amp; Eligibility</a:t>
          </a:r>
          <a:endParaRPr lang="en-US" sz="2400" kern="1200" dirty="0"/>
        </a:p>
      </dsp:txBody>
      <dsp:txXfrm>
        <a:off x="44637" y="81208"/>
        <a:ext cx="9936248" cy="825124"/>
      </dsp:txXfrm>
    </dsp:sp>
  </dsp:spTree>
</dsp:drawing>
</file>

<file path=ppt/diagrams/drawing6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D85FD81-5ABB-4D7E-81F5-3F94D48B16B3}">
      <dsp:nvSpPr>
        <dsp:cNvPr id="0" name=""/>
        <dsp:cNvSpPr/>
      </dsp:nvSpPr>
      <dsp:spPr>
        <a:xfrm rot="5400000">
          <a:off x="5147843" y="-1121277"/>
          <a:ext cx="3339023" cy="6416334"/>
        </a:xfrm>
        <a:prstGeom prst="round2Same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4770" tIns="32385" rIns="64770" bIns="3238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You are a new Postdoc Admin for PI David Lobell, Professor of Earth System Science, at the Freeman-Spogli Institute – Center on Food Security and the Environment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Prof Lobell asked you to appoint a new postdoc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Before sending the appointment invite, you confirm these things: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Prof Lobell is a member of the professoriate eligible to sponsor a postdoc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Prof Lobell has sufficient funding for salary, benefits, and extras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Candidate is eligible to be appointed as a postdoc at Stanford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You obtain the candidate’s contact information and the appointment terms from Prof Lobell</a:t>
          </a:r>
        </a:p>
      </dsp:txBody>
      <dsp:txXfrm rot="-5400000">
        <a:off x="3609188" y="580376"/>
        <a:ext cx="6253336" cy="3013027"/>
      </dsp:txXfrm>
    </dsp:sp>
    <dsp:sp modelId="{F24AD81E-C6D6-4299-9E08-3AC5EB775581}">
      <dsp:nvSpPr>
        <dsp:cNvPr id="0" name=""/>
        <dsp:cNvSpPr/>
      </dsp:nvSpPr>
      <dsp:spPr>
        <a:xfrm>
          <a:off x="0" y="0"/>
          <a:ext cx="3609187" cy="417377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67640" tIns="83820" rIns="167640" bIns="8382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b="1" i="1" kern="1200" dirty="0"/>
            <a:t>Real World Training Scenario</a:t>
          </a:r>
          <a:endParaRPr lang="en-US" sz="4400" kern="1200" dirty="0"/>
        </a:p>
      </dsp:txBody>
      <dsp:txXfrm>
        <a:off x="176186" y="176186"/>
        <a:ext cx="3256815" cy="3821407"/>
      </dsp:txXfrm>
    </dsp:sp>
  </dsp:spTree>
</dsp:drawing>
</file>

<file path=ppt/diagrams/drawing6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C0926E-5043-4364-A6F7-2B68FBAC9ACA}">
      <dsp:nvSpPr>
        <dsp:cNvPr id="0" name=""/>
        <dsp:cNvSpPr/>
      </dsp:nvSpPr>
      <dsp:spPr>
        <a:xfrm>
          <a:off x="0" y="91661"/>
          <a:ext cx="10034314" cy="7799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Information Needed to Initiate Appointment</a:t>
          </a:r>
          <a:endParaRPr lang="en-US" sz="2400" kern="1200" dirty="0"/>
        </a:p>
      </dsp:txBody>
      <dsp:txXfrm>
        <a:off x="38076" y="129737"/>
        <a:ext cx="9958162" cy="703842"/>
      </dsp:txXfrm>
    </dsp:sp>
  </dsp:spTree>
</dsp:drawing>
</file>

<file path=ppt/diagrams/drawing6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7E0877-4FEC-4E9B-BA10-5A07DB7A0A3D}">
      <dsp:nvSpPr>
        <dsp:cNvPr id="0" name=""/>
        <dsp:cNvSpPr/>
      </dsp:nvSpPr>
      <dsp:spPr>
        <a:xfrm>
          <a:off x="0" y="44891"/>
          <a:ext cx="10034314" cy="527670"/>
        </a:xfrm>
        <a:prstGeom prst="roundRect">
          <a:avLst/>
        </a:prstGeom>
        <a:gradFill rotWithShape="0">
          <a:gsLst>
            <a:gs pos="0">
              <a:schemeClr val="accent3">
                <a:shade val="80000"/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 dirty="0"/>
            <a:t>Postdoc candidate’s first and last names</a:t>
          </a:r>
        </a:p>
      </dsp:txBody>
      <dsp:txXfrm>
        <a:off x="25759" y="70650"/>
        <a:ext cx="9982796" cy="476152"/>
      </dsp:txXfrm>
    </dsp:sp>
    <dsp:sp modelId="{922E613E-9115-4292-8B97-D5099AC67ED4}">
      <dsp:nvSpPr>
        <dsp:cNvPr id="0" name=""/>
        <dsp:cNvSpPr/>
      </dsp:nvSpPr>
      <dsp:spPr>
        <a:xfrm>
          <a:off x="0" y="635921"/>
          <a:ext cx="10034314" cy="527670"/>
        </a:xfrm>
        <a:prstGeom prst="roundRect">
          <a:avLst/>
        </a:prstGeom>
        <a:gradFill rotWithShape="0">
          <a:gsLst>
            <a:gs pos="0">
              <a:schemeClr val="accent3">
                <a:shade val="80000"/>
                <a:hueOff val="133367"/>
                <a:satOff val="-12696"/>
                <a:lumOff val="9448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133367"/>
                <a:satOff val="-12696"/>
                <a:lumOff val="9448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133367"/>
                <a:satOff val="-12696"/>
                <a:lumOff val="9448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133367"/>
                <a:satOff val="-12696"/>
                <a:lumOff val="9448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Postdoc candidate’s email address</a:t>
          </a:r>
        </a:p>
      </dsp:txBody>
      <dsp:txXfrm>
        <a:off x="25759" y="661680"/>
        <a:ext cx="9982796" cy="476152"/>
      </dsp:txXfrm>
    </dsp:sp>
    <dsp:sp modelId="{FF9CA0E2-5501-4079-B757-A6F4355234DF}">
      <dsp:nvSpPr>
        <dsp:cNvPr id="0" name=""/>
        <dsp:cNvSpPr/>
      </dsp:nvSpPr>
      <dsp:spPr>
        <a:xfrm>
          <a:off x="0" y="1163591"/>
          <a:ext cx="10034314" cy="88803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589" tIns="27940" rIns="156464" bIns="27940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Email address must be valid until the appointment is approved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DO NOT use an email address previously used for a postdoc invite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(department transfers or returning Stanford postdocs)</a:t>
          </a:r>
        </a:p>
      </dsp:txBody>
      <dsp:txXfrm>
        <a:off x="0" y="1163591"/>
        <a:ext cx="10034314" cy="888030"/>
      </dsp:txXfrm>
    </dsp:sp>
    <dsp:sp modelId="{A2D75653-4EAD-467D-AF06-DBA8AFC56357}">
      <dsp:nvSpPr>
        <dsp:cNvPr id="0" name=""/>
        <dsp:cNvSpPr/>
      </dsp:nvSpPr>
      <dsp:spPr>
        <a:xfrm>
          <a:off x="0" y="2051622"/>
          <a:ext cx="10034314" cy="527670"/>
        </a:xfrm>
        <a:prstGeom prst="roundRect">
          <a:avLst/>
        </a:prstGeom>
        <a:gradFill rotWithShape="0">
          <a:gsLst>
            <a:gs pos="0">
              <a:schemeClr val="accent3">
                <a:shade val="80000"/>
                <a:hueOff val="266734"/>
                <a:satOff val="-25391"/>
                <a:lumOff val="18897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266734"/>
                <a:satOff val="-25391"/>
                <a:lumOff val="18897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266734"/>
                <a:satOff val="-25391"/>
                <a:lumOff val="18897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266734"/>
                <a:satOff val="-25391"/>
                <a:lumOff val="18897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Appointment start and end dates</a:t>
          </a:r>
        </a:p>
      </dsp:txBody>
      <dsp:txXfrm>
        <a:off x="25759" y="2077381"/>
        <a:ext cx="9982796" cy="476152"/>
      </dsp:txXfrm>
    </dsp:sp>
    <dsp:sp modelId="{065A0636-CB55-4643-87A8-C2DFFD60FD7A}">
      <dsp:nvSpPr>
        <dsp:cNvPr id="0" name=""/>
        <dsp:cNvSpPr/>
      </dsp:nvSpPr>
      <dsp:spPr>
        <a:xfrm>
          <a:off x="0" y="2642652"/>
          <a:ext cx="10034314" cy="527670"/>
        </a:xfrm>
        <a:prstGeom prst="roundRect">
          <a:avLst/>
        </a:prstGeom>
        <a:gradFill rotWithShape="0">
          <a:gsLst>
            <a:gs pos="0">
              <a:schemeClr val="accent3">
                <a:shade val="80000"/>
                <a:hueOff val="400101"/>
                <a:satOff val="-38087"/>
                <a:lumOff val="28346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400101"/>
                <a:satOff val="-38087"/>
                <a:lumOff val="28346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400101"/>
                <a:satOff val="-38087"/>
                <a:lumOff val="28346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400101"/>
                <a:satOff val="-38087"/>
                <a:lumOff val="28346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Annual funding amount and source</a:t>
          </a:r>
        </a:p>
      </dsp:txBody>
      <dsp:txXfrm>
        <a:off x="25759" y="2668411"/>
        <a:ext cx="9982796" cy="476152"/>
      </dsp:txXfrm>
    </dsp:sp>
    <dsp:sp modelId="{9D9E2E44-4731-48CD-8DE6-C87D0471875D}">
      <dsp:nvSpPr>
        <dsp:cNvPr id="0" name=""/>
        <dsp:cNvSpPr/>
      </dsp:nvSpPr>
      <dsp:spPr>
        <a:xfrm>
          <a:off x="0" y="3233682"/>
          <a:ext cx="10034314" cy="527670"/>
        </a:xfrm>
        <a:prstGeom prst="roundRect">
          <a:avLst/>
        </a:prstGeom>
        <a:gradFill rotWithShape="0">
          <a:gsLst>
            <a:gs pos="0">
              <a:schemeClr val="accent3">
                <a:shade val="80000"/>
                <a:hueOff val="533469"/>
                <a:satOff val="-50782"/>
                <a:lumOff val="37794"/>
                <a:alphaOff val="0"/>
                <a:shade val="85000"/>
                <a:satMod val="130000"/>
              </a:schemeClr>
            </a:gs>
            <a:gs pos="34000">
              <a:schemeClr val="accent3">
                <a:shade val="80000"/>
                <a:hueOff val="533469"/>
                <a:satOff val="-50782"/>
                <a:lumOff val="37794"/>
                <a:alphaOff val="0"/>
                <a:shade val="87000"/>
                <a:satMod val="125000"/>
              </a:schemeClr>
            </a:gs>
            <a:gs pos="7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shade val="80000"/>
                <a:hueOff val="533469"/>
                <a:satOff val="-50782"/>
                <a:lumOff val="37794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kern="1200"/>
            <a:t>Any other terms offered or required by the sponsoring PI or department</a:t>
          </a:r>
        </a:p>
      </dsp:txBody>
      <dsp:txXfrm>
        <a:off x="25759" y="3259441"/>
        <a:ext cx="9982796" cy="476152"/>
      </dsp:txXfrm>
    </dsp:sp>
    <dsp:sp modelId="{6ACB3497-D3B5-4BC1-AAEC-6DCAC3BEE7F8}">
      <dsp:nvSpPr>
        <dsp:cNvPr id="0" name=""/>
        <dsp:cNvSpPr/>
      </dsp:nvSpPr>
      <dsp:spPr>
        <a:xfrm>
          <a:off x="0" y="3761352"/>
          <a:ext cx="10034314" cy="5920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18589" tIns="27940" rIns="156464" bIns="27940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(e.g., moving expense reimbursement, teaching requirements, etc.)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1700" kern="1200" dirty="0">
              <a:solidFill>
                <a:schemeClr val="accent3"/>
              </a:solidFill>
            </a:rPr>
            <a:t>Follow your department’s internal practices and policies</a:t>
          </a:r>
        </a:p>
      </dsp:txBody>
      <dsp:txXfrm>
        <a:off x="0" y="3761352"/>
        <a:ext cx="10034314" cy="592020"/>
      </dsp:txXfrm>
    </dsp:sp>
  </dsp:spTree>
</dsp:drawing>
</file>

<file path=ppt/diagrams/drawing6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2A3E210-10EB-4C8E-A895-505D928CC5F5}">
      <dsp:nvSpPr>
        <dsp:cNvPr id="0" name=""/>
        <dsp:cNvSpPr/>
      </dsp:nvSpPr>
      <dsp:spPr>
        <a:xfrm>
          <a:off x="0" y="258"/>
          <a:ext cx="9999145" cy="9047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200" b="1" kern="1200" baseline="0" dirty="0"/>
          </a:br>
          <a:r>
            <a:rPr lang="en-US" sz="2400" kern="1200" baseline="0" dirty="0"/>
            <a:t>Gather Information Needed</a:t>
          </a:r>
          <a:endParaRPr lang="en-US" sz="2400" kern="1200" dirty="0"/>
        </a:p>
      </dsp:txBody>
      <dsp:txXfrm>
        <a:off x="44166" y="44424"/>
        <a:ext cx="9910813" cy="816407"/>
      </dsp:txXfrm>
    </dsp:sp>
  </dsp:spTree>
</dsp:drawing>
</file>

<file path=ppt/diagrams/drawing6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3112EBF-3447-4894-BDB2-96BBB0C8B620}">
      <dsp:nvSpPr>
        <dsp:cNvPr id="0" name=""/>
        <dsp:cNvSpPr/>
      </dsp:nvSpPr>
      <dsp:spPr>
        <a:xfrm>
          <a:off x="0" y="11696"/>
          <a:ext cx="9999145" cy="655089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Real World Training Scenario</a:t>
          </a:r>
        </a:p>
      </dsp:txBody>
      <dsp:txXfrm>
        <a:off x="0" y="11696"/>
        <a:ext cx="9999145" cy="655089"/>
      </dsp:txXfrm>
    </dsp:sp>
    <dsp:sp modelId="{47B3FC06-DFD7-430A-A7BC-CFCFC4DF7344}">
      <dsp:nvSpPr>
        <dsp:cNvPr id="0" name=""/>
        <dsp:cNvSpPr/>
      </dsp:nvSpPr>
      <dsp:spPr>
        <a:xfrm>
          <a:off x="0" y="666785"/>
          <a:ext cx="9999145" cy="3650849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1346" tIns="101346" rIns="135128" bIns="152019" numCol="1" spcCol="1270" anchor="t" anchorCtr="0">
          <a:noAutofit/>
        </a:bodyPr>
        <a:lstStyle/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Professor Lobell provides the following information to you: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Candidate’s first and last name: </a:t>
          </a:r>
          <a:r>
            <a:rPr lang="en-US" sz="1900" kern="1200" dirty="0">
              <a:solidFill>
                <a:schemeClr val="accent3"/>
              </a:solidFill>
            </a:rPr>
            <a:t>	Robin Hood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Candidate’s email address:</a:t>
          </a:r>
          <a:r>
            <a:rPr lang="en-US" sz="1900" kern="1200" dirty="0">
              <a:solidFill>
                <a:schemeClr val="accent3"/>
              </a:solidFill>
            </a:rPr>
            <a:t>                 	newpostdoctest.robinhood7490@outlook.com 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Appointment start and end date: </a:t>
          </a:r>
          <a:r>
            <a:rPr lang="en-US" sz="1900" kern="1200" dirty="0">
              <a:solidFill>
                <a:schemeClr val="accent3"/>
              </a:solidFill>
            </a:rPr>
            <a:t>	09/01/2026 – 08/31/2027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Annual funding:</a:t>
          </a:r>
          <a:r>
            <a:rPr lang="en-US" sz="1900" kern="1200" dirty="0">
              <a:solidFill>
                <a:schemeClr val="accent3"/>
              </a:solidFill>
            </a:rPr>
            <a:t>			Calculate based on research experience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Funding source:</a:t>
          </a:r>
          <a:r>
            <a:rPr lang="en-US" sz="1900" kern="1200" dirty="0">
              <a:solidFill>
                <a:schemeClr val="accent3"/>
              </a:solidFill>
            </a:rPr>
            <a:t>			Prof Lobell’s research grant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b="1" kern="1200" dirty="0">
              <a:solidFill>
                <a:schemeClr val="accent3"/>
              </a:solidFill>
            </a:rPr>
            <a:t>Additional appointment terms:</a:t>
          </a:r>
          <a:r>
            <a:rPr lang="en-US" sz="1900" kern="1200" dirty="0">
              <a:solidFill>
                <a:schemeClr val="accent3"/>
              </a:solidFill>
            </a:rPr>
            <a:t>	Up to $2,500 reimbursement for moving expenses</a:t>
          </a:r>
        </a:p>
        <a:p>
          <a:pPr marL="514350" lvl="3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					Postdoc will teach a one quarter undergraduate class</a:t>
          </a:r>
        </a:p>
        <a:p>
          <a:pPr marL="171450" lvl="1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Email Robin, introduce yourself, and ask him to send you PDF copies of his doctoral degree and current CV</a:t>
          </a:r>
        </a:p>
        <a:p>
          <a:pPr marL="342900" lvl="2" indent="-171450" algn="l" defTabSz="8445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900" kern="1200" dirty="0">
              <a:solidFill>
                <a:schemeClr val="accent3"/>
              </a:solidFill>
            </a:rPr>
            <a:t>Robin will be fully supported by Prof Lobell and has no outside funding</a:t>
          </a:r>
        </a:p>
      </dsp:txBody>
      <dsp:txXfrm>
        <a:off x="0" y="666785"/>
        <a:ext cx="9999145" cy="3650849"/>
      </dsp:txXfrm>
    </dsp:sp>
  </dsp:spTree>
</dsp:drawing>
</file>

<file path=ppt/diagrams/drawing6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929B9BA-D71E-43D4-A2B6-8CD31B7B6953}">
      <dsp:nvSpPr>
        <dsp:cNvPr id="0" name=""/>
        <dsp:cNvSpPr/>
      </dsp:nvSpPr>
      <dsp:spPr>
        <a:xfrm>
          <a:off x="0" y="146"/>
          <a:ext cx="10034314" cy="9058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400" b="1" kern="1200" baseline="0" dirty="0"/>
          </a:br>
          <a:r>
            <a:rPr lang="en-US" sz="2400" kern="1200" baseline="0" dirty="0"/>
            <a:t>Eligibility</a:t>
          </a:r>
          <a:endParaRPr lang="en-US" sz="2400" kern="1200" dirty="0"/>
        </a:p>
      </dsp:txBody>
      <dsp:txXfrm>
        <a:off x="44220" y="44366"/>
        <a:ext cx="9945874" cy="817418"/>
      </dsp:txXfrm>
    </dsp:sp>
  </dsp:spTree>
</dsp:drawing>
</file>

<file path=ppt/diagrams/drawing6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CFE8D54-9C6D-46D8-9BEF-F5FCD58654C4}">
      <dsp:nvSpPr>
        <dsp:cNvPr id="0" name=""/>
        <dsp:cNvSpPr/>
      </dsp:nvSpPr>
      <dsp:spPr>
        <a:xfrm>
          <a:off x="0" y="0"/>
          <a:ext cx="4509764" cy="43173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baseline="0" dirty="0"/>
            <a:t>Robin’s Letter of Completion</a:t>
          </a:r>
          <a:endParaRPr lang="en-US" sz="1800" b="1" kern="1200" dirty="0"/>
        </a:p>
      </dsp:txBody>
      <dsp:txXfrm>
        <a:off x="21075" y="21075"/>
        <a:ext cx="4467614" cy="389580"/>
      </dsp:txXfrm>
    </dsp:sp>
  </dsp:spTree>
</dsp:drawing>
</file>

<file path=ppt/diagrams/drawing6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6CC7FF9-A4F0-498B-BE78-3B4572DABF2C}">
      <dsp:nvSpPr>
        <dsp:cNvPr id="0" name=""/>
        <dsp:cNvSpPr/>
      </dsp:nvSpPr>
      <dsp:spPr>
        <a:xfrm>
          <a:off x="0" y="12828"/>
          <a:ext cx="4637934" cy="43173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u="sng" kern="1200" baseline="0" dirty="0"/>
            <a:t>Robin’s Current CV</a:t>
          </a:r>
          <a:endParaRPr lang="en-US" sz="1800" b="1" kern="1200" dirty="0"/>
        </a:p>
      </dsp:txBody>
      <dsp:txXfrm>
        <a:off x="21075" y="33903"/>
        <a:ext cx="4595784" cy="389580"/>
      </dsp:txXfrm>
    </dsp:sp>
  </dsp:spTree>
</dsp:drawing>
</file>

<file path=ppt/diagrams/drawing6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C6E2C44-ACD0-4597-9CF3-1516704EB695}">
      <dsp:nvSpPr>
        <dsp:cNvPr id="0" name=""/>
        <dsp:cNvSpPr/>
      </dsp:nvSpPr>
      <dsp:spPr>
        <a:xfrm>
          <a:off x="0" y="5956"/>
          <a:ext cx="10007938" cy="8666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300" b="1" kern="1200" baseline="0" dirty="0"/>
          </a:br>
          <a:r>
            <a:rPr lang="en-US" sz="2400" kern="1200" baseline="0" dirty="0"/>
            <a:t>Eligibility</a:t>
          </a:r>
          <a:endParaRPr lang="en-US" sz="2400" kern="1200" dirty="0"/>
        </a:p>
      </dsp:txBody>
      <dsp:txXfrm>
        <a:off x="42307" y="48263"/>
        <a:ext cx="9923324" cy="782044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51EA60E-416D-4358-934E-2182C8787E75}">
      <dsp:nvSpPr>
        <dsp:cNvPr id="0" name=""/>
        <dsp:cNvSpPr/>
      </dsp:nvSpPr>
      <dsp:spPr>
        <a:xfrm>
          <a:off x="-4861503" y="-745024"/>
          <a:ext cx="5790192" cy="5790192"/>
        </a:xfrm>
        <a:prstGeom prst="blockArc">
          <a:avLst>
            <a:gd name="adj1" fmla="val 18900000"/>
            <a:gd name="adj2" fmla="val 2700000"/>
            <a:gd name="adj3" fmla="val 373"/>
          </a:avLst>
        </a:pr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AFC5FFC-5D50-4ED6-9333-AAD81EDAEEF9}">
      <dsp:nvSpPr>
        <dsp:cNvPr id="0" name=""/>
        <dsp:cNvSpPr/>
      </dsp:nvSpPr>
      <dsp:spPr>
        <a:xfrm>
          <a:off x="406359" y="205475"/>
          <a:ext cx="4328073" cy="664084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26791" tIns="40640" rIns="40640" bIns="4064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/>
            <a:t>A researcher at Stanford who has received a doctoral degree:  </a:t>
          </a:r>
          <a:r>
            <a:rPr lang="en-US" sz="1600" b="1" kern="1200" dirty="0"/>
            <a:t>PhD, MD, DVM, PsyD, JD</a:t>
          </a:r>
          <a:endParaRPr lang="en-US" sz="1600" kern="1200" dirty="0"/>
        </a:p>
      </dsp:txBody>
      <dsp:txXfrm>
        <a:off x="406359" y="205475"/>
        <a:ext cx="4328073" cy="664084"/>
      </dsp:txXfrm>
    </dsp:sp>
    <dsp:sp modelId="{A091B344-ED92-426D-B4EF-B4132AE06722}">
      <dsp:nvSpPr>
        <dsp:cNvPr id="0" name=""/>
        <dsp:cNvSpPr/>
      </dsp:nvSpPr>
      <dsp:spPr>
        <a:xfrm>
          <a:off x="70303" y="201461"/>
          <a:ext cx="672112" cy="67211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4E9100A-5AB9-497E-A9E3-004EB0DFDC02}">
      <dsp:nvSpPr>
        <dsp:cNvPr id="0" name=""/>
        <dsp:cNvSpPr/>
      </dsp:nvSpPr>
      <dsp:spPr>
        <a:xfrm>
          <a:off x="791652" y="1011752"/>
          <a:ext cx="3942780" cy="664084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26791" tIns="40640" rIns="40640" bIns="4064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0" kern="1200" dirty="0"/>
            <a:t>A non-matriculated, non-degree seeking student</a:t>
          </a:r>
        </a:p>
      </dsp:txBody>
      <dsp:txXfrm>
        <a:off x="791652" y="1011752"/>
        <a:ext cx="3942780" cy="664084"/>
      </dsp:txXfrm>
    </dsp:sp>
    <dsp:sp modelId="{BD03678B-729A-4C38-B817-9C4C90EAA080}">
      <dsp:nvSpPr>
        <dsp:cNvPr id="0" name=""/>
        <dsp:cNvSpPr/>
      </dsp:nvSpPr>
      <dsp:spPr>
        <a:xfrm>
          <a:off x="455595" y="1007738"/>
          <a:ext cx="672112" cy="67211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2BD9BBD-1242-410D-80CD-797B7DE9574F}">
      <dsp:nvSpPr>
        <dsp:cNvPr id="0" name=""/>
        <dsp:cNvSpPr/>
      </dsp:nvSpPr>
      <dsp:spPr>
        <a:xfrm>
          <a:off x="909906" y="1818029"/>
          <a:ext cx="3824526" cy="664084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2679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dirty="0"/>
            <a:t>Is NOT in graduate student, postdoc, or employment status with another institution, anywhere else</a:t>
          </a:r>
        </a:p>
      </dsp:txBody>
      <dsp:txXfrm>
        <a:off x="909906" y="1818029"/>
        <a:ext cx="3824526" cy="664084"/>
      </dsp:txXfrm>
    </dsp:sp>
    <dsp:sp modelId="{3D06D830-453A-4B02-A85A-3257B794635C}">
      <dsp:nvSpPr>
        <dsp:cNvPr id="0" name=""/>
        <dsp:cNvSpPr/>
      </dsp:nvSpPr>
      <dsp:spPr>
        <a:xfrm>
          <a:off x="573849" y="1814015"/>
          <a:ext cx="672112" cy="67211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8674C7B7-1E22-4A7F-AB46-25B622C7B57D}">
      <dsp:nvSpPr>
        <dsp:cNvPr id="0" name=""/>
        <dsp:cNvSpPr/>
      </dsp:nvSpPr>
      <dsp:spPr>
        <a:xfrm>
          <a:off x="791652" y="2624305"/>
          <a:ext cx="3942780" cy="664084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26791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0" kern="1200" dirty="0"/>
            <a:t>The Postdoc Administrator is responsible for knowing postdoctoral eligibility </a:t>
          </a:r>
          <a:r>
            <a:rPr lang="en-US" sz="1400" b="0" i="1" u="sng" kern="1200" dirty="0"/>
            <a:t>before</a:t>
          </a:r>
          <a:r>
            <a:rPr lang="en-US" sz="1400" b="0" kern="1200" dirty="0"/>
            <a:t> starting a postdoctoral appointment</a:t>
          </a:r>
        </a:p>
      </dsp:txBody>
      <dsp:txXfrm>
        <a:off x="791652" y="2624305"/>
        <a:ext cx="3942780" cy="664084"/>
      </dsp:txXfrm>
    </dsp:sp>
    <dsp:sp modelId="{DF440B3C-ADF1-4161-8A44-55362990E44A}">
      <dsp:nvSpPr>
        <dsp:cNvPr id="0" name=""/>
        <dsp:cNvSpPr/>
      </dsp:nvSpPr>
      <dsp:spPr>
        <a:xfrm>
          <a:off x="455595" y="2620292"/>
          <a:ext cx="672112" cy="67211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3B458A6A-266D-48DE-AA79-4288367468B0}">
      <dsp:nvSpPr>
        <dsp:cNvPr id="0" name=""/>
        <dsp:cNvSpPr/>
      </dsp:nvSpPr>
      <dsp:spPr>
        <a:xfrm>
          <a:off x="406359" y="3430582"/>
          <a:ext cx="4328073" cy="664084"/>
        </a:xfrm>
        <a:prstGeom prst="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26791" tIns="30480" rIns="30480" bIns="3048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b="1" kern="1200" dirty="0">
              <a:solidFill>
                <a:srgbClr val="92D050"/>
              </a:solidFill>
              <a:hlinkClick xmlns:r="http://schemas.openxmlformats.org/officeDocument/2006/relationships" r:id="rId1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rPr>
            <a:t>https://postdocs.stanford.edu/policy</a:t>
          </a:r>
          <a:endParaRPr lang="en-US" sz="1200" b="1" kern="1200" dirty="0">
            <a:solidFill>
              <a:srgbClr val="92D050"/>
            </a:solidFill>
          </a:endParaRPr>
        </a:p>
      </dsp:txBody>
      <dsp:txXfrm>
        <a:off x="406359" y="3430582"/>
        <a:ext cx="4328073" cy="664084"/>
      </dsp:txXfrm>
    </dsp:sp>
    <dsp:sp modelId="{046BD320-7731-4C4D-A4DE-3A7EFE0D0F05}">
      <dsp:nvSpPr>
        <dsp:cNvPr id="0" name=""/>
        <dsp:cNvSpPr/>
      </dsp:nvSpPr>
      <dsp:spPr>
        <a:xfrm>
          <a:off x="70303" y="3426568"/>
          <a:ext cx="672112" cy="67211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7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D83D9FF-28E5-4357-898D-067F366A5F50}">
      <dsp:nvSpPr>
        <dsp:cNvPr id="0" name=""/>
        <dsp:cNvSpPr/>
      </dsp:nvSpPr>
      <dsp:spPr>
        <a:xfrm>
          <a:off x="0" y="143326"/>
          <a:ext cx="8306587" cy="1076448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99136" rIns="199136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i="1" kern="1200" dirty="0"/>
            <a:t>Real World Training Scenario</a:t>
          </a:r>
          <a:endParaRPr lang="en-US" sz="2800" kern="1200" dirty="0"/>
        </a:p>
      </dsp:txBody>
      <dsp:txXfrm>
        <a:off x="0" y="143326"/>
        <a:ext cx="8306587" cy="717632"/>
      </dsp:txXfrm>
    </dsp:sp>
    <dsp:sp modelId="{01FBCE3A-C753-44AA-9708-8CF5E35F1269}">
      <dsp:nvSpPr>
        <dsp:cNvPr id="0" name=""/>
        <dsp:cNvSpPr/>
      </dsp:nvSpPr>
      <dsp:spPr>
        <a:xfrm>
          <a:off x="1701349" y="860959"/>
          <a:ext cx="8306587" cy="332639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56464" tIns="156464" rIns="156464" bIns="156464" numCol="1" spcCol="1270" anchor="t" anchorCtr="0">
          <a:noAutofit/>
        </a:bodyPr>
        <a:lstStyle/>
        <a:p>
          <a:pPr marL="228600" lvl="1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b="1" kern="1200" dirty="0">
              <a:solidFill>
                <a:schemeClr val="accent3"/>
              </a:solidFill>
            </a:rPr>
            <a:t>Eligibility Criterion 1 </a:t>
          </a:r>
          <a:r>
            <a:rPr lang="en-US" sz="2200" kern="1200" dirty="0">
              <a:solidFill>
                <a:schemeClr val="accent3"/>
              </a:solidFill>
            </a:rPr>
            <a:t>– Completion of All Degree Requirements</a:t>
          </a:r>
        </a:p>
        <a:p>
          <a:pPr marL="457200" lvl="2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solidFill>
                <a:schemeClr val="accent3"/>
              </a:solidFill>
            </a:rPr>
            <a:t>Review Robin’s letter of completion Robin’s letter of completion</a:t>
          </a:r>
        </a:p>
        <a:p>
          <a:pPr marL="685800" lvl="3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b="1" kern="1200" dirty="0">
              <a:solidFill>
                <a:schemeClr val="accent3"/>
              </a:solidFill>
            </a:rPr>
            <a:t>Has Robin completed all doctoral degree requirements?</a:t>
          </a:r>
          <a:endParaRPr lang="en-US" sz="2200" kern="1200" dirty="0">
            <a:solidFill>
              <a:schemeClr val="accent3"/>
            </a:solidFill>
          </a:endParaRPr>
        </a:p>
        <a:p>
          <a:pPr marL="914400" lvl="4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solidFill>
                <a:schemeClr val="accent3"/>
              </a:solidFill>
            </a:rPr>
            <a:t>Yes; continue the eligibility review</a:t>
          </a:r>
        </a:p>
        <a:p>
          <a:pPr marL="685800" lvl="3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b="1" kern="1200" dirty="0">
              <a:solidFill>
                <a:schemeClr val="accent3"/>
              </a:solidFill>
            </a:rPr>
            <a:t>Was Robin’s PhD degree conferred within the last 3 years?</a:t>
          </a:r>
          <a:endParaRPr lang="en-US" sz="2200" kern="1200" dirty="0">
            <a:solidFill>
              <a:schemeClr val="accent3"/>
            </a:solidFill>
          </a:endParaRPr>
        </a:p>
        <a:p>
          <a:pPr marL="914400" lvl="4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solidFill>
                <a:schemeClr val="accent3"/>
              </a:solidFill>
            </a:rPr>
            <a:t>No, the degree was conferred more than 3 years ago; will require a policy exception request</a:t>
          </a:r>
        </a:p>
        <a:p>
          <a:pPr marL="914400" lvl="4" indent="-228600" algn="l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200" kern="1200" dirty="0">
              <a:solidFill>
                <a:schemeClr val="accent3"/>
              </a:solidFill>
            </a:rPr>
            <a:t>Continue the eligibility review</a:t>
          </a:r>
        </a:p>
      </dsp:txBody>
      <dsp:txXfrm>
        <a:off x="1798776" y="958386"/>
        <a:ext cx="8111733" cy="3131545"/>
      </dsp:txXfrm>
    </dsp:sp>
  </dsp:spTree>
</dsp:drawing>
</file>

<file path=ppt/diagrams/drawing7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C6E2C44-ACD0-4597-9CF3-1516704EB695}">
      <dsp:nvSpPr>
        <dsp:cNvPr id="0" name=""/>
        <dsp:cNvSpPr/>
      </dsp:nvSpPr>
      <dsp:spPr>
        <a:xfrm>
          <a:off x="0" y="351"/>
          <a:ext cx="10007938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200" b="1" kern="1200" baseline="0" dirty="0"/>
          </a:br>
          <a:r>
            <a:rPr lang="en-US" sz="2400" kern="1200" baseline="0" dirty="0"/>
            <a:t>Eligibility</a:t>
          </a:r>
          <a:endParaRPr lang="en-US" sz="2400" kern="1200" dirty="0"/>
        </a:p>
      </dsp:txBody>
      <dsp:txXfrm>
        <a:off x="44603" y="44954"/>
        <a:ext cx="9918732" cy="824490"/>
      </dsp:txXfrm>
    </dsp:sp>
  </dsp:spTree>
</dsp:drawing>
</file>

<file path=ppt/diagrams/drawing7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026A0F-EC38-4854-9A60-51ABB0C08505}">
      <dsp:nvSpPr>
        <dsp:cNvPr id="0" name=""/>
        <dsp:cNvSpPr/>
      </dsp:nvSpPr>
      <dsp:spPr>
        <a:xfrm>
          <a:off x="0" y="247312"/>
          <a:ext cx="8306587" cy="1118298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99136" rIns="199136" bIns="106680" numCol="1" spcCol="1270" anchor="t" anchorCtr="0">
          <a:noAutofit/>
        </a:bodyPr>
        <a:lstStyle/>
        <a:p>
          <a:pPr marL="0" lvl="0" indent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i="1" kern="1200" dirty="0"/>
            <a:t>Real World Training Scenario</a:t>
          </a:r>
          <a:endParaRPr lang="en-US" sz="2800" kern="1200" dirty="0"/>
        </a:p>
      </dsp:txBody>
      <dsp:txXfrm>
        <a:off x="0" y="247312"/>
        <a:ext cx="8306587" cy="745532"/>
      </dsp:txXfrm>
    </dsp:sp>
    <dsp:sp modelId="{DAD8DF2E-494C-4A67-B3C0-669D5934F4C8}">
      <dsp:nvSpPr>
        <dsp:cNvPr id="0" name=""/>
        <dsp:cNvSpPr/>
      </dsp:nvSpPr>
      <dsp:spPr>
        <a:xfrm>
          <a:off x="1701349" y="992845"/>
          <a:ext cx="8306587" cy="29808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63576" tIns="163576" rIns="163576" bIns="163576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b="1" kern="1200" dirty="0">
              <a:solidFill>
                <a:schemeClr val="accent3"/>
              </a:solidFill>
            </a:rPr>
            <a:t>Eligibility Criterion 2 </a:t>
          </a:r>
          <a:r>
            <a:rPr lang="en-US" sz="2300" kern="1200" dirty="0">
              <a:solidFill>
                <a:schemeClr val="accent3"/>
              </a:solidFill>
            </a:rPr>
            <a:t>– Appointment or Employment Elsewhere</a:t>
          </a:r>
        </a:p>
        <a:p>
          <a:pPr marL="457200" lvl="2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solidFill>
                <a:schemeClr val="accent3"/>
              </a:solidFill>
            </a:rPr>
            <a:t>Review Robin’s CV</a:t>
          </a:r>
        </a:p>
        <a:p>
          <a:pPr marL="685800" lvl="3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b="1" kern="1200" dirty="0">
              <a:solidFill>
                <a:schemeClr val="accent3"/>
              </a:solidFill>
            </a:rPr>
            <a:t>Does Robin have a current appointment or employment elsewhere?</a:t>
          </a:r>
          <a:endParaRPr lang="en-US" sz="2300" kern="1200" dirty="0">
            <a:solidFill>
              <a:schemeClr val="accent3"/>
            </a:solidFill>
          </a:endParaRPr>
        </a:p>
        <a:p>
          <a:pPr marL="914400" lvl="4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solidFill>
                <a:schemeClr val="accent3"/>
              </a:solidFill>
            </a:rPr>
            <a:t>No, the CV shows past end dates for all previous research experience</a:t>
          </a:r>
        </a:p>
        <a:p>
          <a:pPr marL="914400" lvl="4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solidFill>
                <a:schemeClr val="accent3"/>
              </a:solidFill>
            </a:rPr>
            <a:t>Continue the eligibility review</a:t>
          </a:r>
        </a:p>
      </dsp:txBody>
      <dsp:txXfrm>
        <a:off x="1788654" y="1080150"/>
        <a:ext cx="8131977" cy="2806190"/>
      </dsp:txXfrm>
    </dsp:sp>
  </dsp:spTree>
</dsp:drawing>
</file>

<file path=ppt/diagrams/drawing7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0C99D9-7824-4A61-A898-21639FBF3AA5}">
      <dsp:nvSpPr>
        <dsp:cNvPr id="0" name=""/>
        <dsp:cNvSpPr/>
      </dsp:nvSpPr>
      <dsp:spPr>
        <a:xfrm>
          <a:off x="0" y="351"/>
          <a:ext cx="10034315" cy="91369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200" b="1" kern="1200" baseline="0" dirty="0"/>
          </a:br>
          <a:r>
            <a:rPr lang="en-US" sz="2400" kern="1200" baseline="0" dirty="0"/>
            <a:t>Eligibility</a:t>
          </a:r>
          <a:endParaRPr lang="en-US" sz="2400" kern="1200" dirty="0"/>
        </a:p>
      </dsp:txBody>
      <dsp:txXfrm>
        <a:off x="44603" y="44954"/>
        <a:ext cx="9945109" cy="824490"/>
      </dsp:txXfrm>
    </dsp:sp>
  </dsp:spTree>
</dsp:drawing>
</file>

<file path=ppt/diagrams/drawing7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D34317-D1CD-4559-8FA0-FFF290CA8C4D}">
      <dsp:nvSpPr>
        <dsp:cNvPr id="0" name=""/>
        <dsp:cNvSpPr/>
      </dsp:nvSpPr>
      <dsp:spPr>
        <a:xfrm>
          <a:off x="0" y="0"/>
          <a:ext cx="8328481" cy="2030400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34264" tIns="334264" rIns="334264" bIns="179070" numCol="1" spcCol="1270" anchor="t" anchorCtr="0">
          <a:noAutofit/>
        </a:bodyPr>
        <a:lstStyle/>
        <a:p>
          <a:pPr marL="0" lvl="0" indent="0" algn="l" defTabSz="2089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700" b="1" i="1" kern="1200" dirty="0"/>
            <a:t>Real World Training Scenario</a:t>
          </a:r>
          <a:endParaRPr lang="en-US" sz="4700" kern="1200" dirty="0"/>
        </a:p>
      </dsp:txBody>
      <dsp:txXfrm>
        <a:off x="0" y="0"/>
        <a:ext cx="8328481" cy="1353600"/>
      </dsp:txXfrm>
    </dsp:sp>
    <dsp:sp modelId="{BE703F12-A548-44D6-8F0A-5F3973BDB086}">
      <dsp:nvSpPr>
        <dsp:cNvPr id="0" name=""/>
        <dsp:cNvSpPr/>
      </dsp:nvSpPr>
      <dsp:spPr>
        <a:xfrm>
          <a:off x="1705833" y="1385172"/>
          <a:ext cx="8328481" cy="270720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8016" tIns="128016" rIns="128016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Eligibility Criterion 3 </a:t>
          </a:r>
          <a:r>
            <a:rPr lang="en-US" sz="1800" kern="1200" dirty="0">
              <a:solidFill>
                <a:schemeClr val="accent3"/>
              </a:solidFill>
            </a:rPr>
            <a:t>– Prior Research Experience</a:t>
          </a:r>
        </a:p>
        <a:p>
          <a:pPr marL="342900" lvl="2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Review Robin’s CV</a:t>
          </a:r>
        </a:p>
        <a:p>
          <a:pPr marL="514350" lvl="3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Does Robin have any prior postdoctoral research experience?</a:t>
          </a:r>
          <a:endParaRPr lang="en-US" sz="1800" kern="1200" dirty="0">
            <a:solidFill>
              <a:schemeClr val="accent3"/>
            </a:solidFill>
          </a:endParaRPr>
        </a:p>
        <a:p>
          <a:pPr marL="685800" lvl="4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>
              <a:solidFill>
                <a:schemeClr val="accent3"/>
              </a:solidFill>
            </a:rPr>
            <a:t>Yes, estimate the number of months of research experience = 36 months</a:t>
          </a:r>
          <a:endParaRPr lang="en-US" sz="1800" kern="1200" dirty="0">
            <a:solidFill>
              <a:schemeClr val="accent3"/>
            </a:solidFill>
          </a:endParaRPr>
        </a:p>
        <a:p>
          <a:pPr marL="857250" lvl="5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See the next slide for detailed research calculation estimation</a:t>
          </a:r>
        </a:p>
        <a:p>
          <a:pPr marL="857250" lvl="5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Is the research experience within policy limits (&lt; 52 months)?</a:t>
          </a:r>
        </a:p>
        <a:p>
          <a:pPr marL="1028700" lvl="6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3"/>
              </a:solidFill>
            </a:rPr>
            <a:t>Yes, continue to the appointment invite</a:t>
          </a:r>
        </a:p>
      </dsp:txBody>
      <dsp:txXfrm>
        <a:off x="1785124" y="1464463"/>
        <a:ext cx="8169899" cy="2548618"/>
      </dsp:txXfrm>
    </dsp:sp>
  </dsp:spTree>
</dsp:drawing>
</file>

<file path=ppt/diagrams/drawing7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87DC7C-E969-4F88-9CF6-1B78542089CB}">
      <dsp:nvSpPr>
        <dsp:cNvPr id="0" name=""/>
        <dsp:cNvSpPr/>
      </dsp:nvSpPr>
      <dsp:spPr>
        <a:xfrm>
          <a:off x="0" y="422"/>
          <a:ext cx="10058399" cy="86500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Apply Your Knowledge:</a:t>
          </a:r>
          <a:br>
            <a:rPr lang="en-US" sz="2300" b="1" kern="1200" baseline="0" dirty="0"/>
          </a:br>
          <a:r>
            <a:rPr lang="en-US" sz="2400" kern="1200" baseline="0" dirty="0"/>
            <a:t>Eligibility</a:t>
          </a:r>
          <a:endParaRPr lang="en-US" sz="2400" kern="1200" dirty="0"/>
        </a:p>
      </dsp:txBody>
      <dsp:txXfrm>
        <a:off x="42226" y="42648"/>
        <a:ext cx="9973947" cy="780548"/>
      </dsp:txXfrm>
    </dsp:sp>
  </dsp:spTree>
</dsp:drawing>
</file>

<file path=ppt/diagrams/drawing7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7A8BEDC-94AB-4931-905B-B9F107A3A660}">
      <dsp:nvSpPr>
        <dsp:cNvPr id="0" name=""/>
        <dsp:cNvSpPr/>
      </dsp:nvSpPr>
      <dsp:spPr>
        <a:xfrm>
          <a:off x="0" y="270465"/>
          <a:ext cx="493776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D2CB5657-8133-412D-9167-ED85452B0E40}">
      <dsp:nvSpPr>
        <dsp:cNvPr id="0" name=""/>
        <dsp:cNvSpPr/>
      </dsp:nvSpPr>
      <dsp:spPr>
        <a:xfrm>
          <a:off x="246888" y="4785"/>
          <a:ext cx="3456432" cy="53136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45" tIns="0" rIns="130645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1" kern="1200" dirty="0"/>
            <a:t>Real World Training Scenario</a:t>
          </a:r>
          <a:endParaRPr lang="en-US" sz="1800" kern="1200" dirty="0"/>
        </a:p>
      </dsp:txBody>
      <dsp:txXfrm>
        <a:off x="272827" y="30724"/>
        <a:ext cx="3404554" cy="479482"/>
      </dsp:txXfrm>
    </dsp:sp>
    <dsp:sp modelId="{F798E769-AC83-4A35-87CB-1C8915B49BDC}">
      <dsp:nvSpPr>
        <dsp:cNvPr id="0" name=""/>
        <dsp:cNvSpPr/>
      </dsp:nvSpPr>
      <dsp:spPr>
        <a:xfrm>
          <a:off x="0" y="1086946"/>
          <a:ext cx="4937760" cy="32319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3225" tIns="374904" rIns="383225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3"/>
              </a:solidFill>
            </a:rPr>
            <a:t>36 months </a:t>
          </a:r>
          <a:r>
            <a:rPr lang="en-US" sz="1600" kern="1200" dirty="0">
              <a:solidFill>
                <a:schemeClr val="accent3"/>
              </a:solidFill>
            </a:rPr>
            <a:t>(12+24)  prior research experience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Postdoc policy permits discount of the first </a:t>
          </a:r>
          <a:r>
            <a:rPr lang="en-US" sz="1600" b="1" kern="1200" dirty="0">
              <a:solidFill>
                <a:schemeClr val="accent3"/>
              </a:solidFill>
            </a:rPr>
            <a:t>12 months </a:t>
          </a:r>
          <a:r>
            <a:rPr lang="en-US" sz="1600" kern="1200" dirty="0">
              <a:solidFill>
                <a:schemeClr val="accent3"/>
              </a:solidFill>
            </a:rPr>
            <a:t>of research experience in the PhD lab with PhD advisor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After discount, Robin has </a:t>
          </a:r>
          <a:r>
            <a:rPr lang="en-US" sz="1600" b="1" kern="1200" dirty="0">
              <a:solidFill>
                <a:schemeClr val="accent3"/>
              </a:solidFill>
            </a:rPr>
            <a:t>24 months </a:t>
          </a:r>
          <a:r>
            <a:rPr lang="en-US" sz="1600" kern="1200" dirty="0">
              <a:solidFill>
                <a:schemeClr val="accent3"/>
              </a:solidFill>
            </a:rPr>
            <a:t>of prior research experience, and is eligible for a postdoc appointment up to 36 months at Stanford</a:t>
          </a: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Next steps:</a:t>
          </a: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3"/>
              </a:solidFill>
            </a:rPr>
            <a:t>Initiate a new appointment Invite form</a:t>
          </a:r>
        </a:p>
        <a:p>
          <a:pPr marL="171450" lvl="3" indent="-57150" algn="ctr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b="1" kern="1200" dirty="0">
              <a:hlinkClick xmlns:r="http://schemas.openxmlformats.org/officeDocument/2006/relationships" r:id="rId1"/>
            </a:rPr>
            <a:t>https://postdocs.stanford.edu/postdoctoral-administrators/how-quick-links/calculate-months-experience-research-non-clinical</a:t>
          </a:r>
          <a:endParaRPr lang="en-US" sz="1000" b="1" kern="1200" dirty="0"/>
        </a:p>
      </dsp:txBody>
      <dsp:txXfrm>
        <a:off x="0" y="1086946"/>
        <a:ext cx="4937760" cy="3231900"/>
      </dsp:txXfrm>
    </dsp:sp>
    <dsp:sp modelId="{C5D8C794-6FAB-43CF-A286-631014007463}">
      <dsp:nvSpPr>
        <dsp:cNvPr id="0" name=""/>
        <dsp:cNvSpPr/>
      </dsp:nvSpPr>
      <dsp:spPr>
        <a:xfrm>
          <a:off x="246888" y="821266"/>
          <a:ext cx="3456432" cy="53136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0645" tIns="0" rIns="130645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Robin’s CV shows</a:t>
          </a:r>
        </a:p>
      </dsp:txBody>
      <dsp:txXfrm>
        <a:off x="272827" y="847205"/>
        <a:ext cx="3404554" cy="479482"/>
      </dsp:txXfrm>
    </dsp:sp>
  </dsp:spTree>
</dsp:drawing>
</file>

<file path=ppt/diagrams/drawing7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439BBF-C9FF-4911-8371-726DBD94B5F4}">
      <dsp:nvSpPr>
        <dsp:cNvPr id="0" name=""/>
        <dsp:cNvSpPr/>
      </dsp:nvSpPr>
      <dsp:spPr>
        <a:xfrm>
          <a:off x="0" y="150876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7150" tIns="28575" rIns="0" bIns="28575" numCol="1" spcCol="1270" anchor="ctr" anchorCtr="0">
          <a:noAutofit/>
        </a:bodyPr>
        <a:lstStyle/>
        <a:p>
          <a:pPr marL="0" lvl="0" indent="0" algn="ctr" defTabSz="2000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500" b="1" i="1" kern="1200" baseline="0" dirty="0"/>
            <a:t>New Postdoctoral Appointment</a:t>
          </a:r>
          <a:endParaRPr lang="en-US" sz="4500" kern="1200" dirty="0"/>
        </a:p>
      </dsp:txBody>
      <dsp:txXfrm>
        <a:off x="2501561" y="1339630"/>
        <a:ext cx="4315798" cy="1779405"/>
      </dsp:txXfrm>
    </dsp:sp>
  </dsp:spTree>
</dsp:drawing>
</file>

<file path=ppt/diagrams/drawing7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1FA9AC-E845-4ABF-A0FB-055BBA402AF1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b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baseline="0" dirty="0">
              <a:solidFill>
                <a:schemeClr val="accent2"/>
              </a:solidFill>
            </a:rPr>
            <a:t>Postdoc Admin: Process Overview, Initiate an Invite</a:t>
          </a:r>
          <a:endParaRPr lang="en-US" sz="27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24F70CC0-E968-43ED-982A-C64E1E3218B7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4B491BF-FFCC-4501-8C81-00ED577781A7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D8228E1D-03B6-4A51-BFEC-10B6792A6D9F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6F2E4637-D14D-4113-97D6-BB1603FE6D4F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3042EB71-733C-471B-A375-EE7D0DAC4BE0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FA444EE-A002-4F6C-A9EF-B89EB43AB323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E9622E1F-29F6-4947-A86F-D1C36B084224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7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2D1E31B-B632-492D-B4FC-7252B6F1559D}">
      <dsp:nvSpPr>
        <dsp:cNvPr id="0" name=""/>
        <dsp:cNvSpPr/>
      </dsp:nvSpPr>
      <dsp:spPr>
        <a:xfrm>
          <a:off x="0" y="0"/>
          <a:ext cx="10016729" cy="886101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500" b="1" kern="1200" baseline="0" dirty="0"/>
          </a:br>
          <a:r>
            <a:rPr lang="en-US" sz="2400" kern="1200" baseline="0" dirty="0"/>
            <a:t>Navigating the OPA/Bechtel Center Tab</a:t>
          </a:r>
          <a:endParaRPr lang="en-US" sz="2400" kern="1200" dirty="0"/>
        </a:p>
      </dsp:txBody>
      <dsp:txXfrm>
        <a:off x="43256" y="43256"/>
        <a:ext cx="9930217" cy="799589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5D1574F-FAF4-48AD-96E9-4EC05CC875B2}">
      <dsp:nvSpPr>
        <dsp:cNvPr id="0" name=""/>
        <dsp:cNvSpPr/>
      </dsp:nvSpPr>
      <dsp:spPr>
        <a:xfrm>
          <a:off x="0" y="0"/>
          <a:ext cx="9957816" cy="86193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baseline="0" dirty="0"/>
            <a:t>Common Postdoc Acronyms</a:t>
          </a:r>
          <a:endParaRPr lang="en-US" sz="3600" kern="1200" dirty="0"/>
        </a:p>
      </dsp:txBody>
      <dsp:txXfrm>
        <a:off x="42076" y="42076"/>
        <a:ext cx="9873664" cy="777787"/>
      </dsp:txXfrm>
    </dsp:sp>
  </dsp:spTree>
</dsp:drawing>
</file>

<file path=ppt/diagrams/drawing8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6671370-C52D-4637-A8B9-EFC0BBB00D2F}">
      <dsp:nvSpPr>
        <dsp:cNvPr id="0" name=""/>
        <dsp:cNvSpPr/>
      </dsp:nvSpPr>
      <dsp:spPr>
        <a:xfrm>
          <a:off x="586" y="219626"/>
          <a:ext cx="1372739" cy="84787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Click Visit Workflow Home Page</a:t>
          </a:r>
          <a:endParaRPr lang="en-US" sz="1600" kern="1200" dirty="0"/>
        </a:p>
      </dsp:txBody>
      <dsp:txXfrm>
        <a:off x="25419" y="244459"/>
        <a:ext cx="1323073" cy="798206"/>
      </dsp:txXfrm>
    </dsp:sp>
    <dsp:sp modelId="{BA099C9D-6427-4148-846B-BBA4977D827B}">
      <dsp:nvSpPr>
        <dsp:cNvPr id="0" name=""/>
        <dsp:cNvSpPr/>
      </dsp:nvSpPr>
      <dsp:spPr>
        <a:xfrm>
          <a:off x="137860" y="1067498"/>
          <a:ext cx="137273" cy="58307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83070"/>
              </a:lnTo>
              <a:lnTo>
                <a:pt x="137273" y="583070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BCC3131-C67D-4824-98B1-5B2AF68D3624}">
      <dsp:nvSpPr>
        <dsp:cNvPr id="0" name=""/>
        <dsp:cNvSpPr/>
      </dsp:nvSpPr>
      <dsp:spPr>
        <a:xfrm>
          <a:off x="275134" y="1239090"/>
          <a:ext cx="1318916" cy="82295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2"/>
              </a:solidFill>
            </a:rPr>
            <a:t>View your workflow</a:t>
          </a:r>
        </a:p>
      </dsp:txBody>
      <dsp:txXfrm>
        <a:off x="299238" y="1263194"/>
        <a:ext cx="1270708" cy="774749"/>
      </dsp:txXfrm>
    </dsp:sp>
    <dsp:sp modelId="{2CC79F2E-D7B6-43C3-90B3-524CB0F44075}">
      <dsp:nvSpPr>
        <dsp:cNvPr id="0" name=""/>
        <dsp:cNvSpPr/>
      </dsp:nvSpPr>
      <dsp:spPr>
        <a:xfrm>
          <a:off x="1716510" y="219626"/>
          <a:ext cx="1372739" cy="84787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Click Postdoc for links to</a:t>
          </a:r>
        </a:p>
      </dsp:txBody>
      <dsp:txXfrm>
        <a:off x="1741343" y="244459"/>
        <a:ext cx="1323073" cy="798206"/>
      </dsp:txXfrm>
    </dsp:sp>
    <dsp:sp modelId="{699F6456-9C28-4D42-856D-5DCA199A3D8C}">
      <dsp:nvSpPr>
        <dsp:cNvPr id="0" name=""/>
        <dsp:cNvSpPr/>
      </dsp:nvSpPr>
      <dsp:spPr>
        <a:xfrm>
          <a:off x="1853784" y="1067498"/>
          <a:ext cx="137273" cy="62879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628793"/>
              </a:lnTo>
              <a:lnTo>
                <a:pt x="137273" y="628793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CF516A6-4D20-4948-A89F-0F6DC78755CF}">
      <dsp:nvSpPr>
        <dsp:cNvPr id="0" name=""/>
        <dsp:cNvSpPr/>
      </dsp:nvSpPr>
      <dsp:spPr>
        <a:xfrm>
          <a:off x="1991058" y="1239090"/>
          <a:ext cx="1920242" cy="91440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Postdoc Administrative Forms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Select a postdoc web form</a:t>
          </a:r>
        </a:p>
      </dsp:txBody>
      <dsp:txXfrm>
        <a:off x="2017840" y="1265872"/>
        <a:ext cx="1866678" cy="860838"/>
      </dsp:txXfrm>
    </dsp:sp>
    <dsp:sp modelId="{D3F9574C-F1DD-499F-B192-D47CFFDF075B}">
      <dsp:nvSpPr>
        <dsp:cNvPr id="0" name=""/>
        <dsp:cNvSpPr/>
      </dsp:nvSpPr>
      <dsp:spPr>
        <a:xfrm>
          <a:off x="1853784" y="1067498"/>
          <a:ext cx="137273" cy="171478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714787"/>
              </a:lnTo>
              <a:lnTo>
                <a:pt x="137273" y="1714787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0633094-87FD-4B40-9881-E60BD3982AE0}">
      <dsp:nvSpPr>
        <dsp:cNvPr id="0" name=""/>
        <dsp:cNvSpPr/>
      </dsp:nvSpPr>
      <dsp:spPr>
        <a:xfrm>
          <a:off x="1991058" y="2325085"/>
          <a:ext cx="1920242" cy="914402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Postdoc Admin Worklist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View pending transactions</a:t>
          </a:r>
        </a:p>
      </dsp:txBody>
      <dsp:txXfrm>
        <a:off x="2017840" y="2351867"/>
        <a:ext cx="1866678" cy="860838"/>
      </dsp:txXfrm>
    </dsp:sp>
    <dsp:sp modelId="{021CD056-83C1-4412-BF6B-900B85688BF5}">
      <dsp:nvSpPr>
        <dsp:cNvPr id="0" name=""/>
        <dsp:cNvSpPr/>
      </dsp:nvSpPr>
      <dsp:spPr>
        <a:xfrm>
          <a:off x="1853784" y="1067498"/>
          <a:ext cx="137273" cy="275506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755063"/>
              </a:lnTo>
              <a:lnTo>
                <a:pt x="137273" y="2755063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B830ED8-F297-4388-A1CD-DBCD619C0434}">
      <dsp:nvSpPr>
        <dsp:cNvPr id="0" name=""/>
        <dsp:cNvSpPr/>
      </dsp:nvSpPr>
      <dsp:spPr>
        <a:xfrm>
          <a:off x="1991058" y="3411079"/>
          <a:ext cx="1920242" cy="82296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6670" tIns="17780" rIns="26670" bIns="1778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accent3"/>
              </a:solidFill>
            </a:rPr>
            <a:t>My Postdocs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View a list of all dept postdocs</a:t>
          </a:r>
        </a:p>
      </dsp:txBody>
      <dsp:txXfrm>
        <a:off x="2015162" y="3435183"/>
        <a:ext cx="1872034" cy="774755"/>
      </dsp:txXfrm>
    </dsp:sp>
    <dsp:sp modelId="{36E9477A-E5A8-4753-9D5D-60D014857938}">
      <dsp:nvSpPr>
        <dsp:cNvPr id="0" name=""/>
        <dsp:cNvSpPr/>
      </dsp:nvSpPr>
      <dsp:spPr>
        <a:xfrm>
          <a:off x="3432434" y="219626"/>
          <a:ext cx="1372739" cy="84787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Click Bechtel for visa links</a:t>
          </a:r>
        </a:p>
      </dsp:txBody>
      <dsp:txXfrm>
        <a:off x="3457267" y="244459"/>
        <a:ext cx="1323073" cy="798206"/>
      </dsp:txXfrm>
    </dsp:sp>
  </dsp:spTree>
</dsp:drawing>
</file>

<file path=ppt/diagrams/drawing8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3CAB9FB-4044-492B-BD55-06B65656F98B}">
      <dsp:nvSpPr>
        <dsp:cNvPr id="0" name=""/>
        <dsp:cNvSpPr/>
      </dsp:nvSpPr>
      <dsp:spPr>
        <a:xfrm>
          <a:off x="0" y="393725"/>
          <a:ext cx="10058399" cy="91439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b="1" kern="1200" baseline="0" dirty="0"/>
            <a:t>Process:  Transaction Request Type</a:t>
          </a:r>
          <a:br>
            <a:rPr lang="en-US" sz="3100" b="1" kern="1200" baseline="0" dirty="0"/>
          </a:br>
          <a:r>
            <a:rPr lang="en-US" sz="2400" kern="1200" baseline="0" dirty="0"/>
            <a:t>New Appointment, Department Transfer, Returning Postdocs</a:t>
          </a:r>
          <a:endParaRPr lang="en-US" sz="2400" kern="1200" dirty="0"/>
        </a:p>
      </dsp:txBody>
      <dsp:txXfrm>
        <a:off x="44637" y="438362"/>
        <a:ext cx="9969125" cy="825124"/>
      </dsp:txXfrm>
    </dsp:sp>
  </dsp:spTree>
</dsp:drawing>
</file>

<file path=ppt/diagrams/drawing8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C5136A8-8B3C-4A9E-9293-88442CC54CE7}">
      <dsp:nvSpPr>
        <dsp:cNvPr id="0" name=""/>
        <dsp:cNvSpPr/>
      </dsp:nvSpPr>
      <dsp:spPr>
        <a:xfrm rot="5400000">
          <a:off x="6277288" y="-2513528"/>
          <a:ext cx="1124846" cy="6437376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2"/>
              </a:solidFill>
            </a:rPr>
            <a:t>Candidate has </a:t>
          </a:r>
          <a:r>
            <a:rPr lang="en-US" sz="1800" i="1" kern="1200" dirty="0">
              <a:solidFill>
                <a:schemeClr val="accent2"/>
              </a:solidFill>
            </a:rPr>
            <a:t>never been a postdoc </a:t>
          </a:r>
          <a:r>
            <a:rPr lang="en-US" sz="1800" kern="1200" dirty="0">
              <a:solidFill>
                <a:schemeClr val="accent2"/>
              </a:solidFill>
            </a:rPr>
            <a:t>at Stanford</a:t>
          </a: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kern="1200" dirty="0">
              <a:solidFill>
                <a:schemeClr val="accent2"/>
              </a:solidFill>
            </a:rPr>
            <a:t>The new appointment process </a:t>
          </a:r>
          <a:r>
            <a:rPr lang="en-US" sz="1800" b="1" kern="1200" dirty="0">
              <a:solidFill>
                <a:schemeClr val="accent2"/>
              </a:solidFill>
            </a:rPr>
            <a:t>begins with an Invite form </a:t>
          </a:r>
          <a:r>
            <a:rPr lang="en-US" sz="1800" kern="1200" dirty="0">
              <a:solidFill>
                <a:schemeClr val="accent2"/>
              </a:solidFill>
            </a:rPr>
            <a:t>(instructions on next slide)</a:t>
          </a:r>
        </a:p>
      </dsp:txBody>
      <dsp:txXfrm rot="-5400000">
        <a:off x="3621023" y="197647"/>
        <a:ext cx="6382466" cy="1015026"/>
      </dsp:txXfrm>
    </dsp:sp>
    <dsp:sp modelId="{130E3B1F-5EED-4CF3-9773-57CC321B58E6}">
      <dsp:nvSpPr>
        <dsp:cNvPr id="0" name=""/>
        <dsp:cNvSpPr/>
      </dsp:nvSpPr>
      <dsp:spPr>
        <a:xfrm>
          <a:off x="0" y="2130"/>
          <a:ext cx="3621024" cy="14060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b="1" kern="1200"/>
            <a:t>New Appointments</a:t>
          </a:r>
          <a:endParaRPr lang="en-US" sz="3900" kern="1200"/>
        </a:p>
      </dsp:txBody>
      <dsp:txXfrm>
        <a:off x="68638" y="70768"/>
        <a:ext cx="3483748" cy="1268782"/>
      </dsp:txXfrm>
    </dsp:sp>
    <dsp:sp modelId="{0BD5812C-3DAC-479A-9D99-76FA0E48C966}">
      <dsp:nvSpPr>
        <dsp:cNvPr id="0" name=""/>
        <dsp:cNvSpPr/>
      </dsp:nvSpPr>
      <dsp:spPr>
        <a:xfrm rot="5400000">
          <a:off x="6277288" y="-1037167"/>
          <a:ext cx="1124846" cy="6437376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Candidate </a:t>
          </a:r>
          <a:r>
            <a:rPr lang="en-US" sz="1200" i="1" kern="1200" dirty="0">
              <a:solidFill>
                <a:schemeClr val="accent3"/>
              </a:solidFill>
            </a:rPr>
            <a:t>is a Stanford postdoc in another department </a:t>
          </a:r>
          <a:r>
            <a:rPr lang="en-US" sz="1200" kern="1200" dirty="0">
              <a:solidFill>
                <a:schemeClr val="accent3"/>
              </a:solidFill>
            </a:rPr>
            <a:t>and is transferring to your department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The transfer process begins with an approved termination of the current appointment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i="1" kern="1200" dirty="0">
              <a:solidFill>
                <a:schemeClr val="accent3"/>
              </a:solidFill>
            </a:rPr>
            <a:t>Skip the Invite form</a:t>
          </a:r>
          <a:r>
            <a:rPr lang="en-US" sz="1200" kern="1200" dirty="0">
              <a:solidFill>
                <a:schemeClr val="accent3"/>
              </a:solidFill>
            </a:rPr>
            <a:t>; begin the transfer appointment with a new Recommendation form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3"/>
              </a:solidFill>
            </a:rPr>
            <a:t>Obtain the transaction ID of the termination from current department Postdoc Admin to enter in a new Recommendation form</a:t>
          </a:r>
        </a:p>
      </dsp:txBody>
      <dsp:txXfrm rot="-5400000">
        <a:off x="3621023" y="1674008"/>
        <a:ext cx="6382466" cy="1015026"/>
      </dsp:txXfrm>
    </dsp:sp>
    <dsp:sp modelId="{16AE40AF-4C33-453C-9D3E-F27B70853D94}">
      <dsp:nvSpPr>
        <dsp:cNvPr id="0" name=""/>
        <dsp:cNvSpPr/>
      </dsp:nvSpPr>
      <dsp:spPr>
        <a:xfrm>
          <a:off x="0" y="1478491"/>
          <a:ext cx="3621024" cy="1406058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b="1" kern="1200"/>
            <a:t>Department Transfers</a:t>
          </a:r>
          <a:endParaRPr lang="en-US" sz="3900" kern="1200"/>
        </a:p>
      </dsp:txBody>
      <dsp:txXfrm>
        <a:off x="68638" y="1547129"/>
        <a:ext cx="3483748" cy="1268782"/>
      </dsp:txXfrm>
    </dsp:sp>
    <dsp:sp modelId="{DB8762A7-46D4-4253-9081-A2993EC4E098}">
      <dsp:nvSpPr>
        <dsp:cNvPr id="0" name=""/>
        <dsp:cNvSpPr/>
      </dsp:nvSpPr>
      <dsp:spPr>
        <a:xfrm rot="5400000">
          <a:off x="6277288" y="439194"/>
          <a:ext cx="1124846" cy="6437376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Candidate was a Stanford postdoc, left Stanford, and </a:t>
          </a:r>
          <a:r>
            <a:rPr lang="en-US" sz="1200" i="1" kern="1200" dirty="0">
              <a:solidFill>
                <a:schemeClr val="accent4"/>
              </a:solidFill>
            </a:rPr>
            <a:t>is now returning to Stanford as a Postdoc</a:t>
          </a:r>
          <a:endParaRPr lang="en-US" sz="1200" kern="1200" dirty="0">
            <a:solidFill>
              <a:schemeClr val="accent4"/>
            </a:solidFill>
          </a:endParaRP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i="1" kern="1200" dirty="0">
              <a:solidFill>
                <a:schemeClr val="accent4"/>
              </a:solidFill>
            </a:rPr>
            <a:t>Skip the Invite form</a:t>
          </a:r>
          <a:r>
            <a:rPr lang="en-US" sz="1200" kern="1200" dirty="0">
              <a:solidFill>
                <a:schemeClr val="accent4"/>
              </a:solidFill>
            </a:rPr>
            <a:t>; begin the return appointment with a new Recommendation form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4"/>
              </a:solidFill>
            </a:rPr>
            <a:t>Obtain the candidate’s previous Stanford student ID to enter in the new Recommendation form</a:t>
          </a:r>
        </a:p>
      </dsp:txBody>
      <dsp:txXfrm rot="-5400000">
        <a:off x="3621023" y="3150369"/>
        <a:ext cx="6382466" cy="1015026"/>
      </dsp:txXfrm>
    </dsp:sp>
    <dsp:sp modelId="{60DEA72A-62E6-4EC1-8367-CD254D439407}">
      <dsp:nvSpPr>
        <dsp:cNvPr id="0" name=""/>
        <dsp:cNvSpPr/>
      </dsp:nvSpPr>
      <dsp:spPr>
        <a:xfrm>
          <a:off x="0" y="2954853"/>
          <a:ext cx="3621024" cy="1406058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48590" tIns="74295" rIns="148590" bIns="74295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b="1" kern="1200"/>
            <a:t>Returning Postdocs</a:t>
          </a:r>
          <a:endParaRPr lang="en-US" sz="3900" kern="1200"/>
        </a:p>
      </dsp:txBody>
      <dsp:txXfrm>
        <a:off x="68638" y="3023491"/>
        <a:ext cx="3483748" cy="1268782"/>
      </dsp:txXfrm>
    </dsp:sp>
  </dsp:spTree>
</dsp:drawing>
</file>

<file path=ppt/diagrams/drawing8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BC32959-20BA-430D-BAC2-057598433C46}">
      <dsp:nvSpPr>
        <dsp:cNvPr id="0" name=""/>
        <dsp:cNvSpPr/>
      </dsp:nvSpPr>
      <dsp:spPr>
        <a:xfrm>
          <a:off x="0" y="0"/>
          <a:ext cx="9999146" cy="864836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baseline="0" dirty="0"/>
            <a:t>Click Steps:</a:t>
          </a:r>
          <a:br>
            <a:rPr lang="en-US" sz="2300" b="1" kern="1200" baseline="0" dirty="0"/>
          </a:br>
          <a:r>
            <a:rPr lang="en-US" sz="2300" kern="1200" baseline="0" dirty="0"/>
            <a:t>Initiate a New Appointment Invite </a:t>
          </a:r>
          <a:br>
            <a:rPr lang="en-US" sz="2300" kern="1200" baseline="0" dirty="0"/>
          </a:br>
          <a:r>
            <a:rPr lang="en-US" sz="1400" kern="1200" baseline="0" dirty="0"/>
            <a:t>(</a:t>
          </a:r>
          <a:r>
            <a:rPr lang="en-US" sz="1400" b="1" i="1" kern="1200" baseline="0" dirty="0"/>
            <a:t>SKIP SLIDES 40-80 for Department Transfers and Returning Postdocs</a:t>
          </a:r>
          <a:r>
            <a:rPr lang="en-US" sz="1400" kern="1200" baseline="0" dirty="0"/>
            <a:t>)</a:t>
          </a:r>
          <a:endParaRPr lang="en-US" sz="1400" kern="1200" dirty="0"/>
        </a:p>
      </dsp:txBody>
      <dsp:txXfrm>
        <a:off x="42218" y="42218"/>
        <a:ext cx="9914710" cy="780400"/>
      </dsp:txXfrm>
    </dsp:sp>
  </dsp:spTree>
</dsp:drawing>
</file>

<file path=ppt/diagrams/drawing8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FFD9A3-AF34-4C94-9397-9009108CBCA2}">
      <dsp:nvSpPr>
        <dsp:cNvPr id="0" name=""/>
        <dsp:cNvSpPr/>
      </dsp:nvSpPr>
      <dsp:spPr>
        <a:xfrm>
          <a:off x="53798" y="587"/>
          <a:ext cx="3123446" cy="699897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4295" tIns="49530" rIns="74295" bIns="4953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900" b="1" kern="1200" dirty="0"/>
            <a:t>In Axess</a:t>
          </a:r>
          <a:endParaRPr lang="en-US" sz="3900" kern="1200" dirty="0"/>
        </a:p>
      </dsp:txBody>
      <dsp:txXfrm>
        <a:off x="74297" y="21086"/>
        <a:ext cx="3082448" cy="658899"/>
      </dsp:txXfrm>
    </dsp:sp>
    <dsp:sp modelId="{2793A488-DD45-40D5-B133-F593E27AE8EB}">
      <dsp:nvSpPr>
        <dsp:cNvPr id="0" name=""/>
        <dsp:cNvSpPr/>
      </dsp:nvSpPr>
      <dsp:spPr>
        <a:xfrm>
          <a:off x="366142" y="700484"/>
          <a:ext cx="282400" cy="52492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24923"/>
              </a:lnTo>
              <a:lnTo>
                <a:pt x="282400" y="524923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007C0FA-07C9-4495-A71E-23773F2970F0}">
      <dsp:nvSpPr>
        <dsp:cNvPr id="0" name=""/>
        <dsp:cNvSpPr/>
      </dsp:nvSpPr>
      <dsp:spPr>
        <a:xfrm>
          <a:off x="648542" y="875459"/>
          <a:ext cx="4077747" cy="69989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2"/>
              </a:solidFill>
            </a:rPr>
            <a:t>Click OPA/Bechtel Center tab</a:t>
          </a:r>
        </a:p>
      </dsp:txBody>
      <dsp:txXfrm>
        <a:off x="669041" y="895958"/>
        <a:ext cx="4036749" cy="658899"/>
      </dsp:txXfrm>
    </dsp:sp>
    <dsp:sp modelId="{990509C5-2570-424F-9F01-73C391B8875B}">
      <dsp:nvSpPr>
        <dsp:cNvPr id="0" name=""/>
        <dsp:cNvSpPr/>
      </dsp:nvSpPr>
      <dsp:spPr>
        <a:xfrm>
          <a:off x="366142" y="700484"/>
          <a:ext cx="312344" cy="139979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99794"/>
              </a:lnTo>
              <a:lnTo>
                <a:pt x="312344" y="1399794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346992D-259F-44A0-99FD-735A887570B2}">
      <dsp:nvSpPr>
        <dsp:cNvPr id="0" name=""/>
        <dsp:cNvSpPr/>
      </dsp:nvSpPr>
      <dsp:spPr>
        <a:xfrm>
          <a:off x="678487" y="1750330"/>
          <a:ext cx="4037825" cy="69989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3"/>
              </a:solidFill>
            </a:rPr>
            <a:t>Click Postdoc</a:t>
          </a:r>
        </a:p>
      </dsp:txBody>
      <dsp:txXfrm>
        <a:off x="698986" y="1770829"/>
        <a:ext cx="3996827" cy="658899"/>
      </dsp:txXfrm>
    </dsp:sp>
    <dsp:sp modelId="{A7F9054B-15B5-46E9-8A6C-67D6D0610735}">
      <dsp:nvSpPr>
        <dsp:cNvPr id="0" name=""/>
        <dsp:cNvSpPr/>
      </dsp:nvSpPr>
      <dsp:spPr>
        <a:xfrm>
          <a:off x="366142" y="700484"/>
          <a:ext cx="312344" cy="227466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274666"/>
              </a:lnTo>
              <a:lnTo>
                <a:pt x="312344" y="2274666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BFAD79A-C1FB-48AB-A4CA-FCC08F4F3609}">
      <dsp:nvSpPr>
        <dsp:cNvPr id="0" name=""/>
        <dsp:cNvSpPr/>
      </dsp:nvSpPr>
      <dsp:spPr>
        <a:xfrm>
          <a:off x="678487" y="2625202"/>
          <a:ext cx="3997903" cy="69989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4"/>
              </a:solidFill>
            </a:rPr>
            <a:t>Click Postdoc Administrative Forms</a:t>
          </a:r>
        </a:p>
      </dsp:txBody>
      <dsp:txXfrm>
        <a:off x="698986" y="2645701"/>
        <a:ext cx="3956905" cy="658899"/>
      </dsp:txXfrm>
    </dsp:sp>
    <dsp:sp modelId="{8A495211-68DA-43B4-9EB3-F81CDF80FA68}">
      <dsp:nvSpPr>
        <dsp:cNvPr id="0" name=""/>
        <dsp:cNvSpPr/>
      </dsp:nvSpPr>
      <dsp:spPr>
        <a:xfrm>
          <a:off x="366142" y="700484"/>
          <a:ext cx="312344" cy="314953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149538"/>
              </a:lnTo>
              <a:lnTo>
                <a:pt x="312344" y="3149538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533A8D6-23A8-45BC-BAB2-7EEAAF9790F3}">
      <dsp:nvSpPr>
        <dsp:cNvPr id="0" name=""/>
        <dsp:cNvSpPr/>
      </dsp:nvSpPr>
      <dsp:spPr>
        <a:xfrm>
          <a:off x="678487" y="3500074"/>
          <a:ext cx="3997903" cy="699897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4290" tIns="22860" rIns="3429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>
              <a:solidFill>
                <a:schemeClr val="accent5"/>
              </a:solidFill>
            </a:rPr>
            <a:t>Click Invite form</a:t>
          </a:r>
        </a:p>
      </dsp:txBody>
      <dsp:txXfrm>
        <a:off x="698986" y="3520573"/>
        <a:ext cx="3956905" cy="658899"/>
      </dsp:txXfrm>
    </dsp:sp>
  </dsp:spTree>
</dsp:drawing>
</file>

<file path=ppt/diagrams/drawing8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0D736D9-A0D4-4982-B60D-EB9E6F7A26CC}">
      <dsp:nvSpPr>
        <dsp:cNvPr id="0" name=""/>
        <dsp:cNvSpPr/>
      </dsp:nvSpPr>
      <dsp:spPr>
        <a:xfrm>
          <a:off x="0" y="0"/>
          <a:ext cx="10025521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400" kern="1200" baseline="0" dirty="0"/>
            <a:t>Initiate an Invite</a:t>
          </a:r>
          <a:endParaRPr lang="en-US" sz="2400" kern="1200" dirty="0"/>
        </a:p>
      </dsp:txBody>
      <dsp:txXfrm>
        <a:off x="39285" y="39285"/>
        <a:ext cx="9946951" cy="726187"/>
      </dsp:txXfrm>
    </dsp:sp>
  </dsp:spTree>
</dsp:drawing>
</file>

<file path=ppt/diagrams/drawing8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16D7A50-1557-44CF-B9CA-FD4962C015FA}">
      <dsp:nvSpPr>
        <dsp:cNvPr id="0" name=""/>
        <dsp:cNvSpPr/>
      </dsp:nvSpPr>
      <dsp:spPr>
        <a:xfrm>
          <a:off x="575" y="494328"/>
          <a:ext cx="2093230" cy="104661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b="1" kern="1200" dirty="0"/>
            <a:t>Skip the search fields</a:t>
          </a:r>
        </a:p>
      </dsp:txBody>
      <dsp:txXfrm>
        <a:off x="31229" y="524982"/>
        <a:ext cx="2031922" cy="985307"/>
      </dsp:txXfrm>
    </dsp:sp>
    <dsp:sp modelId="{2E2B1B96-4143-4E96-A496-DA4316E7B5B4}">
      <dsp:nvSpPr>
        <dsp:cNvPr id="0" name=""/>
        <dsp:cNvSpPr/>
      </dsp:nvSpPr>
      <dsp:spPr>
        <a:xfrm>
          <a:off x="209898" y="1540943"/>
          <a:ext cx="209323" cy="122001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20018"/>
              </a:lnTo>
              <a:lnTo>
                <a:pt x="209323" y="1220018"/>
              </a:lnTo>
            </a:path>
          </a:pathLst>
        </a:cu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D1C578B-C1F8-497D-962E-08B8B38B36EE}">
      <dsp:nvSpPr>
        <dsp:cNvPr id="0" name=""/>
        <dsp:cNvSpPr/>
      </dsp:nvSpPr>
      <dsp:spPr>
        <a:xfrm>
          <a:off x="419221" y="1802596"/>
          <a:ext cx="1674584" cy="191672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0480" tIns="20320" rIns="30480" bIns="2032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 dirty="0">
              <a:solidFill>
                <a:schemeClr val="accent2"/>
              </a:solidFill>
            </a:rPr>
            <a:t>The screen populates with Search boxes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Ignore</a:t>
          </a:r>
          <a:r>
            <a:rPr lang="en-US" sz="1200" kern="1200" dirty="0">
              <a:solidFill>
                <a:schemeClr val="accent2"/>
              </a:solidFill>
            </a:rPr>
            <a:t> the search boxes and Search button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>
              <a:solidFill>
                <a:schemeClr val="accent2"/>
              </a:solidFill>
            </a:rPr>
            <a:t>These are used to find EXISTING web forms</a:t>
          </a:r>
        </a:p>
      </dsp:txBody>
      <dsp:txXfrm>
        <a:off x="468268" y="1851643"/>
        <a:ext cx="1576490" cy="1818634"/>
      </dsp:txXfrm>
    </dsp:sp>
    <dsp:sp modelId="{E2D57D97-AEA2-4722-A3E3-FC4E32F6A63F}">
      <dsp:nvSpPr>
        <dsp:cNvPr id="0" name=""/>
        <dsp:cNvSpPr/>
      </dsp:nvSpPr>
      <dsp:spPr>
        <a:xfrm>
          <a:off x="2617112" y="494328"/>
          <a:ext cx="2093230" cy="1046615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b="1" kern="1200" dirty="0"/>
            <a:t>Click Add</a:t>
          </a:r>
          <a:endParaRPr lang="en-US" sz="2900" kern="1200" dirty="0"/>
        </a:p>
      </dsp:txBody>
      <dsp:txXfrm>
        <a:off x="2647766" y="524982"/>
        <a:ext cx="2031922" cy="985307"/>
      </dsp:txXfrm>
    </dsp:sp>
  </dsp:spTree>
</dsp:drawing>
</file>

<file path=ppt/diagrams/drawing8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9A389B-6CFF-443E-A246-6262B21FB4A0}">
      <dsp:nvSpPr>
        <dsp:cNvPr id="0" name=""/>
        <dsp:cNvSpPr/>
      </dsp:nvSpPr>
      <dsp:spPr>
        <a:xfrm>
          <a:off x="0" y="67588"/>
          <a:ext cx="10007938" cy="80475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800" kern="1200" baseline="0" dirty="0"/>
            <a:t>Add a New Value</a:t>
          </a:r>
          <a:endParaRPr lang="en-US" sz="2800" kern="1200" dirty="0"/>
        </a:p>
      </dsp:txBody>
      <dsp:txXfrm>
        <a:off x="39285" y="106873"/>
        <a:ext cx="9929368" cy="726187"/>
      </dsp:txXfrm>
    </dsp:sp>
  </dsp:spTree>
</dsp:drawing>
</file>

<file path=ppt/diagrams/drawing8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043C8C1-4016-44DE-9F1F-59E6AB536ADE}">
      <dsp:nvSpPr>
        <dsp:cNvPr id="0" name=""/>
        <dsp:cNvSpPr/>
      </dsp:nvSpPr>
      <dsp:spPr>
        <a:xfrm>
          <a:off x="0" y="157794"/>
          <a:ext cx="4815254" cy="3024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3717" tIns="208280" rIns="373717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2"/>
              </a:solidFill>
            </a:rPr>
            <a:t>Enter candidate’s email address in Email ID field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2"/>
              </a:solidFill>
            </a:rPr>
            <a:t>Email address must be valid until appointment is approved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2"/>
              </a:solidFill>
            </a:rPr>
            <a:t>Email address can be used one time only in secure portal</a:t>
          </a:r>
        </a:p>
        <a:p>
          <a:pPr marL="342900" lvl="3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2"/>
              </a:solidFill>
            </a:rPr>
            <a:t>DO NOT use email address from a prior postdoc invite</a:t>
          </a:r>
        </a:p>
        <a:p>
          <a:pPr marL="228600" lvl="2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b="1" i="1" kern="1200" dirty="0">
              <a:solidFill>
                <a:schemeClr val="accent2"/>
              </a:solidFill>
            </a:rPr>
            <a:t>If copying and pasting email address, ensure there are no spaces or periods before or after the email address that you have copied and entered in the Email ID field</a:t>
          </a:r>
          <a:endParaRPr lang="en-US" sz="1400" kern="1200" dirty="0">
            <a:solidFill>
              <a:schemeClr val="accent2"/>
            </a:solidFill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2"/>
              </a:solidFill>
            </a:rPr>
            <a:t>The “Find an Existing Value” tab is used to search for previously sent Invites</a:t>
          </a:r>
        </a:p>
      </dsp:txBody>
      <dsp:txXfrm>
        <a:off x="0" y="157794"/>
        <a:ext cx="4815254" cy="3024000"/>
      </dsp:txXfrm>
    </dsp:sp>
    <dsp:sp modelId="{E3458350-8CA1-44BC-8A33-E10A9BF8B8F6}">
      <dsp:nvSpPr>
        <dsp:cNvPr id="0" name=""/>
        <dsp:cNvSpPr/>
      </dsp:nvSpPr>
      <dsp:spPr>
        <a:xfrm>
          <a:off x="240762" y="10194"/>
          <a:ext cx="3370677" cy="29520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404" tIns="0" rIns="127404" bIns="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dirty="0"/>
            <a:t>Send a New Invite</a:t>
          </a:r>
          <a:endParaRPr lang="en-US" sz="2400" kern="1200" dirty="0"/>
        </a:p>
      </dsp:txBody>
      <dsp:txXfrm>
        <a:off x="255172" y="24604"/>
        <a:ext cx="3341857" cy="266380"/>
      </dsp:txXfrm>
    </dsp:sp>
    <dsp:sp modelId="{FEB2A69D-8D05-4696-8A01-175B6A0A4B7A}">
      <dsp:nvSpPr>
        <dsp:cNvPr id="0" name=""/>
        <dsp:cNvSpPr/>
      </dsp:nvSpPr>
      <dsp:spPr>
        <a:xfrm>
          <a:off x="0" y="3393589"/>
          <a:ext cx="4815254" cy="8820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3717" tIns="208280" rIns="373717" bIns="128016" numCol="1" spcCol="1270" anchor="t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1800" kern="1200" dirty="0">
              <a:solidFill>
                <a:schemeClr val="accent3"/>
              </a:solidFill>
            </a:rPr>
            <a:t>Enter Robin’s email address</a:t>
          </a:r>
          <a:r>
            <a:rPr lang="en-US" sz="1800" b="0" i="0" kern="1200" dirty="0">
              <a:solidFill>
                <a:schemeClr val="accent3"/>
              </a:solidFill>
            </a:rPr>
            <a:t> </a:t>
          </a:r>
          <a:endParaRPr lang="en-US" sz="1800" kern="1200" dirty="0">
            <a:solidFill>
              <a:schemeClr val="accent3"/>
            </a:solidFill>
          </a:endParaRPr>
        </a:p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1800" kern="1200" dirty="0">
              <a:solidFill>
                <a:schemeClr val="accent3"/>
              </a:solidFill>
            </a:rPr>
            <a:t>Click Add</a:t>
          </a:r>
        </a:p>
      </dsp:txBody>
      <dsp:txXfrm>
        <a:off x="0" y="3393589"/>
        <a:ext cx="4815254" cy="882000"/>
      </dsp:txXfrm>
    </dsp:sp>
    <dsp:sp modelId="{B0F2B2B3-413A-43AC-98CB-EFE38B48FE01}">
      <dsp:nvSpPr>
        <dsp:cNvPr id="0" name=""/>
        <dsp:cNvSpPr/>
      </dsp:nvSpPr>
      <dsp:spPr>
        <a:xfrm>
          <a:off x="240762" y="3235794"/>
          <a:ext cx="3370677" cy="29520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404" tIns="0" rIns="127404" bIns="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i="1" kern="1200" dirty="0"/>
            <a:t>Real World Training Scenario</a:t>
          </a:r>
          <a:endParaRPr lang="en-US" sz="1400" kern="1200" dirty="0"/>
        </a:p>
      </dsp:txBody>
      <dsp:txXfrm>
        <a:off x="255172" y="3250204"/>
        <a:ext cx="3341857" cy="266380"/>
      </dsp:txXfrm>
    </dsp:sp>
  </dsp:spTree>
</dsp:drawing>
</file>

<file path=ppt/diagrams/drawing8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29EEBC-CAAC-4D9A-9DA5-B2DF29D88215}">
      <dsp:nvSpPr>
        <dsp:cNvPr id="0" name=""/>
        <dsp:cNvSpPr/>
      </dsp:nvSpPr>
      <dsp:spPr>
        <a:xfrm>
          <a:off x="0" y="125"/>
          <a:ext cx="10034314" cy="923294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300" b="1" kern="1200" baseline="0" dirty="0"/>
          </a:br>
          <a:r>
            <a:rPr lang="en-US" sz="2800" kern="1200" baseline="0" dirty="0"/>
            <a:t>Invite Form Data Entry</a:t>
          </a:r>
          <a:endParaRPr lang="en-US" sz="2800" kern="1200" dirty="0"/>
        </a:p>
      </dsp:txBody>
      <dsp:txXfrm>
        <a:off x="45071" y="45196"/>
        <a:ext cx="9944172" cy="833152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939A06-4B7A-430A-9038-82C19FEACD6D}">
      <dsp:nvSpPr>
        <dsp:cNvPr id="0" name=""/>
        <dsp:cNvSpPr/>
      </dsp:nvSpPr>
      <dsp:spPr>
        <a:xfrm rot="5400000">
          <a:off x="6590870" y="-2959754"/>
          <a:ext cx="360887" cy="6373002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2"/>
              </a:solidFill>
            </a:rPr>
            <a:t>Office of Postdoctoral Affairs</a:t>
          </a:r>
        </a:p>
      </dsp:txBody>
      <dsp:txXfrm rot="-5400000">
        <a:off x="3584813" y="63920"/>
        <a:ext cx="6355385" cy="325653"/>
      </dsp:txXfrm>
    </dsp:sp>
    <dsp:sp modelId="{6D02F853-D466-48AF-B4A6-6CA0D54C89BC}">
      <dsp:nvSpPr>
        <dsp:cNvPr id="0" name=""/>
        <dsp:cNvSpPr/>
      </dsp:nvSpPr>
      <dsp:spPr>
        <a:xfrm>
          <a:off x="0" y="1191"/>
          <a:ext cx="3584813" cy="45110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OPA</a:t>
          </a:r>
          <a:endParaRPr lang="en-US" sz="2200" kern="1200"/>
        </a:p>
      </dsp:txBody>
      <dsp:txXfrm>
        <a:off x="22021" y="23212"/>
        <a:ext cx="3540771" cy="407067"/>
      </dsp:txXfrm>
    </dsp:sp>
    <dsp:sp modelId="{B8B09E78-B371-424C-BAE0-178C483FDCF7}">
      <dsp:nvSpPr>
        <dsp:cNvPr id="0" name=""/>
        <dsp:cNvSpPr/>
      </dsp:nvSpPr>
      <dsp:spPr>
        <a:xfrm rot="5400000">
          <a:off x="6590870" y="-2486089"/>
          <a:ext cx="360887" cy="6373002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Postdoctoral Scholar, Postdoctoral Fellow, Research Scholar</a:t>
          </a:r>
        </a:p>
      </dsp:txBody>
      <dsp:txXfrm rot="-5400000">
        <a:off x="3584813" y="537585"/>
        <a:ext cx="6355385" cy="325653"/>
      </dsp:txXfrm>
    </dsp:sp>
    <dsp:sp modelId="{C8CFC52A-8E70-4D8C-BDC5-0E8343DF403C}">
      <dsp:nvSpPr>
        <dsp:cNvPr id="0" name=""/>
        <dsp:cNvSpPr/>
      </dsp:nvSpPr>
      <dsp:spPr>
        <a:xfrm>
          <a:off x="0" y="474856"/>
          <a:ext cx="3584813" cy="45110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Postdoc</a:t>
          </a:r>
          <a:endParaRPr lang="en-US" sz="2200" kern="1200"/>
        </a:p>
      </dsp:txBody>
      <dsp:txXfrm>
        <a:off x="22021" y="496877"/>
        <a:ext cx="3540771" cy="407067"/>
      </dsp:txXfrm>
    </dsp:sp>
    <dsp:sp modelId="{A17D2A0D-B8DE-4FCF-87EE-003A9541192E}">
      <dsp:nvSpPr>
        <dsp:cNvPr id="0" name=""/>
        <dsp:cNvSpPr/>
      </dsp:nvSpPr>
      <dsp:spPr>
        <a:xfrm rot="5400000">
          <a:off x="6590870" y="-2012424"/>
          <a:ext cx="360887" cy="6373002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4"/>
              </a:solidFill>
            </a:rPr>
            <a:t>Visiting Student Researcher (appointed by Registrar’s Office)</a:t>
          </a:r>
        </a:p>
      </dsp:txBody>
      <dsp:txXfrm rot="-5400000">
        <a:off x="3584813" y="1011250"/>
        <a:ext cx="6355385" cy="325653"/>
      </dsp:txXfrm>
    </dsp:sp>
    <dsp:sp modelId="{2C2616CE-F1C4-4425-BA1B-86B66CE7B069}">
      <dsp:nvSpPr>
        <dsp:cNvPr id="0" name=""/>
        <dsp:cNvSpPr/>
      </dsp:nvSpPr>
      <dsp:spPr>
        <a:xfrm>
          <a:off x="0" y="948522"/>
          <a:ext cx="3584813" cy="45110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VSR</a:t>
          </a:r>
          <a:endParaRPr lang="en-US" sz="2200" kern="1200"/>
        </a:p>
      </dsp:txBody>
      <dsp:txXfrm>
        <a:off x="22021" y="970543"/>
        <a:ext cx="3540771" cy="407067"/>
      </dsp:txXfrm>
    </dsp:sp>
    <dsp:sp modelId="{175D18C8-D430-424B-9EFD-3C5D85E51067}">
      <dsp:nvSpPr>
        <dsp:cNvPr id="0" name=""/>
        <dsp:cNvSpPr/>
      </dsp:nvSpPr>
      <dsp:spPr>
        <a:xfrm rot="5400000">
          <a:off x="6590870" y="-1538758"/>
          <a:ext cx="360887" cy="6373002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5"/>
              </a:solidFill>
            </a:rPr>
            <a:t>Graduate Financial Support (system used to pay Postdocs)</a:t>
          </a:r>
        </a:p>
      </dsp:txBody>
      <dsp:txXfrm rot="-5400000">
        <a:off x="3584813" y="1484916"/>
        <a:ext cx="6355385" cy="325653"/>
      </dsp:txXfrm>
    </dsp:sp>
    <dsp:sp modelId="{84ACC039-0FA6-44F4-AAE3-9A9E18401AB1}">
      <dsp:nvSpPr>
        <dsp:cNvPr id="0" name=""/>
        <dsp:cNvSpPr/>
      </dsp:nvSpPr>
      <dsp:spPr>
        <a:xfrm>
          <a:off x="0" y="1422187"/>
          <a:ext cx="3584813" cy="451109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GFS</a:t>
          </a:r>
          <a:endParaRPr lang="en-US" sz="2200" kern="1200"/>
        </a:p>
      </dsp:txBody>
      <dsp:txXfrm>
        <a:off x="22021" y="1444208"/>
        <a:ext cx="3540771" cy="407067"/>
      </dsp:txXfrm>
    </dsp:sp>
    <dsp:sp modelId="{1372C81E-7FE3-486C-9D92-2254A5B944DD}">
      <dsp:nvSpPr>
        <dsp:cNvPr id="0" name=""/>
        <dsp:cNvSpPr/>
      </dsp:nvSpPr>
      <dsp:spPr>
        <a:xfrm rot="5400000">
          <a:off x="6590870" y="-1065093"/>
          <a:ext cx="360887" cy="6373002"/>
        </a:xfrm>
        <a:prstGeom prst="round2SameRect">
          <a:avLst/>
        </a:prstGeom>
        <a:solidFill>
          <a:schemeClr val="accent6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J-1 Scholar Exchange Visitor Visa (expected visa status for international scholars)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6">
                  <a:lumMod val="50000"/>
                </a:schemeClr>
              </a:solidFill>
            </a:rPr>
            <a:t>DS-2019: </a:t>
          </a:r>
          <a:r>
            <a:rPr lang="en-US" sz="1200" b="0" kern="1200" dirty="0">
              <a:solidFill>
                <a:schemeClr val="accent6">
                  <a:lumMod val="50000"/>
                </a:schemeClr>
              </a:solidFill>
            </a:rPr>
            <a:t>Stanford-issued document; Postdoc takes to US embassy to get J-1 visa</a:t>
          </a:r>
        </a:p>
      </dsp:txBody>
      <dsp:txXfrm rot="-5400000">
        <a:off x="3584813" y="1958581"/>
        <a:ext cx="6355385" cy="325653"/>
      </dsp:txXfrm>
    </dsp:sp>
    <dsp:sp modelId="{DB85E1A9-C187-4EFE-B441-17F2590F817F}">
      <dsp:nvSpPr>
        <dsp:cNvPr id="0" name=""/>
        <dsp:cNvSpPr/>
      </dsp:nvSpPr>
      <dsp:spPr>
        <a:xfrm>
          <a:off x="0" y="1905055"/>
          <a:ext cx="3584813" cy="451109"/>
        </a:xfrm>
        <a:prstGeom prst="roundRect">
          <a:avLst/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J-1</a:t>
          </a:r>
          <a:endParaRPr lang="en-US" sz="2200" kern="1200"/>
        </a:p>
      </dsp:txBody>
      <dsp:txXfrm>
        <a:off x="22021" y="1927076"/>
        <a:ext cx="3540771" cy="407067"/>
      </dsp:txXfrm>
    </dsp:sp>
    <dsp:sp modelId="{A9E9AFAB-79DB-46D3-B892-769256C181B4}">
      <dsp:nvSpPr>
        <dsp:cNvPr id="0" name=""/>
        <dsp:cNvSpPr/>
      </dsp:nvSpPr>
      <dsp:spPr>
        <a:xfrm rot="5400000">
          <a:off x="6590870" y="-591427"/>
          <a:ext cx="360887" cy="6373002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Optional Practical Training (training period for postdocs on F-1 visa)</a:t>
          </a:r>
        </a:p>
        <a:p>
          <a:pPr marL="228600" lvl="2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b="1" kern="1200" dirty="0">
              <a:solidFill>
                <a:schemeClr val="accent2"/>
              </a:solidFill>
            </a:rPr>
            <a:t>EAD</a:t>
          </a:r>
          <a:r>
            <a:rPr lang="en-US" sz="1200" b="0" kern="1200" dirty="0">
              <a:solidFill>
                <a:schemeClr val="accent2"/>
              </a:solidFill>
            </a:rPr>
            <a:t>: Employment Authorization Document (EAD card for F1 OPT, J-2, H-4, advance parole)</a:t>
          </a:r>
        </a:p>
      </dsp:txBody>
      <dsp:txXfrm rot="-5400000">
        <a:off x="3584813" y="2432247"/>
        <a:ext cx="6355385" cy="325653"/>
      </dsp:txXfrm>
    </dsp:sp>
    <dsp:sp modelId="{0A190442-77EF-44D6-8C4E-6B1869254199}">
      <dsp:nvSpPr>
        <dsp:cNvPr id="0" name=""/>
        <dsp:cNvSpPr/>
      </dsp:nvSpPr>
      <dsp:spPr>
        <a:xfrm>
          <a:off x="0" y="2369518"/>
          <a:ext cx="3584813" cy="45110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 dirty="0"/>
            <a:t>OPT</a:t>
          </a:r>
          <a:endParaRPr lang="en-US" sz="2200" kern="1200" dirty="0"/>
        </a:p>
      </dsp:txBody>
      <dsp:txXfrm>
        <a:off x="22021" y="2391539"/>
        <a:ext cx="3540771" cy="407067"/>
      </dsp:txXfrm>
    </dsp:sp>
    <dsp:sp modelId="{5F5BE7A0-98B0-401D-ACAC-99B4E24F0415}">
      <dsp:nvSpPr>
        <dsp:cNvPr id="0" name=""/>
        <dsp:cNvSpPr/>
      </dsp:nvSpPr>
      <dsp:spPr>
        <a:xfrm rot="5400000">
          <a:off x="6590870" y="-117762"/>
          <a:ext cx="360887" cy="6373002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3"/>
              </a:solidFill>
            </a:rPr>
            <a:t>Employment Visa (requires policy exception approval)</a:t>
          </a:r>
        </a:p>
      </dsp:txBody>
      <dsp:txXfrm rot="-5400000">
        <a:off x="3584813" y="2905912"/>
        <a:ext cx="6355385" cy="325653"/>
      </dsp:txXfrm>
    </dsp:sp>
    <dsp:sp modelId="{29594F85-76C8-41AC-BCC9-4B7ECA8AF404}">
      <dsp:nvSpPr>
        <dsp:cNvPr id="0" name=""/>
        <dsp:cNvSpPr/>
      </dsp:nvSpPr>
      <dsp:spPr>
        <a:xfrm>
          <a:off x="0" y="2843183"/>
          <a:ext cx="3584813" cy="451109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H-1B</a:t>
          </a:r>
          <a:endParaRPr lang="en-US" sz="2200" kern="1200"/>
        </a:p>
      </dsp:txBody>
      <dsp:txXfrm>
        <a:off x="22021" y="2865204"/>
        <a:ext cx="3540771" cy="407067"/>
      </dsp:txXfrm>
    </dsp:sp>
    <dsp:sp modelId="{591EE2A7-6541-4349-9DF3-D838AF8FD8E0}">
      <dsp:nvSpPr>
        <dsp:cNvPr id="0" name=""/>
        <dsp:cNvSpPr/>
      </dsp:nvSpPr>
      <dsp:spPr>
        <a:xfrm rot="5400000">
          <a:off x="6590870" y="355903"/>
          <a:ext cx="360887" cy="6373002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800" b="1" kern="1200" dirty="0">
              <a:solidFill>
                <a:schemeClr val="accent4"/>
              </a:solidFill>
            </a:rPr>
            <a:t>Research Policy Handbook (university policy resource)</a:t>
          </a:r>
        </a:p>
      </dsp:txBody>
      <dsp:txXfrm rot="-5400000">
        <a:off x="3584813" y="3379578"/>
        <a:ext cx="6355385" cy="325653"/>
      </dsp:txXfrm>
    </dsp:sp>
    <dsp:sp modelId="{A8AD8985-6728-4433-9CC7-4833DAB17137}">
      <dsp:nvSpPr>
        <dsp:cNvPr id="0" name=""/>
        <dsp:cNvSpPr/>
      </dsp:nvSpPr>
      <dsp:spPr>
        <a:xfrm>
          <a:off x="0" y="3316849"/>
          <a:ext cx="3584813" cy="451109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RPH:</a:t>
          </a:r>
          <a:endParaRPr lang="en-US" sz="2200" kern="1200"/>
        </a:p>
      </dsp:txBody>
      <dsp:txXfrm>
        <a:off x="22021" y="3338870"/>
        <a:ext cx="3540771" cy="407067"/>
      </dsp:txXfrm>
    </dsp:sp>
    <dsp:sp modelId="{AD1FF75C-CEEC-4709-A95D-F73A5C3380E7}">
      <dsp:nvSpPr>
        <dsp:cNvPr id="0" name=""/>
        <dsp:cNvSpPr/>
      </dsp:nvSpPr>
      <dsp:spPr>
        <a:xfrm rot="5400000">
          <a:off x="6590870" y="829568"/>
          <a:ext cx="360887" cy="6373002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5"/>
              </a:solidFill>
            </a:rPr>
            <a:t>Graduate Medical Education office (School of Medicine only)</a:t>
          </a:r>
        </a:p>
      </dsp:txBody>
      <dsp:txXfrm rot="-5400000">
        <a:off x="3584813" y="3853243"/>
        <a:ext cx="6355385" cy="325653"/>
      </dsp:txXfrm>
    </dsp:sp>
    <dsp:sp modelId="{B5B9EB69-AAA8-42B4-AF70-C42ABBADFA20}">
      <dsp:nvSpPr>
        <dsp:cNvPr id="0" name=""/>
        <dsp:cNvSpPr/>
      </dsp:nvSpPr>
      <dsp:spPr>
        <a:xfrm>
          <a:off x="0" y="3790514"/>
          <a:ext cx="3584813" cy="451109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3820" tIns="41910" rIns="83820" bIns="4191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1" kern="1200"/>
            <a:t>GME</a:t>
          </a:r>
          <a:endParaRPr lang="en-US" sz="2200" kern="1200"/>
        </a:p>
      </dsp:txBody>
      <dsp:txXfrm>
        <a:off x="22021" y="3812535"/>
        <a:ext cx="3540771" cy="407067"/>
      </dsp:txXfrm>
    </dsp:sp>
  </dsp:spTree>
</dsp:drawing>
</file>

<file path=ppt/diagrams/drawing9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F2890AE-B3C0-40C8-BC32-DEB1AFB12EB2}">
      <dsp:nvSpPr>
        <dsp:cNvPr id="0" name=""/>
        <dsp:cNvSpPr/>
      </dsp:nvSpPr>
      <dsp:spPr>
        <a:xfrm>
          <a:off x="0" y="195834"/>
          <a:ext cx="4818504" cy="287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3969" tIns="249936" rIns="373969" bIns="113792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Enter the Candidate’s first and last names</a:t>
          </a:r>
          <a:endParaRPr lang="en-US" sz="1600" kern="1200" dirty="0">
            <a:solidFill>
              <a:schemeClr val="accent2"/>
            </a:solidFill>
          </a:endParaRPr>
        </a:p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b="1" kern="1200" dirty="0">
              <a:solidFill>
                <a:schemeClr val="accent2"/>
              </a:solidFill>
            </a:rPr>
            <a:t>Enter the Department ID</a:t>
          </a:r>
          <a:endParaRPr lang="en-US" sz="1600" kern="1200" dirty="0">
            <a:solidFill>
              <a:schemeClr val="accent2"/>
            </a:solidFill>
          </a:endParaRPr>
        </a:p>
        <a:p>
          <a:pPr marL="342900" lvl="2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>
              <a:solidFill>
                <a:schemeClr val="accent2"/>
              </a:solidFill>
            </a:rPr>
            <a:t>Click the magnifying glass to use “Look Up”</a:t>
          </a:r>
          <a:endParaRPr lang="en-US" sz="1600" kern="1200" dirty="0">
            <a:solidFill>
              <a:schemeClr val="accent2"/>
            </a:solidFill>
          </a:endParaRP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2"/>
              </a:solidFill>
            </a:rPr>
            <a:t>Leave the search fields blank, or enter the first few letters of dept name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2"/>
              </a:solidFill>
            </a:rPr>
            <a:t>Click Look Up</a:t>
          </a: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>
              <a:solidFill>
                <a:schemeClr val="accent2"/>
              </a:solidFill>
            </a:rPr>
            <a:t>The Academic Organization displays</a:t>
          </a:r>
          <a:endParaRPr lang="en-US" sz="1600" kern="1200" dirty="0">
            <a:solidFill>
              <a:schemeClr val="accent2"/>
            </a:solidFill>
          </a:endParaRPr>
        </a:p>
        <a:p>
          <a:pPr marL="514350" lvl="3" indent="-171450" algn="l" defTabSz="711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600" kern="1200" dirty="0">
              <a:solidFill>
                <a:schemeClr val="accent2"/>
              </a:solidFill>
            </a:rPr>
            <a:t>In the Search Results, click on the Department name to populate the </a:t>
          </a:r>
          <a:r>
            <a:rPr lang="en-US" sz="1600" kern="1200" dirty="0" err="1">
              <a:solidFill>
                <a:schemeClr val="accent2"/>
              </a:solidFill>
            </a:rPr>
            <a:t>DeptID</a:t>
          </a:r>
          <a:r>
            <a:rPr lang="en-US" sz="1600" kern="1200" dirty="0">
              <a:solidFill>
                <a:schemeClr val="accent2"/>
              </a:solidFill>
            </a:rPr>
            <a:t> field</a:t>
          </a:r>
        </a:p>
      </dsp:txBody>
      <dsp:txXfrm>
        <a:off x="0" y="195834"/>
        <a:ext cx="4818504" cy="2872800"/>
      </dsp:txXfrm>
    </dsp:sp>
    <dsp:sp modelId="{75D4F09C-BF8B-4C1C-A317-1921773D77B1}">
      <dsp:nvSpPr>
        <dsp:cNvPr id="0" name=""/>
        <dsp:cNvSpPr/>
      </dsp:nvSpPr>
      <dsp:spPr>
        <a:xfrm>
          <a:off x="240925" y="18714"/>
          <a:ext cx="3372952" cy="35424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490" tIns="0" rIns="127490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Text Entry Fields</a:t>
          </a:r>
          <a:endParaRPr lang="en-US" sz="1800" kern="1200" dirty="0"/>
        </a:p>
      </dsp:txBody>
      <dsp:txXfrm>
        <a:off x="258218" y="36007"/>
        <a:ext cx="3338366" cy="319654"/>
      </dsp:txXfrm>
    </dsp:sp>
    <dsp:sp modelId="{F5128DC3-D75C-456F-9469-EC9C6BE079D2}">
      <dsp:nvSpPr>
        <dsp:cNvPr id="0" name=""/>
        <dsp:cNvSpPr/>
      </dsp:nvSpPr>
      <dsp:spPr>
        <a:xfrm>
          <a:off x="0" y="3310554"/>
          <a:ext cx="4818504" cy="9828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73969" tIns="249936" rIns="373969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Enter Robin Hood’s first and last names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Look up the Department ID for the Institute for International Studies</a:t>
          </a:r>
        </a:p>
      </dsp:txBody>
      <dsp:txXfrm>
        <a:off x="0" y="3310554"/>
        <a:ext cx="4818504" cy="982800"/>
      </dsp:txXfrm>
    </dsp:sp>
    <dsp:sp modelId="{91F32D5B-16B0-4E75-9CD4-259477C95CA8}">
      <dsp:nvSpPr>
        <dsp:cNvPr id="0" name=""/>
        <dsp:cNvSpPr/>
      </dsp:nvSpPr>
      <dsp:spPr>
        <a:xfrm>
          <a:off x="240925" y="3133434"/>
          <a:ext cx="3372952" cy="35424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7490" tIns="0" rIns="12749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i="1" kern="1200" dirty="0"/>
            <a:t>Real World Training Scenario</a:t>
          </a:r>
          <a:endParaRPr lang="en-US" sz="1600" kern="1200" dirty="0"/>
        </a:p>
      </dsp:txBody>
      <dsp:txXfrm>
        <a:off x="258218" y="3150727"/>
        <a:ext cx="3338366" cy="319654"/>
      </dsp:txXfrm>
    </dsp:sp>
  </dsp:spTree>
</dsp:drawing>
</file>

<file path=ppt/diagrams/drawing9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6D63B6-441F-4322-9D84-A1BD25BC7AD0}">
      <dsp:nvSpPr>
        <dsp:cNvPr id="0" name=""/>
        <dsp:cNvSpPr/>
      </dsp:nvSpPr>
      <dsp:spPr>
        <a:xfrm>
          <a:off x="0" y="18990"/>
          <a:ext cx="10016729" cy="876419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b="1" kern="1200" baseline="0" dirty="0"/>
          </a:br>
          <a:r>
            <a:rPr lang="en-US" sz="2400" kern="1200" baseline="0" dirty="0"/>
            <a:t>Faculty Data Entry</a:t>
          </a:r>
          <a:endParaRPr lang="en-US" sz="2400" kern="1200" dirty="0"/>
        </a:p>
      </dsp:txBody>
      <dsp:txXfrm>
        <a:off x="42783" y="61773"/>
        <a:ext cx="9931163" cy="790853"/>
      </dsp:txXfrm>
    </dsp:sp>
  </dsp:spTree>
</dsp:drawing>
</file>

<file path=ppt/diagrams/drawing9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EAFB7C9-C250-4CDF-AB8D-BF3289DE89EA}">
      <dsp:nvSpPr>
        <dsp:cNvPr id="0" name=""/>
        <dsp:cNvSpPr/>
      </dsp:nvSpPr>
      <dsp:spPr>
        <a:xfrm>
          <a:off x="0" y="254327"/>
          <a:ext cx="4900246" cy="25704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0314" tIns="354076" rIns="380314" bIns="120904" numCol="1" spcCol="1270" anchor="t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b="1" kern="1200" dirty="0">
              <a:solidFill>
                <a:schemeClr val="accent2"/>
              </a:solidFill>
            </a:rPr>
            <a:t>Enter the Faculty Sponsor ID</a:t>
          </a:r>
          <a:endParaRPr lang="en-US" sz="1700" kern="1200" dirty="0">
            <a:solidFill>
              <a:schemeClr val="accent2"/>
            </a:solidFill>
          </a:endParaRP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2"/>
              </a:solidFill>
            </a:rPr>
            <a:t>If ID is unknown, use Look Up</a:t>
          </a: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2"/>
              </a:solidFill>
            </a:rPr>
            <a:t>If the Faculty Sponsor is not found, they must be added to the advisor/instructor table</a:t>
          </a:r>
        </a:p>
        <a:p>
          <a:pPr marL="514350" lvl="3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2"/>
              </a:solidFill>
            </a:rPr>
            <a:t>Submit a </a:t>
          </a:r>
          <a:r>
            <a:rPr lang="en-US" sz="1700" b="1" kern="1200" dirty="0">
              <a:hlinkClick xmlns:r="http://schemas.openxmlformats.org/officeDocument/2006/relationships" r:id="rId1"/>
            </a:rPr>
            <a:t>SNOW ticket </a:t>
          </a:r>
          <a:r>
            <a:rPr lang="en-US" sz="1700" kern="1200" dirty="0">
              <a:solidFill>
                <a:schemeClr val="accent2"/>
              </a:solidFill>
            </a:rPr>
            <a:t>to request the add</a:t>
          </a:r>
        </a:p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b="1" kern="1200" dirty="0">
              <a:solidFill>
                <a:schemeClr val="accent2"/>
              </a:solidFill>
            </a:rPr>
            <a:t>Enter the Research Mentor ID</a:t>
          </a:r>
          <a:endParaRPr lang="en-US" sz="1700" kern="1200" dirty="0">
            <a:solidFill>
              <a:schemeClr val="accent2"/>
            </a:solidFill>
          </a:endParaRPr>
        </a:p>
        <a:p>
          <a:pPr marL="342900" lvl="2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700" kern="1200" dirty="0">
              <a:solidFill>
                <a:schemeClr val="accent2"/>
              </a:solidFill>
            </a:rPr>
            <a:t>Leave blank if there is no Research Mentor</a:t>
          </a:r>
        </a:p>
      </dsp:txBody>
      <dsp:txXfrm>
        <a:off x="0" y="254327"/>
        <a:ext cx="4900246" cy="2570400"/>
      </dsp:txXfrm>
    </dsp:sp>
    <dsp:sp modelId="{E9668729-D01D-42CC-8533-FFE41694AE3D}">
      <dsp:nvSpPr>
        <dsp:cNvPr id="0" name=""/>
        <dsp:cNvSpPr/>
      </dsp:nvSpPr>
      <dsp:spPr>
        <a:xfrm>
          <a:off x="245012" y="3407"/>
          <a:ext cx="3430172" cy="501840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9652" tIns="0" rIns="129652" bIns="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Text Entry Fields</a:t>
          </a:r>
          <a:endParaRPr lang="en-US" sz="1800" kern="1200" dirty="0"/>
        </a:p>
      </dsp:txBody>
      <dsp:txXfrm>
        <a:off x="269510" y="27905"/>
        <a:ext cx="3381176" cy="452844"/>
      </dsp:txXfrm>
    </dsp:sp>
    <dsp:sp modelId="{7A54C0FF-7ADD-4643-9D67-F226FACC723C}">
      <dsp:nvSpPr>
        <dsp:cNvPr id="0" name=""/>
        <dsp:cNvSpPr/>
      </dsp:nvSpPr>
      <dsp:spPr>
        <a:xfrm>
          <a:off x="0" y="3167448"/>
          <a:ext cx="4900246" cy="109777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380314" tIns="354076" rIns="380314" bIns="99568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Look up Prof Lobell’s ID number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400" kern="1200" dirty="0">
              <a:solidFill>
                <a:schemeClr val="accent3"/>
              </a:solidFill>
            </a:rPr>
            <a:t>Robin does not have a Research Mentor; leave that field blank</a:t>
          </a:r>
        </a:p>
      </dsp:txBody>
      <dsp:txXfrm>
        <a:off x="0" y="3167448"/>
        <a:ext cx="4900246" cy="1097775"/>
      </dsp:txXfrm>
    </dsp:sp>
    <dsp:sp modelId="{D0E23154-008E-43A3-8751-DA8F1E6C61CD}">
      <dsp:nvSpPr>
        <dsp:cNvPr id="0" name=""/>
        <dsp:cNvSpPr/>
      </dsp:nvSpPr>
      <dsp:spPr>
        <a:xfrm>
          <a:off x="245012" y="2916528"/>
          <a:ext cx="3430172" cy="501840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9652" tIns="0" rIns="129652" bIns="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b="1" i="1" kern="1200" dirty="0"/>
            <a:t>Real World Training Scenario</a:t>
          </a:r>
          <a:endParaRPr lang="en-US" sz="1700" kern="1200" dirty="0"/>
        </a:p>
      </dsp:txBody>
      <dsp:txXfrm>
        <a:off x="269510" y="2941026"/>
        <a:ext cx="3381176" cy="452844"/>
      </dsp:txXfrm>
    </dsp:sp>
  </dsp:spTree>
</dsp:drawing>
</file>

<file path=ppt/diagrams/drawing9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144B6A-6C39-448D-865C-2A07F2920EC6}">
      <dsp:nvSpPr>
        <dsp:cNvPr id="0" name=""/>
        <dsp:cNvSpPr/>
      </dsp:nvSpPr>
      <dsp:spPr>
        <a:xfrm>
          <a:off x="0" y="21762"/>
          <a:ext cx="9959609" cy="870875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Click Steps:</a:t>
          </a:r>
          <a:br>
            <a:rPr lang="en-US" sz="2400" b="1" kern="1200" baseline="0" dirty="0"/>
          </a:br>
          <a:r>
            <a:rPr lang="en-US" sz="2400" kern="1200" baseline="0" dirty="0"/>
            <a:t>Save and Send</a:t>
          </a:r>
          <a:endParaRPr lang="en-US" sz="2400" kern="1200" dirty="0"/>
        </a:p>
      </dsp:txBody>
      <dsp:txXfrm>
        <a:off x="42513" y="64275"/>
        <a:ext cx="9874583" cy="785849"/>
      </dsp:txXfrm>
    </dsp:sp>
  </dsp:spTree>
</dsp:drawing>
</file>

<file path=ppt/diagrams/drawing9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6F92AED-469E-4C9E-88B7-B8FB7E634F92}">
      <dsp:nvSpPr>
        <dsp:cNvPr id="0" name=""/>
        <dsp:cNvSpPr/>
      </dsp:nvSpPr>
      <dsp:spPr>
        <a:xfrm>
          <a:off x="-4850033" y="-743280"/>
          <a:ext cx="5776566" cy="5776566"/>
        </a:xfrm>
        <a:prstGeom prst="blockArc">
          <a:avLst>
            <a:gd name="adj1" fmla="val 18900000"/>
            <a:gd name="adj2" fmla="val 2700000"/>
            <a:gd name="adj3" fmla="val 374"/>
          </a:avLst>
        </a:prstGeom>
        <a:noFill/>
        <a:ln w="1587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D1FA8CE-32DE-483D-9F28-F376AEF4EFD5}">
      <dsp:nvSpPr>
        <dsp:cNvPr id="0" name=""/>
        <dsp:cNvSpPr/>
      </dsp:nvSpPr>
      <dsp:spPr>
        <a:xfrm>
          <a:off x="485216" y="329815"/>
          <a:ext cx="4280074" cy="659974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3855" tIns="40640" rIns="40640" bIns="40640" numCol="1" spcCol="1270" anchor="t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You may add new text </a:t>
          </a:r>
          <a:r>
            <a:rPr lang="en-US" sz="1600" kern="1200" dirty="0"/>
            <a:t>to the standard Invite</a:t>
          </a:r>
        </a:p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000" i="1" kern="1200" dirty="0"/>
            <a:t>Added text may NOT alter standard terms, and must be in accordance with both postdoctoral and University policies</a:t>
          </a:r>
          <a:endParaRPr lang="en-US" sz="1000" kern="1200" dirty="0"/>
        </a:p>
      </dsp:txBody>
      <dsp:txXfrm>
        <a:off x="485216" y="329815"/>
        <a:ext cx="4280074" cy="659974"/>
      </dsp:txXfrm>
    </dsp:sp>
    <dsp:sp modelId="{6A583204-30D8-4F3A-8E47-EFEB870CADB4}">
      <dsp:nvSpPr>
        <dsp:cNvPr id="0" name=""/>
        <dsp:cNvSpPr/>
      </dsp:nvSpPr>
      <dsp:spPr>
        <a:xfrm>
          <a:off x="72732" y="247318"/>
          <a:ext cx="824967" cy="82496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9407E2A3-DF1B-470A-9D57-619CD95B13A8}">
      <dsp:nvSpPr>
        <dsp:cNvPr id="0" name=""/>
        <dsp:cNvSpPr/>
      </dsp:nvSpPr>
      <dsp:spPr>
        <a:xfrm>
          <a:off x="863594" y="1319948"/>
          <a:ext cx="3901695" cy="659974"/>
        </a:xfrm>
        <a:prstGeom prst="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3855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kern="1200" dirty="0"/>
            <a:t>DO NOT delete </a:t>
          </a:r>
          <a:r>
            <a:rPr lang="en-US" sz="1800" b="0" kern="1200" dirty="0"/>
            <a:t>standard</a:t>
          </a:r>
          <a:r>
            <a:rPr lang="en-US" sz="1800" b="1" kern="1200" dirty="0"/>
            <a:t> </a:t>
          </a:r>
          <a:r>
            <a:rPr lang="en-US" sz="1800" kern="1200" dirty="0"/>
            <a:t>Invite text </a:t>
          </a:r>
        </a:p>
      </dsp:txBody>
      <dsp:txXfrm>
        <a:off x="863594" y="1319948"/>
        <a:ext cx="3901695" cy="659974"/>
      </dsp:txXfrm>
    </dsp:sp>
    <dsp:sp modelId="{A6D2D027-A4E2-4CCE-9582-02F1A53BC897}">
      <dsp:nvSpPr>
        <dsp:cNvPr id="0" name=""/>
        <dsp:cNvSpPr/>
      </dsp:nvSpPr>
      <dsp:spPr>
        <a:xfrm>
          <a:off x="451111" y="1237451"/>
          <a:ext cx="824967" cy="82496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C84D5C3C-0BB8-4A90-A55A-BFEF50319388}">
      <dsp:nvSpPr>
        <dsp:cNvPr id="0" name=""/>
        <dsp:cNvSpPr/>
      </dsp:nvSpPr>
      <dsp:spPr>
        <a:xfrm>
          <a:off x="863594" y="2310081"/>
          <a:ext cx="3901695" cy="659974"/>
        </a:xfrm>
        <a:prstGeom prst="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3855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Data entered populates the Invite text after you click SAVE</a:t>
          </a:r>
        </a:p>
      </dsp:txBody>
      <dsp:txXfrm>
        <a:off x="863594" y="2310081"/>
        <a:ext cx="3901695" cy="659974"/>
      </dsp:txXfrm>
    </dsp:sp>
    <dsp:sp modelId="{2F4A49CB-C967-4794-A3B7-4E038F65B030}">
      <dsp:nvSpPr>
        <dsp:cNvPr id="0" name=""/>
        <dsp:cNvSpPr/>
      </dsp:nvSpPr>
      <dsp:spPr>
        <a:xfrm>
          <a:off x="451111" y="2227585"/>
          <a:ext cx="824967" cy="82496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6397C6BD-CD35-47CD-83A0-BD51C77F162A}">
      <dsp:nvSpPr>
        <dsp:cNvPr id="0" name=""/>
        <dsp:cNvSpPr/>
      </dsp:nvSpPr>
      <dsp:spPr>
        <a:xfrm>
          <a:off x="485216" y="3300215"/>
          <a:ext cx="4280074" cy="659974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523855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Click “Send Mail” to send the Invite</a:t>
          </a:r>
        </a:p>
      </dsp:txBody>
      <dsp:txXfrm>
        <a:off x="485216" y="3300215"/>
        <a:ext cx="4280074" cy="659974"/>
      </dsp:txXfrm>
    </dsp:sp>
    <dsp:sp modelId="{FF1801CE-9787-4B35-B4CA-2D80B9A5E2E2}">
      <dsp:nvSpPr>
        <dsp:cNvPr id="0" name=""/>
        <dsp:cNvSpPr/>
      </dsp:nvSpPr>
      <dsp:spPr>
        <a:xfrm>
          <a:off x="72732" y="3217718"/>
          <a:ext cx="824967" cy="82496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38100" dist="25400" dir="2700000" algn="br" rotWithShape="0">
            <a:srgbClr val="000000">
              <a:alpha val="60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9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636E82C-F745-4A2D-BF6D-7887F41017FB}">
      <dsp:nvSpPr>
        <dsp:cNvPr id="0" name=""/>
        <dsp:cNvSpPr/>
      </dsp:nvSpPr>
      <dsp:spPr>
        <a:xfrm>
          <a:off x="0" y="68580"/>
          <a:ext cx="9133958" cy="822958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i="1" kern="1200" dirty="0"/>
            <a:t>CLICK STEPS VIDEO: </a:t>
          </a:r>
          <a:r>
            <a:rPr lang="en-US" sz="2400" i="1" kern="1200" dirty="0"/>
            <a:t>NEW APPOINTMENT INVITE</a:t>
          </a:r>
          <a:endParaRPr lang="en-US" sz="2400" kern="1200" dirty="0"/>
        </a:p>
      </dsp:txBody>
      <dsp:txXfrm>
        <a:off x="40173" y="108753"/>
        <a:ext cx="9053612" cy="742612"/>
      </dsp:txXfrm>
    </dsp:sp>
  </dsp:spTree>
</dsp:drawing>
</file>

<file path=ppt/diagrams/drawing9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7037CBD-A35D-4CB8-8813-B4DD60E80375}">
      <dsp:nvSpPr>
        <dsp:cNvPr id="0" name=""/>
        <dsp:cNvSpPr/>
      </dsp:nvSpPr>
      <dsp:spPr>
        <a:xfrm>
          <a:off x="0" y="50292"/>
          <a:ext cx="10058399" cy="4023360"/>
        </a:xfrm>
        <a:prstGeom prst="irregularSeal2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0" bIns="38100" numCol="1" spcCol="1270" anchor="ctr" anchorCtr="0">
          <a:noAutofit/>
        </a:bodyPr>
        <a:lstStyle/>
        <a:p>
          <a:pPr marL="0" lvl="0" indent="0" algn="ctr" defTabSz="2667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000" b="1" i="1" kern="1200" baseline="0" dirty="0"/>
            <a:t>New Appointment</a:t>
          </a:r>
          <a:endParaRPr lang="en-US" sz="6000" kern="1200" dirty="0"/>
        </a:p>
      </dsp:txBody>
      <dsp:txXfrm>
        <a:off x="2501561" y="1239046"/>
        <a:ext cx="4315798" cy="1779405"/>
      </dsp:txXfrm>
    </dsp:sp>
  </dsp:spTree>
</dsp:drawing>
</file>

<file path=ppt/diagrams/drawing9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681A6C4-2C73-4FDB-96AE-33547E02914D}">
      <dsp:nvSpPr>
        <dsp:cNvPr id="0" name=""/>
        <dsp:cNvSpPr/>
      </dsp:nvSpPr>
      <dsp:spPr>
        <a:xfrm>
          <a:off x="593445" y="128015"/>
          <a:ext cx="7543800" cy="6858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b" anchorCtr="0">
          <a:noAutofit/>
        </a:bodyPr>
        <a:lstStyle/>
        <a:p>
          <a:pPr marL="0" lvl="0" indent="0" algn="l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100" kern="1200" baseline="0" dirty="0">
              <a:solidFill>
                <a:schemeClr val="accent2"/>
              </a:solidFill>
            </a:rPr>
            <a:t>Candidate: View of Invite and Data Form</a:t>
          </a:r>
          <a:endParaRPr lang="en-US" sz="3100" kern="1200" dirty="0">
            <a:solidFill>
              <a:schemeClr val="accent2"/>
            </a:solidFill>
          </a:endParaRPr>
        </a:p>
      </dsp:txBody>
      <dsp:txXfrm>
        <a:off x="593445" y="128015"/>
        <a:ext cx="7543800" cy="685800"/>
      </dsp:txXfrm>
    </dsp:sp>
    <dsp:sp modelId="{CCD06A3A-5739-4120-8E3A-3D7EE81AAB8C}">
      <dsp:nvSpPr>
        <dsp:cNvPr id="0" name=""/>
        <dsp:cNvSpPr/>
      </dsp:nvSpPr>
      <dsp:spPr>
        <a:xfrm>
          <a:off x="593445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A107841-C59A-4043-A31E-52C5E8E27FE2}">
      <dsp:nvSpPr>
        <dsp:cNvPr id="0" name=""/>
        <dsp:cNvSpPr/>
      </dsp:nvSpPr>
      <dsp:spPr>
        <a:xfrm>
          <a:off x="187086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79937BE-A5B9-4EA1-A624-116CF60A08FD}">
      <dsp:nvSpPr>
        <dsp:cNvPr id="0" name=""/>
        <dsp:cNvSpPr/>
      </dsp:nvSpPr>
      <dsp:spPr>
        <a:xfrm>
          <a:off x="314827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4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4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4D12B9A-0EF9-4824-9895-FC3F5B4F8F28}">
      <dsp:nvSpPr>
        <dsp:cNvPr id="0" name=""/>
        <dsp:cNvSpPr/>
      </dsp:nvSpPr>
      <dsp:spPr>
        <a:xfrm>
          <a:off x="442569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5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5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5656E6DA-179B-4EE5-9896-648D0B099C60}">
      <dsp:nvSpPr>
        <dsp:cNvPr id="0" name=""/>
        <dsp:cNvSpPr/>
      </dsp:nvSpPr>
      <dsp:spPr>
        <a:xfrm>
          <a:off x="5703112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6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6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04F20816-C98F-4DB4-A6FC-CB478F799C87}">
      <dsp:nvSpPr>
        <dsp:cNvPr id="0" name=""/>
        <dsp:cNvSpPr/>
      </dsp:nvSpPr>
      <dsp:spPr>
        <a:xfrm>
          <a:off x="6980529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773E4CD7-1009-461E-A5BC-A7FD211C2B0D}">
      <dsp:nvSpPr>
        <dsp:cNvPr id="0" name=""/>
        <dsp:cNvSpPr/>
      </dsp:nvSpPr>
      <dsp:spPr>
        <a:xfrm>
          <a:off x="8257946" y="813816"/>
          <a:ext cx="1207008" cy="201167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3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3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1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</dsp:spTree>
</dsp:drawing>
</file>

<file path=ppt/diagrams/drawing9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E924ECA-327B-411B-8D76-5089EED2F78F}">
      <dsp:nvSpPr>
        <dsp:cNvPr id="0" name=""/>
        <dsp:cNvSpPr/>
      </dsp:nvSpPr>
      <dsp:spPr>
        <a:xfrm>
          <a:off x="0" y="36575"/>
          <a:ext cx="9978043" cy="86868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300" kern="1200" baseline="0" dirty="0"/>
          </a:br>
          <a:r>
            <a:rPr lang="en-US" sz="2400" kern="1200" baseline="0" dirty="0"/>
            <a:t>Candidate’s View of the Invite Email</a:t>
          </a:r>
          <a:endParaRPr lang="en-US" sz="2400" kern="1200" dirty="0"/>
        </a:p>
      </dsp:txBody>
      <dsp:txXfrm>
        <a:off x="42406" y="78981"/>
        <a:ext cx="9893231" cy="783870"/>
      </dsp:txXfrm>
    </dsp:sp>
  </dsp:spTree>
</dsp:drawing>
</file>

<file path=ppt/diagrams/drawing9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ED7D2E-6D73-4231-B4FD-EF52C6989702}">
      <dsp:nvSpPr>
        <dsp:cNvPr id="0" name=""/>
        <dsp:cNvSpPr/>
      </dsp:nvSpPr>
      <dsp:spPr>
        <a:xfrm>
          <a:off x="0" y="455"/>
          <a:ext cx="9990352" cy="931777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hade val="85000"/>
                <a:satMod val="130000"/>
              </a:schemeClr>
            </a:gs>
            <a:gs pos="34000">
              <a:schemeClr val="accent2">
                <a:hueOff val="0"/>
                <a:satOff val="0"/>
                <a:lumOff val="0"/>
                <a:alphaOff val="0"/>
                <a:shade val="87000"/>
                <a:satMod val="125000"/>
              </a:schemeClr>
            </a:gs>
            <a:gs pos="70000">
              <a:schemeClr val="accent2">
                <a:hueOff val="0"/>
                <a:satOff val="0"/>
                <a:lumOff val="0"/>
                <a:alphaOff val="0"/>
                <a:tint val="100000"/>
                <a:shade val="90000"/>
                <a:satMod val="13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  <a:ln>
          <a:noFill/>
        </a:ln>
        <a:effectLst>
          <a:outerShdw blurRad="44450" dist="25400" dir="2700000" algn="br" rotWithShape="0">
            <a:srgbClr val="00000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9800000"/>
          </a:lightRig>
        </a:scene3d>
        <a:sp3d prstMaterial="flat">
          <a:bevelT w="25400" h="3175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baseline="0" dirty="0"/>
            <a:t>Process:</a:t>
          </a:r>
          <a:br>
            <a:rPr lang="en-US" sz="2400" kern="1200" baseline="0" dirty="0"/>
          </a:br>
          <a:r>
            <a:rPr lang="en-US" sz="2400" kern="1200" baseline="0" dirty="0"/>
            <a:t>Candidate Registers a User ID and Password</a:t>
          </a:r>
          <a:endParaRPr lang="en-US" sz="2400" kern="1200" dirty="0"/>
        </a:p>
      </dsp:txBody>
      <dsp:txXfrm>
        <a:off x="45486" y="45941"/>
        <a:ext cx="9899380" cy="84080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10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0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11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4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6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117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11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19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1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12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4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12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6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12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28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12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3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3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5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13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38.xml><?xml version="1.0" encoding="utf-8"?>
<dgm:layoutDef xmlns:dgm="http://schemas.openxmlformats.org/drawingml/2006/diagram" xmlns:a="http://schemas.openxmlformats.org/drawingml/2006/main" uniqueId="urn:microsoft.com/office/officeart/2005/8/layout/hProcess10">
  <dgm:title val=""/>
  <dgm:desc val=""/>
  <dgm:catLst>
    <dgm:cat type="process" pri="3000"/>
    <dgm:cat type="picture" pri="30000"/>
    <dgm:cat type="pictureconvert" pri="3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op="equ" fact="0.3333"/>
      <dgm:constr type="primFontSz" for="des" forName="txNode" op="equ" val="65"/>
      <dgm:constr type="primFontSz" for="des" forName="connTx" op="equ" val="55"/>
      <dgm:constr type="primFontSz" for="des" forName="connTx" refType="primFontSz" refFor="des" refForName="txNode" op="lte" fact="0.8"/>
    </dgm:constrLst>
    <dgm:ruleLst/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l" for="ch" forName="imagSh"/>
              <dgm:constr type="w" for="ch" forName="imagSh" refType="w" fact="0.86"/>
              <dgm:constr type="t" for="ch" forName="imagSh"/>
              <dgm:constr type="h" for="ch" forName="imagSh" refType="w" refFor="ch" refForName="imagSh"/>
              <dgm:constr type="l" for="ch" forName="txNode" refType="w" fact="0.14"/>
              <dgm:constr type="w" for="ch" forName="txNode" refType="w" refFor="ch" refForName="imagSh"/>
              <dgm:constr type="t" for="ch" forName="txNode" refType="h" refFor="ch" refForName="imagSh" fact="0.6"/>
              <dgm:constr type="h" for="ch" forName="txNode" refType="h" refFor="ch" refForName="imagSh"/>
            </dgm:constrLst>
          </dgm:if>
          <dgm:else name="Name7">
            <dgm:constrLst>
              <dgm:constr type="l" for="ch" forName="imagSh" refType="w" fact="0.14"/>
              <dgm:constr type="w" for="ch" forName="imagSh" refType="w" fact="0.86"/>
              <dgm:constr type="t" for="ch" forName="imagSh"/>
              <dgm:constr type="h" for="ch" forName="imagSh" refType="w" refFor="ch" refForName="imagSh"/>
              <dgm:constr type="l" for="ch" forName="txNode"/>
              <dgm:constr type="w" for="ch" forName="txNode" refType="w" refFor="ch" refForName="imagSh"/>
              <dgm:constr type="t" for="ch" forName="txNode" refType="h" refFor="ch" refForName="imagSh" fact="0.6"/>
              <dgm:constr type="h" for="ch" forName="txNode" refType="h" refFor="ch" refForName="imagSh"/>
            </dgm:constrLst>
          </dgm:else>
        </dgm:choose>
        <dgm:ruleLst/>
        <dgm:layoutNode name="imagSh" styleLbl="bgImgPlace1">
          <dgm:alg type="sp"/>
          <dgm:shape xmlns:r="http://schemas.openxmlformats.org/officeDocument/2006/relationships" type="roundRect" r:blip="" blipPhldr="1">
            <dgm:adjLst>
              <dgm:adj idx="1" val="0.1"/>
            </dgm:adjLst>
          </dgm:shape>
          <dgm:presOf/>
          <dgm:constrLst/>
          <dgm:ruleLst/>
        </dgm:layoutNode>
        <dgm:layoutNode name="tx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imagSh"/>
            <dgm:param type="dstNode" val="imagSh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35"/>
            <dgm:constr type="endPad" refType="connDist" fact="0.3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13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4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4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15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2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153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15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5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15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7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15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59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6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4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16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7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6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69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7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7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7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76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7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4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6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8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9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9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9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4.xml><?xml version="1.0" encoding="utf-8"?>
<dgm:layoutDef xmlns:dgm="http://schemas.openxmlformats.org/drawingml/2006/diagram" xmlns:a="http://schemas.openxmlformats.org/drawingml/2006/main" uniqueId="urn:microsoft.com/office/officeart/2005/8/layout/chevronAccent+Icon">
  <dgm:title val="Chevron Accent Process"/>
  <dgm:desc val="Use to show sequential steps in a task, process, or workflow, or to emphasize movement or direction. Works best with minimal Level 1 and Level 2 text."/>
  <dgm:catLst>
    <dgm:cat type="process" pri="9500"/>
    <dgm:cat type="officeonline" pri="2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primFontSz" for="des" forName="txNode" op="equ" val="65"/>
      <dgm:constr type="w" for="ch" forName="compositeSpace" refType="w" refFor="ch" refForName="composite" fact="0.028"/>
    </dgm:constrLst>
    <dgm:ruleLst/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l" for="ch" forName="bgChev"/>
              <dgm:constr type="w" for="ch" forName="bgChev" refType="w" fact="0.9"/>
              <dgm:constr type="t" for="ch" forName="bgChev"/>
              <dgm:constr type="h" for="ch" forName="bgChev" refType="w" refFor="ch" refForName="bgChev" fact="0.386"/>
              <dgm:constr type="l" for="ch" forName="txNode" refType="w" fact="0.24"/>
              <dgm:constr type="w" for="ch" forName="txNode" refType="w" fact="0.76"/>
              <dgm:constr type="t" for="ch" forName="txNode" refType="h" refFor="ch" refForName="bgChev" fact="0.25"/>
              <dgm:constr type="h" for="ch" forName="txNode" refType="h" refFor="ch" refForName="bgChev"/>
            </dgm:constrLst>
          </dgm:if>
          <dgm:else name="Name7">
            <dgm:constrLst>
              <dgm:constr type="l" for="ch" forName="bgChev" refType="w" fact="0.1"/>
              <dgm:constr type="w" for="ch" forName="bgChev" refType="w" fact="0.9"/>
              <dgm:constr type="t" for="ch" forName="bgChev"/>
              <dgm:constr type="h" for="ch" forName="bgChev" refType="w" refFor="ch" refForName="bgChev" fact="0.386"/>
              <dgm:constr type="l" for="ch" forName="txNode"/>
              <dgm:constr type="w" for="ch" forName="txNode" refType="w" fact="0.76"/>
              <dgm:constr type="t" for="ch" forName="txNode" refType="h" refFor="ch" refForName="bgChev" fact="0.25"/>
              <dgm:constr type="h" for="ch" forName="txNode" refType="h" refFor="ch" refForName="bgChev"/>
            </dgm:constrLst>
          </dgm:else>
        </dgm:choose>
        <dgm:ruleLst/>
        <dgm:layoutNode name="bgChev" styleLbl="node1">
          <dgm:alg type="sp"/>
          <dgm:choose name="Name8">
            <dgm:if name="Name9" func="var" arg="dir" op="equ" val="norm">
              <dgm:shape xmlns:r="http://schemas.openxmlformats.org/officeDocument/2006/relationships" type="chevron" r:blip="">
                <dgm:adjLst>
                  <dgm:adj idx="1" val="0.4"/>
                </dgm:adjLst>
              </dgm:shape>
            </dgm:if>
            <dgm:else name="Name10">
              <dgm:shape xmlns:r="http://schemas.openxmlformats.org/officeDocument/2006/relationships" rot="180" type="chevron" r:blip="">
                <dgm:adjLst>
                  <dgm:adj idx="1" val="0.4"/>
                </dgm:adjLst>
              </dgm:shape>
            </dgm:else>
          </dgm:choose>
          <dgm:presOf/>
          <dgm:constrLst/>
        </dgm:layoutNode>
        <dgm:layoutNode name="txNode" styleLbl="fgAcc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ruleLst>
            <dgm:rule type="primFontSz" val="5" fact="NaN" max="NaN"/>
          </dgm:ruleLst>
        </dgm:layoutNode>
      </dgm:layoutNode>
      <dgm:forEach name="Name11" axis="followSib" ptType="sibTrans" cnt="1">
        <dgm:layoutNode name="compositeSpace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19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6.xml><?xml version="1.0" encoding="utf-8"?>
<dgm:layoutDef xmlns:dgm="http://schemas.openxmlformats.org/drawingml/2006/diagram" xmlns:a="http://schemas.openxmlformats.org/drawingml/2006/main" uniqueId="urn:microsoft.com/office/officeart/2005/8/layout/target2">
  <dgm:title val=""/>
  <dgm:desc val=""/>
  <dgm:catLst>
    <dgm:cat type="relationship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chMax val="3"/>
      <dgm:chPref val="1"/>
      <dgm:dir/>
      <dgm:animLvl val="lvl"/>
      <dgm:resizeHandles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 ch" ptType="node node" st="1 1" cnt="1 0" func="cnt" op="gt" val="0">
            <dgm:choose name="Name5">
              <dgm:if name="Name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395"/>
                  <dgm:constr type="t" for="ch" forName="centerBox" refType="h" fact="0.5"/>
                  <dgm:constr type="w" for="ch" forName="centerBox" refType="w" fact="0.5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22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8">
            <dgm:choose name="Name9">
              <dgm:if name="Name1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26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if>
      <dgm:else name="Name12">
        <dgm:choose name="Name13">
          <dgm:if name="Name14" axis="ch ch" ptType="node node" st="1 1" cnt="1 0" func="cnt" op="gt" val="0">
            <dgm:choose name="Name15">
              <dgm:if name="Name1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18">
            <dgm:choose name="Name19">
              <dgm:if name="Name2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2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else>
    </dgm:choose>
    <dgm:ruleLst/>
    <dgm:choose name="Name22">
      <dgm:if name="Name23" axis="root ch" ptType="all node" st="1 1" cnt="0 0" func="cnt" op="gte" val="1">
        <dgm:layoutNode name="outerBox" styleLbl="node1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24">
            <dgm:if name="Name25" axis="root ch" ptType="all node" st="1 1" cnt="0 0" func="cnt" op="gt" val="1">
              <dgm:choose name="Name26">
                <dgm:if name="Name27" func="var" arg="dir" op="equ" val="norm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0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if>
                <dgm:else name="Name28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8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else>
              </dgm:choose>
            </dgm:if>
            <dgm:else name="Name29">
              <dgm:constrLst>
                <dgm:constr type="l" for="ch" forName="outerBoxParent"/>
                <dgm:constr type="t" for="ch" forName="outerBoxParent"/>
                <dgm:constr type="w" for="ch" forName="outerBoxParent" refType="w"/>
                <dgm:constr type="h" for="ch" forName="outerBoxParent" refType="h"/>
                <dgm:constr type="bMarg" for="ch" forName="outerBoxParent" refType="h" fact="1.75"/>
                <dgm:constr type="l" for="ch" forName="outerBoxChildren" refType="w" fact="0.025"/>
                <dgm:constr type="t" for="ch" forName="outerBoxChildren" refType="h" fact="0.45"/>
                <dgm:constr type="w" for="ch" forName="outerBoxChildren" refType="w" fact="0.95"/>
                <dgm:constr type="h" for="ch" forName="outerBoxChildren" refType="h" fact="0.45"/>
              </dgm:constrLst>
            </dgm:else>
          </dgm:choose>
          <dgm:ruleLst/>
          <dgm:layoutNode name="ou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085"/>
              </dgm:adjLst>
            </dgm:shape>
            <dgm:presOf axis="ch" ptType="node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outerBoxChildren">
            <dgm:choose name="Name30">
              <dgm:if name="Name31" axis="root ch" ptType="all node" st="1 1" cnt="0 0" func="cnt" op="gt" val="1">
                <dgm:alg type="lin">
                  <dgm:param type="linDir" val="fromT"/>
                  <dgm:param type="vertAlign" val="t"/>
                </dgm:alg>
              </dgm:if>
              <dgm:else name="Name32">
                <dgm:choose name="Name33">
                  <dgm:if name="Name34" func="var" arg="dir" op="equ" val="norm">
                    <dgm:alg type="lin">
                      <dgm:param type="horzAlign" val="l"/>
                    </dgm:alg>
                  </dgm:if>
                  <dgm:else name="Name35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oChild" refType="w"/>
              <dgm:constr type="h" for="ch" forName="oChild" refType="h"/>
            </dgm:constrLst>
            <dgm:ruleLst/>
            <dgm:forEach name="Name36" axis="ch ch" ptType="node node" st="1 1" cnt="1 0">
              <dgm:layoutNode name="o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37" axis="followSib" ptType="sibTrans" cnt="1">
                <dgm:layoutNode name="outer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38"/>
    </dgm:choose>
    <dgm:choose name="Name39">
      <dgm:if name="Name40" axis="root ch" ptType="all node" st="1 1" cnt="0 0" func="cnt" op="gte" val="2">
        <dgm:layoutNode name="middle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41">
            <dgm:if name="Name42" axis="root ch" ptType="all node" st="1 1" cnt="0 0" func="cnt" op="gt" val="2">
              <dgm:choose name="Name43">
                <dgm:if name="Name44" func="var" arg="dir" op="equ" val="norm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02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if>
                <dgm:else name="Name45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77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else>
              </dgm:choose>
            </dgm:if>
            <dgm:else name="Name46">
              <dgm:constrLst>
                <dgm:constr type="l" for="ch" forName="middleBoxParent"/>
                <dgm:constr type="t" for="ch" forName="middleBoxParent"/>
                <dgm:constr type="w" for="ch" forName="middleBoxParent" refType="w"/>
                <dgm:constr type="h" for="ch" forName="middleBoxParent" refType="h"/>
                <dgm:constr type="bMarg" for="ch" forName="middleBoxParent" refType="h" fact="1.8"/>
                <dgm:constr type="l" for="ch" forName="middleBoxChildren" refType="w" fact="0.025"/>
                <dgm:constr type="t" for="ch" forName="middleBoxChildren" refType="h" fact="0.45"/>
                <dgm:constr type="w" for="ch" forName="middleBoxChildren" refType="w" fact="0.95"/>
                <dgm:constr type="h" for="ch" forName="middleBoxChildren" refType="h" fact="0.45"/>
              </dgm:constrLst>
            </dgm:else>
          </dgm:choose>
          <dgm:ruleLst/>
          <dgm:layoutNode name="middle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2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middleBoxChildren">
            <dgm:choose name="Name47">
              <dgm:if name="Name48" axis="root ch" ptType="all node" st="1 1" cnt="0 0" func="cnt" op="gt" val="2">
                <dgm:alg type="lin">
                  <dgm:param type="linDir" val="fromT"/>
                  <dgm:param type="vertAlign" val="t"/>
                </dgm:alg>
              </dgm:if>
              <dgm:else name="Name49">
                <dgm:choose name="Name50">
                  <dgm:if name="Name51" func="var" arg="dir" op="equ" val="norm">
                    <dgm:alg type="lin">
                      <dgm:param type="horzAlign" val="l"/>
                    </dgm:alg>
                  </dgm:if>
                  <dgm:else name="Name52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mChild" refType="w"/>
              <dgm:constr type="h" for="ch" forName="mChild" refType="h"/>
            </dgm:constrLst>
            <dgm:ruleLst/>
            <dgm:forEach name="Name53" axis="ch ch" ptType="node node" st="2 1" cnt="1 0">
              <dgm:layoutNode name="m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54" axis="followSib" ptType="sibTrans" cnt="1">
                <dgm:layoutNode name="middle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55"/>
    </dgm:choose>
    <dgm:choose name="Name56">
      <dgm:if name="Name57" axis="root ch" ptType="all node" st="1 1" cnt="0 0" func="cnt" op="gte" val="3">
        <dgm:layoutNode name="center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58">
            <dgm:if name="Name59" axis="ch ch" ptType="node node" st="3 1" cnt="1 0" func="cnt" op="gt" val="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  <dgm:constr type="bMarg" for="ch" forName="centerBoxParent" refType="h" fact="1.6"/>
                <dgm:constr type="l" for="ch" forName="centerBoxChildren" refType="w" fact="0.025"/>
                <dgm:constr type="t" for="ch" forName="centerBoxChildren" refType="h" fact="0.45"/>
                <dgm:constr type="w" for="ch" forName="centerBoxChildren" refType="w" fact="0.95"/>
                <dgm:constr type="h" for="ch" forName="centerBoxChildren" refType="h" fact="0.45"/>
              </dgm:constrLst>
            </dgm:if>
            <dgm:else name="Name6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</dgm:constrLst>
            </dgm:else>
          </dgm:choose>
          <dgm:ruleLst/>
          <dgm:layoutNode name="cen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3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choose name="Name61">
            <dgm:if name="Name62" axis="ch ch" ptType="node node" st="3 1" cnt="1 0" func="cnt" op="gt" val="0">
              <dgm:layoutNode name="centerBoxChildren">
                <dgm:choose name="Name63">
                  <dgm:if name="Name64" func="var" arg="dir" op="equ" val="norm">
                    <dgm:alg type="lin">
                      <dgm:param type="horzAlign" val="l"/>
                    </dgm:alg>
                  </dgm:if>
                  <dgm:else name="Name65">
                    <dgm:alg type="lin">
                      <dgm:param type="linDir" val="fromR"/>
                      <dgm:param type="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cChild" refType="w"/>
                  <dgm:constr type="h" for="ch" forName="cChild" refType="h"/>
                </dgm:constrLst>
                <dgm:ruleLst/>
                <dgm:forEach name="Name66" axis="ch ch" ptType="node node" st="3 1" cnt="1 0">
                  <dgm:layoutNode name="cChild" styleLbl="fgAcc1">
                    <dgm:varLst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05"/>
                      </dgm:adjLst>
                    </dgm:shape>
                    <dgm:presOf axis="desOrSelf" ptType="node"/>
                    <dgm:constrLst>
                      <dgm:constr type="tMarg" refType="primFontSz" fact="0.3"/>
                      <dgm:constr type="bMarg" refType="primFontSz" fact="0.3"/>
                      <dgm:constr type="lMarg" refType="primFontSz" fact="0.3"/>
                      <dgm:constr type="rMarg" refType="primFontSz" fact="0.3"/>
                    </dgm:constrLst>
                    <dgm:ruleLst>
                      <dgm:rule type="primFontSz" val="5" fact="NaN" max="NaN"/>
                    </dgm:ruleLst>
                  </dgm:layoutNode>
                  <dgm:forEach name="Name67" axis="followSib" ptType="sibTrans" cnt="1">
                    <dgm:layoutNode name="centerSibTrans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userA"/>
                        <dgm:constr type="w" refType="userA" fact="0.015"/>
                        <dgm:constr type="h" refType="userA" fact="0.015"/>
                      </dgm:constrLst>
                      <dgm:ruleLst/>
                    </dgm:layoutNode>
                  </dgm:forEach>
                </dgm:forEach>
              </dgm:layoutNode>
            </dgm:if>
            <dgm:else name="Name68"/>
          </dgm:choose>
        </dgm:layoutNode>
      </dgm:if>
      <dgm:else name="Name69"/>
    </dgm:choose>
  </dgm:layoutNode>
</dgm:layoutDef>
</file>

<file path=ppt/diagrams/layout19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198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19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1.xml><?xml version="1.0" encoding="utf-8"?>
<dgm:layoutDef xmlns:dgm="http://schemas.openxmlformats.org/drawingml/2006/diagram" xmlns:a="http://schemas.openxmlformats.org/drawingml/2006/main" uniqueId="urn:microsoft.com/office/officeart/2005/8/layout/target2">
  <dgm:title val=""/>
  <dgm:desc val=""/>
  <dgm:catLst>
    <dgm:cat type="relationship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chMax val="3"/>
      <dgm:chPref val="1"/>
      <dgm:dir/>
      <dgm:animLvl val="lvl"/>
      <dgm:resizeHandles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 ch" ptType="node node" st="1 1" cnt="1 0" func="cnt" op="gt" val="0">
            <dgm:choose name="Name5">
              <dgm:if name="Name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395"/>
                  <dgm:constr type="t" for="ch" forName="centerBox" refType="h" fact="0.5"/>
                  <dgm:constr type="w" for="ch" forName="centerBox" refType="w" fact="0.5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22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8">
            <dgm:choose name="Name9">
              <dgm:if name="Name1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26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if>
      <dgm:else name="Name12">
        <dgm:choose name="Name13">
          <dgm:if name="Name14" axis="ch ch" ptType="node node" st="1 1" cnt="1 0" func="cnt" op="gt" val="0">
            <dgm:choose name="Name15">
              <dgm:if name="Name1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18">
            <dgm:choose name="Name19">
              <dgm:if name="Name2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2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else>
    </dgm:choose>
    <dgm:ruleLst/>
    <dgm:choose name="Name22">
      <dgm:if name="Name23" axis="root ch" ptType="all node" st="1 1" cnt="0 0" func="cnt" op="gte" val="1">
        <dgm:layoutNode name="outerBox" styleLbl="node1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24">
            <dgm:if name="Name25" axis="root ch" ptType="all node" st="1 1" cnt="0 0" func="cnt" op="gt" val="1">
              <dgm:choose name="Name26">
                <dgm:if name="Name27" func="var" arg="dir" op="equ" val="norm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0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if>
                <dgm:else name="Name28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8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else>
              </dgm:choose>
            </dgm:if>
            <dgm:else name="Name29">
              <dgm:constrLst>
                <dgm:constr type="l" for="ch" forName="outerBoxParent"/>
                <dgm:constr type="t" for="ch" forName="outerBoxParent"/>
                <dgm:constr type="w" for="ch" forName="outerBoxParent" refType="w"/>
                <dgm:constr type="h" for="ch" forName="outerBoxParent" refType="h"/>
                <dgm:constr type="bMarg" for="ch" forName="outerBoxParent" refType="h" fact="1.75"/>
                <dgm:constr type="l" for="ch" forName="outerBoxChildren" refType="w" fact="0.025"/>
                <dgm:constr type="t" for="ch" forName="outerBoxChildren" refType="h" fact="0.45"/>
                <dgm:constr type="w" for="ch" forName="outerBoxChildren" refType="w" fact="0.95"/>
                <dgm:constr type="h" for="ch" forName="outerBoxChildren" refType="h" fact="0.45"/>
              </dgm:constrLst>
            </dgm:else>
          </dgm:choose>
          <dgm:ruleLst/>
          <dgm:layoutNode name="ou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085"/>
              </dgm:adjLst>
            </dgm:shape>
            <dgm:presOf axis="ch" ptType="node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outerBoxChildren">
            <dgm:choose name="Name30">
              <dgm:if name="Name31" axis="root ch" ptType="all node" st="1 1" cnt="0 0" func="cnt" op="gt" val="1">
                <dgm:alg type="lin">
                  <dgm:param type="linDir" val="fromT"/>
                  <dgm:param type="vertAlign" val="t"/>
                </dgm:alg>
              </dgm:if>
              <dgm:else name="Name32">
                <dgm:choose name="Name33">
                  <dgm:if name="Name34" func="var" arg="dir" op="equ" val="norm">
                    <dgm:alg type="lin">
                      <dgm:param type="horzAlign" val="l"/>
                    </dgm:alg>
                  </dgm:if>
                  <dgm:else name="Name35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oChild" refType="w"/>
              <dgm:constr type="h" for="ch" forName="oChild" refType="h"/>
            </dgm:constrLst>
            <dgm:ruleLst/>
            <dgm:forEach name="Name36" axis="ch ch" ptType="node node" st="1 1" cnt="1 0">
              <dgm:layoutNode name="o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37" axis="followSib" ptType="sibTrans" cnt="1">
                <dgm:layoutNode name="outer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38"/>
    </dgm:choose>
    <dgm:choose name="Name39">
      <dgm:if name="Name40" axis="root ch" ptType="all node" st="1 1" cnt="0 0" func="cnt" op="gte" val="2">
        <dgm:layoutNode name="middle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41">
            <dgm:if name="Name42" axis="root ch" ptType="all node" st="1 1" cnt="0 0" func="cnt" op="gt" val="2">
              <dgm:choose name="Name43">
                <dgm:if name="Name44" func="var" arg="dir" op="equ" val="norm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02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if>
                <dgm:else name="Name45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77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else>
              </dgm:choose>
            </dgm:if>
            <dgm:else name="Name46">
              <dgm:constrLst>
                <dgm:constr type="l" for="ch" forName="middleBoxParent"/>
                <dgm:constr type="t" for="ch" forName="middleBoxParent"/>
                <dgm:constr type="w" for="ch" forName="middleBoxParent" refType="w"/>
                <dgm:constr type="h" for="ch" forName="middleBoxParent" refType="h"/>
                <dgm:constr type="bMarg" for="ch" forName="middleBoxParent" refType="h" fact="1.8"/>
                <dgm:constr type="l" for="ch" forName="middleBoxChildren" refType="w" fact="0.025"/>
                <dgm:constr type="t" for="ch" forName="middleBoxChildren" refType="h" fact="0.45"/>
                <dgm:constr type="w" for="ch" forName="middleBoxChildren" refType="w" fact="0.95"/>
                <dgm:constr type="h" for="ch" forName="middleBoxChildren" refType="h" fact="0.45"/>
              </dgm:constrLst>
            </dgm:else>
          </dgm:choose>
          <dgm:ruleLst/>
          <dgm:layoutNode name="middle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2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middleBoxChildren">
            <dgm:choose name="Name47">
              <dgm:if name="Name48" axis="root ch" ptType="all node" st="1 1" cnt="0 0" func="cnt" op="gt" val="2">
                <dgm:alg type="lin">
                  <dgm:param type="linDir" val="fromT"/>
                  <dgm:param type="vertAlign" val="t"/>
                </dgm:alg>
              </dgm:if>
              <dgm:else name="Name49">
                <dgm:choose name="Name50">
                  <dgm:if name="Name51" func="var" arg="dir" op="equ" val="norm">
                    <dgm:alg type="lin">
                      <dgm:param type="horzAlign" val="l"/>
                    </dgm:alg>
                  </dgm:if>
                  <dgm:else name="Name52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mChild" refType="w"/>
              <dgm:constr type="h" for="ch" forName="mChild" refType="h"/>
            </dgm:constrLst>
            <dgm:ruleLst/>
            <dgm:forEach name="Name53" axis="ch ch" ptType="node node" st="2 1" cnt="1 0">
              <dgm:layoutNode name="m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54" axis="followSib" ptType="sibTrans" cnt="1">
                <dgm:layoutNode name="middle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55"/>
    </dgm:choose>
    <dgm:choose name="Name56">
      <dgm:if name="Name57" axis="root ch" ptType="all node" st="1 1" cnt="0 0" func="cnt" op="gte" val="3">
        <dgm:layoutNode name="center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58">
            <dgm:if name="Name59" axis="ch ch" ptType="node node" st="3 1" cnt="1 0" func="cnt" op="gt" val="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  <dgm:constr type="bMarg" for="ch" forName="centerBoxParent" refType="h" fact="1.6"/>
                <dgm:constr type="l" for="ch" forName="centerBoxChildren" refType="w" fact="0.025"/>
                <dgm:constr type="t" for="ch" forName="centerBoxChildren" refType="h" fact="0.45"/>
                <dgm:constr type="w" for="ch" forName="centerBoxChildren" refType="w" fact="0.95"/>
                <dgm:constr type="h" for="ch" forName="centerBoxChildren" refType="h" fact="0.45"/>
              </dgm:constrLst>
            </dgm:if>
            <dgm:else name="Name6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</dgm:constrLst>
            </dgm:else>
          </dgm:choose>
          <dgm:ruleLst/>
          <dgm:layoutNode name="cen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3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choose name="Name61">
            <dgm:if name="Name62" axis="ch ch" ptType="node node" st="3 1" cnt="1 0" func="cnt" op="gt" val="0">
              <dgm:layoutNode name="centerBoxChildren">
                <dgm:choose name="Name63">
                  <dgm:if name="Name64" func="var" arg="dir" op="equ" val="norm">
                    <dgm:alg type="lin">
                      <dgm:param type="horzAlign" val="l"/>
                    </dgm:alg>
                  </dgm:if>
                  <dgm:else name="Name65">
                    <dgm:alg type="lin">
                      <dgm:param type="linDir" val="fromR"/>
                      <dgm:param type="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cChild" refType="w"/>
                  <dgm:constr type="h" for="ch" forName="cChild" refType="h"/>
                </dgm:constrLst>
                <dgm:ruleLst/>
                <dgm:forEach name="Name66" axis="ch ch" ptType="node node" st="3 1" cnt="1 0">
                  <dgm:layoutNode name="cChild" styleLbl="fgAcc1">
                    <dgm:varLst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05"/>
                      </dgm:adjLst>
                    </dgm:shape>
                    <dgm:presOf axis="desOrSelf" ptType="node"/>
                    <dgm:constrLst>
                      <dgm:constr type="tMarg" refType="primFontSz" fact="0.3"/>
                      <dgm:constr type="bMarg" refType="primFontSz" fact="0.3"/>
                      <dgm:constr type="lMarg" refType="primFontSz" fact="0.3"/>
                      <dgm:constr type="rMarg" refType="primFontSz" fact="0.3"/>
                    </dgm:constrLst>
                    <dgm:ruleLst>
                      <dgm:rule type="primFontSz" val="5" fact="NaN" max="NaN"/>
                    </dgm:ruleLst>
                  </dgm:layoutNode>
                  <dgm:forEach name="Name67" axis="followSib" ptType="sibTrans" cnt="1">
                    <dgm:layoutNode name="centerSibTrans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userA"/>
                        <dgm:constr type="w" refType="userA" fact="0.015"/>
                        <dgm:constr type="h" refType="userA" fact="0.015"/>
                      </dgm:constrLst>
                      <dgm:ruleLst/>
                    </dgm:layoutNode>
                  </dgm:forEach>
                </dgm:forEach>
              </dgm:layoutNode>
            </dgm:if>
            <dgm:else name="Name68"/>
          </dgm:choose>
        </dgm:layoutNode>
      </dgm:if>
      <dgm:else name="Name69"/>
    </dgm:choose>
  </dgm:layoutNode>
</dgm:layoutDef>
</file>

<file path=ppt/diagrams/layout20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4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0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6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07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20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09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layout21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1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1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15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1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1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1.xml><?xml version="1.0" encoding="utf-8"?>
<dgm:layoutDef xmlns:dgm="http://schemas.openxmlformats.org/drawingml/2006/diagram" xmlns:a="http://schemas.openxmlformats.org/drawingml/2006/main" uniqueId="urn:microsoft.com/office/officeart/2005/8/layout/hList9">
  <dgm:title val=""/>
  <dgm:desc val=""/>
  <dgm:catLst>
    <dgm:cat type="list" pri="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3" srcId="0" destId="1" srcOrd="0" destOrd="0"/>
        <dgm:cxn modelId="4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2"/>
        <dgm:pt modelId="21"/>
        <dgm:pt modelId="22"/>
        <dgm:pt modelId="23"/>
        <dgm:pt modelId="24"/>
        <dgm:pt modelId="3"/>
        <dgm:pt modelId="31"/>
        <dgm:pt modelId="32"/>
        <dgm:pt modelId="33"/>
        <dgm:pt modelId="34"/>
      </dgm:ptLst>
      <dgm:cxnLst>
        <dgm:cxn modelId="4" srcId="0" destId="1" srcOrd="0" destOrd="0"/>
        <dgm:cxn modelId="5" srcId="0" destId="2" srcOrd="1" destOrd="0"/>
        <dgm:cxn modelId="6" srcId="0" destId="3" srcOrd="1" destOrd="0"/>
        <dgm:cxn modelId="15" srcId="1" destId="11" srcOrd="0" destOrd="0"/>
        <dgm:cxn modelId="16" srcId="1" destId="12" srcOrd="0" destOrd="0"/>
        <dgm:cxn modelId="17" srcId="1" destId="13" srcOrd="0" destOrd="0"/>
        <dgm:cxn modelId="18" srcId="1" destId="14" srcOrd="0" destOrd="0"/>
        <dgm:cxn modelId="25" srcId="2" destId="21" srcOrd="0" destOrd="0"/>
        <dgm:cxn modelId="26" srcId="2" destId="22" srcOrd="0" destOrd="0"/>
        <dgm:cxn modelId="27" srcId="2" destId="23" srcOrd="0" destOrd="0"/>
        <dgm:cxn modelId="28" srcId="2" destId="24" srcOrd="0" destOrd="0"/>
        <dgm:cxn modelId="35" srcId="3" destId="31" srcOrd="0" destOrd="0"/>
        <dgm:cxn modelId="36" srcId="3" destId="32" srcOrd="0" destOrd="0"/>
        <dgm:cxn modelId="37" srcId="3" destId="33" srcOrd="0" destOrd="0"/>
        <dgm:cxn modelId="38" srcId="3" destId="34" srcOrd="0" destOrd="0"/>
      </dgm:cxnLst>
      <dgm:bg/>
      <dgm:whole/>
    </dgm:dataModel>
  </dgm:clrData>
  <dgm:layoutNode name="list">
    <dgm:varLst>
      <dgm:dir/>
      <dgm:animLvl val="lvl"/>
    </dgm:varLst>
    <dgm:choose name="Name0">
      <dgm:if name="Name1" func="var" arg="dir" op="equ" val="norm">
        <dgm:alg type="lin">
          <dgm:param type="linDir" val="fromL"/>
          <dgm:param type="fallback" val="2D"/>
          <dgm:param type="nodeVertAlign" val="t"/>
        </dgm:alg>
      </dgm:if>
      <dgm:else name="Name2">
        <dgm:alg type="lin">
          <dgm:param type="linDir" val="fromR"/>
          <dgm:param type="fallback" val="2D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ircle" refType="w" fact="0.5"/>
      <dgm:constr type="w" for="ch" forName="vertFlow" refType="w" fact="0.75"/>
      <dgm:constr type="h" for="des" forName="firstComp" refType="w" refFor="ch" refForName="vertFlow" fact="0.667"/>
      <dgm:constr type="h" for="des" forName="comp" refType="h" refFor="des" refForName="firstComp" op="equ"/>
      <dgm:constr type="h" for="des" forName="topSpace" refType="w" refFor="ch" refForName="circle" op="equ" fact="0.4"/>
      <dgm:constr type="w" for="ch" forName="posSpace" refType="w" fact="0.4"/>
      <dgm:constr type="w" for="ch" forName="negSpace" refType="w" fact="-1.15"/>
      <dgm:constr type="w" for="ch" forName="transSpace" refType="w" fact="0.75"/>
      <dgm:constr type="primFontSz" for="ch" forName="circle" op="equ" val="65"/>
      <dgm:constr type="primFontSz" for="des" forName="firstChildTx" val="65"/>
      <dgm:constr type="primFontSz" for="des" forName="childTx" refType="primFontSz" refFor="des" refForName="firstChildTx" op="equ"/>
    </dgm:constrLst>
    <dgm:ruleLst/>
    <dgm:forEach name="Name3" axis="ch" ptType="node">
      <dgm:layoutNode name="pos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vertFlow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firstComp" refType="w"/>
          <dgm:constr type="w" for="ch" forName="comp" refType="w"/>
        </dgm:constrLst>
        <dgm:ruleLst/>
        <dgm:layoutNode name="top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firstComp">
          <dgm:alg type="composite"/>
          <dgm:shape xmlns:r="http://schemas.openxmlformats.org/officeDocument/2006/relationships" r:blip="">
            <dgm:adjLst/>
          </dgm:shape>
          <dgm:presOf/>
          <dgm:choose name="Name4">
            <dgm:if name="Name5" func="var" arg="dir" op="equ" val="norm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 refType="w" fact="0.16"/>
                <dgm:constr type="r" for="ch" forName="firstChildTx" refType="w"/>
                <dgm:constr type="h" for="ch" forName="firstChildTx" refFor="ch" refForName="firstChild" op="equ"/>
              </dgm:constrLst>
            </dgm:if>
            <dgm:else name="Name6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/>
                <dgm:constr type="r" for="ch" forName="firstChildTx" refType="w" fact="0.825"/>
                <dgm:constr type="h" for="ch" forName="firstChildTx" refFor="ch" refForName="firstChild" op="equ"/>
              </dgm:constrLst>
            </dgm:else>
          </dgm:choose>
          <dgm:ruleLst/>
          <dgm:layoutNode name="firstChild" styleLbl="bgAccFollowNode1">
            <dgm:alg type="sp"/>
            <dgm:shape xmlns:r="http://schemas.openxmlformats.org/officeDocument/2006/relationships" type="rect" r:blip="">
              <dgm:adjLst/>
            </dgm:shape>
            <dgm:presOf axis="ch desOrSelf" ptType="node node" cnt="1 0"/>
            <dgm:constrLst/>
            <dgm:ruleLst/>
          </dgm:layoutNode>
          <dgm:layoutNode name="firstChildTx" styleLbl="bgAccFollowNode1">
            <dgm:varLst>
              <dgm:bulletEnabled val="1"/>
            </dgm:varLst>
            <dgm:alg type="tx">
              <dgm:param type="parTxLTRAlign" val="l"/>
            </dgm:alg>
            <dgm:shape xmlns:r="http://schemas.openxmlformats.org/officeDocument/2006/relationships" type="rect" r:blip="" hideGeom="1">
              <dgm:adjLst/>
            </dgm:shape>
            <dgm:presOf axis="ch desOrSelf" ptType="node node" cnt="1 0"/>
            <dgm:choose name="Name7">
              <dgm:if name="Name8" func="var" arg="dir" op="equ" val="norm">
                <dgm:constrLst>
                  <dgm:constr type="primFontSz" val="65"/>
                  <dgm:constr type="lMarg"/>
                </dgm:constrLst>
              </dgm:if>
              <dgm:else name="Name9">
                <dgm:constrLst>
                  <dgm:constr type="primFontSz" val="65"/>
                  <dgm:constr type="rMarg"/>
                </dgm:constrLst>
              </dgm:else>
            </dgm:choose>
            <dgm:ruleLst>
              <dgm:rule type="primFontSz" val="5" fact="NaN" max="NaN"/>
            </dgm:ruleLst>
          </dgm:layoutNode>
        </dgm:layoutNode>
        <dgm:forEach name="Name10" axis="ch" ptType="node" st="2">
          <dgm:layoutNode name="comp">
            <dgm:alg type="composite"/>
            <dgm:shape xmlns:r="http://schemas.openxmlformats.org/officeDocument/2006/relationships" r:blip="">
              <dgm:adjLst/>
            </dgm:shape>
            <dgm:presOf/>
            <dgm:choose name="Name11">
              <dgm:if name="Name12" func="var" arg="dir" op="equ" val="norm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 refType="w" fact="0.16"/>
                  <dgm:constr type="r" for="ch" forName="childTx" refType="w"/>
                  <dgm:constr type="h" for="ch" forName="childTx" refFor="ch" refForName="child" op="equ"/>
                </dgm:constrLst>
              </dgm:if>
              <dgm:else name="Name13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/>
                  <dgm:constr type="r" for="ch" forName="childTx" refType="w" fact="0.825"/>
                  <dgm:constr type="h" for="ch" forName="childTx" refFor="ch" refForName="child" op="equ"/>
                </dgm:constrLst>
              </dgm:else>
            </dgm:choose>
            <dgm:ruleLst/>
            <dgm:layoutNode name="child" styleLbl="bgAccFollowNode1">
              <dgm:alg type="sp"/>
              <dgm:shape xmlns:r="http://schemas.openxmlformats.org/officeDocument/2006/relationships" type="rect" r:blip="">
                <dgm:adjLst/>
              </dgm:shape>
              <dgm:presOf axis="desOrSelf" ptType="node"/>
              <dgm:constrLst/>
              <dgm:ruleLst/>
            </dgm:layoutNode>
            <dgm:layoutNode name="childTx" styleLbl="bgAccFollowNode1">
              <dgm:varLst>
                <dgm:bulletEnabled val="1"/>
              </dgm:varLst>
              <dgm:alg type="tx">
                <dgm:param type="parTxLTRAlign" val="l"/>
              </dgm:alg>
              <dgm:shape xmlns:r="http://schemas.openxmlformats.org/officeDocument/2006/relationships" type="rect" r:blip="" hideGeom="1">
                <dgm:adjLst/>
              </dgm:shape>
              <dgm:presOf axis="desOrSelf" ptType="node"/>
              <dgm:choose name="Name14">
                <dgm:if name="Name15" func="var" arg="dir" op="equ" val="norm">
                  <dgm:constrLst>
                    <dgm:constr type="primFontSz" val="65"/>
                    <dgm:constr type="lMarg"/>
                  </dgm:constrLst>
                </dgm:if>
                <dgm:else name="Name16">
                  <dgm:constrLst>
                    <dgm:constr type="primFontSz" val="65"/>
                    <dgm:constr type="rMarg"/>
                  </dgm:constrLst>
                </dgm:else>
              </dgm:choose>
              <dgm:ruleLst>
                <dgm:rule type="primFontSz" val="5" fact="NaN" max="NaN"/>
              </dgm:ruleLst>
            </dgm:layoutNode>
          </dgm:layoutNode>
        </dgm:forEach>
      </dgm:layoutNode>
      <dgm:layoutNode name="neg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ircle" styleLbl="node1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lMarg"/>
          <dgm:constr type="rMarg"/>
          <dgm:constr type="tMarg"/>
          <dgm:constr type="bMarg"/>
          <dgm:constr type="h" refType="w"/>
        </dgm:constrLst>
        <dgm:ruleLst>
          <dgm:rule type="primFontSz" val="5" fact="NaN" max="NaN"/>
        </dgm:ruleLst>
      </dgm:layoutNode>
      <dgm:forEach name="Name17" axis="followSib" ptType="sibTrans" cnt="1">
        <dgm:layoutNode name="trans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2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5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22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2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layout230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23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3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3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240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4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2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24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45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layout24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4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4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5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4.xml><?xml version="1.0" encoding="utf-8"?>
<dgm:layoutDef xmlns:dgm="http://schemas.openxmlformats.org/drawingml/2006/diagram" xmlns:a="http://schemas.openxmlformats.org/drawingml/2006/main" uniqueId="urn:diagrams.loki3.com/BracketList">
  <dgm:title val="Vertical Bracket List"/>
  <dgm:desc val="Use to show grouped blocks of information.  Works well with large amounts of Level 2 text."/>
  <dgm:catLst>
    <dgm:cat type="list" pri="4110"/>
    <dgm:cat type="officeonline" pri="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3" srcId="0" destId="1" srcOrd="0" destOrd="0"/>
        <dgm:cxn modelId="4" srcId="1" destId="11" srcOrd="0" destOrd="0"/>
        <dgm:cxn modelId="5" srcId="0" destId="2" srcOrd="0" destOrd="0"/>
        <dgm:cxn modelId="6" srcId="2" destId="21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V" refType="primFontSz" refFor="des" refForName="parTx" fact="0.1"/>
      <dgm:constr type="primFontSz" for="des" forName="parTx" val="65"/>
      <dgm:constr type="primFontSz" for="des" forName="desTx" refType="primFontSz" refFor="des" refForName="parTx"/>
      <dgm:constr type="h" for="des" forName="parTx" refType="primFontSz" refFor="des" refForName="parTx" fact="0.55"/>
      <dgm:constr type="h" for="des" forName="bracket" refType="primFontSz" refFor="des" refForName="parTx" fact="0.55"/>
      <dgm:constr type="h" for="des" forName="desTx" refType="primFontSz" refFor="des" refForName="parTx" fact="0.55"/>
    </dgm:constrLst>
    <dgm:ruleLst>
      <dgm:rule type="primFontSz" for="des" forName="parTx" val="5" fact="NaN" max="NaN"/>
    </dgm:ruleLst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Tx" refType="w" fact="0.25"/>
          <dgm:constr type="w" for="ch" forName="bracket" refType="w" fact="0.05"/>
          <dgm:constr type="w" for="ch" forName="spH" refType="w" fact="0.02"/>
          <dgm:constr type="w" for="ch" forName="desTx" refType="w" fact="0.68"/>
          <dgm:constr type="h" for="ch" forName="bracket" refType="h" refFor="ch" refForName="desTx" op="gte"/>
          <dgm:constr type="h" for="ch" forName="bracket" refType="h" refFor="ch" refForName="parTx" op="gte"/>
          <dgm:constr type="h" for="ch" forName="desTx" refType="h" refFor="ch" refForName="parTx" op="gte"/>
        </dgm:constrLst>
        <dgm:ruleLst/>
        <dgm:layoutNode name="parTx" styleLbl="revTx">
          <dgm:varLst>
            <dgm:chMax val="1"/>
            <dgm:bulletEnabled val="1"/>
          </dgm:varLst>
          <dgm:choose name="Name8">
            <dgm:if name="Name9" func="var" arg="dir" op="equ" val="norm">
              <dgm:alg type="tx">
                <dgm:param type="parTxLTRAlign" val="r"/>
              </dgm:alg>
            </dgm:if>
            <dgm:else name="Name10">
              <dgm:alg type="tx">
                <dgm:param type="parTxLTRAlign" val="l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tMarg" refType="primFontSz" fact="0.2"/>
            <dgm:constr type="bMarg" refType="primFontSz" fact="0.2"/>
          </dgm:constrLst>
          <dgm:ruleLst>
            <dgm:rule type="h" val="INF" fact="NaN" max="NaN"/>
          </dgm:ruleLst>
        </dgm:layoutNode>
        <dgm:layoutNode name="bracket" styleLbl="parChTrans1D1">
          <dgm:alg type="sp"/>
          <dgm:choose name="Name11">
            <dgm:if name="Name12" func="var" arg="dir" op="equ" val="norm">
              <dgm:shape xmlns:r="http://schemas.openxmlformats.org/officeDocument/2006/relationships" type="leftBrace" r:blip="">
                <dgm:adjLst>
                  <dgm:adj idx="1" val="0.35"/>
                </dgm:adjLst>
              </dgm:shape>
            </dgm:if>
            <dgm:else name="Name13">
              <dgm:shape xmlns:r="http://schemas.openxmlformats.org/officeDocument/2006/relationships" rot="180" type="leftBrace" r:blip="">
                <dgm:adjLst>
                  <dgm:adj idx="1" val="0.35"/>
                </dgm:adjLst>
              </dgm:shape>
            </dgm:else>
          </dgm:choose>
          <dgm:presOf/>
        </dgm:layoutNode>
        <dgm:layoutNode name="spH">
          <dgm:alg type="sp"/>
        </dgm:layoutNode>
        <dgm:choose name="Name14">
          <dgm:if name="Name15" axis="ch" ptType="node" func="cnt" op="gte" val="1">
            <dgm:layoutNode name="desTx" styleLbl="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secFontSz" refType="primFontSz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h" val="INF" fact="NaN" max="NaN"/>
              </dgm:ruleLst>
            </dgm:layoutNode>
          </dgm:if>
          <dgm:else name="Name16"/>
        </dgm:choose>
      </dgm:layoutNode>
      <dgm:forEach name="Name17" axis="followSib" ptType="sibTrans" cnt="1">
        <dgm:layoutNode name="spV">
          <dgm:alg type="sp"/>
        </dgm:layoutNode>
      </dgm:forEach>
    </dgm:forEach>
  </dgm:layoutNode>
</dgm:layoutDef>
</file>

<file path=ppt/diagrams/layout25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6.xml><?xml version="1.0" encoding="utf-8"?>
<dgm:layoutDef xmlns:dgm="http://schemas.openxmlformats.org/drawingml/2006/diagram" xmlns:a="http://schemas.openxmlformats.org/drawingml/2006/main" uniqueId="urn:microsoft.com/office/officeart/2005/8/layout/target2">
  <dgm:title val=""/>
  <dgm:desc val=""/>
  <dgm:catLst>
    <dgm:cat type="relationship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chMax val="3"/>
      <dgm:chPref val="1"/>
      <dgm:dir/>
      <dgm:animLvl val="lvl"/>
      <dgm:resizeHandles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 ch" ptType="node node" st="1 1" cnt="1 0" func="cnt" op="gt" val="0">
            <dgm:choose name="Name5">
              <dgm:if name="Name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395"/>
                  <dgm:constr type="t" for="ch" forName="centerBox" refType="h" fact="0.5"/>
                  <dgm:constr type="w" for="ch" forName="centerBox" refType="w" fact="0.5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2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22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8">
            <dgm:choose name="Name9">
              <dgm:if name="Name1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26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if>
      <dgm:else name="Name12">
        <dgm:choose name="Name13">
          <dgm:if name="Name14" axis="ch ch" ptType="node node" st="1 1" cnt="1 0" func="cnt" op="gt" val="0">
            <dgm:choose name="Name15">
              <dgm:if name="Name16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5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17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77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725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if>
          <dgm:else name="Name18">
            <dgm:choose name="Name19">
              <dgm:if name="Name20" axis="ch ch" ptType="node node" st="2 1" cnt="1 0" func="cnt" op="gt" val="0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6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if>
              <dgm:else name="Name21">
                <dgm:constrLst>
                  <dgm:constr type="primFontSz" for="des" forName="middleBoxParent" val="65"/>
                  <dgm:constr type="primFontSz" for="des" forName="mChild" val="65"/>
                  <dgm:constr type="primFontSz" for="des" forName="outerBoxParent" refType="primFontSz" refFor="des" refForName="middleBoxParent" op="equ"/>
                  <dgm:constr type="primFontSz" for="des" forName="centerBoxParent" refType="primFontSz" refFor="des" refForName="middleBoxParent" op="equ"/>
                  <dgm:constr type="primFontSz" for="des" forName="oChild" refType="primFontSz" refFor="des" refForName="mChild" op="equ"/>
                  <dgm:constr type="primFontSz" for="des" forName="cChild" refType="primFontSz" refFor="des" refForName="mChild" op="equ"/>
                  <dgm:constr type="l" for="ch" forName="outerBox"/>
                  <dgm:constr type="t" for="ch" forName="outerBox"/>
                  <dgm:constr type="w" for="ch" forName="outerBox" refType="w"/>
                  <dgm:constr type="h" for="ch" forName="outerBox" refType="h"/>
                  <dgm:constr type="l" for="ch" forName="middleBox" refType="w" fact="0.025"/>
                  <dgm:constr type="t" for="ch" forName="middleBox" refType="h" fact="0.25"/>
                  <dgm:constr type="w" for="ch" forName="middleBox" refType="w" fact="0.95"/>
                  <dgm:constr type="h" for="ch" forName="middleBox" refType="h" fact="0.7"/>
                  <dgm:constr type="l" for="ch" forName="centerBox" refType="w" fact="0.05"/>
                  <dgm:constr type="t" for="ch" forName="centerBox" refType="h" fact="0.5"/>
                  <dgm:constr type="w" for="ch" forName="centerBox" refType="w" fact="0.9"/>
                  <dgm:constr type="h" for="ch" forName="centerBox" refType="h" fact="0.4"/>
                  <dgm:constr type="userA" for="des" forName="outerSibTrans" refType="w"/>
                  <dgm:constr type="userA" for="des" forName="middleSibTrans" refType="w"/>
                  <dgm:constr type="userA" for="des" forName="centerSibTrans" refType="w"/>
                </dgm:constrLst>
              </dgm:else>
            </dgm:choose>
          </dgm:else>
        </dgm:choose>
      </dgm:else>
    </dgm:choose>
    <dgm:ruleLst/>
    <dgm:choose name="Name22">
      <dgm:if name="Name23" axis="root ch" ptType="all node" st="1 1" cnt="0 0" func="cnt" op="gte" val="1">
        <dgm:layoutNode name="outerBox" styleLbl="node1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24">
            <dgm:if name="Name25" axis="root ch" ptType="all node" st="1 1" cnt="0 0" func="cnt" op="gt" val="1">
              <dgm:choose name="Name26">
                <dgm:if name="Name27" func="var" arg="dir" op="equ" val="norm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0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if>
                <dgm:else name="Name28">
                  <dgm:constrLst>
                    <dgm:constr type="l" for="ch" forName="outerBoxParent"/>
                    <dgm:constr type="t" for="ch" forName="outerBoxParent"/>
                    <dgm:constr type="w" for="ch" forName="outerBoxParent" refType="w"/>
                    <dgm:constr type="h" for="ch" forName="outerBoxParent" refType="h"/>
                    <dgm:constr type="bMarg" for="ch" forName="outerBoxParent" refType="h" fact="2.2"/>
                    <dgm:constr type="l" for="ch" forName="outerBoxChildren" refType="w" fact="0.825"/>
                    <dgm:constr type="t" for="ch" forName="outerBoxChildren" refType="h" fact="0.25"/>
                    <dgm:constr type="w" for="ch" forName="outerBoxChildren" refType="w" fact="0.15"/>
                    <dgm:constr type="h" for="ch" forName="outerBoxChildren" refType="h" fact="0.7"/>
                  </dgm:constrLst>
                </dgm:else>
              </dgm:choose>
            </dgm:if>
            <dgm:else name="Name29">
              <dgm:constrLst>
                <dgm:constr type="l" for="ch" forName="outerBoxParent"/>
                <dgm:constr type="t" for="ch" forName="outerBoxParent"/>
                <dgm:constr type="w" for="ch" forName="outerBoxParent" refType="w"/>
                <dgm:constr type="h" for="ch" forName="outerBoxParent" refType="h"/>
                <dgm:constr type="bMarg" for="ch" forName="outerBoxParent" refType="h" fact="1.75"/>
                <dgm:constr type="l" for="ch" forName="outerBoxChildren" refType="w" fact="0.025"/>
                <dgm:constr type="t" for="ch" forName="outerBoxChildren" refType="h" fact="0.45"/>
                <dgm:constr type="w" for="ch" forName="outerBoxChildren" refType="w" fact="0.95"/>
                <dgm:constr type="h" for="ch" forName="outerBoxChildren" refType="h" fact="0.45"/>
              </dgm:constrLst>
            </dgm:else>
          </dgm:choose>
          <dgm:ruleLst/>
          <dgm:layoutNode name="ou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085"/>
              </dgm:adjLst>
            </dgm:shape>
            <dgm:presOf axis="ch" ptType="node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outerBoxChildren">
            <dgm:choose name="Name30">
              <dgm:if name="Name31" axis="root ch" ptType="all node" st="1 1" cnt="0 0" func="cnt" op="gt" val="1">
                <dgm:alg type="lin">
                  <dgm:param type="linDir" val="fromT"/>
                  <dgm:param type="vertAlign" val="t"/>
                </dgm:alg>
              </dgm:if>
              <dgm:else name="Name32">
                <dgm:choose name="Name33">
                  <dgm:if name="Name34" func="var" arg="dir" op="equ" val="norm">
                    <dgm:alg type="lin">
                      <dgm:param type="horzAlign" val="l"/>
                    </dgm:alg>
                  </dgm:if>
                  <dgm:else name="Name35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oChild" refType="w"/>
              <dgm:constr type="h" for="ch" forName="oChild" refType="h"/>
            </dgm:constrLst>
            <dgm:ruleLst/>
            <dgm:forEach name="Name36" axis="ch ch" ptType="node node" st="1 1" cnt="1 0">
              <dgm:layoutNode name="o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37" axis="followSib" ptType="sibTrans" cnt="1">
                <dgm:layoutNode name="outer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38"/>
    </dgm:choose>
    <dgm:choose name="Name39">
      <dgm:if name="Name40" axis="root ch" ptType="all node" st="1 1" cnt="0 0" func="cnt" op="gte" val="2">
        <dgm:layoutNode name="middle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41">
            <dgm:if name="Name42" axis="root ch" ptType="all node" st="1 1" cnt="0 0" func="cnt" op="gt" val="2">
              <dgm:choose name="Name43">
                <dgm:if name="Name44" func="var" arg="dir" op="equ" val="norm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02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if>
                <dgm:else name="Name45">
                  <dgm:constrLst>
                    <dgm:constr type="l" for="ch" forName="middleBoxParent"/>
                    <dgm:constr type="t" for="ch" forName="middleBoxParent"/>
                    <dgm:constr type="w" for="ch" forName="middleBoxParent" refType="w"/>
                    <dgm:constr type="h" for="ch" forName="middleBoxParent" refType="h"/>
                    <dgm:constr type="bMarg" for="ch" forName="middleBoxParent" refType="h" fact="1.8"/>
                    <dgm:constr type="l" for="ch" forName="middleBoxChildren" refType="w" fact="0.775"/>
                    <dgm:constr type="t" for="ch" forName="middleBoxChildren" refType="h" fact="0.35"/>
                    <dgm:constr type="w" for="ch" forName="middleBoxChildren" refType="w" fact="0.2"/>
                    <dgm:constr type="h" for="ch" forName="middleBoxChildren" refType="h" fact="0.575"/>
                  </dgm:constrLst>
                </dgm:else>
              </dgm:choose>
            </dgm:if>
            <dgm:else name="Name46">
              <dgm:constrLst>
                <dgm:constr type="l" for="ch" forName="middleBoxParent"/>
                <dgm:constr type="t" for="ch" forName="middleBoxParent"/>
                <dgm:constr type="w" for="ch" forName="middleBoxParent" refType="w"/>
                <dgm:constr type="h" for="ch" forName="middleBoxParent" refType="h"/>
                <dgm:constr type="bMarg" for="ch" forName="middleBoxParent" refType="h" fact="1.8"/>
                <dgm:constr type="l" for="ch" forName="middleBoxChildren" refType="w" fact="0.025"/>
                <dgm:constr type="t" for="ch" forName="middleBoxChildren" refType="h" fact="0.45"/>
                <dgm:constr type="w" for="ch" forName="middleBoxChildren" refType="w" fact="0.95"/>
                <dgm:constr type="h" for="ch" forName="middleBoxChildren" refType="h" fact="0.45"/>
              </dgm:constrLst>
            </dgm:else>
          </dgm:choose>
          <dgm:ruleLst/>
          <dgm:layoutNode name="middle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2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layoutNode name="middleBoxChildren">
            <dgm:choose name="Name47">
              <dgm:if name="Name48" axis="root ch" ptType="all node" st="1 1" cnt="0 0" func="cnt" op="gt" val="2">
                <dgm:alg type="lin">
                  <dgm:param type="linDir" val="fromT"/>
                  <dgm:param type="vertAlign" val="t"/>
                </dgm:alg>
              </dgm:if>
              <dgm:else name="Name49">
                <dgm:choose name="Name50">
                  <dgm:if name="Name51" func="var" arg="dir" op="equ" val="norm">
                    <dgm:alg type="lin">
                      <dgm:param type="horzAlign" val="l"/>
                    </dgm:alg>
                  </dgm:if>
                  <dgm:else name="Name52">
                    <dgm:alg type="lin">
                      <dgm:param type="linDir" val="fromR"/>
                      <dgm:param type="horz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>
              <dgm:constr type="w" for="ch" forName="mChild" refType="w"/>
              <dgm:constr type="h" for="ch" forName="mChild" refType="h"/>
            </dgm:constrLst>
            <dgm:ruleLst/>
            <dgm:forEach name="Name53" axis="ch ch" ptType="node node" st="2 1" cnt="1 0">
              <dgm:layoutNode name="mChild" styleLbl="fgAcc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forEach name="Name54" axis="followSib" ptType="sibTrans" cnt="1">
                <dgm:layoutNode name="middleSibTrans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userA"/>
                    <dgm:constr type="w" refType="userA" fact="0.015"/>
                    <dgm:constr type="h" refType="userA" fact="0.015"/>
                  </dgm:constrLst>
                  <dgm:ruleLst/>
                </dgm:layoutNode>
              </dgm:forEach>
            </dgm:forEach>
          </dgm:layoutNode>
        </dgm:layoutNode>
      </dgm:if>
      <dgm:else name="Name55"/>
    </dgm:choose>
    <dgm:choose name="Name56">
      <dgm:if name="Name57" axis="root ch" ptType="all node" st="1 1" cnt="0 0" func="cnt" op="gte" val="3">
        <dgm:layoutNode name="centerBox">
          <dgm:alg type="composite">
            <dgm:param type="horzAlign" val="none"/>
            <dgm:param type="vertAlign" val="none"/>
          </dgm:alg>
          <dgm:shape xmlns:r="http://schemas.openxmlformats.org/officeDocument/2006/relationships" r:blip="">
            <dgm:adjLst/>
          </dgm:shape>
          <dgm:presOf/>
          <dgm:choose name="Name58">
            <dgm:if name="Name59" axis="ch ch" ptType="node node" st="3 1" cnt="1 0" func="cnt" op="gt" val="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  <dgm:constr type="bMarg" for="ch" forName="centerBoxParent" refType="h" fact="1.6"/>
                <dgm:constr type="l" for="ch" forName="centerBoxChildren" refType="w" fact="0.025"/>
                <dgm:constr type="t" for="ch" forName="centerBoxChildren" refType="h" fact="0.45"/>
                <dgm:constr type="w" for="ch" forName="centerBoxChildren" refType="w" fact="0.95"/>
                <dgm:constr type="h" for="ch" forName="centerBoxChildren" refType="h" fact="0.45"/>
              </dgm:constrLst>
            </dgm:if>
            <dgm:else name="Name60">
              <dgm:constrLst>
                <dgm:constr type="l" for="ch" forName="centerBoxParent"/>
                <dgm:constr type="t" for="ch" forName="centerBoxParent"/>
                <dgm:constr type="w" for="ch" forName="centerBoxParent" refType="w"/>
                <dgm:constr type="h" for="ch" forName="centerBoxParent" refType="h"/>
              </dgm:constrLst>
            </dgm:else>
          </dgm:choose>
          <dgm:ruleLst/>
          <dgm:layoutNode name="centerBoxParent" styleLbl="node1">
            <dgm:alg type="tx">
              <dgm:param type="txAnchorVert" val="t"/>
              <dgm:param type="parTxLTRAlign" val="l"/>
              <dgm:param type="parTxRTLAlign" val="r"/>
            </dgm:alg>
            <dgm:shape xmlns:r="http://schemas.openxmlformats.org/officeDocument/2006/relationships" type="roundRect" r:blip="">
              <dgm:adjLst>
                <dgm:adj idx="1" val="0.105"/>
              </dgm:adjLst>
            </dgm:shape>
            <dgm:presOf axis="ch" ptType="node" st="3" cnt="1"/>
            <dgm:constrLst>
              <dgm:constr type="t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  <dgm:choose name="Name61">
            <dgm:if name="Name62" axis="ch ch" ptType="node node" st="3 1" cnt="1 0" func="cnt" op="gt" val="0">
              <dgm:layoutNode name="centerBoxChildren">
                <dgm:choose name="Name63">
                  <dgm:if name="Name64" func="var" arg="dir" op="equ" val="norm">
                    <dgm:alg type="lin">
                      <dgm:param type="horzAlign" val="l"/>
                    </dgm:alg>
                  </dgm:if>
                  <dgm:else name="Name65">
                    <dgm:alg type="lin">
                      <dgm:param type="linDir" val="fromR"/>
                      <dgm:param type="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cChild" refType="w"/>
                  <dgm:constr type="h" for="ch" forName="cChild" refType="h"/>
                </dgm:constrLst>
                <dgm:ruleLst/>
                <dgm:forEach name="Name66" axis="ch ch" ptType="node node" st="3 1" cnt="1 0">
                  <dgm:layoutNode name="cChild" styleLbl="fgAcc1">
                    <dgm:varLst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05"/>
                      </dgm:adjLst>
                    </dgm:shape>
                    <dgm:presOf axis="desOrSelf" ptType="node"/>
                    <dgm:constrLst>
                      <dgm:constr type="tMarg" refType="primFontSz" fact="0.3"/>
                      <dgm:constr type="bMarg" refType="primFontSz" fact="0.3"/>
                      <dgm:constr type="lMarg" refType="primFontSz" fact="0.3"/>
                      <dgm:constr type="rMarg" refType="primFontSz" fact="0.3"/>
                    </dgm:constrLst>
                    <dgm:ruleLst>
                      <dgm:rule type="primFontSz" val="5" fact="NaN" max="NaN"/>
                    </dgm:ruleLst>
                  </dgm:layoutNode>
                  <dgm:forEach name="Name67" axis="followSib" ptType="sibTrans" cnt="1">
                    <dgm:layoutNode name="centerSibTrans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userA"/>
                        <dgm:constr type="w" refType="userA" fact="0.015"/>
                        <dgm:constr type="h" refType="userA" fact="0.015"/>
                      </dgm:constrLst>
                      <dgm:ruleLst/>
                    </dgm:layoutNode>
                  </dgm:forEach>
                </dgm:forEach>
              </dgm:layoutNode>
            </dgm:if>
            <dgm:else name="Name68"/>
          </dgm:choose>
        </dgm:layoutNode>
      </dgm:if>
      <dgm:else name="Name69"/>
    </dgm:choose>
  </dgm:layoutNode>
</dgm:layoutDef>
</file>

<file path=ppt/diagrams/layout25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58.xml><?xml version="1.0" encoding="utf-8"?>
<dgm:layoutDef xmlns:dgm="http://schemas.openxmlformats.org/drawingml/2006/diagram" xmlns:a="http://schemas.openxmlformats.org/drawingml/2006/main" uniqueId="urn:microsoft.com/office/officeart/2009/3/layout/SubStepProcess">
  <dgm:title val=""/>
  <dgm:desc val=""/>
  <dgm:catLst>
    <dgm:cat type="process" pri="1225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3">
          <dgm:prSet phldr="1"/>
        </dgm:pt>
      </dgm:ptLst>
      <dgm:cxnLst>
        <dgm:cxn modelId="6" srcId="0" destId="1" srcOrd="0" destOrd="0"/>
        <dgm:cxn modelId="61" srcId="1" destId="11" srcOrd="0" destOrd="0"/>
        <dgm:cxn modelId="62" srcId="1" destId="12" srcOrd="1" destOrd="0"/>
        <dgm:cxn modelId="7" srcId="0" destId="2" srcOrd="0" destOrd="0"/>
        <dgm:cxn modelId="8" srcId="0" destId="3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8" srcId="0" destId="1" srcOrd="0" destOrd="0"/>
        <dgm:cxn modelId="81" srcId="1" destId="11" srcOrd="0" destOrd="0"/>
        <dgm:cxn modelId="82" srcId="1" destId="12" srcOrd="1" destOrd="0"/>
        <dgm:cxn modelId="9" srcId="0" destId="2" srcOrd="0" destOrd="0"/>
        <dgm:cxn modelId="10" srcId="0" destId="3" srcOrd="0" destOrd="0"/>
        <dgm:cxn modelId="11" srcId="0" destId="4" srcOrd="0" destOrd="0"/>
      </dgm:cxnLst>
      <dgm:bg/>
      <dgm:whole/>
    </dgm:dataModel>
  </dgm:clrData>
  <dgm:layoutNode name="Name0">
    <dgm:varLst>
      <dgm:chMax val="7"/>
      <dgm:dir/>
      <dgm:animOne val="branch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Tx1" refType="w"/>
      <dgm:constr type="w" for="ch" forName="chLin1" refType="w" refFor="ch" refForName="parTx1" fact="1.38"/>
      <dgm:constr type="h" for="ch" forName="chLin1" refType="h"/>
      <dgm:constr type="w" for="ch" forName="spPre1" refType="w" fact="0.27"/>
      <dgm:constr type="w" for="ch" forName="spPost1" refType="w" fact="0.27"/>
      <dgm:constr type="h" for="ch" forName="spPre1" refType="h"/>
      <dgm:constr type="h" for="ch" forName="spPost1" refType="h"/>
      <dgm:constr type="primFontSz" for="ch" forName="parTx1" val="65"/>
      <dgm:constr type="primFontSz" for="des" forName="desTx1" refType="primFontSz" refFor="ch" refForName="parTx1" fact="0.78"/>
      <dgm:constr type="primFontSz" for="des" forName="desTx1" op="equ"/>
      <dgm:constr type="w" for="ch" forName="parTx2" refType="w"/>
      <dgm:constr type="w" for="ch" forName="chLin2" refType="w" refFor="ch" refForName="parTx2" fact="1.38"/>
      <dgm:constr type="h" for="ch" forName="chLin2" refType="h"/>
      <dgm:constr type="w" for="ch" forName="spPre2" refType="w" fact="0.54"/>
      <dgm:constr type="w" for="ch" forName="spPost2" refType="w" fact="0.54"/>
      <dgm:constr type="h" for="ch" forName="spPre2" refType="h"/>
      <dgm:constr type="h" for="ch" forName="spPost2" refType="h"/>
      <dgm:constr type="primFontSz" for="ch" forName="parTx2" refType="primFontSz" refFor="ch" refForName="parTx1" op="equ"/>
      <dgm:constr type="primFontSz" for="des" forName="desTx2" refType="primFontSz" refFor="des" refForName="desTx1" op="equ"/>
      <dgm:constr type="w" for="ch" forName="parTx3" refType="w"/>
      <dgm:constr type="w" for="ch" forName="chLin3" refType="w" refFor="ch" refForName="parTx3" fact="1.38"/>
      <dgm:constr type="h" for="ch" forName="chLin3" refType="h"/>
      <dgm:constr type="w" for="ch" forName="spPre3" refType="w" fact="0.54"/>
      <dgm:constr type="w" for="ch" forName="spPost3" refType="w" fact="0.54"/>
      <dgm:constr type="h" for="ch" forName="spPre3" refType="h"/>
      <dgm:constr type="h" for="ch" forName="spPost3" refType="h"/>
      <dgm:constr type="primFontSz" for="ch" forName="parTx3" refType="primFontSz" refFor="ch" refForName="parTx1" op="equ"/>
      <dgm:constr type="primFontSz" for="des" forName="desTx3" refType="primFontSz" refFor="des" refForName="desTx1" op="equ"/>
      <dgm:constr type="w" for="ch" forName="parTx4" refType="w"/>
      <dgm:constr type="w" for="ch" forName="chLin4" refType="w" refFor="ch" refForName="parTx4" fact="1.38"/>
      <dgm:constr type="h" for="ch" forName="chLin4" refType="h"/>
      <dgm:constr type="w" for="ch" forName="spPre4" refType="w" fact="0.54"/>
      <dgm:constr type="w" for="ch" forName="spPost4" refType="w" fact="0.54"/>
      <dgm:constr type="h" for="ch" forName="spPre4" refType="h"/>
      <dgm:constr type="h" for="ch" forName="spPost4" refType="h"/>
      <dgm:constr type="primFontSz" for="ch" forName="parTx4" refType="primFontSz" refFor="ch" refForName="parTx1" op="equ"/>
      <dgm:constr type="primFontSz" for="des" forName="desTx4" refType="primFontSz" refFor="des" refForName="desTx1" op="equ"/>
      <dgm:constr type="w" for="ch" forName="parTx5" refType="w"/>
      <dgm:constr type="w" for="ch" forName="chLin5" refType="w" refFor="ch" refForName="parTx5" fact="1.38"/>
      <dgm:constr type="h" for="ch" forName="chLin5" refType="h"/>
      <dgm:constr type="w" for="ch" forName="spPre5" refType="w" fact="0.54"/>
      <dgm:constr type="w" for="ch" forName="spPost5" refType="w" fact="0.54"/>
      <dgm:constr type="h" for="ch" forName="spPre5" refType="h"/>
      <dgm:constr type="h" for="ch" forName="spPost5" refType="h"/>
      <dgm:constr type="primFontSz" for="ch" forName="parTx5" refType="primFontSz" refFor="ch" refForName="parTx1" op="equ"/>
      <dgm:constr type="primFontSz" for="des" forName="desTx5" refType="primFontSz" refFor="des" refForName="desTx1" op="equ"/>
      <dgm:constr type="w" for="ch" forName="parTx6" refType="w"/>
      <dgm:constr type="w" for="ch" forName="chLin6" refType="w" refFor="ch" refForName="parTx6" fact="1.38"/>
      <dgm:constr type="h" for="ch" forName="chLin6" refType="h"/>
      <dgm:constr type="w" for="ch" forName="spPre6" refType="w" fact="0.54"/>
      <dgm:constr type="w" for="ch" forName="spPost6" refType="w" fact="0.54"/>
      <dgm:constr type="h" for="ch" forName="spPre6" refType="h"/>
      <dgm:constr type="h" for="ch" forName="spPost6" refType="h"/>
      <dgm:constr type="primFontSz" for="ch" forName="parTx6" refType="primFontSz" refFor="ch" refForName="parTx1" op="equ"/>
      <dgm:constr type="primFontSz" for="des" forName="desTx6" refType="primFontSz" refFor="des" refForName="desTx1" op="equ"/>
      <dgm:constr type="w" for="ch" forName="parTx7" refType="w"/>
      <dgm:constr type="w" for="ch" forName="chLin7" refType="w" refFor="ch" refForName="parTx7" fact="1.38"/>
      <dgm:constr type="h" for="ch" forName="chLin7" refType="h"/>
      <dgm:constr type="w" for="ch" forName="spPre7" refType="w" fact="0.54"/>
      <dgm:constr type="w" for="ch" forName="spPost7" refType="w" fact="0.54"/>
      <dgm:constr type="h" for="ch" forName="spPre7" refType="h"/>
      <dgm:constr type="h" for="ch" forName="spPost7" refType="h"/>
      <dgm:constr type="primFontSz" for="ch" forName="parTx7" refType="primFontSz" refFor="ch" refForName="parTx1" op="equ"/>
      <dgm:constr type="primFontSz" for="des" forName="desTx7" refType="primFontSz" refFor="des" refForName="desTx1" op="equ"/>
    </dgm:constrLst>
    <dgm:forEach name="Name4" axis="ch" ptType="node">
      <dgm:choose name="Name5">
        <dgm:if name="Name6" axis="self" ptType="node" func="pos" op="equ" val="1">
          <dgm:layoutNode name="parTx1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7">
            <dgm:if name="Name8" axis="ch" ptType="node" func="cnt" op="gte" val="1">
              <dgm:layoutNode name="spPre1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1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1" refType="w" fact="0.77"/>
                  <dgm:constr type="w" for="ch" forName="top1" refType="w" refFor="ch" refForName="txAndLines1" fact="0.78"/>
                </dgm:constrLst>
                <dgm:forEach name="Name9" axis="ch">
                  <dgm:forEach name="Name10" axis="self" ptType="parTrans">
                    <dgm:layoutNode name="Name11" styleLbl="parChTrans1D1">
                      <dgm:choose name="Name12">
                        <dgm:if name="Name13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1"/>
                          </dgm:alg>
                        </dgm:if>
                        <dgm:else name="Name14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1"/>
                            <dgm:param type="dstNode" val="anchor1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15" axis="self" ptType="node">
                    <dgm:choose name="Name16">
                      <dgm:if name="Name17" axis="par ch" ptType="node node" func="cnt" op="equ" val="1">
                        <dgm:layoutNode name="top1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18"/>
                    </dgm:choose>
                    <dgm:layoutNode name="txAndLines1">
                      <dgm:choose name="Name19">
                        <dgm:if name="Name20" func="var" arg="dir" op="equ" val="norm">
                          <dgm:alg type="lin"/>
                        </dgm:if>
                        <dgm:else name="Name21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22">
                        <dgm:if name="Name23" axis="root ch" ptType="all node" func="cnt" op="gte" val="2">
                          <dgm:constrLst>
                            <dgm:constr type="w" for="ch" forName="anchor1" refType="w"/>
                            <dgm:constr type="w" for="ch" forName="backup1" refType="w" fact="-1"/>
                            <dgm:constr type="w" for="ch" forName="preLine1" refType="w" fact="0.11"/>
                            <dgm:constr type="w" for="ch" forName="desTx1" refType="w" fact="0.78"/>
                            <dgm:constr type="w" for="ch" forName="postLine1" refType="w" fact="0.11"/>
                          </dgm:constrLst>
                        </dgm:if>
                        <dgm:else name="Name24">
                          <dgm:constrLst>
                            <dgm:constr type="w" for="ch" forName="anchor1" refType="w" fact="0.89"/>
                            <dgm:constr type="w" for="ch" forName="backup1" refType="w" fact="-0.89"/>
                            <dgm:constr type="w" for="ch" forName="preLine1" refType="w" fact="0.11"/>
                            <dgm:constr type="w" for="ch" forName="desTx1" refType="w" fact="0.78"/>
                          </dgm:constrLst>
                        </dgm:else>
                      </dgm:choose>
                      <dgm:layoutNode name="anchor1" moveWith="desTx1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1" moveWith="desTx1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1" styleLbl="parChTrans1D1" moveWith="desTx1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1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25">
                        <dgm:if name="Name26" axis="root ch" ptType="all node" func="cnt" op="gte" val="2">
                          <dgm:layoutNode name="postLine1" styleLbl="parChTrans1D1" moveWith="desTx1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27"/>
                      </dgm:choose>
                    </dgm:layoutNode>
                  </dgm:forEach>
                  <dgm:choose name="Name28">
                    <dgm:if name="Name29" axis="root ch" ptType="all node" func="cnt" op="gte" val="2">
                      <dgm:forEach name="Name30" axis="self" ptType="parTrans">
                        <dgm:layoutNode name="Name31" styleLbl="parChTrans1D1">
                          <dgm:choose name="Name32">
                            <dgm:if name="Name33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2"/>
                                <dgm:param type="endSty" val="noArr"/>
                                <dgm:param type="dstNode" val="anchor1"/>
                              </dgm:alg>
                            </dgm:if>
                            <dgm:else name="Name34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2"/>
                                <dgm:param type="dstNode" val="anchor1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35"/>
                  </dgm:choose>
                </dgm:forEach>
              </dgm:layoutNode>
              <dgm:choose name="Name36">
                <dgm:if name="Name37" axis="root ch" ptType="all node" func="cnt" op="gte" val="2">
                  <dgm:layoutNode name="spPost1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38"/>
              </dgm:choose>
            </dgm:if>
            <dgm:else name="Name39"/>
          </dgm:choose>
        </dgm:if>
        <dgm:if name="Name40" axis="self" ptType="node" func="pos" op="equ" val="2">
          <dgm:layoutNode name="parTx2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41">
            <dgm:if name="Name42" axis="ch" ptType="node" func="cnt" op="gte" val="1">
              <dgm:layoutNode name="spPre2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2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2" refType="w" fact="0.77"/>
                  <dgm:constr type="w" for="ch" forName="top2" refType="w" refFor="ch" refForName="txAndLines2" fact="0.78"/>
                </dgm:constrLst>
                <dgm:forEach name="Name43" axis="ch">
                  <dgm:forEach name="Name44" axis="self" ptType="parTrans">
                    <dgm:layoutNode name="Name45" styleLbl="parChTrans1D1">
                      <dgm:choose name="Name46">
                        <dgm:if name="Name47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2"/>
                          </dgm:alg>
                        </dgm:if>
                        <dgm:else name="Name48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2"/>
                            <dgm:param type="dstNode" val="anchor2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49" axis="self" ptType="node">
                    <dgm:choose name="Name50">
                      <dgm:if name="Name51" axis="par ch" ptType="node node" func="cnt" op="equ" val="1">
                        <dgm:layoutNode name="top2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52"/>
                    </dgm:choose>
                    <dgm:layoutNode name="txAndLines2">
                      <dgm:choose name="Name53">
                        <dgm:if name="Name54" func="var" arg="dir" op="equ" val="norm">
                          <dgm:alg type="lin"/>
                        </dgm:if>
                        <dgm:else name="Name55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56">
                        <dgm:if name="Name57" axis="root ch" ptType="all node" func="cnt" op="gte" val="3">
                          <dgm:constrLst>
                            <dgm:constr type="w" for="ch" forName="anchor2" refType="w"/>
                            <dgm:constr type="w" for="ch" forName="backup2" refType="w" fact="-1"/>
                            <dgm:constr type="w" for="ch" forName="preLine2" refType="w" fact="0.11"/>
                            <dgm:constr type="w" for="ch" forName="desTx2" refType="w" fact="0.78"/>
                            <dgm:constr type="w" for="ch" forName="postLine2" refType="w" fact="0.11"/>
                          </dgm:constrLst>
                        </dgm:if>
                        <dgm:else name="Name58">
                          <dgm:constrLst>
                            <dgm:constr type="w" for="ch" forName="anchor2" refType="w" fact="0.89"/>
                            <dgm:constr type="w" for="ch" forName="backup2" refType="w" fact="-0.89"/>
                            <dgm:constr type="w" for="ch" forName="preLine2" refType="w" fact="0.11"/>
                            <dgm:constr type="w" for="ch" forName="desTx2" refType="w" fact="0.78"/>
                          </dgm:constrLst>
                        </dgm:else>
                      </dgm:choose>
                      <dgm:layoutNode name="anchor2" moveWith="desTx2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2" moveWith="desTx2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2" styleLbl="parChTrans1D1" moveWith="desTx2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2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59">
                        <dgm:if name="Name60" axis="root ch" ptType="all node" func="cnt" op="gte" val="3">
                          <dgm:layoutNode name="postLine2" styleLbl="parChTrans1D1" moveWith="desTx2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61"/>
                      </dgm:choose>
                    </dgm:layoutNode>
                  </dgm:forEach>
                  <dgm:choose name="Name62">
                    <dgm:if name="Name63" axis="root ch" ptType="all node" func="cnt" op="gte" val="3">
                      <dgm:forEach name="Name64" axis="self" ptType="parTrans">
                        <dgm:layoutNode name="Name65" styleLbl="parChTrans1D1">
                          <dgm:choose name="Name66">
                            <dgm:if name="Name67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3"/>
                                <dgm:param type="endSty" val="noArr"/>
                                <dgm:param type="dstNode" val="anchor2"/>
                              </dgm:alg>
                            </dgm:if>
                            <dgm:else name="Name68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3"/>
                                <dgm:param type="dstNode" val="anchor2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69"/>
                  </dgm:choose>
                </dgm:forEach>
              </dgm:layoutNode>
              <dgm:choose name="Name70">
                <dgm:if name="Name71" axis="root ch" ptType="all node" func="cnt" op="gte" val="3">
                  <dgm:layoutNode name="spPost2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72"/>
              </dgm:choose>
            </dgm:if>
            <dgm:else name="Name73"/>
          </dgm:choose>
        </dgm:if>
        <dgm:if name="Name74" axis="self" ptType="node" func="pos" op="equ" val="3">
          <dgm:layoutNode name="parTx3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75">
            <dgm:if name="Name76" axis="ch" ptType="node" func="cnt" op="gte" val="1">
              <dgm:layoutNode name="spPre3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3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3" refType="w" fact="0.77"/>
                  <dgm:constr type="w" for="ch" forName="top3" refType="w" refFor="ch" refForName="txAndLines3" fact="0.78"/>
                </dgm:constrLst>
                <dgm:forEach name="Name77" axis="ch">
                  <dgm:forEach name="Name78" axis="self" ptType="parTrans">
                    <dgm:layoutNode name="Name79" styleLbl="parChTrans1D1">
                      <dgm:choose name="Name80">
                        <dgm:if name="Name81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3"/>
                          </dgm:alg>
                        </dgm:if>
                        <dgm:else name="Name82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3"/>
                            <dgm:param type="dstNode" val="anchor3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83" axis="self" ptType="node">
                    <dgm:choose name="Name84">
                      <dgm:if name="Name85" axis="par ch" ptType="node node" func="cnt" op="equ" val="1">
                        <dgm:layoutNode name="top3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86"/>
                    </dgm:choose>
                    <dgm:layoutNode name="txAndLines3">
                      <dgm:choose name="Name87">
                        <dgm:if name="Name88" func="var" arg="dir" op="equ" val="norm">
                          <dgm:alg type="lin"/>
                        </dgm:if>
                        <dgm:else name="Name89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90">
                        <dgm:if name="Name91" axis="root ch" ptType="all node" func="cnt" op="gte" val="4">
                          <dgm:constrLst>
                            <dgm:constr type="w" for="ch" forName="anchor3" refType="w"/>
                            <dgm:constr type="w" for="ch" forName="backup3" refType="w" fact="-1"/>
                            <dgm:constr type="w" for="ch" forName="preLine3" refType="w" fact="0.11"/>
                            <dgm:constr type="w" for="ch" forName="desTx3" refType="w" fact="0.78"/>
                            <dgm:constr type="w" for="ch" forName="postLine3" refType="w" fact="0.11"/>
                          </dgm:constrLst>
                        </dgm:if>
                        <dgm:else name="Name92">
                          <dgm:constrLst>
                            <dgm:constr type="w" for="ch" forName="anchor3" refType="w" fact="0.89"/>
                            <dgm:constr type="w" for="ch" forName="backup3" refType="w" fact="-0.89"/>
                            <dgm:constr type="w" for="ch" forName="preLine3" refType="w" fact="0.11"/>
                            <dgm:constr type="w" for="ch" forName="desTx3" refType="w" fact="0.78"/>
                          </dgm:constrLst>
                        </dgm:else>
                      </dgm:choose>
                      <dgm:layoutNode name="anchor3" moveWith="desTx3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3" moveWith="desTx3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3" styleLbl="parChTrans1D1" moveWith="desTx3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3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93">
                        <dgm:if name="Name94" axis="root ch" ptType="all node" func="cnt" op="gte" val="4">
                          <dgm:layoutNode name="postLine3" styleLbl="parChTrans1D1" moveWith="desTx3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95"/>
                      </dgm:choose>
                    </dgm:layoutNode>
                  </dgm:forEach>
                  <dgm:choose name="Name96">
                    <dgm:if name="Name97" axis="root ch" ptType="all node" func="cnt" op="gte" val="4">
                      <dgm:forEach name="Name98" axis="self" ptType="parTrans">
                        <dgm:layoutNode name="Name99" styleLbl="parChTrans1D1">
                          <dgm:choose name="Name100">
                            <dgm:if name="Name101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4"/>
                                <dgm:param type="endSty" val="noArr"/>
                                <dgm:param type="dstNode" val="anchor3"/>
                              </dgm:alg>
                            </dgm:if>
                            <dgm:else name="Name102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4"/>
                                <dgm:param type="dstNode" val="anchor3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103"/>
                  </dgm:choose>
                </dgm:forEach>
              </dgm:layoutNode>
              <dgm:choose name="Name104">
                <dgm:if name="Name105" axis="root ch" ptType="all node" func="cnt" op="gte" val="4">
                  <dgm:layoutNode name="spPost3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106"/>
              </dgm:choose>
            </dgm:if>
            <dgm:else name="Name107"/>
          </dgm:choose>
        </dgm:if>
        <dgm:if name="Name108" axis="self" ptType="node" func="pos" op="equ" val="4">
          <dgm:layoutNode name="parTx4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109">
            <dgm:if name="Name110" axis="ch" ptType="node" func="cnt" op="gte" val="1">
              <dgm:layoutNode name="spPre4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4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4" refType="w" fact="0.77"/>
                  <dgm:constr type="w" for="ch" forName="top4" refType="w" refFor="ch" refForName="txAndLines4" fact="0.78"/>
                </dgm:constrLst>
                <dgm:forEach name="Name111" axis="ch">
                  <dgm:forEach name="Name112" axis="self" ptType="parTrans">
                    <dgm:layoutNode name="Name113" styleLbl="parChTrans1D1">
                      <dgm:choose name="Name114">
                        <dgm:if name="Name115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4"/>
                          </dgm:alg>
                        </dgm:if>
                        <dgm:else name="Name116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4"/>
                            <dgm:param type="dstNode" val="anchor4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117" axis="self" ptType="node">
                    <dgm:choose name="Name118">
                      <dgm:if name="Name119" axis="par ch" ptType="node node" func="cnt" op="equ" val="1">
                        <dgm:layoutNode name="top4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120"/>
                    </dgm:choose>
                    <dgm:layoutNode name="txAndLines4">
                      <dgm:choose name="Name121">
                        <dgm:if name="Name122" func="var" arg="dir" op="equ" val="norm">
                          <dgm:alg type="lin"/>
                        </dgm:if>
                        <dgm:else name="Name123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124">
                        <dgm:if name="Name125" axis="root ch" ptType="all node" func="cnt" op="gte" val="5">
                          <dgm:constrLst>
                            <dgm:constr type="w" for="ch" forName="anchor4" refType="w"/>
                            <dgm:constr type="w" for="ch" forName="backup4" refType="w" fact="-1"/>
                            <dgm:constr type="w" for="ch" forName="preLine4" refType="w" fact="0.11"/>
                            <dgm:constr type="w" for="ch" forName="desTx4" refType="w" fact="0.78"/>
                            <dgm:constr type="w" for="ch" forName="postLine4" refType="w" fact="0.11"/>
                          </dgm:constrLst>
                        </dgm:if>
                        <dgm:else name="Name126">
                          <dgm:constrLst>
                            <dgm:constr type="w" for="ch" forName="anchor4" refType="w" fact="0.89"/>
                            <dgm:constr type="w" for="ch" forName="backup4" refType="w" fact="-0.89"/>
                            <dgm:constr type="w" for="ch" forName="preLine4" refType="w" fact="0.11"/>
                            <dgm:constr type="w" for="ch" forName="desTx4" refType="w" fact="0.78"/>
                          </dgm:constrLst>
                        </dgm:else>
                      </dgm:choose>
                      <dgm:layoutNode name="anchor4" moveWith="desTx4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4" moveWith="desTx4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4" styleLbl="parChTrans1D1" moveWith="desTx4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4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127">
                        <dgm:if name="Name128" axis="root ch" ptType="all node" func="cnt" op="gte" val="5">
                          <dgm:layoutNode name="postLine4" styleLbl="parChTrans1D1" moveWith="desTx4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129"/>
                      </dgm:choose>
                    </dgm:layoutNode>
                  </dgm:forEach>
                  <dgm:choose name="Name130">
                    <dgm:if name="Name131" axis="root ch" ptType="all node" func="cnt" op="gte" val="5">
                      <dgm:forEach name="Name132" axis="self" ptType="parTrans">
                        <dgm:layoutNode name="Name133" styleLbl="parChTrans1D1">
                          <dgm:choose name="Name134">
                            <dgm:if name="Name135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5"/>
                                <dgm:param type="endSty" val="noArr"/>
                                <dgm:param type="dstNode" val="anchor4"/>
                              </dgm:alg>
                            </dgm:if>
                            <dgm:else name="Name136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5"/>
                                <dgm:param type="dstNode" val="anchor4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137"/>
                  </dgm:choose>
                </dgm:forEach>
              </dgm:layoutNode>
              <dgm:choose name="Name138">
                <dgm:if name="Name139" axis="root ch" ptType="all node" func="cnt" op="gte" val="5">
                  <dgm:layoutNode name="spPost4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140"/>
              </dgm:choose>
            </dgm:if>
            <dgm:else name="Name141"/>
          </dgm:choose>
        </dgm:if>
        <dgm:if name="Name142" axis="self" ptType="node" func="pos" op="equ" val="5">
          <dgm:layoutNode name="parTx5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143">
            <dgm:if name="Name144" axis="ch" ptType="node" func="cnt" op="gte" val="1">
              <dgm:layoutNode name="spPre5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5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5" refType="w" fact="0.77"/>
                  <dgm:constr type="w" for="ch" forName="top5" refType="w" refFor="ch" refForName="txAndLines5" fact="0.78"/>
                </dgm:constrLst>
                <dgm:forEach name="Name145" axis="ch">
                  <dgm:forEach name="Name146" axis="self" ptType="parTrans">
                    <dgm:layoutNode name="Name147" styleLbl="parChTrans1D1">
                      <dgm:choose name="Name148">
                        <dgm:if name="Name149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5"/>
                          </dgm:alg>
                        </dgm:if>
                        <dgm:else name="Name150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5"/>
                            <dgm:param type="dstNode" val="anchor5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151" axis="self" ptType="node">
                    <dgm:choose name="Name152">
                      <dgm:if name="Name153" axis="par ch" ptType="node node" func="cnt" op="equ" val="1">
                        <dgm:layoutNode name="top5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154"/>
                    </dgm:choose>
                    <dgm:layoutNode name="txAndLines5">
                      <dgm:choose name="Name155">
                        <dgm:if name="Name156" func="var" arg="dir" op="equ" val="norm">
                          <dgm:alg type="lin"/>
                        </dgm:if>
                        <dgm:else name="Name157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158">
                        <dgm:if name="Name159" axis="root ch" ptType="all node" func="cnt" op="gte" val="6">
                          <dgm:constrLst>
                            <dgm:constr type="w" for="ch" forName="anchor5" refType="w"/>
                            <dgm:constr type="w" for="ch" forName="backup5" refType="w" fact="-1"/>
                            <dgm:constr type="w" for="ch" forName="preLine5" refType="w" fact="0.11"/>
                            <dgm:constr type="w" for="ch" forName="desTx5" refType="w" fact="0.78"/>
                            <dgm:constr type="w" for="ch" forName="postLine5" refType="w" fact="0.11"/>
                          </dgm:constrLst>
                        </dgm:if>
                        <dgm:else name="Name160">
                          <dgm:constrLst>
                            <dgm:constr type="w" for="ch" forName="anchor5" refType="w" fact="0.89"/>
                            <dgm:constr type="w" for="ch" forName="backup5" refType="w" fact="-0.89"/>
                            <dgm:constr type="w" for="ch" forName="preLine5" refType="w" fact="0.11"/>
                            <dgm:constr type="w" for="ch" forName="desTx5" refType="w" fact="0.78"/>
                          </dgm:constrLst>
                        </dgm:else>
                      </dgm:choose>
                      <dgm:layoutNode name="anchor5" moveWith="desTx5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5" moveWith="desTx5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5" styleLbl="parChTrans1D1" moveWith="desTx5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5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161">
                        <dgm:if name="Name162" axis="root ch" ptType="all node" func="cnt" op="gte" val="6">
                          <dgm:layoutNode name="postLine5" styleLbl="parChTrans1D1" moveWith="desTx5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163"/>
                      </dgm:choose>
                    </dgm:layoutNode>
                  </dgm:forEach>
                  <dgm:choose name="Name164">
                    <dgm:if name="Name165" axis="root ch" ptType="all node" func="cnt" op="gte" val="6">
                      <dgm:forEach name="Name166" axis="self" ptType="parTrans">
                        <dgm:layoutNode name="Name167" styleLbl="parChTrans1D1">
                          <dgm:choose name="Name168">
                            <dgm:if name="Name169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6"/>
                                <dgm:param type="endSty" val="noArr"/>
                                <dgm:param type="dstNode" val="anchor5"/>
                              </dgm:alg>
                            </dgm:if>
                            <dgm:else name="Name170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6"/>
                                <dgm:param type="dstNode" val="anchor5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171"/>
                  </dgm:choose>
                </dgm:forEach>
              </dgm:layoutNode>
              <dgm:choose name="Name172">
                <dgm:if name="Name173" axis="root ch" ptType="all node" func="cnt" op="gte" val="6">
                  <dgm:layoutNode name="spPost5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174"/>
              </dgm:choose>
            </dgm:if>
            <dgm:else name="Name175"/>
          </dgm:choose>
        </dgm:if>
        <dgm:if name="Name176" axis="self" ptType="node" func="pos" op="equ" val="6">
          <dgm:layoutNode name="parTx6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177">
            <dgm:if name="Name178" axis="ch" ptType="node" func="cnt" op="gte" val="1">
              <dgm:layoutNode name="spPre6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6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6" refType="w" fact="0.77"/>
                  <dgm:constr type="w" for="ch" forName="top6" refType="w" refFor="ch" refForName="txAndLines6" fact="0.78"/>
                </dgm:constrLst>
                <dgm:forEach name="Name179" axis="ch">
                  <dgm:forEach name="Name180" axis="self" ptType="parTrans">
                    <dgm:layoutNode name="Name181" styleLbl="parChTrans1D1">
                      <dgm:choose name="Name182">
                        <dgm:if name="Name183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6"/>
                          </dgm:alg>
                        </dgm:if>
                        <dgm:else name="Name184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6"/>
                            <dgm:param type="dstNode" val="anchor6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185" axis="self" ptType="node">
                    <dgm:choose name="Name186">
                      <dgm:if name="Name187" axis="par ch" ptType="node node" func="cnt" op="equ" val="1">
                        <dgm:layoutNode name="top6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188"/>
                    </dgm:choose>
                    <dgm:layoutNode name="txAndLines6">
                      <dgm:choose name="Name189">
                        <dgm:if name="Name190" func="var" arg="dir" op="equ" val="norm">
                          <dgm:alg type="lin"/>
                        </dgm:if>
                        <dgm:else name="Name191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hoose name="Name192">
                        <dgm:if name="Name193" axis="root ch" ptType="all node" func="cnt" op="gte" val="7">
                          <dgm:constrLst>
                            <dgm:constr type="w" for="ch" forName="anchor6" refType="w"/>
                            <dgm:constr type="w" for="ch" forName="backup6" refType="w" fact="-1"/>
                            <dgm:constr type="w" for="ch" forName="preLine6" refType="w" fact="0.11"/>
                            <dgm:constr type="w" for="ch" forName="desTx6" refType="w" fact="0.78"/>
                            <dgm:constr type="w" for="ch" forName="postLine6" refType="w" fact="0.11"/>
                          </dgm:constrLst>
                        </dgm:if>
                        <dgm:else name="Name194">
                          <dgm:constrLst>
                            <dgm:constr type="w" for="ch" forName="anchor6" refType="w" fact="0.89"/>
                            <dgm:constr type="w" for="ch" forName="backup6" refType="w" fact="-0.89"/>
                            <dgm:constr type="w" for="ch" forName="preLine6" refType="w" fact="0.11"/>
                            <dgm:constr type="w" for="ch" forName="desTx6" refType="w" fact="0.78"/>
                          </dgm:constrLst>
                        </dgm:else>
                      </dgm:choose>
                      <dgm:layoutNode name="anchor6" moveWith="desTx6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6" moveWith="desTx6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6" styleLbl="parChTrans1D1" moveWith="desTx6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6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  <dgm:choose name="Name195">
                        <dgm:if name="Name196" axis="root ch" ptType="all node" func="cnt" op="gte" val="7">
                          <dgm:layoutNode name="postLine6" styleLbl="parChTrans1D1" moveWith="desTx6">
                            <dgm:alg type="sp"/>
                            <dgm:shape xmlns:r="http://schemas.openxmlformats.org/officeDocument/2006/relationships" type="line" r:blip="">
                              <dgm:adjLst/>
                            </dgm:shape>
                            <dgm:presOf/>
                          </dgm:layoutNode>
                        </dgm:if>
                        <dgm:else name="Name197"/>
                      </dgm:choose>
                    </dgm:layoutNode>
                  </dgm:forEach>
                  <dgm:choose name="Name198">
                    <dgm:if name="Name199" axis="root ch" ptType="all node" func="cnt" op="gte" val="7">
                      <dgm:forEach name="Name200" axis="self" ptType="parTrans">
                        <dgm:layoutNode name="Name201" styleLbl="parChTrans1D1">
                          <dgm:choose name="Name202">
                            <dgm:if name="Name203" func="var" arg="dir" op="equ" val="norm">
                              <dgm:alg type="conn">
                                <dgm:param type="dim" val="1D"/>
                                <dgm:param type="begPts" val="midL"/>
                                <dgm:param type="srcNode" val="parTx7"/>
                                <dgm:param type="endSty" val="noArr"/>
                                <dgm:param type="dstNode" val="anchor6"/>
                              </dgm:alg>
                            </dgm:if>
                            <dgm:else name="Name204">
                              <dgm:alg type="conn">
                                <dgm:param type="dim" val="1D"/>
                                <dgm:param type="begPts" val="midR"/>
                                <dgm:param type="endSty" val="noArr"/>
                                <dgm:param type="srcNode" val="parTx7"/>
                                <dgm:param type="dstNode" val="anchor6"/>
                              </dgm:alg>
                            </dgm:else>
                          </dgm:choose>
                          <dgm:shape xmlns:r="http://schemas.openxmlformats.org/officeDocument/2006/relationships" type="conn" r:blip="">
                            <dgm:adjLst/>
                          </dgm:shape>
                          <dgm:presOf/>
                          <dgm:constrLst>
                            <dgm:constr type="connDist"/>
                            <dgm:constr type="begPad" refType="connDist" fact="0.11"/>
                            <dgm:constr type="endPad"/>
                          </dgm:constrLst>
                        </dgm:layoutNode>
                      </dgm:forEach>
                    </dgm:if>
                    <dgm:else name="Name205"/>
                  </dgm:choose>
                </dgm:forEach>
              </dgm:layoutNode>
              <dgm:choose name="Name206">
                <dgm:if name="Name207" axis="root ch" ptType="all node" func="cnt" op="gte" val="7">
                  <dgm:layoutNode name="spPost6">
                    <dgm:alg type="sp"/>
                    <dgm:shape xmlns:r="http://schemas.openxmlformats.org/officeDocument/2006/relationships" r:blip="">
                      <dgm:adjLst/>
                    </dgm:shape>
                  </dgm:layoutNode>
                </dgm:if>
                <dgm:else name="Name208"/>
              </dgm:choose>
            </dgm:if>
            <dgm:else name="Name209"/>
          </dgm:choose>
        </dgm:if>
        <dgm:if name="Name210" axis="self" ptType="node" func="pos" op="equ" val="7">
          <dgm:layoutNode name="parTx7" styleLbl="node1">
            <dgm:alg type="tx"/>
            <dgm:shape xmlns:r="http://schemas.openxmlformats.org/officeDocument/2006/relationships" type="ellipse" r:blip="">
              <dgm:adjLst/>
            </dgm:shape>
            <dgm:presOf axis="self" ptType="node"/>
            <dgm:constrLst>
              <dgm:constr type="h" refType="w"/>
              <dgm:constr type="w" refType="h" op="lte"/>
              <dgm:constr type="tMarg"/>
              <dgm:constr type="bMarg"/>
              <dgm:constr type="lMarg"/>
              <dgm:constr type="rMarg"/>
            </dgm:constrLst>
            <dgm:ruleLst>
              <dgm:rule type="primFontSz" val="5" fact="NaN" max="NaN"/>
            </dgm:ruleLst>
          </dgm:layoutNode>
          <dgm:choose name="Name211">
            <dgm:if name="Name212" axis="ch" ptType="node" func="cnt" op="gte" val="1">
              <dgm:layoutNode name="spPre7">
                <dgm:alg type="sp"/>
                <dgm:shape xmlns:r="http://schemas.openxmlformats.org/officeDocument/2006/relationships" r:blip="">
                  <dgm:adjLst/>
                </dgm:shape>
              </dgm:layoutNode>
              <dgm:layoutNode name="chLin7">
                <dgm:alg type="lin">
                  <dgm:param type="linDir" val="fromT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w" for="ch" forName="txAndLines7" refType="w" fact="0.77"/>
                  <dgm:constr type="w" for="ch" forName="top7" refType="w" refFor="ch" refForName="txAndLines7" fact="0.78"/>
                </dgm:constrLst>
                <dgm:forEach name="Name213" axis="ch">
                  <dgm:forEach name="Name214" axis="self" ptType="parTrans">
                    <dgm:layoutNode name="Name215" styleLbl="parChTrans1D1">
                      <dgm:choose name="Name216">
                        <dgm:if name="Name217" func="var" arg="dir" op="equ" val="norm">
                          <dgm:alg type="conn">
                            <dgm:param type="dim" val="1D"/>
                            <dgm:param type="begPts" val="midR"/>
                            <dgm:param type="endSty" val="noArr"/>
                            <dgm:param type="dstNode" val="anchor7"/>
                          </dgm:alg>
                        </dgm:if>
                        <dgm:else name="Name218">
                          <dgm:alg type="conn">
                            <dgm:param type="dim" val="1D"/>
                            <dgm:param type="begPts" val="midL"/>
                            <dgm:param type="endSty" val="noArr"/>
                            <dgm:param type="srcNode" val="parTx7"/>
                            <dgm:param type="dstNode" val="anchor7"/>
                          </dgm:alg>
                        </dgm:else>
                      </dgm:choose>
                      <dgm:shape xmlns:r="http://schemas.openxmlformats.org/officeDocument/2006/relationships" type="conn" r:blip="">
                        <dgm:adjLst/>
                      </dgm:shape>
                      <dgm:presOf/>
                      <dgm:constrLst>
                        <dgm:constr type="connDist"/>
                        <dgm:constr type="begPad" refType="connDist" fact="0.11"/>
                        <dgm:constr type="endPad"/>
                      </dgm:constrLst>
                    </dgm:layoutNode>
                  </dgm:forEach>
                  <dgm:forEach name="Name219" axis="self" ptType="node">
                    <dgm:choose name="Name220">
                      <dgm:if name="Name221" axis="par ch" ptType="node node" func="cnt" op="equ" val="1">
                        <dgm:layoutNode name="top7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constrLst>
                            <dgm:constr type="h" refType="w" fact="0.6"/>
                          </dgm:constrLst>
                        </dgm:layoutNode>
                      </dgm:if>
                      <dgm:else name="Name222"/>
                    </dgm:choose>
                    <dgm:layoutNode name="txAndLines7">
                      <dgm:choose name="Name223">
                        <dgm:if name="Name224" func="var" arg="dir" op="equ" val="norm">
                          <dgm:alg type="lin"/>
                        </dgm:if>
                        <dgm:else name="Name225">
                          <dgm:alg type="lin">
                            <dgm:param type="linDir" val="from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>
                        <dgm:constr type="w" for="ch" forName="anchor7" refType="w" fact="0.89"/>
                        <dgm:constr type="w" for="ch" forName="backup7" refType="w" fact="-0.89"/>
                        <dgm:constr type="w" for="ch" forName="preLine7" refType="w" fact="0.11"/>
                        <dgm:constr type="w" for="ch" forName="desTx7" refType="w" fact="0.78"/>
                      </dgm:constrLst>
                      <dgm:layoutNode name="anchor7" moveWith="desTx7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backup7" moveWith="desTx7">
                        <dgm:alg type="sp"/>
                        <dgm:shape xmlns:r="http://schemas.openxmlformats.org/officeDocument/2006/relationships" r:blip="">
                          <dgm:adjLst/>
                        </dgm:shape>
                      </dgm:layoutNode>
                      <dgm:layoutNode name="preLine7" styleLbl="parChTrans1D1" moveWith="desTx7">
                        <dgm:alg type="sp"/>
                        <dgm:shape xmlns:r="http://schemas.openxmlformats.org/officeDocument/2006/relationships" type="line" r:blip="">
                          <dgm:adjLst/>
                        </dgm:shape>
                        <dgm:presOf/>
                      </dgm:layoutNode>
                      <dgm:layoutNode name="desTx7" styleLbl="revTx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ect" r:blip="" hideGeom="1">
                          <dgm:adjLst/>
                        </dgm:shape>
                        <dgm:presOf axis="desOrSelf" ptType="node"/>
                        <dgm:constrLst>
                          <dgm:constr type="h" refType="w" fact="0.6"/>
                        </dgm:constrLst>
                        <dgm:ruleLst>
                          <dgm:rule type="primFontSz" val="5" fact="NaN" max="NaN"/>
                        </dgm:ruleLst>
                      </dgm:layoutNode>
                    </dgm:layoutNode>
                  </dgm:forEach>
                </dgm:forEach>
              </dgm:layoutNode>
            </dgm:if>
            <dgm:else name="Name226"/>
          </dgm:choose>
        </dgm:if>
        <dgm:else name="Name227"/>
      </dgm:choose>
    </dgm:forEach>
  </dgm:layoutNode>
</dgm:layoutDef>
</file>

<file path=ppt/diagrams/layout25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0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6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6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3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6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5.xml><?xml version="1.0" encoding="utf-8"?>
<dgm:layoutDef xmlns:dgm="http://schemas.openxmlformats.org/drawingml/2006/diagram" xmlns:a="http://schemas.openxmlformats.org/drawingml/2006/main" uniqueId="urn:microsoft.com/office/officeart/2024/layout/HorizontalActionList">
  <dgm:title val=""/>
  <dgm:desc val=""/>
  <dgm:catLst>
    <dgm:cat type="list" pri="805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23" srcId="2" destId="21" srcOrd="0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 fact="0.95"/>
      <dgm:constr type="h" for="des" forName="composite" op="equ"/>
      <dgm:constr type="w" for="ch" forName="composite" refType="w"/>
      <dgm:constr type="w" for="des" forName="parTx"/>
      <dgm:constr type="h" for="des" forName="parTx" op="equ"/>
      <dgm:constr type="w" for="des" forName="bgOutline"/>
      <dgm:constr type="primFontSz" for="des" forName="parTx" val="54"/>
      <dgm:constr type="primFontSz" for="des" forName="bgOutline" refType="primFontSz" refFor="des" refForName="parTx" op="lte" fact="0.75"/>
      <dgm:constr type="h" for="des" forName="bgOutline" op="equ"/>
      <dgm:constr type="w" for="ch" forName="space" op="equ" val="3"/>
    </dgm:constrLst>
    <dgm:ruleLst>
      <dgm:rule type="w" for="ch" forName="composite" val="0" fact="NaN" max="NaN"/>
    </dgm:ruleLst>
    <dgm:forEach name="Name6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bgOutline"/>
          <dgm:constr type="t" for="ch" forName="bgOutline" refType="h" refFor="ch" refForName="parTx" fact="0.97"/>
          <dgm:constr type="w" for="ch" forName="bgOutline" refType="w"/>
          <dgm:constr type="h" for="ch" forName="bgOutline" refType="h" fact="0.75"/>
        </dgm:constrLst>
        <dgm:ruleLst/>
        <dgm:layoutNode name="parTx" styleLbl="alignNode1">
          <dgm:varLst>
            <dgm:chMax val="0"/>
            <dgm:chPref val="0"/>
          </dgm:varLst>
          <dgm:alg type="tx">
            <dgm:param type="parTxLTRAlign" val="l"/>
            <dgm:param type="parTxRTLAlign" val="r"/>
          </dgm:alg>
          <dgm:shape xmlns:r="http://schemas.openxmlformats.org/officeDocument/2006/relationships" type="round2SameRect" r:blip="" zOrderOff="3">
            <dgm:adjLst>
              <dgm:adj idx="1" val="0.45"/>
            </dgm:adjLst>
          </dgm:shape>
          <dgm:presOf axis="self" ptType="node"/>
          <dgm:constrLst>
            <dgm:constr type="h" refType="w" op="lte" fact="0.3"/>
            <dgm:constr type="h"/>
            <dgm:constr type="tMarg" refType="w" fact="0.224"/>
            <dgm:constr type="bMarg" refType="w" fact="0.224"/>
            <dgm:constr type="lMarg" refType="w" fact="0.224"/>
            <dgm:constr type="rMarg" refType="w" fact="0.224"/>
          </dgm:constrLst>
          <dgm:ruleLst>
            <dgm:rule type="primFontSz" val="14" fact="NaN" max="NaN"/>
          </dgm:ruleLst>
        </dgm:layoutNode>
        <dgm:layoutNode name="bgOutline" styleLbl="fgAcc1">
          <dgm:varLst>
            <dgm:bulletEnabled/>
          </dgm:varLst>
          <dgm:alg type="tx">
            <dgm:param type="stBulletLvl" val="0"/>
            <dgm:param type="txAnchorVert" val="t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rot="180" type="round2SameRect" r:blip="">
            <dgm:adjLst>
              <dgm:adj idx="1" val="0.15"/>
              <dgm:adj idx="2" val="0"/>
            </dgm:adjLst>
          </dgm:shape>
          <dgm:presOf axis="des" ptType="node"/>
          <dgm:constrLst>
            <dgm:constr type="primFontSz" val="28"/>
            <dgm:constr type="tMarg" refType="w" fact="0.12"/>
            <dgm:constr type="bMarg" refType="w" fact="0.12"/>
            <dgm:constr type="lMarg" refType="w" fact="0.12"/>
            <dgm:constr type="rMarg" refType="w" fact="0.12"/>
          </dgm:constrLst>
          <dgm:ruleLst>
            <dgm:rule type="primFontSz" val="11" fact="NaN" max="NaN"/>
          </dgm:ruleLst>
        </dgm:layoutNode>
      </dgm:layoutNode>
      <dgm:forEach name="Name19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6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68.xml><?xml version="1.0" encoding="utf-8"?>
<dgm:layoutDef xmlns:dgm="http://schemas.openxmlformats.org/drawingml/2006/diagram" xmlns:a="http://schemas.openxmlformats.org/drawingml/2006/main" uniqueId="urn:microsoft.com/office/officeart/2024/layout/NumberedLinearArrowProcess">
  <dgm:title val=""/>
  <dgm:desc val=""/>
  <dgm:catLst>
    <dgm:cat type="process" pri="17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3" destOrd="0" sibTransId="301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dirChoose">
      <dgm:if name="dirNorm" func="var" arg="dir" op="equ" val="norm">
        <dgm:alg type="lin">
          <dgm:param type="linDir" val="fromL"/>
          <dgm:param type="nodeVertAlign" val="t"/>
        </dgm:alg>
      </dgm:if>
      <dgm:else name="dirRev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op="equ"/>
      <dgm:constr type="w" for="ch" forName="sibTransComposite" refType="w" refFor="ch" refForName="compositeNode" fact="0"/>
      <dgm:constr type="w" for="des" forName="parTx"/>
      <dgm:constr type="h" for="des" forName="parTx" op="equ"/>
      <dgm:constr type="h" for="des" forName="parSh" op="equ"/>
      <dgm:constr type="w" for="des" forName="nodeText"/>
      <dgm:constr type="h" for="des" forName="nodeText" op="equ"/>
      <dgm:constr type="w" for="des" forName="parSh"/>
      <dgm:constr type="w" for="des" forName="parSh" op="equ"/>
      <dgm:constr type="primFontSz" for="des" forName="parTx" val="29"/>
      <dgm:constr type="primFontSz" for="des" forName="parTx" op="equ"/>
      <dgm:constr type="primFontSz" for="des" forName="parSh" op="equ"/>
      <dgm:constr type="primFontSz" for="des" forName="nodeText" op="equ"/>
      <dgm:constr type="secFontSz" for="des" forName="nodeText" op="equ"/>
      <dgm:constr type="primFontSz" for="des" forName="sibTransNodeCircle" op="equ"/>
      <dgm:constr type="h" for="des" forName="sibTransNodeCircle" op="equ"/>
      <dgm:constr type="w" for="des" forName="sibTransNodeCircle" op="equ"/>
      <dgm:constr type="h" for="des" forName="parTx" refType="primFontSz" refFor="des" refForName="parTx" fact="1.5"/>
      <dgm:constr type="h" for="ch" forName="compositeNode" refType="h"/>
      <dgm:constr type="h" for="des" forName="parSh" refType="w"/>
      <dgm:constr type="h" for="des" forName="nodeText" refType="primFontSz" refFor="des" refForName="parTx" fact="1.7"/>
      <dgm:constr type="h" for="des" forName="parSh" refType="h" refFor="des" refForName="parTx" op="lte" fact="1.2"/>
      <dgm:constr type="h" for="des" forName="parSh" refType="h" refFor="des" refForName="parTx" op="gte" fact="1.2"/>
    </dgm:constrLst>
    <dgm:ruleLst>
      <dgm:rule type="primFontSz" for="des" forName="parSh" val="5" fact="NaN" max="NaN"/>
    </dgm:ruleLst>
    <dgm:forEach name="Name3" axis="ch" ptType="node">
      <dgm:layoutNode name="compositeNode">
        <dgm:alg type="composite"/>
        <dgm:shape xmlns:r="http://schemas.openxmlformats.org/officeDocument/2006/relationships" r:blip="">
          <dgm:adjLst/>
        </dgm:shape>
        <dgm:presOf/>
        <dgm:choose name="Name004">
          <dgm:if name="Name5" axis="self" ptType="node" func="cnt" op="equ" val="0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/>
              <dgm:constr type="ctrX" for="ch" forName="nodeText" refType="w" fact="0.5"/>
              <dgm:constr type="t" for="ch" forName="nodeText" refType="b" refFor="ch" refForName="parSh"/>
            </dgm:constrLst>
          </dgm:if>
          <dgm:else name="Name6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 fact="0.9"/>
              <dgm:constr type="ctrX" for="ch" forName="nodeText" refType="w" fact="0.5"/>
              <dgm:constr type="t" for="ch" forName="nodeText" refType="b" refFor="ch" refForName="parSh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zOrderOff="1" hideGeom="1">
            <dgm:adjLst/>
          </dgm:shape>
          <dgm:presOf/>
          <dgm:constrLst>
            <dgm:constr type="h" refType="w" op="lte" fact="0.4"/>
            <dgm:constr type="h"/>
          </dgm:constrLst>
          <dgm:ruleLst>
            <dgm:rule type="h" val="INF" fact="NaN" max="NaN"/>
          </dgm:ruleLst>
        </dgm:layoutNode>
        <dgm:layoutNode name="parSh">
          <dgm:alg type="composite"/>
          <dgm:shape xmlns:r="http://schemas.openxmlformats.org/officeDocument/2006/relationships" r:blip="">
            <dgm:adjLst/>
          </dgm:shape>
          <dgm:presOf axis="self" ptType="node"/>
          <dgm:choose name="casesForFirstAndLastNode">
            <dgm:if name="ifFirstNode" axis="self" ptType="node" func="pos" op="equ" val="1">
              <dgm:choose name="removeLineWhenOnlyOneNode">
                <dgm:if name="ifOnlyOneNode" axis="followSib" ptType="node" func="cnt" op="equ" val="0">
                  <dgm:constrLst>
                    <dgm:constr type="h"/>
                    <dgm:constr type="h" for="ch" forName="lineNode" val="0.002"/>
                    <dgm:constr type="w" for="ch" forName="lineNode" refType="w" fact="0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ifMoreThanOneNode">
                  <dgm:choose name="firstNodeDirChoose">
                    <dgm:if name="firstNodeDirNorm" func="var" arg="dir" op="equ" val="norm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55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87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if>
                    <dgm:else name="firstNodeDirRev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1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084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else>
                  </dgm:choose>
                </dgm:else>
              </dgm:choose>
            </dgm:if>
            <dgm:if name="ifLastNode" axis="self" ptType="node" func="revPos" op="equ" val="1">
              <dgm:choose name="lastNodeDirChoose">
                <dgm:if name="last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lastNodeDirRev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l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if>
            <dgm:else name="allOtherNodes">
              <dgm:choose name="middleNodeDirChoose">
                <dgm:if name="middle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87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middleNodeDirRev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l" for="ch" forName="lineNode" refType="w" fact="0.1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084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else>
          </dgm:choose>
          <dgm:layoutNode name="lineNode" styleLbl="alignNode1">
            <dgm:alg type="sp"/>
            <dgm:shape xmlns:r="http://schemas.openxmlformats.org/officeDocument/2006/relationships" type="rect" r:blip="">
              <dgm:adjLst/>
            </dgm:shape>
            <dgm:presOf/>
            <dgm:constrLst/>
            <dgm:ruleLst/>
          </dgm:layoutNode>
          <dgm:layoutNode name="lineArrowNode" styleLbl="alignNode1">
            <dgm:alg type="sp"/>
            <dgm:choose name="arrowDirChoose">
              <dgm:if name="arrowNorm" func="var" arg="dir" op="equ" val="norm">
                <dgm:shape xmlns:r="http://schemas.openxmlformats.org/officeDocument/2006/relationships" type="chevron" r:blip="">
                  <dgm:adjLst>
                    <dgm:adj idx="1" val="0.9"/>
                  </dgm:adjLst>
                </dgm:shape>
              </dgm:if>
              <dgm:else name="arrowRev">
                <dgm:shape xmlns:r="http://schemas.openxmlformats.org/officeDocument/2006/relationships" rot="180" type="chevron" r:blip="">
                  <dgm:adjLst>
                    <dgm:adj idx="1" val="0.9"/>
                  </dgm:adjLst>
                </dgm:shape>
              </dgm:else>
            </dgm:choose>
            <dgm:presOf axis="self" ptType="node"/>
            <dgm:ruleLst/>
          </dgm:layoutNode>
          <dgm:forEach name="Name19" axis="followSib" ptType="sibTrans" hideLastTrans="0" cnt="1">
            <dgm:layoutNode name="sibTransNodeCircle" styleLbl="alignNode1">
              <dgm:varLst>
                <dgm:chMax val="0"/>
                <dgm:bulletEnabled/>
              </dgm:varLst>
              <dgm:presOf axis="self" ptType="sibTrans"/>
              <dgm:alg type="tx">
                <dgm:param type="txAnchorVert" val="mid"/>
                <dgm:param type="txAnchorHorzCh" val="ctr"/>
                <dgm:param type="parTxRTLAlign" val="l"/>
              </dgm:alg>
              <dgm:shape xmlns:r="http://schemas.openxmlformats.org/officeDocument/2006/relationships" type="ellipse" r:blip="">
                <dgm:adjLst/>
              </dgm:shape>
              <dgm:constrLst>
                <dgm:constr type="w" refType="h" op="equ"/>
                <dgm:constr type="primFontSz" val="60"/>
                <dgm:constr type="tMarg" refType="w" fact="0.11"/>
                <dgm:constr type="lMarg" refType="w" fact="0.11"/>
                <dgm:constr type="rMarg" refType="w" fact="0.11"/>
                <dgm:constr type="bMarg" refType="w" fact="0.11"/>
              </dgm:constrLst>
              <dgm:ruleLst>
                <dgm:rule type="primFontSz" val="14" fact="NaN" max="NaN"/>
              </dgm:ruleLst>
            </dgm:layoutNode>
            <dgm:layoutNode name="spacerBetweenCircleAndCallout">
              <dgm:varLst/>
              <dgm:presOf/>
              <dgm:alg type="sp"/>
              <dgm:shape xmlns:r="http://schemas.openxmlformats.org/officeDocument/2006/relationships" r:blip="">
                <dgm:adjLst/>
              </dgm:shape>
              <dgm:constrLst/>
              <dgm:ruleLst/>
            </dgm:layoutNode>
            <dgm:layoutNode name="verticalConnector" styleLbl="alignAccFollowNode1">
              <dgm:alg type="sp"/>
              <dgm:shape xmlns:r="http://schemas.openxmlformats.org/officeDocument/2006/relationships" type="rect" r:blip="">
                <dgm:adjLst/>
              </dgm:shape>
              <dgm:presOf/>
              <dgm:constrLst/>
              <dgm:ruleLst/>
            </dgm:layoutNode>
          </dgm:forEach>
          <dgm:presOf/>
          <dgm:ruleLst/>
        </dgm:layoutNode>
        <dgm:layoutNode name="nodeText" styleLbl="fgAcc1">
          <dgm:varLst>
            <dgm:bulletEnabled val="1"/>
          </dgm:varLst>
          <dgm:alg type="tx">
            <dgm:param type="parTxLTRAlign" val="ctr"/>
            <dgm:param type="parTxRTLAlign" val="r"/>
            <dgm:param type="txAnchorVert" val="t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secFontSz" val="16"/>
            <dgm:constr type="primFontSz" val="18"/>
            <dgm:constr type="h"/>
            <dgm:constr type="tMarg" val="13"/>
            <dgm:constr type="lMarg" refType="w" fact="0.05"/>
            <dgm:constr type="rMarg" refType="w" fact="0.05"/>
            <dgm:constr type="bMarg" val="13"/>
          </dgm:constrLst>
          <dgm:ruleLst>
            <dgm:rule type="secFontSz" val="11" fact="NaN" max="NaN"/>
            <dgm:rule type="primFontSz" val="11" fact="NaN" max="NaN"/>
            <dgm:rule type="h" val="INF" fact="NaN" max="NaN"/>
          </dgm:ruleLst>
        </dgm:layoutNode>
      </dgm:layoutNode>
      <dgm:forEach name="sibTransForEach" axis="followSib" ptType="sibTrans" cnt="1">
        <dgm:layoutNode name="sibTransComposite" styleLbl="alignAccFollowNode1">
          <dgm:alg type="sp"/>
          <dgm:shape xmlns:r="http://schemas.openxmlformats.org/officeDocument/2006/relationships" r:blip="">
            <dgm:adjLst/>
          </dgm:shape>
          <dgm:ruleLst/>
        </dgm:layoutNode>
        <dgm:ruleLst>
          <dgm:rule type="h" val="INF" fact="NaN" max="NaN"/>
        </dgm:ruleLst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26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7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7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4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75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7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7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7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7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8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8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5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28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7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8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8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9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9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1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9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3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29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5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29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7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layout29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9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3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0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0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0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7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0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09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10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11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1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13.xml><?xml version="1.0" encoding="utf-8"?>
<dgm:layoutDef xmlns:dgm="http://schemas.openxmlformats.org/drawingml/2006/diagram" xmlns:a="http://schemas.openxmlformats.org/drawingml/2006/main" uniqueId="urn:microsoft.com/office/officeart/2005/8/layout/lProcess1">
  <dgm:title val=""/>
  <dgm:desc val=""/>
  <dgm:catLst>
    <dgm:cat type="process" pri="1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1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2"/>
      </dgm:ptLst>
      <dgm:cxnLst>
        <dgm:cxn modelId="3" srcId="0" destId="1" srcOrd="0" destOrd="0"/>
        <dgm:cxn modelId="4" srcId="0" destId="2" srcOrd="0" destOrd="0"/>
        <dgm:cxn modelId="5" srcId="1" destId="11" srcOrd="0" destOrd="0"/>
        <dgm:cxn modelId="6" srcId="2" destId="2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L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R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header" refType="h"/>
      <dgm:constr type="w" for="des" forName="header" refType="h" refFor="des" refForName="header" op="equ" fact="4"/>
      <dgm:constr type="h" for="des" forName="child" refType="h" refFor="des" refForName="header" op="equ"/>
      <dgm:constr type="w" for="des" forName="child" refType="w" refFor="des" refForName="header" op="equ"/>
      <dgm:constr type="w" for="ch" forName="hSp" refType="w" refFor="des" refForName="header" op="equ" fact="0.14"/>
      <dgm:constr type="h" for="des" forName="parTrans" refType="h" refFor="des" refForName="header" op="equ" fact="0.35"/>
      <dgm:constr type="h" for="des" forName="sibTrans" refType="h" refFor="des" refForName="parTrans" op="equ"/>
      <dgm:constr type="primFontSz" for="des" forName="child" op="equ" val="65"/>
      <dgm:constr type="primFontSz" for="des" forName="header" op="equ" val="65"/>
    </dgm:constrLst>
    <dgm:ruleLst/>
    <dgm:forEach name="Name4" axis="ch" ptType="node">
      <dgm:layoutNode name="vertFlow">
        <dgm:choose name="Name5">
          <dgm:if name="Name6" func="var" arg="dir" op="equ" val="norm">
            <dgm:alg type="lin">
              <dgm:param type="linDir" val="fromT"/>
              <dgm:param type="nodeHorzAlign" val="ctr"/>
              <dgm:param type="nodeVertAlign" val="t"/>
              <dgm:param type="fallback" val="2D"/>
            </dgm:alg>
          </dgm:if>
          <dgm:else name="Name7">
            <dgm:alg type="lin">
              <dgm:param type="linDir" val="fromT"/>
              <dgm:param type="nodeHorzAlign" val="ctr"/>
              <dgm:param type="nodeVertAlign" val="t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header" styleLbl="node1"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forEach name="Name8" axis="ch" ptType="parTrans" cnt="1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w" refType="h"/>
              <dgm:constr type="connDist"/>
              <dgm:constr type="wArH" refType="h" fact="0.25"/>
              <dgm:constr type="hArH" refType="wArH" fact="2"/>
              <dgm:constr type="stemThick" refType="hArH" fact="0.667"/>
              <dgm:constr type="begPad" refType="connDist" fact="0.25"/>
              <dgm:constr type="endPad" refType="connDist" fact="0.25"/>
            </dgm:constrLst>
            <dgm:ruleLst/>
          </dgm:layoutNode>
        </dgm:forEach>
        <dgm:forEach name="Name9" axis="ch" ptType="node">
          <dgm:layoutNode name="child" styleLbl="alignAccFollowNode1">
            <dgm:varLst>
              <dgm:chMax val="0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  <dgm:forEach name="Name10" axis="followSib" ptType="sibTrans" cnt="1">
            <dgm:layoutNode name="sibTrans" styleLbl="sibTrans2D1">
              <dgm:alg type="conn">
                <dgm:param type="begPts" val="auto"/>
                <dgm:param type="endPts" val="auto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w" refType="h"/>
                <dgm:constr type="connDist"/>
                <dgm:constr type="wArH" refType="h" fact="0.25"/>
                <dgm:constr type="hArH" refType="wArH" fact="2"/>
                <dgm:constr type="stemThick" refType="hArH" fact="0.667"/>
                <dgm:constr type="begPad" refType="w" fact="0.25"/>
                <dgm:constr type="endPad" refType="w" fact="0.25"/>
              </dgm:constrLst>
              <dgm:ruleLst/>
            </dgm:layoutNode>
          </dgm:forEach>
        </dgm:forEach>
      </dgm:layoutNode>
      <dgm:choose name="Name11">
        <dgm:if name="Name12" axis="self" ptType="node" func="revPos" op="gte" val="2">
          <dgm:layoutNode name="h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3"/>
      </dgm:choose>
    </dgm:forEach>
  </dgm:layoutNode>
</dgm:layoutDef>
</file>

<file path=ppt/diagrams/layout314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31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16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31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1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1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2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32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2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2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2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2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2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26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2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28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2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3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3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3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7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3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39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4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3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4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5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4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7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4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4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.xml><?xml version="1.0" encoding="utf-8"?>
<dgm:layoutDef xmlns:dgm="http://schemas.openxmlformats.org/drawingml/2006/diagram" xmlns:a="http://schemas.openxmlformats.org/drawingml/2006/main" uniqueId="urn:microsoft.com/office/officeart/2024/layout/NumberedLinearArrowProcess">
  <dgm:title val=""/>
  <dgm:desc val=""/>
  <dgm:catLst>
    <dgm:cat type="process" pri="17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3" destOrd="0" sibTransId="301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dirChoose">
      <dgm:if name="dirNorm" func="var" arg="dir" op="equ" val="norm">
        <dgm:alg type="lin">
          <dgm:param type="linDir" val="fromL"/>
          <dgm:param type="nodeVertAlign" val="t"/>
        </dgm:alg>
      </dgm:if>
      <dgm:else name="dirRev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op="equ"/>
      <dgm:constr type="w" for="ch" forName="sibTransComposite" refType="w" refFor="ch" refForName="compositeNode" fact="0"/>
      <dgm:constr type="w" for="des" forName="parTx"/>
      <dgm:constr type="h" for="des" forName="parTx" op="equ"/>
      <dgm:constr type="h" for="des" forName="parSh" op="equ"/>
      <dgm:constr type="w" for="des" forName="nodeText"/>
      <dgm:constr type="h" for="des" forName="nodeText" op="equ"/>
      <dgm:constr type="w" for="des" forName="parSh"/>
      <dgm:constr type="w" for="des" forName="parSh" op="equ"/>
      <dgm:constr type="primFontSz" for="des" forName="parTx" val="29"/>
      <dgm:constr type="primFontSz" for="des" forName="parTx" op="equ"/>
      <dgm:constr type="primFontSz" for="des" forName="parSh" op="equ"/>
      <dgm:constr type="primFontSz" for="des" forName="nodeText" op="equ"/>
      <dgm:constr type="secFontSz" for="des" forName="nodeText" op="equ"/>
      <dgm:constr type="primFontSz" for="des" forName="sibTransNodeCircle" op="equ"/>
      <dgm:constr type="h" for="des" forName="sibTransNodeCircle" op="equ"/>
      <dgm:constr type="w" for="des" forName="sibTransNodeCircle" op="equ"/>
      <dgm:constr type="h" for="des" forName="parTx" refType="primFontSz" refFor="des" refForName="parTx" fact="1.5"/>
      <dgm:constr type="h" for="ch" forName="compositeNode" refType="h"/>
      <dgm:constr type="h" for="des" forName="parSh" refType="w"/>
      <dgm:constr type="h" for="des" forName="nodeText" refType="primFontSz" refFor="des" refForName="parTx" fact="1.7"/>
      <dgm:constr type="h" for="des" forName="parSh" refType="h" refFor="des" refForName="parTx" op="lte" fact="1.2"/>
      <dgm:constr type="h" for="des" forName="parSh" refType="h" refFor="des" refForName="parTx" op="gte" fact="1.2"/>
    </dgm:constrLst>
    <dgm:ruleLst>
      <dgm:rule type="primFontSz" for="des" forName="parSh" val="5" fact="NaN" max="NaN"/>
    </dgm:ruleLst>
    <dgm:forEach name="Name3" axis="ch" ptType="node">
      <dgm:layoutNode name="compositeNode">
        <dgm:alg type="composite"/>
        <dgm:shape xmlns:r="http://schemas.openxmlformats.org/officeDocument/2006/relationships" r:blip="">
          <dgm:adjLst/>
        </dgm:shape>
        <dgm:presOf/>
        <dgm:choose name="Name004">
          <dgm:if name="Name5" axis="self" ptType="node" func="cnt" op="equ" val="0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/>
              <dgm:constr type="ctrX" for="ch" forName="nodeText" refType="w" fact="0.5"/>
              <dgm:constr type="t" for="ch" forName="nodeText" refType="b" refFor="ch" refForName="parSh"/>
            </dgm:constrLst>
          </dgm:if>
          <dgm:else name="Name6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 fact="0.9"/>
              <dgm:constr type="ctrX" for="ch" forName="nodeText" refType="w" fact="0.5"/>
              <dgm:constr type="t" for="ch" forName="nodeText" refType="b" refFor="ch" refForName="parSh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zOrderOff="1" hideGeom="1">
            <dgm:adjLst/>
          </dgm:shape>
          <dgm:presOf/>
          <dgm:constrLst>
            <dgm:constr type="h" refType="w" op="lte" fact="0.4"/>
            <dgm:constr type="h"/>
          </dgm:constrLst>
          <dgm:ruleLst>
            <dgm:rule type="h" val="INF" fact="NaN" max="NaN"/>
          </dgm:ruleLst>
        </dgm:layoutNode>
        <dgm:layoutNode name="parSh">
          <dgm:alg type="composite"/>
          <dgm:shape xmlns:r="http://schemas.openxmlformats.org/officeDocument/2006/relationships" r:blip="">
            <dgm:adjLst/>
          </dgm:shape>
          <dgm:presOf axis="self" ptType="node"/>
          <dgm:choose name="casesForFirstAndLastNode">
            <dgm:if name="ifFirstNode" axis="self" ptType="node" func="pos" op="equ" val="1">
              <dgm:choose name="removeLineWhenOnlyOneNode">
                <dgm:if name="ifOnlyOneNode" axis="followSib" ptType="node" func="cnt" op="equ" val="0">
                  <dgm:constrLst>
                    <dgm:constr type="h"/>
                    <dgm:constr type="h" for="ch" forName="lineNode" val="0.002"/>
                    <dgm:constr type="w" for="ch" forName="lineNode" refType="w" fact="0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ifMoreThanOneNode">
                  <dgm:choose name="firstNodeDirChoose">
                    <dgm:if name="firstNodeDirNorm" func="var" arg="dir" op="equ" val="norm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55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87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if>
                    <dgm:else name="firstNodeDirRev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1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084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else>
                  </dgm:choose>
                </dgm:else>
              </dgm:choose>
            </dgm:if>
            <dgm:if name="ifLastNode" axis="self" ptType="node" func="revPos" op="equ" val="1">
              <dgm:choose name="lastNodeDirChoose">
                <dgm:if name="last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lastNodeDirRev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l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if>
            <dgm:else name="allOtherNodes">
              <dgm:choose name="middleNodeDirChoose">
                <dgm:if name="middle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87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middleNodeDirRev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l" for="ch" forName="lineNode" refType="w" fact="0.1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084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else>
          </dgm:choose>
          <dgm:layoutNode name="lineNode" styleLbl="alignNode1">
            <dgm:alg type="sp"/>
            <dgm:shape xmlns:r="http://schemas.openxmlformats.org/officeDocument/2006/relationships" type="rect" r:blip="">
              <dgm:adjLst/>
            </dgm:shape>
            <dgm:presOf/>
            <dgm:constrLst/>
            <dgm:ruleLst/>
          </dgm:layoutNode>
          <dgm:layoutNode name="lineArrowNode" styleLbl="alignNode1">
            <dgm:alg type="sp"/>
            <dgm:choose name="arrowDirChoose">
              <dgm:if name="arrowNorm" func="var" arg="dir" op="equ" val="norm">
                <dgm:shape xmlns:r="http://schemas.openxmlformats.org/officeDocument/2006/relationships" type="chevron" r:blip="">
                  <dgm:adjLst>
                    <dgm:adj idx="1" val="0.9"/>
                  </dgm:adjLst>
                </dgm:shape>
              </dgm:if>
              <dgm:else name="arrowRev">
                <dgm:shape xmlns:r="http://schemas.openxmlformats.org/officeDocument/2006/relationships" rot="180" type="chevron" r:blip="">
                  <dgm:adjLst>
                    <dgm:adj idx="1" val="0.9"/>
                  </dgm:adjLst>
                </dgm:shape>
              </dgm:else>
            </dgm:choose>
            <dgm:presOf axis="self" ptType="node"/>
            <dgm:ruleLst/>
          </dgm:layoutNode>
          <dgm:forEach name="Name19" axis="followSib" ptType="sibTrans" hideLastTrans="0" cnt="1">
            <dgm:layoutNode name="sibTransNodeCircle" styleLbl="alignNode1">
              <dgm:varLst>
                <dgm:chMax val="0"/>
                <dgm:bulletEnabled/>
              </dgm:varLst>
              <dgm:presOf axis="self" ptType="sibTrans"/>
              <dgm:alg type="tx">
                <dgm:param type="txAnchorVert" val="mid"/>
                <dgm:param type="txAnchorHorzCh" val="ctr"/>
                <dgm:param type="parTxRTLAlign" val="l"/>
              </dgm:alg>
              <dgm:shape xmlns:r="http://schemas.openxmlformats.org/officeDocument/2006/relationships" type="ellipse" r:blip="">
                <dgm:adjLst/>
              </dgm:shape>
              <dgm:constrLst>
                <dgm:constr type="w" refType="h" op="equ"/>
                <dgm:constr type="primFontSz" val="60"/>
                <dgm:constr type="tMarg" refType="w" fact="0.11"/>
                <dgm:constr type="lMarg" refType="w" fact="0.11"/>
                <dgm:constr type="rMarg" refType="w" fact="0.11"/>
                <dgm:constr type="bMarg" refType="w" fact="0.11"/>
              </dgm:constrLst>
              <dgm:ruleLst>
                <dgm:rule type="primFontSz" val="14" fact="NaN" max="NaN"/>
              </dgm:ruleLst>
            </dgm:layoutNode>
            <dgm:layoutNode name="spacerBetweenCircleAndCallout">
              <dgm:varLst/>
              <dgm:presOf/>
              <dgm:alg type="sp"/>
              <dgm:shape xmlns:r="http://schemas.openxmlformats.org/officeDocument/2006/relationships" r:blip="">
                <dgm:adjLst/>
              </dgm:shape>
              <dgm:constrLst/>
              <dgm:ruleLst/>
            </dgm:layoutNode>
            <dgm:layoutNode name="verticalConnector" styleLbl="alignAccFollowNode1">
              <dgm:alg type="sp"/>
              <dgm:shape xmlns:r="http://schemas.openxmlformats.org/officeDocument/2006/relationships" type="rect" r:blip="">
                <dgm:adjLst/>
              </dgm:shape>
              <dgm:presOf/>
              <dgm:constrLst/>
              <dgm:ruleLst/>
            </dgm:layoutNode>
          </dgm:forEach>
          <dgm:presOf/>
          <dgm:ruleLst/>
        </dgm:layoutNode>
        <dgm:layoutNode name="nodeText" styleLbl="fgAcc1">
          <dgm:varLst>
            <dgm:bulletEnabled val="1"/>
          </dgm:varLst>
          <dgm:alg type="tx">
            <dgm:param type="parTxLTRAlign" val="ctr"/>
            <dgm:param type="parTxRTLAlign" val="r"/>
            <dgm:param type="txAnchorVert" val="t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secFontSz" val="16"/>
            <dgm:constr type="primFontSz" val="18"/>
            <dgm:constr type="h"/>
            <dgm:constr type="tMarg" val="13"/>
            <dgm:constr type="lMarg" refType="w" fact="0.05"/>
            <dgm:constr type="rMarg" refType="w" fact="0.05"/>
            <dgm:constr type="bMarg" val="13"/>
          </dgm:constrLst>
          <dgm:ruleLst>
            <dgm:rule type="secFontSz" val="11" fact="NaN" max="NaN"/>
            <dgm:rule type="primFontSz" val="11" fact="NaN" max="NaN"/>
            <dgm:rule type="h" val="INF" fact="NaN" max="NaN"/>
          </dgm:ruleLst>
        </dgm:layoutNode>
      </dgm:layoutNode>
      <dgm:forEach name="sibTransForEach" axis="followSib" ptType="sibTrans" cnt="1">
        <dgm:layoutNode name="sibTransComposite" styleLbl="alignAccFollowNode1">
          <dgm:alg type="sp"/>
          <dgm:shape xmlns:r="http://schemas.openxmlformats.org/officeDocument/2006/relationships" r:blip="">
            <dgm:adjLst/>
          </dgm:shape>
          <dgm:ruleLst/>
        </dgm:layoutNode>
        <dgm:ruleLst>
          <dgm:rule type="h" val="INF" fact="NaN" max="NaN"/>
        </dgm:ruleLst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35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5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35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7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5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59.xml><?xml version="1.0" encoding="utf-8"?>
<dgm:layoutDef xmlns:dgm="http://schemas.openxmlformats.org/drawingml/2006/diagram" xmlns:a="http://schemas.openxmlformats.org/drawingml/2006/main" uniqueId="urn:microsoft.com/office/officeart/2024/layout/NumberedLinearArrowProcess">
  <dgm:title val=""/>
  <dgm:desc val=""/>
  <dgm:catLst>
    <dgm:cat type="process" pri="17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3" destOrd="0" sibTransId="301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dirChoose">
      <dgm:if name="dirNorm" func="var" arg="dir" op="equ" val="norm">
        <dgm:alg type="lin">
          <dgm:param type="linDir" val="fromL"/>
          <dgm:param type="nodeVertAlign" val="t"/>
        </dgm:alg>
      </dgm:if>
      <dgm:else name="dirRev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op="equ"/>
      <dgm:constr type="w" for="ch" forName="sibTransComposite" refType="w" refFor="ch" refForName="compositeNode" fact="0"/>
      <dgm:constr type="w" for="des" forName="parTx"/>
      <dgm:constr type="h" for="des" forName="parTx" op="equ"/>
      <dgm:constr type="h" for="des" forName="parSh" op="equ"/>
      <dgm:constr type="w" for="des" forName="nodeText"/>
      <dgm:constr type="h" for="des" forName="nodeText" op="equ"/>
      <dgm:constr type="w" for="des" forName="parSh"/>
      <dgm:constr type="w" for="des" forName="parSh" op="equ"/>
      <dgm:constr type="primFontSz" for="des" forName="parTx" val="29"/>
      <dgm:constr type="primFontSz" for="des" forName="parTx" op="equ"/>
      <dgm:constr type="primFontSz" for="des" forName="parSh" op="equ"/>
      <dgm:constr type="primFontSz" for="des" forName="nodeText" op="equ"/>
      <dgm:constr type="secFontSz" for="des" forName="nodeText" op="equ"/>
      <dgm:constr type="primFontSz" for="des" forName="sibTransNodeCircle" op="equ"/>
      <dgm:constr type="h" for="des" forName="sibTransNodeCircle" op="equ"/>
      <dgm:constr type="w" for="des" forName="sibTransNodeCircle" op="equ"/>
      <dgm:constr type="h" for="des" forName="parTx" refType="primFontSz" refFor="des" refForName="parTx" fact="1.5"/>
      <dgm:constr type="h" for="ch" forName="compositeNode" refType="h"/>
      <dgm:constr type="h" for="des" forName="parSh" refType="w"/>
      <dgm:constr type="h" for="des" forName="nodeText" refType="primFontSz" refFor="des" refForName="parTx" fact="1.7"/>
      <dgm:constr type="h" for="des" forName="parSh" refType="h" refFor="des" refForName="parTx" op="lte" fact="1.2"/>
      <dgm:constr type="h" for="des" forName="parSh" refType="h" refFor="des" refForName="parTx" op="gte" fact="1.2"/>
    </dgm:constrLst>
    <dgm:ruleLst>
      <dgm:rule type="primFontSz" for="des" forName="parSh" val="5" fact="NaN" max="NaN"/>
    </dgm:ruleLst>
    <dgm:forEach name="Name3" axis="ch" ptType="node">
      <dgm:layoutNode name="compositeNode">
        <dgm:alg type="composite"/>
        <dgm:shape xmlns:r="http://schemas.openxmlformats.org/officeDocument/2006/relationships" r:blip="">
          <dgm:adjLst/>
        </dgm:shape>
        <dgm:presOf/>
        <dgm:choose name="Name004">
          <dgm:if name="Name5" axis="self" ptType="node" func="cnt" op="equ" val="0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/>
              <dgm:constr type="ctrX" for="ch" forName="nodeText" refType="w" fact="0.5"/>
              <dgm:constr type="t" for="ch" forName="nodeText" refType="b" refFor="ch" refForName="parSh"/>
            </dgm:constrLst>
          </dgm:if>
          <dgm:else name="Name6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 fact="0.9"/>
              <dgm:constr type="ctrX" for="ch" forName="nodeText" refType="w" fact="0.5"/>
              <dgm:constr type="t" for="ch" forName="nodeText" refType="b" refFor="ch" refForName="parSh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zOrderOff="1" hideGeom="1">
            <dgm:adjLst/>
          </dgm:shape>
          <dgm:presOf/>
          <dgm:constrLst>
            <dgm:constr type="h" refType="w" op="lte" fact="0.4"/>
            <dgm:constr type="h"/>
          </dgm:constrLst>
          <dgm:ruleLst>
            <dgm:rule type="h" val="INF" fact="NaN" max="NaN"/>
          </dgm:ruleLst>
        </dgm:layoutNode>
        <dgm:layoutNode name="parSh">
          <dgm:alg type="composite"/>
          <dgm:shape xmlns:r="http://schemas.openxmlformats.org/officeDocument/2006/relationships" r:blip="">
            <dgm:adjLst/>
          </dgm:shape>
          <dgm:presOf axis="self" ptType="node"/>
          <dgm:choose name="casesForFirstAndLastNode">
            <dgm:if name="ifFirstNode" axis="self" ptType="node" func="pos" op="equ" val="1">
              <dgm:choose name="removeLineWhenOnlyOneNode">
                <dgm:if name="ifOnlyOneNode" axis="followSib" ptType="node" func="cnt" op="equ" val="0">
                  <dgm:constrLst>
                    <dgm:constr type="h"/>
                    <dgm:constr type="h" for="ch" forName="lineNode" val="0.002"/>
                    <dgm:constr type="w" for="ch" forName="lineNode" refType="w" fact="0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ifMoreThanOneNode">
                  <dgm:choose name="firstNodeDirChoose">
                    <dgm:if name="firstNodeDirNorm" func="var" arg="dir" op="equ" val="norm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55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87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if>
                    <dgm:else name="firstNodeDirRev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1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084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else>
                  </dgm:choose>
                </dgm:else>
              </dgm:choose>
            </dgm:if>
            <dgm:if name="ifLastNode" axis="self" ptType="node" func="revPos" op="equ" val="1">
              <dgm:choose name="lastNodeDirChoose">
                <dgm:if name="last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lastNodeDirRev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l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if>
            <dgm:else name="allOtherNodes">
              <dgm:choose name="middleNodeDirChoose">
                <dgm:if name="middle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87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middleNodeDirRev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l" for="ch" forName="lineNode" refType="w" fact="0.1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084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else>
          </dgm:choose>
          <dgm:layoutNode name="lineNode" styleLbl="alignNode1">
            <dgm:alg type="sp"/>
            <dgm:shape xmlns:r="http://schemas.openxmlformats.org/officeDocument/2006/relationships" type="rect" r:blip="">
              <dgm:adjLst/>
            </dgm:shape>
            <dgm:presOf/>
            <dgm:constrLst/>
            <dgm:ruleLst/>
          </dgm:layoutNode>
          <dgm:layoutNode name="lineArrowNode" styleLbl="alignNode1">
            <dgm:alg type="sp"/>
            <dgm:choose name="arrowDirChoose">
              <dgm:if name="arrowNorm" func="var" arg="dir" op="equ" val="norm">
                <dgm:shape xmlns:r="http://schemas.openxmlformats.org/officeDocument/2006/relationships" type="chevron" r:blip="">
                  <dgm:adjLst>
                    <dgm:adj idx="1" val="0.9"/>
                  </dgm:adjLst>
                </dgm:shape>
              </dgm:if>
              <dgm:else name="arrowRev">
                <dgm:shape xmlns:r="http://schemas.openxmlformats.org/officeDocument/2006/relationships" rot="180" type="chevron" r:blip="">
                  <dgm:adjLst>
                    <dgm:adj idx="1" val="0.9"/>
                  </dgm:adjLst>
                </dgm:shape>
              </dgm:else>
            </dgm:choose>
            <dgm:presOf axis="self" ptType="node"/>
            <dgm:ruleLst/>
          </dgm:layoutNode>
          <dgm:forEach name="Name19" axis="followSib" ptType="sibTrans" hideLastTrans="0" cnt="1">
            <dgm:layoutNode name="sibTransNodeCircle" styleLbl="alignNode1">
              <dgm:varLst>
                <dgm:chMax val="0"/>
                <dgm:bulletEnabled/>
              </dgm:varLst>
              <dgm:presOf axis="self" ptType="sibTrans"/>
              <dgm:alg type="tx">
                <dgm:param type="txAnchorVert" val="mid"/>
                <dgm:param type="txAnchorHorzCh" val="ctr"/>
                <dgm:param type="parTxRTLAlign" val="l"/>
              </dgm:alg>
              <dgm:shape xmlns:r="http://schemas.openxmlformats.org/officeDocument/2006/relationships" type="ellipse" r:blip="">
                <dgm:adjLst/>
              </dgm:shape>
              <dgm:constrLst>
                <dgm:constr type="w" refType="h" op="equ"/>
                <dgm:constr type="primFontSz" val="60"/>
                <dgm:constr type="tMarg" refType="w" fact="0.11"/>
                <dgm:constr type="lMarg" refType="w" fact="0.11"/>
                <dgm:constr type="rMarg" refType="w" fact="0.11"/>
                <dgm:constr type="bMarg" refType="w" fact="0.11"/>
              </dgm:constrLst>
              <dgm:ruleLst>
                <dgm:rule type="primFontSz" val="14" fact="NaN" max="NaN"/>
              </dgm:ruleLst>
            </dgm:layoutNode>
            <dgm:layoutNode name="spacerBetweenCircleAndCallout">
              <dgm:varLst/>
              <dgm:presOf/>
              <dgm:alg type="sp"/>
              <dgm:shape xmlns:r="http://schemas.openxmlformats.org/officeDocument/2006/relationships" r:blip="">
                <dgm:adjLst/>
              </dgm:shape>
              <dgm:constrLst/>
              <dgm:ruleLst/>
            </dgm:layoutNode>
            <dgm:layoutNode name="verticalConnector" styleLbl="alignAccFollowNode1">
              <dgm:alg type="sp"/>
              <dgm:shape xmlns:r="http://schemas.openxmlformats.org/officeDocument/2006/relationships" type="rect" r:blip="">
                <dgm:adjLst/>
              </dgm:shape>
              <dgm:presOf/>
              <dgm:constrLst/>
              <dgm:ruleLst/>
            </dgm:layoutNode>
          </dgm:forEach>
          <dgm:presOf/>
          <dgm:ruleLst/>
        </dgm:layoutNode>
        <dgm:layoutNode name="nodeText" styleLbl="fgAcc1">
          <dgm:varLst>
            <dgm:bulletEnabled val="1"/>
          </dgm:varLst>
          <dgm:alg type="tx">
            <dgm:param type="parTxLTRAlign" val="ctr"/>
            <dgm:param type="parTxRTLAlign" val="r"/>
            <dgm:param type="txAnchorVert" val="t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secFontSz" val="16"/>
            <dgm:constr type="primFontSz" val="18"/>
            <dgm:constr type="h"/>
            <dgm:constr type="tMarg" val="13"/>
            <dgm:constr type="lMarg" refType="w" fact="0.05"/>
            <dgm:constr type="rMarg" refType="w" fact="0.05"/>
            <dgm:constr type="bMarg" val="13"/>
          </dgm:constrLst>
          <dgm:ruleLst>
            <dgm:rule type="secFontSz" val="11" fact="NaN" max="NaN"/>
            <dgm:rule type="primFontSz" val="11" fact="NaN" max="NaN"/>
            <dgm:rule type="h" val="INF" fact="NaN" max="NaN"/>
          </dgm:ruleLst>
        </dgm:layoutNode>
      </dgm:layoutNode>
      <dgm:forEach name="sibTransForEach" axis="followSib" ptType="sibTrans" cnt="1">
        <dgm:layoutNode name="sibTransComposite" styleLbl="alignAccFollowNode1">
          <dgm:alg type="sp"/>
          <dgm:shape xmlns:r="http://schemas.openxmlformats.org/officeDocument/2006/relationships" r:blip="">
            <dgm:adjLst/>
          </dgm:shape>
          <dgm:ruleLst/>
        </dgm:layoutNode>
        <dgm:ruleLst>
          <dgm:rule type="h" val="INF" fact="NaN" max="NaN"/>
        </dgm:ruleLst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3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36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4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6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6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layout36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68.xml><?xml version="1.0" encoding="utf-8"?>
<dgm:layoutDef xmlns:dgm="http://schemas.openxmlformats.org/drawingml/2006/diagram" xmlns:a="http://schemas.openxmlformats.org/drawingml/2006/main" uniqueId="urn:microsoft.com/office/officeart/2024/layout/NumberedLinearArrowProcess">
  <dgm:title val=""/>
  <dgm:desc val=""/>
  <dgm:catLst>
    <dgm:cat type="process" pri="17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3" destOrd="0" sibTransId="301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dirChoose">
      <dgm:if name="dirNorm" func="var" arg="dir" op="equ" val="norm">
        <dgm:alg type="lin">
          <dgm:param type="linDir" val="fromL"/>
          <dgm:param type="nodeVertAlign" val="t"/>
        </dgm:alg>
      </dgm:if>
      <dgm:else name="dirRev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op="equ"/>
      <dgm:constr type="w" for="ch" forName="sibTransComposite" refType="w" refFor="ch" refForName="compositeNode" fact="0"/>
      <dgm:constr type="w" for="des" forName="parTx"/>
      <dgm:constr type="h" for="des" forName="parTx" op="equ"/>
      <dgm:constr type="h" for="des" forName="parSh" op="equ"/>
      <dgm:constr type="w" for="des" forName="nodeText"/>
      <dgm:constr type="h" for="des" forName="nodeText" op="equ"/>
      <dgm:constr type="w" for="des" forName="parSh"/>
      <dgm:constr type="w" for="des" forName="parSh" op="equ"/>
      <dgm:constr type="primFontSz" for="des" forName="parTx" val="29"/>
      <dgm:constr type="primFontSz" for="des" forName="parTx" op="equ"/>
      <dgm:constr type="primFontSz" for="des" forName="parSh" op="equ"/>
      <dgm:constr type="primFontSz" for="des" forName="nodeText" op="equ"/>
      <dgm:constr type="secFontSz" for="des" forName="nodeText" op="equ"/>
      <dgm:constr type="primFontSz" for="des" forName="sibTransNodeCircle" op="equ"/>
      <dgm:constr type="h" for="des" forName="sibTransNodeCircle" op="equ"/>
      <dgm:constr type="w" for="des" forName="sibTransNodeCircle" op="equ"/>
      <dgm:constr type="h" for="des" forName="parTx" refType="primFontSz" refFor="des" refForName="parTx" fact="1.5"/>
      <dgm:constr type="h" for="ch" forName="compositeNode" refType="h"/>
      <dgm:constr type="h" for="des" forName="parSh" refType="w"/>
      <dgm:constr type="h" for="des" forName="nodeText" refType="primFontSz" refFor="des" refForName="parTx" fact="1.7"/>
      <dgm:constr type="h" for="des" forName="parSh" refType="h" refFor="des" refForName="parTx" op="lte" fact="1.2"/>
      <dgm:constr type="h" for="des" forName="parSh" refType="h" refFor="des" refForName="parTx" op="gte" fact="1.2"/>
    </dgm:constrLst>
    <dgm:ruleLst>
      <dgm:rule type="primFontSz" for="des" forName="parSh" val="5" fact="NaN" max="NaN"/>
    </dgm:ruleLst>
    <dgm:forEach name="Name3" axis="ch" ptType="node">
      <dgm:layoutNode name="compositeNode">
        <dgm:alg type="composite"/>
        <dgm:shape xmlns:r="http://schemas.openxmlformats.org/officeDocument/2006/relationships" r:blip="">
          <dgm:adjLst/>
        </dgm:shape>
        <dgm:presOf/>
        <dgm:choose name="Name004">
          <dgm:if name="Name5" axis="self" ptType="node" func="cnt" op="equ" val="0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/>
              <dgm:constr type="ctrX" for="ch" forName="nodeText" refType="w" fact="0.5"/>
              <dgm:constr type="t" for="ch" forName="nodeText" refType="b" refFor="ch" refForName="parSh"/>
            </dgm:constrLst>
          </dgm:if>
          <dgm:else name="Name6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 fact="0.9"/>
              <dgm:constr type="ctrX" for="ch" forName="nodeText" refType="w" fact="0.5"/>
              <dgm:constr type="t" for="ch" forName="nodeText" refType="b" refFor="ch" refForName="parSh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zOrderOff="1" hideGeom="1">
            <dgm:adjLst/>
          </dgm:shape>
          <dgm:presOf/>
          <dgm:constrLst>
            <dgm:constr type="h" refType="w" op="lte" fact="0.4"/>
            <dgm:constr type="h"/>
          </dgm:constrLst>
          <dgm:ruleLst>
            <dgm:rule type="h" val="INF" fact="NaN" max="NaN"/>
          </dgm:ruleLst>
        </dgm:layoutNode>
        <dgm:layoutNode name="parSh">
          <dgm:alg type="composite"/>
          <dgm:shape xmlns:r="http://schemas.openxmlformats.org/officeDocument/2006/relationships" r:blip="">
            <dgm:adjLst/>
          </dgm:shape>
          <dgm:presOf axis="self" ptType="node"/>
          <dgm:choose name="casesForFirstAndLastNode">
            <dgm:if name="ifFirstNode" axis="self" ptType="node" func="pos" op="equ" val="1">
              <dgm:choose name="removeLineWhenOnlyOneNode">
                <dgm:if name="ifOnlyOneNode" axis="followSib" ptType="node" func="cnt" op="equ" val="0">
                  <dgm:constrLst>
                    <dgm:constr type="h"/>
                    <dgm:constr type="h" for="ch" forName="lineNode" val="0.002"/>
                    <dgm:constr type="w" for="ch" forName="lineNode" refType="w" fact="0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ifMoreThanOneNode">
                  <dgm:choose name="firstNodeDirChoose">
                    <dgm:if name="firstNodeDirNorm" func="var" arg="dir" op="equ" val="norm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55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87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if>
                    <dgm:else name="firstNodeDirRev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1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084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else>
                  </dgm:choose>
                </dgm:else>
              </dgm:choose>
            </dgm:if>
            <dgm:if name="ifLastNode" axis="self" ptType="node" func="revPos" op="equ" val="1">
              <dgm:choose name="lastNodeDirChoose">
                <dgm:if name="last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lastNodeDirRev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l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if>
            <dgm:else name="allOtherNodes">
              <dgm:choose name="middleNodeDirChoose">
                <dgm:if name="middle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87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middleNodeDirRev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l" for="ch" forName="lineNode" refType="w" fact="0.1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084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else>
          </dgm:choose>
          <dgm:layoutNode name="lineNode" styleLbl="alignNode1">
            <dgm:alg type="sp"/>
            <dgm:shape xmlns:r="http://schemas.openxmlformats.org/officeDocument/2006/relationships" type="rect" r:blip="">
              <dgm:adjLst/>
            </dgm:shape>
            <dgm:presOf/>
            <dgm:constrLst/>
            <dgm:ruleLst/>
          </dgm:layoutNode>
          <dgm:layoutNode name="lineArrowNode" styleLbl="alignNode1">
            <dgm:alg type="sp"/>
            <dgm:choose name="arrowDirChoose">
              <dgm:if name="arrowNorm" func="var" arg="dir" op="equ" val="norm">
                <dgm:shape xmlns:r="http://schemas.openxmlformats.org/officeDocument/2006/relationships" type="chevron" r:blip="">
                  <dgm:adjLst>
                    <dgm:adj idx="1" val="0.9"/>
                  </dgm:adjLst>
                </dgm:shape>
              </dgm:if>
              <dgm:else name="arrowRev">
                <dgm:shape xmlns:r="http://schemas.openxmlformats.org/officeDocument/2006/relationships" rot="180" type="chevron" r:blip="">
                  <dgm:adjLst>
                    <dgm:adj idx="1" val="0.9"/>
                  </dgm:adjLst>
                </dgm:shape>
              </dgm:else>
            </dgm:choose>
            <dgm:presOf axis="self" ptType="node"/>
            <dgm:ruleLst/>
          </dgm:layoutNode>
          <dgm:forEach name="Name19" axis="followSib" ptType="sibTrans" hideLastTrans="0" cnt="1">
            <dgm:layoutNode name="sibTransNodeCircle" styleLbl="alignNode1">
              <dgm:varLst>
                <dgm:chMax val="0"/>
                <dgm:bulletEnabled/>
              </dgm:varLst>
              <dgm:presOf axis="self" ptType="sibTrans"/>
              <dgm:alg type="tx">
                <dgm:param type="txAnchorVert" val="mid"/>
                <dgm:param type="txAnchorHorzCh" val="ctr"/>
                <dgm:param type="parTxRTLAlign" val="l"/>
              </dgm:alg>
              <dgm:shape xmlns:r="http://schemas.openxmlformats.org/officeDocument/2006/relationships" type="ellipse" r:blip="">
                <dgm:adjLst/>
              </dgm:shape>
              <dgm:constrLst>
                <dgm:constr type="w" refType="h" op="equ"/>
                <dgm:constr type="primFontSz" val="60"/>
                <dgm:constr type="tMarg" refType="w" fact="0.11"/>
                <dgm:constr type="lMarg" refType="w" fact="0.11"/>
                <dgm:constr type="rMarg" refType="w" fact="0.11"/>
                <dgm:constr type="bMarg" refType="w" fact="0.11"/>
              </dgm:constrLst>
              <dgm:ruleLst>
                <dgm:rule type="primFontSz" val="14" fact="NaN" max="NaN"/>
              </dgm:ruleLst>
            </dgm:layoutNode>
            <dgm:layoutNode name="spacerBetweenCircleAndCallout">
              <dgm:varLst/>
              <dgm:presOf/>
              <dgm:alg type="sp"/>
              <dgm:shape xmlns:r="http://schemas.openxmlformats.org/officeDocument/2006/relationships" r:blip="">
                <dgm:adjLst/>
              </dgm:shape>
              <dgm:constrLst/>
              <dgm:ruleLst/>
            </dgm:layoutNode>
            <dgm:layoutNode name="verticalConnector" styleLbl="alignAccFollowNode1">
              <dgm:alg type="sp"/>
              <dgm:shape xmlns:r="http://schemas.openxmlformats.org/officeDocument/2006/relationships" type="rect" r:blip="">
                <dgm:adjLst/>
              </dgm:shape>
              <dgm:presOf/>
              <dgm:constrLst/>
              <dgm:ruleLst/>
            </dgm:layoutNode>
          </dgm:forEach>
          <dgm:presOf/>
          <dgm:ruleLst/>
        </dgm:layoutNode>
        <dgm:layoutNode name="nodeText" styleLbl="fgAcc1">
          <dgm:varLst>
            <dgm:bulletEnabled val="1"/>
          </dgm:varLst>
          <dgm:alg type="tx">
            <dgm:param type="parTxLTRAlign" val="ctr"/>
            <dgm:param type="parTxRTLAlign" val="r"/>
            <dgm:param type="txAnchorVert" val="t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secFontSz" val="16"/>
            <dgm:constr type="primFontSz" val="18"/>
            <dgm:constr type="h"/>
            <dgm:constr type="tMarg" val="13"/>
            <dgm:constr type="lMarg" refType="w" fact="0.05"/>
            <dgm:constr type="rMarg" refType="w" fact="0.05"/>
            <dgm:constr type="bMarg" val="13"/>
          </dgm:constrLst>
          <dgm:ruleLst>
            <dgm:rule type="secFontSz" val="11" fact="NaN" max="NaN"/>
            <dgm:rule type="primFontSz" val="11" fact="NaN" max="NaN"/>
            <dgm:rule type="h" val="INF" fact="NaN" max="NaN"/>
          </dgm:ruleLst>
        </dgm:layoutNode>
      </dgm:layoutNode>
      <dgm:forEach name="sibTransForEach" axis="followSib" ptType="sibTrans" cnt="1">
        <dgm:layoutNode name="sibTransComposite" styleLbl="alignAccFollowNode1">
          <dgm:alg type="sp"/>
          <dgm:shape xmlns:r="http://schemas.openxmlformats.org/officeDocument/2006/relationships" r:blip="">
            <dgm:adjLst/>
          </dgm:shape>
          <dgm:ruleLst/>
        </dgm:layoutNode>
        <dgm:ruleLst>
          <dgm:rule type="h" val="INF" fact="NaN" max="NaN"/>
        </dgm:ruleLst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36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0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7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7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4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7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6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7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7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1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8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8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5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8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8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8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9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9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2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9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39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9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4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00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40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02.xml><?xml version="1.0" encoding="utf-8"?>
<dgm:layoutDef xmlns:dgm="http://schemas.openxmlformats.org/drawingml/2006/diagram" xmlns:a="http://schemas.openxmlformats.org/drawingml/2006/main" uniqueId="urn:microsoft.com/office/officeart/2024/layout/NumberedLinearArrowProcess">
  <dgm:title val=""/>
  <dgm:desc val=""/>
  <dgm:catLst>
    <dgm:cat type="process" pri="17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3" destOrd="0" sibTransId="301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dirChoose">
      <dgm:if name="dirNorm" func="var" arg="dir" op="equ" val="norm">
        <dgm:alg type="lin">
          <dgm:param type="linDir" val="fromL"/>
          <dgm:param type="nodeVertAlign" val="t"/>
        </dgm:alg>
      </dgm:if>
      <dgm:else name="dirRev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op="equ"/>
      <dgm:constr type="w" for="ch" forName="sibTransComposite" refType="w" refFor="ch" refForName="compositeNode" fact="0"/>
      <dgm:constr type="w" for="des" forName="parTx"/>
      <dgm:constr type="h" for="des" forName="parTx" op="equ"/>
      <dgm:constr type="h" for="des" forName="parSh" op="equ"/>
      <dgm:constr type="w" for="des" forName="nodeText"/>
      <dgm:constr type="h" for="des" forName="nodeText" op="equ"/>
      <dgm:constr type="w" for="des" forName="parSh"/>
      <dgm:constr type="w" for="des" forName="parSh" op="equ"/>
      <dgm:constr type="primFontSz" for="des" forName="parTx" val="29"/>
      <dgm:constr type="primFontSz" for="des" forName="parTx" op="equ"/>
      <dgm:constr type="primFontSz" for="des" forName="parSh" op="equ"/>
      <dgm:constr type="primFontSz" for="des" forName="nodeText" op="equ"/>
      <dgm:constr type="secFontSz" for="des" forName="nodeText" op="equ"/>
      <dgm:constr type="primFontSz" for="des" forName="sibTransNodeCircle" op="equ"/>
      <dgm:constr type="h" for="des" forName="sibTransNodeCircle" op="equ"/>
      <dgm:constr type="w" for="des" forName="sibTransNodeCircle" op="equ"/>
      <dgm:constr type="h" for="des" forName="parTx" refType="primFontSz" refFor="des" refForName="parTx" fact="1.5"/>
      <dgm:constr type="h" for="ch" forName="compositeNode" refType="h"/>
      <dgm:constr type="h" for="des" forName="parSh" refType="w"/>
      <dgm:constr type="h" for="des" forName="nodeText" refType="primFontSz" refFor="des" refForName="parTx" fact="1.7"/>
      <dgm:constr type="h" for="des" forName="parSh" refType="h" refFor="des" refForName="parTx" op="lte" fact="1.2"/>
      <dgm:constr type="h" for="des" forName="parSh" refType="h" refFor="des" refForName="parTx" op="gte" fact="1.2"/>
    </dgm:constrLst>
    <dgm:ruleLst>
      <dgm:rule type="primFontSz" for="des" forName="parSh" val="5" fact="NaN" max="NaN"/>
    </dgm:ruleLst>
    <dgm:forEach name="Name3" axis="ch" ptType="node">
      <dgm:layoutNode name="compositeNode">
        <dgm:alg type="composite"/>
        <dgm:shape xmlns:r="http://schemas.openxmlformats.org/officeDocument/2006/relationships" r:blip="">
          <dgm:adjLst/>
        </dgm:shape>
        <dgm:presOf/>
        <dgm:choose name="Name004">
          <dgm:if name="Name5" axis="self" ptType="node" func="cnt" op="equ" val="0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/>
              <dgm:constr type="ctrX" for="ch" forName="nodeText" refType="w" fact="0.5"/>
              <dgm:constr type="t" for="ch" forName="nodeText" refType="b" refFor="ch" refForName="parSh"/>
            </dgm:constrLst>
          </dgm:if>
          <dgm:else name="Name6">
            <dgm:constrLst>
              <dgm:constr type="w" for="ch" forName="parTx" refType="w"/>
              <dgm:constr type="w" for="ch" forName="parSh" refType="w" refFor="ch" refForName="parTx"/>
              <dgm:constr type="w" for="ch" forName="nodeText" refType="w" refFor="ch" refForName="parTx" fact="0.9"/>
              <dgm:constr type="ctrX" for="ch" forName="nodeText" refType="w" fact="0.5"/>
              <dgm:constr type="t" for="ch" forName="nodeText" refType="b" refFor="ch" refForName="parSh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zOrderOff="1" hideGeom="1">
            <dgm:adjLst/>
          </dgm:shape>
          <dgm:presOf/>
          <dgm:constrLst>
            <dgm:constr type="h" refType="w" op="lte" fact="0.4"/>
            <dgm:constr type="h"/>
          </dgm:constrLst>
          <dgm:ruleLst>
            <dgm:rule type="h" val="INF" fact="NaN" max="NaN"/>
          </dgm:ruleLst>
        </dgm:layoutNode>
        <dgm:layoutNode name="parSh">
          <dgm:alg type="composite"/>
          <dgm:shape xmlns:r="http://schemas.openxmlformats.org/officeDocument/2006/relationships" r:blip="">
            <dgm:adjLst/>
          </dgm:shape>
          <dgm:presOf axis="self" ptType="node"/>
          <dgm:choose name="casesForFirstAndLastNode">
            <dgm:if name="ifFirstNode" axis="self" ptType="node" func="pos" op="equ" val="1">
              <dgm:choose name="removeLineWhenOnlyOneNode">
                <dgm:if name="ifOnlyOneNode" axis="followSib" ptType="node" func="cnt" op="equ" val="0">
                  <dgm:constrLst>
                    <dgm:constr type="h"/>
                    <dgm:constr type="h" for="ch" forName="lineNode" val="0.002"/>
                    <dgm:constr type="w" for="ch" forName="lineNode" refType="w" fact="0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ifMoreThanOneNode">
                  <dgm:choose name="firstNodeDirChoose">
                    <dgm:if name="firstNodeDirNorm" func="var" arg="dir" op="equ" val="norm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55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87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if>
                    <dgm:else name="firstNodeDirRev">
                      <dgm:constrLst>
                        <dgm:constr type="h"/>
                        <dgm:constr type="h" for="ch" forName="lineNode" val="0.002"/>
                        <dgm:constr type="w" for="ch" forName="lineNode" refType="w" fact="0.35"/>
                        <dgm:constr type="l" for="ch" forName="lineNode" refType="w" fact="0.1"/>
                        <dgm:constr type="w" for="ch" forName="lineArrowNode" refType="w" fact="0.046"/>
                        <dgm:constr type="h" for="ch" forName="lineArrowNode" refType="h" fact="0.18"/>
                        <dgm:constr type="l" for="ch" forName="lineArrowNode" refType="w" fact="0.084"/>
                        <dgm:constr type="t" for="ch" forName="lineArrowNode" refType="h" fact="0.165"/>
                        <dgm:constr type="ctrY" for="ch" forName="lineNode" refType="ctrY" refFor="ch" refForName="sibTransNodeCircle"/>
                        <dgm:constr type="h" for="ch" forName="sibTransNodeCircle" refType="h" fact="0.608"/>
                        <dgm:constr type="h" for="ch" forName="sibTransNodeCircle" refType="w" op="lte" fact="0.54"/>
                        <dgm:constr type="w" for="ch" forName="sibTransNodeCircle" refType="h" refFor="ch" refForName="sibTransNodeCircle"/>
                        <dgm:constr type="ctrX" for="ch" forName="sibTransNodeCircle" refType="w" fact="0.5"/>
                        <dgm:constr type="ctrY" for="ch" forName="sibTransNodeCircle" refType="h" fact="0.25"/>
                        <dgm:constr type="t" for="ch" forName="spacerBetweenCircleAndCallout" refType="b" refFor="ch" refForName="sibTransNodeCircle"/>
                        <dgm:constr type="h" for="ch" forName="spacerBetweenCircleAndCallout" val="2"/>
                        <dgm:constr type="t" for="ch" forName="verticalConnector" refType="b" refFor="ch" refForName="spacerBetweenCircleAndCallout"/>
                        <dgm:constr type="h" for="ch" forName="verticalConnector" refType="h" fact="0.35"/>
                        <dgm:constr type="w" for="ch" forName="verticalConnector" val="0.002"/>
                        <dgm:constr type="ctrX" for="ch" forName="verticalConnector" refType="ctrX" refFor="ch" refForName="sibTransNodeCircle"/>
                      </dgm:constrLst>
                    </dgm:else>
                  </dgm:choose>
                </dgm:else>
              </dgm:choose>
            </dgm:if>
            <dgm:if name="ifLastNode" axis="self" ptType="node" func="revPos" op="equ" val="1">
              <dgm:choose name="lastNodeDirChoose">
                <dgm:if name="last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lastNodeDirRev">
                  <dgm:constrLst>
                    <dgm:constr type="h"/>
                    <dgm:constr type="h" for="ch" forName="lineNode" val="0.002"/>
                    <dgm:constr type="w" for="ch" forName="lineNode" refType="w" fact="0.5"/>
                    <dgm:constr type="l" for="ch" forName="lineNode" refType="w" fact="0.5"/>
                    <dgm:constr type="w" for="ch" forName="lineArrowNode" refType="w" fact="0"/>
                    <dgm:constr type="h" for="ch" forName="lineArrowNode" refType="h" fact="0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if>
            <dgm:else name="allOtherNodes">
              <dgm:choose name="middleNodeDirChoose">
                <dgm:if name="middleNodeDirNorm" func="var" arg="dir" op="equ" val="norm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87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if>
                <dgm:else name="middleNodeDirRev">
                  <dgm:constrLst>
                    <dgm:constr type="h"/>
                    <dgm:constr type="h" for="ch" forName="lineNode" val="0.002"/>
                    <dgm:constr type="w" for="ch" forName="lineNode" refType="w" fact="0.9"/>
                    <dgm:constr type="l" for="ch" forName="lineNode" refType="w" fact="0.1"/>
                    <dgm:constr type="w" for="ch" forName="lineArrowNode" refType="w" fact="0.046"/>
                    <dgm:constr type="h" for="ch" forName="lineArrowNode" refType="h" fact="0.18"/>
                    <dgm:constr type="l" for="ch" forName="lineArrowNode" refType="w" fact="0.084"/>
                    <dgm:constr type="t" for="ch" forName="lineArrowNode" refType="h" fact="0.165"/>
                    <dgm:constr type="ctrY" for="ch" forName="lineNode" refType="ctrY" refFor="ch" refForName="sibTransNodeCircle"/>
                    <dgm:constr type="h" for="ch" forName="sibTransNodeCircle" refType="h" fact="0.608"/>
                    <dgm:constr type="h" for="ch" forName="sibTransNodeCircle" refType="w" op="lte" fact="0.54"/>
                    <dgm:constr type="w" for="ch" forName="sibTransNodeCircle" refType="h" refFor="ch" refForName="sibTransNodeCircle"/>
                    <dgm:constr type="ctrX" for="ch" forName="sibTransNodeCircle" refType="w" fact="0.5"/>
                    <dgm:constr type="ctrY" for="ch" forName="sibTransNodeCircle" refType="h" fact="0.25"/>
                    <dgm:constr type="t" for="ch" forName="spacerBetweenCircleAndCallout" refType="b" refFor="ch" refForName="sibTransNodeCircle"/>
                    <dgm:constr type="h" for="ch" forName="spacerBetweenCircleAndCallout" val="2"/>
                    <dgm:constr type="t" for="ch" forName="verticalConnector" refType="b" refFor="ch" refForName="spacerBetweenCircleAndCallout"/>
                    <dgm:constr type="h" for="ch" forName="verticalConnector" refType="h" fact="0.35"/>
                    <dgm:constr type="w" for="ch" forName="verticalConnector" val="0.002"/>
                    <dgm:constr type="ctrX" for="ch" forName="verticalConnector" refType="ctrX" refFor="ch" refForName="sibTransNodeCircle"/>
                  </dgm:constrLst>
                </dgm:else>
              </dgm:choose>
            </dgm:else>
          </dgm:choose>
          <dgm:layoutNode name="lineNode" styleLbl="alignNode1">
            <dgm:alg type="sp"/>
            <dgm:shape xmlns:r="http://schemas.openxmlformats.org/officeDocument/2006/relationships" type="rect" r:blip="">
              <dgm:adjLst/>
            </dgm:shape>
            <dgm:presOf/>
            <dgm:constrLst/>
            <dgm:ruleLst/>
          </dgm:layoutNode>
          <dgm:layoutNode name="lineArrowNode" styleLbl="alignNode1">
            <dgm:alg type="sp"/>
            <dgm:choose name="arrowDirChoose">
              <dgm:if name="arrowNorm" func="var" arg="dir" op="equ" val="norm">
                <dgm:shape xmlns:r="http://schemas.openxmlformats.org/officeDocument/2006/relationships" type="chevron" r:blip="">
                  <dgm:adjLst>
                    <dgm:adj idx="1" val="0.9"/>
                  </dgm:adjLst>
                </dgm:shape>
              </dgm:if>
              <dgm:else name="arrowRev">
                <dgm:shape xmlns:r="http://schemas.openxmlformats.org/officeDocument/2006/relationships" rot="180" type="chevron" r:blip="">
                  <dgm:adjLst>
                    <dgm:adj idx="1" val="0.9"/>
                  </dgm:adjLst>
                </dgm:shape>
              </dgm:else>
            </dgm:choose>
            <dgm:presOf axis="self" ptType="node"/>
            <dgm:ruleLst/>
          </dgm:layoutNode>
          <dgm:forEach name="Name19" axis="followSib" ptType="sibTrans" hideLastTrans="0" cnt="1">
            <dgm:layoutNode name="sibTransNodeCircle" styleLbl="alignNode1">
              <dgm:varLst>
                <dgm:chMax val="0"/>
                <dgm:bulletEnabled/>
              </dgm:varLst>
              <dgm:presOf axis="self" ptType="sibTrans"/>
              <dgm:alg type="tx">
                <dgm:param type="txAnchorVert" val="mid"/>
                <dgm:param type="txAnchorHorzCh" val="ctr"/>
                <dgm:param type="parTxRTLAlign" val="l"/>
              </dgm:alg>
              <dgm:shape xmlns:r="http://schemas.openxmlformats.org/officeDocument/2006/relationships" type="ellipse" r:blip="">
                <dgm:adjLst/>
              </dgm:shape>
              <dgm:constrLst>
                <dgm:constr type="w" refType="h" op="equ"/>
                <dgm:constr type="primFontSz" val="60"/>
                <dgm:constr type="tMarg" refType="w" fact="0.11"/>
                <dgm:constr type="lMarg" refType="w" fact="0.11"/>
                <dgm:constr type="rMarg" refType="w" fact="0.11"/>
                <dgm:constr type="bMarg" refType="w" fact="0.11"/>
              </dgm:constrLst>
              <dgm:ruleLst>
                <dgm:rule type="primFontSz" val="14" fact="NaN" max="NaN"/>
              </dgm:ruleLst>
            </dgm:layoutNode>
            <dgm:layoutNode name="spacerBetweenCircleAndCallout">
              <dgm:varLst/>
              <dgm:presOf/>
              <dgm:alg type="sp"/>
              <dgm:shape xmlns:r="http://schemas.openxmlformats.org/officeDocument/2006/relationships" r:blip="">
                <dgm:adjLst/>
              </dgm:shape>
              <dgm:constrLst/>
              <dgm:ruleLst/>
            </dgm:layoutNode>
            <dgm:layoutNode name="verticalConnector" styleLbl="alignAccFollowNode1">
              <dgm:alg type="sp"/>
              <dgm:shape xmlns:r="http://schemas.openxmlformats.org/officeDocument/2006/relationships" type="rect" r:blip="">
                <dgm:adjLst/>
              </dgm:shape>
              <dgm:presOf/>
              <dgm:constrLst/>
              <dgm:ruleLst/>
            </dgm:layoutNode>
          </dgm:forEach>
          <dgm:presOf/>
          <dgm:ruleLst/>
        </dgm:layoutNode>
        <dgm:layoutNode name="nodeText" styleLbl="fgAcc1">
          <dgm:varLst>
            <dgm:bulletEnabled val="1"/>
          </dgm:varLst>
          <dgm:alg type="tx">
            <dgm:param type="parTxLTRAlign" val="ctr"/>
            <dgm:param type="parTxRTLAlign" val="r"/>
            <dgm:param type="txAnchorVert" val="t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>
            <dgm:constr type="secFontSz" val="16"/>
            <dgm:constr type="primFontSz" val="18"/>
            <dgm:constr type="h"/>
            <dgm:constr type="tMarg" val="13"/>
            <dgm:constr type="lMarg" refType="w" fact="0.05"/>
            <dgm:constr type="rMarg" refType="w" fact="0.05"/>
            <dgm:constr type="bMarg" val="13"/>
          </dgm:constrLst>
          <dgm:ruleLst>
            <dgm:rule type="secFontSz" val="11" fact="NaN" max="NaN"/>
            <dgm:rule type="primFontSz" val="11" fact="NaN" max="NaN"/>
            <dgm:rule type="h" val="INF" fact="NaN" max="NaN"/>
          </dgm:ruleLst>
        </dgm:layoutNode>
      </dgm:layoutNode>
      <dgm:forEach name="sibTransForEach" axis="followSib" ptType="sibTrans" cnt="1">
        <dgm:layoutNode name="sibTransComposite" styleLbl="alignAccFollowNode1">
          <dgm:alg type="sp"/>
          <dgm:shape xmlns:r="http://schemas.openxmlformats.org/officeDocument/2006/relationships" r:blip="">
            <dgm:adjLst/>
          </dgm:shape>
          <dgm:ruleLst/>
        </dgm:layoutNode>
        <dgm:ruleLst>
          <dgm:rule type="h" val="INF" fact="NaN" max="NaN"/>
        </dgm:ruleLst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40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0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05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40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07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4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5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5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7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5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9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List9">
  <dgm:title val=""/>
  <dgm:desc val=""/>
  <dgm:catLst>
    <dgm:cat type="list" pri="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3" srcId="0" destId="1" srcOrd="0" destOrd="0"/>
        <dgm:cxn modelId="4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2"/>
        <dgm:pt modelId="21"/>
        <dgm:pt modelId="22"/>
        <dgm:pt modelId="23"/>
        <dgm:pt modelId="24"/>
        <dgm:pt modelId="3"/>
        <dgm:pt modelId="31"/>
        <dgm:pt modelId="32"/>
        <dgm:pt modelId="33"/>
        <dgm:pt modelId="34"/>
      </dgm:ptLst>
      <dgm:cxnLst>
        <dgm:cxn modelId="4" srcId="0" destId="1" srcOrd="0" destOrd="0"/>
        <dgm:cxn modelId="5" srcId="0" destId="2" srcOrd="1" destOrd="0"/>
        <dgm:cxn modelId="6" srcId="0" destId="3" srcOrd="1" destOrd="0"/>
        <dgm:cxn modelId="15" srcId="1" destId="11" srcOrd="0" destOrd="0"/>
        <dgm:cxn modelId="16" srcId="1" destId="12" srcOrd="0" destOrd="0"/>
        <dgm:cxn modelId="17" srcId="1" destId="13" srcOrd="0" destOrd="0"/>
        <dgm:cxn modelId="18" srcId="1" destId="14" srcOrd="0" destOrd="0"/>
        <dgm:cxn modelId="25" srcId="2" destId="21" srcOrd="0" destOrd="0"/>
        <dgm:cxn modelId="26" srcId="2" destId="22" srcOrd="0" destOrd="0"/>
        <dgm:cxn modelId="27" srcId="2" destId="23" srcOrd="0" destOrd="0"/>
        <dgm:cxn modelId="28" srcId="2" destId="24" srcOrd="0" destOrd="0"/>
        <dgm:cxn modelId="35" srcId="3" destId="31" srcOrd="0" destOrd="0"/>
        <dgm:cxn modelId="36" srcId="3" destId="32" srcOrd="0" destOrd="0"/>
        <dgm:cxn modelId="37" srcId="3" destId="33" srcOrd="0" destOrd="0"/>
        <dgm:cxn modelId="38" srcId="3" destId="34" srcOrd="0" destOrd="0"/>
      </dgm:cxnLst>
      <dgm:bg/>
      <dgm:whole/>
    </dgm:dataModel>
  </dgm:clrData>
  <dgm:layoutNode name="list">
    <dgm:varLst>
      <dgm:dir/>
      <dgm:animLvl val="lvl"/>
    </dgm:varLst>
    <dgm:choose name="Name0">
      <dgm:if name="Name1" func="var" arg="dir" op="equ" val="norm">
        <dgm:alg type="lin">
          <dgm:param type="linDir" val="fromL"/>
          <dgm:param type="fallback" val="2D"/>
          <dgm:param type="nodeVertAlign" val="t"/>
        </dgm:alg>
      </dgm:if>
      <dgm:else name="Name2">
        <dgm:alg type="lin">
          <dgm:param type="linDir" val="fromR"/>
          <dgm:param type="fallback" val="2D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ircle" refType="w" fact="0.5"/>
      <dgm:constr type="w" for="ch" forName="vertFlow" refType="w" fact="0.75"/>
      <dgm:constr type="h" for="des" forName="firstComp" refType="w" refFor="ch" refForName="vertFlow" fact="0.667"/>
      <dgm:constr type="h" for="des" forName="comp" refType="h" refFor="des" refForName="firstComp" op="equ"/>
      <dgm:constr type="h" for="des" forName="topSpace" refType="w" refFor="ch" refForName="circle" op="equ" fact="0.4"/>
      <dgm:constr type="w" for="ch" forName="posSpace" refType="w" fact="0.4"/>
      <dgm:constr type="w" for="ch" forName="negSpace" refType="w" fact="-1.15"/>
      <dgm:constr type="w" for="ch" forName="transSpace" refType="w" fact="0.75"/>
      <dgm:constr type="primFontSz" for="ch" forName="circle" op="equ" val="65"/>
      <dgm:constr type="primFontSz" for="des" forName="firstChildTx" val="65"/>
      <dgm:constr type="primFontSz" for="des" forName="childTx" refType="primFontSz" refFor="des" refForName="firstChildTx" op="equ"/>
    </dgm:constrLst>
    <dgm:ruleLst/>
    <dgm:forEach name="Name3" axis="ch" ptType="node">
      <dgm:layoutNode name="pos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vertFlow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firstComp" refType="w"/>
          <dgm:constr type="w" for="ch" forName="comp" refType="w"/>
        </dgm:constrLst>
        <dgm:ruleLst/>
        <dgm:layoutNode name="top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firstComp">
          <dgm:alg type="composite"/>
          <dgm:shape xmlns:r="http://schemas.openxmlformats.org/officeDocument/2006/relationships" r:blip="">
            <dgm:adjLst/>
          </dgm:shape>
          <dgm:presOf/>
          <dgm:choose name="Name4">
            <dgm:if name="Name5" func="var" arg="dir" op="equ" val="norm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 refType="w" fact="0.16"/>
                <dgm:constr type="r" for="ch" forName="firstChildTx" refType="w"/>
                <dgm:constr type="h" for="ch" forName="firstChildTx" refFor="ch" refForName="firstChild" op="equ"/>
              </dgm:constrLst>
            </dgm:if>
            <dgm:else name="Name6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/>
                <dgm:constr type="r" for="ch" forName="firstChildTx" refType="w" fact="0.825"/>
                <dgm:constr type="h" for="ch" forName="firstChildTx" refFor="ch" refForName="firstChild" op="equ"/>
              </dgm:constrLst>
            </dgm:else>
          </dgm:choose>
          <dgm:ruleLst/>
          <dgm:layoutNode name="firstChild" styleLbl="bgAccFollowNode1">
            <dgm:alg type="sp"/>
            <dgm:shape xmlns:r="http://schemas.openxmlformats.org/officeDocument/2006/relationships" type="rect" r:blip="">
              <dgm:adjLst/>
            </dgm:shape>
            <dgm:presOf axis="ch desOrSelf" ptType="node node" cnt="1 0"/>
            <dgm:constrLst/>
            <dgm:ruleLst/>
          </dgm:layoutNode>
          <dgm:layoutNode name="firstChildTx" styleLbl="bgAccFollowNode1">
            <dgm:varLst>
              <dgm:bulletEnabled val="1"/>
            </dgm:varLst>
            <dgm:alg type="tx">
              <dgm:param type="parTxLTRAlign" val="l"/>
            </dgm:alg>
            <dgm:shape xmlns:r="http://schemas.openxmlformats.org/officeDocument/2006/relationships" type="rect" r:blip="" hideGeom="1">
              <dgm:adjLst/>
            </dgm:shape>
            <dgm:presOf axis="ch desOrSelf" ptType="node node" cnt="1 0"/>
            <dgm:choose name="Name7">
              <dgm:if name="Name8" func="var" arg="dir" op="equ" val="norm">
                <dgm:constrLst>
                  <dgm:constr type="primFontSz" val="65"/>
                  <dgm:constr type="lMarg"/>
                </dgm:constrLst>
              </dgm:if>
              <dgm:else name="Name9">
                <dgm:constrLst>
                  <dgm:constr type="primFontSz" val="65"/>
                  <dgm:constr type="rMarg"/>
                </dgm:constrLst>
              </dgm:else>
            </dgm:choose>
            <dgm:ruleLst>
              <dgm:rule type="primFontSz" val="5" fact="NaN" max="NaN"/>
            </dgm:ruleLst>
          </dgm:layoutNode>
        </dgm:layoutNode>
        <dgm:forEach name="Name10" axis="ch" ptType="node" st="2">
          <dgm:layoutNode name="comp">
            <dgm:alg type="composite"/>
            <dgm:shape xmlns:r="http://schemas.openxmlformats.org/officeDocument/2006/relationships" r:blip="">
              <dgm:adjLst/>
            </dgm:shape>
            <dgm:presOf/>
            <dgm:choose name="Name11">
              <dgm:if name="Name12" func="var" arg="dir" op="equ" val="norm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 refType="w" fact="0.16"/>
                  <dgm:constr type="r" for="ch" forName="childTx" refType="w"/>
                  <dgm:constr type="h" for="ch" forName="childTx" refFor="ch" refForName="child" op="equ"/>
                </dgm:constrLst>
              </dgm:if>
              <dgm:else name="Name13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/>
                  <dgm:constr type="r" for="ch" forName="childTx" refType="w" fact="0.825"/>
                  <dgm:constr type="h" for="ch" forName="childTx" refFor="ch" refForName="child" op="equ"/>
                </dgm:constrLst>
              </dgm:else>
            </dgm:choose>
            <dgm:ruleLst/>
            <dgm:layoutNode name="child" styleLbl="bgAccFollowNode1">
              <dgm:alg type="sp"/>
              <dgm:shape xmlns:r="http://schemas.openxmlformats.org/officeDocument/2006/relationships" type="rect" r:blip="">
                <dgm:adjLst/>
              </dgm:shape>
              <dgm:presOf axis="desOrSelf" ptType="node"/>
              <dgm:constrLst/>
              <dgm:ruleLst/>
            </dgm:layoutNode>
            <dgm:layoutNode name="childTx" styleLbl="bgAccFollowNode1">
              <dgm:varLst>
                <dgm:bulletEnabled val="1"/>
              </dgm:varLst>
              <dgm:alg type="tx">
                <dgm:param type="parTxLTRAlign" val="l"/>
              </dgm:alg>
              <dgm:shape xmlns:r="http://schemas.openxmlformats.org/officeDocument/2006/relationships" type="rect" r:blip="" hideGeom="1">
                <dgm:adjLst/>
              </dgm:shape>
              <dgm:presOf axis="desOrSelf" ptType="node"/>
              <dgm:choose name="Name14">
                <dgm:if name="Name15" func="var" arg="dir" op="equ" val="norm">
                  <dgm:constrLst>
                    <dgm:constr type="primFontSz" val="65"/>
                    <dgm:constr type="lMarg"/>
                  </dgm:constrLst>
                </dgm:if>
                <dgm:else name="Name16">
                  <dgm:constrLst>
                    <dgm:constr type="primFontSz" val="65"/>
                    <dgm:constr type="rMarg"/>
                  </dgm:constrLst>
                </dgm:else>
              </dgm:choose>
              <dgm:ruleLst>
                <dgm:rule type="primFontSz" val="5" fact="NaN" max="NaN"/>
              </dgm:ruleLst>
            </dgm:layoutNode>
          </dgm:layoutNode>
        </dgm:forEach>
      </dgm:layoutNode>
      <dgm:layoutNode name="neg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ircle" styleLbl="node1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lMarg"/>
          <dgm:constr type="rMarg"/>
          <dgm:constr type="tMarg"/>
          <dgm:constr type="bMarg"/>
          <dgm:constr type="h" refType="w"/>
        </dgm:constrLst>
        <dgm:ruleLst>
          <dgm:rule type="primFontSz" val="5" fact="NaN" max="NaN"/>
        </dgm:ruleLst>
      </dgm:layoutNode>
      <dgm:forEach name="Name17" axis="followSib" ptType="sibTrans" cnt="1">
        <dgm:layoutNode name="trans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0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2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5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70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7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2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7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4.xml><?xml version="1.0" encoding="utf-8"?>
<dgm:layoutDef xmlns:dgm="http://schemas.openxmlformats.org/drawingml/2006/diagram" xmlns:a="http://schemas.openxmlformats.org/drawingml/2006/main" uniqueId="urn:microsoft.com/office/officeart/2005/8/layout/process3">
  <dgm:title val=""/>
  <dgm:desc val=""/>
  <dgm:catLst>
    <dgm:cat type="process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3" destOrd="0"/>
        <dgm:cxn modelId="12" srcId="1" destId="11" srcOrd="0" destOrd="0"/>
        <dgm:cxn modelId="23" srcId="2" destId="21" srcOrd="0" destOrd="0"/>
        <dgm:cxn modelId="34" srcId="3" destId="3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" refType="w"/>
      <dgm:constr type="w" for="ch" ptType="sibTrans" refType="w" refFor="ch" refForName="composite" fact="0.3333"/>
      <dgm:constr type="w" for="des" forName="parTx"/>
      <dgm:constr type="h" for="des" forName="parTx" op="equ"/>
      <dgm:constr type="h" for="des" forName="parSh" op="equ"/>
      <dgm:constr type="w" for="des" forName="desTx"/>
      <dgm:constr type="h" for="des" forName="desTx" op="equ"/>
      <dgm:constr type="w" for="des" forName="parSh"/>
      <dgm:constr type="primFontSz" for="des" forName="parTx" val="65"/>
      <dgm:constr type="secFontSz" for="des" forName="desTx" refType="primFontSz" refFor="des" refForName="parTx" op="equ"/>
      <dgm:constr type="primFontSz" for="des" forName="connTx" refType="primFontSz" refFor="des" refForName="parTx" fact="0.8"/>
      <dgm:constr type="primFontSz" for="des" forName="connTx" refType="primFontSz" refFor="des" refForName="parTx" op="lte" fact="0.8"/>
      <dgm:constr type="h" for="des" forName="parTx" refType="primFontSz" refFor="des" refForName="parTx" fact="0.8"/>
      <dgm:constr type="h" for="des" forName="parSh" refType="primFontSz" refFor="des" refForName="parTx" fact="1.2"/>
      <dgm:constr type="h" for="des" forName="desTx" refType="primFontSz" refFor="des" refForName="parTx" fact="1.6"/>
      <dgm:constr type="h" for="des" forName="parSh" refType="h" refFor="des" refForName="parTx" op="lte" fact="1.5"/>
      <dgm:constr type="h" for="des" forName="parSh" refType="h" refFor="des" refForName="parTx" op="gte" fact="1.5"/>
    </dgm:constrLst>
    <dgm:ruleLst>
      <dgm:rule type="w" for="ch" forName="composite" val="0" fact="NaN" max="NaN"/>
      <dgm:rule type="primFontSz" for="des" forName="parTx" val="5" fact="NaN" max="NaN"/>
    </dgm:ruleLst>
    <dgm:forEach name="Name3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4">
          <dgm:if name="Name5" func="var" arg="dir" op="equ" val="norm">
            <dgm:constrLst>
              <dgm:constr type="h" refType="w" fact="1000"/>
              <dgm:constr type="l" for="ch" forName="parTx"/>
              <dgm:constr type="w" for="ch" forName="parTx" refType="w" fact="0.83"/>
              <dgm:constr type="t" for="ch" forName="parTx"/>
              <dgm:constr type="l" for="ch" forName="parSh"/>
              <dgm:constr type="w" for="ch" forName="parSh" refType="w" refFor="ch" refForName="parTx"/>
              <dgm:constr type="t" for="ch" forName="parSh"/>
              <dgm:constr type="l" for="ch" forName="desTx" refType="w" fact="0.17"/>
              <dgm:constr type="w" for="ch" forName="desTx" refType="w" refFor="ch" refForName="parTx"/>
              <dgm:constr type="t" for="ch" forName="desTx" refType="h" refFor="ch" refForName="parTx"/>
            </dgm:constrLst>
          </dgm:if>
          <dgm:else name="Name6">
            <dgm:constrLst>
              <dgm:constr type="h" refType="w" fact="1000"/>
              <dgm:constr type="l" for="ch" forName="parTx" refType="w" fact="0.17"/>
              <dgm:constr type="w" for="ch" forName="parTx" refType="w" fact="0.83"/>
              <dgm:constr type="t" for="ch" forName="parTx"/>
              <dgm:constr type="l" for="ch" forName="parSh" refType="w" fact="0.15"/>
              <dgm:constr type="w" for="ch" forName="parSh" refType="w" refFor="ch" refForName="parTx"/>
              <dgm:constr type="t" for="ch" forName="parSh"/>
              <dgm:constr type="l" for="ch" forName="desTx"/>
              <dgm:constr type="w" for="ch" forName="desTx" refType="w" refFor="ch" refForName="parTx"/>
              <dgm:constr type="t" for="ch" forName="desTx" refType="h" refFor="ch" refForName="parTx"/>
            </dgm:constrLst>
          </dgm:else>
        </dgm:choose>
        <dgm:ruleLst>
          <dgm:rule type="h" val="INF" fact="NaN" max="NaN"/>
        </dgm:ruleLst>
        <dgm:layoutNode name="parTx">
          <dgm:varLst>
            <dgm:chMax val="0"/>
            <dgm:chPref val="0"/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1" hideGeom="1">
            <dgm:adjLst>
              <dgm:adj idx="1" val="0.1"/>
            </dgm:adjLst>
          </dgm:shape>
          <dgm:presOf axis="self" ptType="node"/>
          <dgm:constrLst>
            <dgm:constr type="h" refType="w" op="lte" fact="0.4"/>
            <dgm:constr type="bMarg" refType="primFontSz" fact="0.3"/>
            <dgm:constr type="h"/>
          </dgm:constrLst>
          <dgm:ruleLst>
            <dgm:rule type="h" val="INF" fact="NaN" max="NaN"/>
          </dgm:ruleLst>
        </dgm:layoutNode>
        <dgm:layoutNode name="parSh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 ptType="node"/>
          <dgm:constrLst>
            <dgm:constr type="h"/>
          </dgm:constrLst>
          <dgm:ruleLst/>
        </dgm:layoutNode>
        <dgm:layoutNode name="desTx" styleLbl="f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Rect" r:blip="">
            <dgm:adjLst>
              <dgm:adj idx="1" val="0.1"/>
            </dgm:adjLst>
          </dgm:shape>
          <dgm:presOf axis="des" ptType="node"/>
          <dgm:constrLst>
            <dgm:constr type="secFontSz" val="65"/>
            <dgm:constr type="primFontSz" refType="secFontSz"/>
            <dgm:constr type="h"/>
          </dgm:constrLst>
          <dgm:ruleLst>
            <dgm:rule type="h" val="INF" fact="NaN" max="NaN"/>
          </dgm:ruleLst>
        </dgm:layoutNode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  <dgm:param type="srcNode" val="parTx"/>
            <dgm:param type="dstNode" val="parTx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Tx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7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76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7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78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7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0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8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4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8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6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8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88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0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4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9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6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97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9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0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4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7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8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9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413F81-5827-44B0-AF66-B22ACB607ACB}" type="datetimeFigureOut">
              <a:rPr lang="en-US" smtClean="0"/>
              <a:t>6/9/2026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675680-A636-4316-AF31-04398F4A3C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2662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675680-A636-4316-AF31-04398F4A3C9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75895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0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C05D06-45B5-4035-961B-EF88C1066E44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6505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8DF32A-9E0E-4F6B-9A20-7ED15DE86B1D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640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4778"/>
            <a:ext cx="2628900" cy="575742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4778"/>
            <a:ext cx="7734300" cy="5757422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28388-954B-44DB-B97A-11B811DDF279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43257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2895600" y="761999"/>
            <a:ext cx="8610599" cy="130386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85800" y="2202080"/>
            <a:ext cx="3456432" cy="617320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799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368800" y="2201333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366858" y="2904067"/>
            <a:ext cx="3456432" cy="331461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8051800" y="2192866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8051801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4EA78-B164-4EE0-8AF2-34431DC1642E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1081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0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45ACA3-30B9-4C31-925B-CEFC9116523A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3761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98CC9E-1AE0-46B7-9F99-5B7A4084DD25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87294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796926-9D79-4255-8DDB-85F435099FE2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696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ABA9D4-C8BA-409D-AE05-514EE0493978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42773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519F15-DC71-47A6-B2A1-D975555B5D77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96976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558D6F-AF64-4680-9E5C-FB11F0747056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75129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7445B361-9F89-42C6-8875-8355A3A116E4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16893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264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blipFill>
            <a:blip r:embed="rId2"/>
            <a:stretch>
              <a:fillRect/>
            </a:stretch>
          </a:blipFill>
        </p:spPr>
        <p:txBody>
          <a:bodyPr lIns="457200" tIns="457200"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3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703B0D-9E70-4AE0-9F36-CF672756994C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8449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0" y="6334316"/>
            <a:ext cx="12192001" cy="659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87754380-30EA-4E8D-8499-DF0E7457CBF0}" type="datetime1">
              <a:rPr lang="en-US" smtClean="0"/>
              <a:t>6/9/2026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655425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</p:sldLayoutIdLst>
  <p:hf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2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9.xml"/><Relationship Id="rId3" Type="http://schemas.openxmlformats.org/officeDocument/2006/relationships/diagramLayout" Target="../diagrams/layout18.xml"/><Relationship Id="rId7" Type="http://schemas.openxmlformats.org/officeDocument/2006/relationships/diagramData" Target="../diagrams/data19.xml"/><Relationship Id="rId2" Type="http://schemas.openxmlformats.org/officeDocument/2006/relationships/diagramData" Target="../diagrams/data1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8.xml"/><Relationship Id="rId11" Type="http://schemas.microsoft.com/office/2007/relationships/diagramDrawing" Target="../diagrams/drawing19.xml"/><Relationship Id="rId5" Type="http://schemas.openxmlformats.org/officeDocument/2006/relationships/diagramColors" Target="../diagrams/colors18.xml"/><Relationship Id="rId10" Type="http://schemas.openxmlformats.org/officeDocument/2006/relationships/diagramColors" Target="../diagrams/colors19.xml"/><Relationship Id="rId4" Type="http://schemas.openxmlformats.org/officeDocument/2006/relationships/diagramQuickStyle" Target="../diagrams/quickStyle18.xml"/><Relationship Id="rId9" Type="http://schemas.openxmlformats.org/officeDocument/2006/relationships/diagramQuickStyle" Target="../diagrams/quickStyle19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90.xml"/><Relationship Id="rId3" Type="http://schemas.openxmlformats.org/officeDocument/2006/relationships/diagramData" Target="../diagrams/data189.xml"/><Relationship Id="rId7" Type="http://schemas.microsoft.com/office/2007/relationships/diagramDrawing" Target="../diagrams/drawing189.xml"/><Relationship Id="rId12" Type="http://schemas.microsoft.com/office/2007/relationships/diagramDrawing" Target="../diagrams/drawing190.xml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89.xml"/><Relationship Id="rId11" Type="http://schemas.openxmlformats.org/officeDocument/2006/relationships/diagramColors" Target="../diagrams/colors190.xml"/><Relationship Id="rId5" Type="http://schemas.openxmlformats.org/officeDocument/2006/relationships/diagramQuickStyle" Target="../diagrams/quickStyle189.xml"/><Relationship Id="rId10" Type="http://schemas.openxmlformats.org/officeDocument/2006/relationships/diagramQuickStyle" Target="../diagrams/quickStyle190.xml"/><Relationship Id="rId4" Type="http://schemas.openxmlformats.org/officeDocument/2006/relationships/diagramLayout" Target="../diagrams/layout189.xml"/><Relationship Id="rId9" Type="http://schemas.openxmlformats.org/officeDocument/2006/relationships/diagramLayout" Target="../diagrams/layout190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92.xml"/><Relationship Id="rId3" Type="http://schemas.openxmlformats.org/officeDocument/2006/relationships/diagramData" Target="../diagrams/data191.xml"/><Relationship Id="rId7" Type="http://schemas.microsoft.com/office/2007/relationships/diagramDrawing" Target="../diagrams/drawing191.xml"/><Relationship Id="rId12" Type="http://schemas.microsoft.com/office/2007/relationships/diagramDrawing" Target="../diagrams/drawing192.xml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91.xml"/><Relationship Id="rId11" Type="http://schemas.openxmlformats.org/officeDocument/2006/relationships/diagramColors" Target="../diagrams/colors192.xml"/><Relationship Id="rId5" Type="http://schemas.openxmlformats.org/officeDocument/2006/relationships/diagramQuickStyle" Target="../diagrams/quickStyle191.xml"/><Relationship Id="rId10" Type="http://schemas.openxmlformats.org/officeDocument/2006/relationships/diagramQuickStyle" Target="../diagrams/quickStyle192.xml"/><Relationship Id="rId4" Type="http://schemas.openxmlformats.org/officeDocument/2006/relationships/diagramLayout" Target="../diagrams/layout191.xml"/><Relationship Id="rId9" Type="http://schemas.openxmlformats.org/officeDocument/2006/relationships/diagramLayout" Target="../diagrams/layout192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94.xml"/><Relationship Id="rId3" Type="http://schemas.openxmlformats.org/officeDocument/2006/relationships/diagramData" Target="../diagrams/data193.xml"/><Relationship Id="rId7" Type="http://schemas.microsoft.com/office/2007/relationships/diagramDrawing" Target="../diagrams/drawing193.xml"/><Relationship Id="rId12" Type="http://schemas.microsoft.com/office/2007/relationships/diagramDrawing" Target="../diagrams/drawing194.xml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93.xml"/><Relationship Id="rId11" Type="http://schemas.openxmlformats.org/officeDocument/2006/relationships/diagramColors" Target="../diagrams/colors194.xml"/><Relationship Id="rId5" Type="http://schemas.openxmlformats.org/officeDocument/2006/relationships/diagramQuickStyle" Target="../diagrams/quickStyle193.xml"/><Relationship Id="rId10" Type="http://schemas.openxmlformats.org/officeDocument/2006/relationships/diagramQuickStyle" Target="../diagrams/quickStyle194.xml"/><Relationship Id="rId4" Type="http://schemas.openxmlformats.org/officeDocument/2006/relationships/diagramLayout" Target="../diagrams/layout193.xml"/><Relationship Id="rId9" Type="http://schemas.openxmlformats.org/officeDocument/2006/relationships/diagramLayout" Target="../diagrams/layout194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96.xml"/><Relationship Id="rId3" Type="http://schemas.openxmlformats.org/officeDocument/2006/relationships/diagramLayout" Target="../diagrams/layout195.xml"/><Relationship Id="rId7" Type="http://schemas.openxmlformats.org/officeDocument/2006/relationships/diagramData" Target="../diagrams/data196.xml"/><Relationship Id="rId2" Type="http://schemas.openxmlformats.org/officeDocument/2006/relationships/diagramData" Target="../diagrams/data19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95.xml"/><Relationship Id="rId11" Type="http://schemas.microsoft.com/office/2007/relationships/diagramDrawing" Target="../diagrams/drawing196.xml"/><Relationship Id="rId5" Type="http://schemas.openxmlformats.org/officeDocument/2006/relationships/diagramColors" Target="../diagrams/colors195.xml"/><Relationship Id="rId10" Type="http://schemas.openxmlformats.org/officeDocument/2006/relationships/diagramColors" Target="../diagrams/colors196.xml"/><Relationship Id="rId4" Type="http://schemas.openxmlformats.org/officeDocument/2006/relationships/diagramQuickStyle" Target="../diagrams/quickStyle195.xml"/><Relationship Id="rId9" Type="http://schemas.openxmlformats.org/officeDocument/2006/relationships/diagramQuickStyle" Target="../diagrams/quickStyle196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98.xml"/><Relationship Id="rId13" Type="http://schemas.openxmlformats.org/officeDocument/2006/relationships/diagramLayout" Target="../diagrams/layout199.xml"/><Relationship Id="rId3" Type="http://schemas.openxmlformats.org/officeDocument/2006/relationships/diagramLayout" Target="../diagrams/layout197.xml"/><Relationship Id="rId7" Type="http://schemas.openxmlformats.org/officeDocument/2006/relationships/diagramData" Target="../diagrams/data198.xml"/><Relationship Id="rId12" Type="http://schemas.openxmlformats.org/officeDocument/2006/relationships/diagramData" Target="../diagrams/data199.xml"/><Relationship Id="rId2" Type="http://schemas.openxmlformats.org/officeDocument/2006/relationships/diagramData" Target="../diagrams/data197.xml"/><Relationship Id="rId16" Type="http://schemas.microsoft.com/office/2007/relationships/diagramDrawing" Target="../diagrams/drawing19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97.xml"/><Relationship Id="rId11" Type="http://schemas.microsoft.com/office/2007/relationships/diagramDrawing" Target="../diagrams/drawing198.xml"/><Relationship Id="rId5" Type="http://schemas.openxmlformats.org/officeDocument/2006/relationships/diagramColors" Target="../diagrams/colors197.xml"/><Relationship Id="rId15" Type="http://schemas.openxmlformats.org/officeDocument/2006/relationships/diagramColors" Target="../diagrams/colors199.xml"/><Relationship Id="rId10" Type="http://schemas.openxmlformats.org/officeDocument/2006/relationships/diagramColors" Target="../diagrams/colors198.xml"/><Relationship Id="rId4" Type="http://schemas.openxmlformats.org/officeDocument/2006/relationships/diagramQuickStyle" Target="../diagrams/quickStyle197.xml"/><Relationship Id="rId9" Type="http://schemas.openxmlformats.org/officeDocument/2006/relationships/diagramQuickStyle" Target="../diagrams/quickStyle198.xml"/><Relationship Id="rId14" Type="http://schemas.openxmlformats.org/officeDocument/2006/relationships/diagramQuickStyle" Target="../diagrams/quickStyle199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01.xml"/><Relationship Id="rId3" Type="http://schemas.openxmlformats.org/officeDocument/2006/relationships/diagramLayout" Target="../diagrams/layout200.xml"/><Relationship Id="rId7" Type="http://schemas.openxmlformats.org/officeDocument/2006/relationships/diagramData" Target="../diagrams/data201.xml"/><Relationship Id="rId2" Type="http://schemas.openxmlformats.org/officeDocument/2006/relationships/diagramData" Target="../diagrams/data20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00.xml"/><Relationship Id="rId11" Type="http://schemas.microsoft.com/office/2007/relationships/diagramDrawing" Target="../diagrams/drawing201.xml"/><Relationship Id="rId5" Type="http://schemas.openxmlformats.org/officeDocument/2006/relationships/diagramColors" Target="../diagrams/colors200.xml"/><Relationship Id="rId10" Type="http://schemas.openxmlformats.org/officeDocument/2006/relationships/diagramColors" Target="../diagrams/colors201.xml"/><Relationship Id="rId4" Type="http://schemas.openxmlformats.org/officeDocument/2006/relationships/diagramQuickStyle" Target="../diagrams/quickStyle200.xml"/><Relationship Id="rId9" Type="http://schemas.openxmlformats.org/officeDocument/2006/relationships/diagramQuickStyle" Target="../diagrams/quickStyle201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03.xml"/><Relationship Id="rId13" Type="http://schemas.openxmlformats.org/officeDocument/2006/relationships/diagramLayout" Target="../diagrams/layout204.xml"/><Relationship Id="rId18" Type="http://schemas.openxmlformats.org/officeDocument/2006/relationships/diagramLayout" Target="../diagrams/layout205.xml"/><Relationship Id="rId26" Type="http://schemas.microsoft.com/office/2007/relationships/diagramDrawing" Target="../diagrams/drawing206.xml"/><Relationship Id="rId3" Type="http://schemas.openxmlformats.org/officeDocument/2006/relationships/diagramLayout" Target="../diagrams/layout202.xml"/><Relationship Id="rId21" Type="http://schemas.microsoft.com/office/2007/relationships/diagramDrawing" Target="../diagrams/drawing205.xml"/><Relationship Id="rId7" Type="http://schemas.openxmlformats.org/officeDocument/2006/relationships/diagramData" Target="../diagrams/data203.xml"/><Relationship Id="rId12" Type="http://schemas.openxmlformats.org/officeDocument/2006/relationships/diagramData" Target="../diagrams/data204.xml"/><Relationship Id="rId17" Type="http://schemas.openxmlformats.org/officeDocument/2006/relationships/diagramData" Target="../diagrams/data205.xml"/><Relationship Id="rId25" Type="http://schemas.openxmlformats.org/officeDocument/2006/relationships/diagramColors" Target="../diagrams/colors206.xml"/><Relationship Id="rId2" Type="http://schemas.openxmlformats.org/officeDocument/2006/relationships/diagramData" Target="../diagrams/data202.xml"/><Relationship Id="rId16" Type="http://schemas.microsoft.com/office/2007/relationships/diagramDrawing" Target="../diagrams/drawing204.xml"/><Relationship Id="rId20" Type="http://schemas.openxmlformats.org/officeDocument/2006/relationships/diagramColors" Target="../diagrams/colors205.xml"/><Relationship Id="rId29" Type="http://schemas.openxmlformats.org/officeDocument/2006/relationships/diagramQuickStyle" Target="../diagrams/quickStyle207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02.xml"/><Relationship Id="rId11" Type="http://schemas.microsoft.com/office/2007/relationships/diagramDrawing" Target="../diagrams/drawing203.xml"/><Relationship Id="rId24" Type="http://schemas.openxmlformats.org/officeDocument/2006/relationships/diagramQuickStyle" Target="../diagrams/quickStyle206.xml"/><Relationship Id="rId5" Type="http://schemas.openxmlformats.org/officeDocument/2006/relationships/diagramColors" Target="../diagrams/colors202.xml"/><Relationship Id="rId15" Type="http://schemas.openxmlformats.org/officeDocument/2006/relationships/diagramColors" Target="../diagrams/colors204.xml"/><Relationship Id="rId23" Type="http://schemas.openxmlformats.org/officeDocument/2006/relationships/diagramLayout" Target="../diagrams/layout206.xml"/><Relationship Id="rId28" Type="http://schemas.openxmlformats.org/officeDocument/2006/relationships/diagramLayout" Target="../diagrams/layout207.xml"/><Relationship Id="rId10" Type="http://schemas.openxmlformats.org/officeDocument/2006/relationships/diagramColors" Target="../diagrams/colors203.xml"/><Relationship Id="rId19" Type="http://schemas.openxmlformats.org/officeDocument/2006/relationships/diagramQuickStyle" Target="../diagrams/quickStyle205.xml"/><Relationship Id="rId31" Type="http://schemas.microsoft.com/office/2007/relationships/diagramDrawing" Target="../diagrams/drawing207.xml"/><Relationship Id="rId4" Type="http://schemas.openxmlformats.org/officeDocument/2006/relationships/diagramQuickStyle" Target="../diagrams/quickStyle202.xml"/><Relationship Id="rId9" Type="http://schemas.openxmlformats.org/officeDocument/2006/relationships/diagramQuickStyle" Target="../diagrams/quickStyle203.xml"/><Relationship Id="rId14" Type="http://schemas.openxmlformats.org/officeDocument/2006/relationships/diagramQuickStyle" Target="../diagrams/quickStyle204.xml"/><Relationship Id="rId22" Type="http://schemas.openxmlformats.org/officeDocument/2006/relationships/diagramData" Target="../diagrams/data206.xml"/><Relationship Id="rId27" Type="http://schemas.openxmlformats.org/officeDocument/2006/relationships/diagramData" Target="../diagrams/data207.xml"/><Relationship Id="rId30" Type="http://schemas.openxmlformats.org/officeDocument/2006/relationships/diagramColors" Target="../diagrams/colors207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09.xml"/><Relationship Id="rId3" Type="http://schemas.openxmlformats.org/officeDocument/2006/relationships/diagramData" Target="../diagrams/data208.xml"/><Relationship Id="rId7" Type="http://schemas.microsoft.com/office/2007/relationships/diagramDrawing" Target="../diagrams/drawing208.xml"/><Relationship Id="rId12" Type="http://schemas.microsoft.com/office/2007/relationships/diagramDrawing" Target="../diagrams/drawing209.xml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08.xml"/><Relationship Id="rId11" Type="http://schemas.openxmlformats.org/officeDocument/2006/relationships/diagramColors" Target="../diagrams/colors209.xml"/><Relationship Id="rId5" Type="http://schemas.openxmlformats.org/officeDocument/2006/relationships/diagramQuickStyle" Target="../diagrams/quickStyle208.xml"/><Relationship Id="rId10" Type="http://schemas.openxmlformats.org/officeDocument/2006/relationships/diagramQuickStyle" Target="../diagrams/quickStyle209.xml"/><Relationship Id="rId4" Type="http://schemas.openxmlformats.org/officeDocument/2006/relationships/diagramLayout" Target="../diagrams/layout208.xml"/><Relationship Id="rId9" Type="http://schemas.openxmlformats.org/officeDocument/2006/relationships/diagramLayout" Target="../diagrams/layout209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11.xml"/><Relationship Id="rId3" Type="http://schemas.openxmlformats.org/officeDocument/2006/relationships/diagramData" Target="../diagrams/data210.xml"/><Relationship Id="rId7" Type="http://schemas.microsoft.com/office/2007/relationships/diagramDrawing" Target="../diagrams/drawing210.xml"/><Relationship Id="rId12" Type="http://schemas.microsoft.com/office/2007/relationships/diagramDrawing" Target="../diagrams/drawing211.xml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10.xml"/><Relationship Id="rId11" Type="http://schemas.openxmlformats.org/officeDocument/2006/relationships/diagramColors" Target="../diagrams/colors211.xml"/><Relationship Id="rId5" Type="http://schemas.openxmlformats.org/officeDocument/2006/relationships/diagramQuickStyle" Target="../diagrams/quickStyle210.xml"/><Relationship Id="rId10" Type="http://schemas.openxmlformats.org/officeDocument/2006/relationships/diagramQuickStyle" Target="../diagrams/quickStyle211.xml"/><Relationship Id="rId4" Type="http://schemas.openxmlformats.org/officeDocument/2006/relationships/diagramLayout" Target="../diagrams/layout210.xml"/><Relationship Id="rId9" Type="http://schemas.openxmlformats.org/officeDocument/2006/relationships/diagramLayout" Target="../diagrams/layout211.xml"/></Relationships>
</file>

<file path=ppt/slides/_rels/slide10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12.xml"/><Relationship Id="rId13" Type="http://schemas.microsoft.com/office/2007/relationships/diagramDrawing" Target="../diagrams/drawing213.xml"/><Relationship Id="rId3" Type="http://schemas.openxmlformats.org/officeDocument/2006/relationships/image" Target="../media/image74.png"/><Relationship Id="rId7" Type="http://schemas.openxmlformats.org/officeDocument/2006/relationships/diagramColors" Target="../diagrams/colors212.xml"/><Relationship Id="rId12" Type="http://schemas.openxmlformats.org/officeDocument/2006/relationships/diagramColors" Target="../diagrams/colors213.xml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.xml"/><Relationship Id="rId6" Type="http://schemas.openxmlformats.org/officeDocument/2006/relationships/diagramQuickStyle" Target="../diagrams/quickStyle212.xml"/><Relationship Id="rId11" Type="http://schemas.openxmlformats.org/officeDocument/2006/relationships/diagramQuickStyle" Target="../diagrams/quickStyle213.xml"/><Relationship Id="rId5" Type="http://schemas.openxmlformats.org/officeDocument/2006/relationships/diagramLayout" Target="../diagrams/layout212.xml"/><Relationship Id="rId10" Type="http://schemas.openxmlformats.org/officeDocument/2006/relationships/diagramLayout" Target="../diagrams/layout213.xml"/><Relationship Id="rId4" Type="http://schemas.openxmlformats.org/officeDocument/2006/relationships/diagramData" Target="../diagrams/data212.xml"/><Relationship Id="rId9" Type="http://schemas.openxmlformats.org/officeDocument/2006/relationships/diagramData" Target="../diagrams/data21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1.xml"/><Relationship Id="rId3" Type="http://schemas.openxmlformats.org/officeDocument/2006/relationships/diagramLayout" Target="../diagrams/layout20.xml"/><Relationship Id="rId7" Type="http://schemas.openxmlformats.org/officeDocument/2006/relationships/diagramData" Target="../diagrams/data21.xml"/><Relationship Id="rId2" Type="http://schemas.openxmlformats.org/officeDocument/2006/relationships/diagramData" Target="../diagrams/data2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0.xml"/><Relationship Id="rId11" Type="http://schemas.microsoft.com/office/2007/relationships/diagramDrawing" Target="../diagrams/drawing21.xml"/><Relationship Id="rId5" Type="http://schemas.openxmlformats.org/officeDocument/2006/relationships/diagramColors" Target="../diagrams/colors20.xml"/><Relationship Id="rId10" Type="http://schemas.openxmlformats.org/officeDocument/2006/relationships/diagramColors" Target="../diagrams/colors21.xml"/><Relationship Id="rId4" Type="http://schemas.openxmlformats.org/officeDocument/2006/relationships/diagramQuickStyle" Target="../diagrams/quickStyle20.xml"/><Relationship Id="rId9" Type="http://schemas.openxmlformats.org/officeDocument/2006/relationships/diagramQuickStyle" Target="../diagrams/quickStyle21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15.xml"/><Relationship Id="rId3" Type="http://schemas.openxmlformats.org/officeDocument/2006/relationships/diagramLayout" Target="../diagrams/layout214.xml"/><Relationship Id="rId7" Type="http://schemas.openxmlformats.org/officeDocument/2006/relationships/diagramData" Target="../diagrams/data215.xml"/><Relationship Id="rId12" Type="http://schemas.openxmlformats.org/officeDocument/2006/relationships/image" Target="../media/image75.png"/><Relationship Id="rId2" Type="http://schemas.openxmlformats.org/officeDocument/2006/relationships/diagramData" Target="../diagrams/data214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214.xml"/><Relationship Id="rId11" Type="http://schemas.microsoft.com/office/2007/relationships/diagramDrawing" Target="../diagrams/drawing215.xml"/><Relationship Id="rId5" Type="http://schemas.openxmlformats.org/officeDocument/2006/relationships/diagramColors" Target="../diagrams/colors214.xml"/><Relationship Id="rId10" Type="http://schemas.openxmlformats.org/officeDocument/2006/relationships/diagramColors" Target="../diagrams/colors215.xml"/><Relationship Id="rId4" Type="http://schemas.openxmlformats.org/officeDocument/2006/relationships/diagramQuickStyle" Target="../diagrams/quickStyle214.xml"/><Relationship Id="rId9" Type="http://schemas.openxmlformats.org/officeDocument/2006/relationships/diagramQuickStyle" Target="../diagrams/quickStyle215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17.xml"/><Relationship Id="rId3" Type="http://schemas.openxmlformats.org/officeDocument/2006/relationships/diagramData" Target="../diagrams/data216.xml"/><Relationship Id="rId7" Type="http://schemas.microsoft.com/office/2007/relationships/diagramDrawing" Target="../diagrams/drawing216.xml"/><Relationship Id="rId12" Type="http://schemas.microsoft.com/office/2007/relationships/diagramDrawing" Target="../diagrams/drawing217.xml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16.xml"/><Relationship Id="rId11" Type="http://schemas.openxmlformats.org/officeDocument/2006/relationships/diagramColors" Target="../diagrams/colors217.xml"/><Relationship Id="rId5" Type="http://schemas.openxmlformats.org/officeDocument/2006/relationships/diagramQuickStyle" Target="../diagrams/quickStyle216.xml"/><Relationship Id="rId10" Type="http://schemas.openxmlformats.org/officeDocument/2006/relationships/diagramQuickStyle" Target="../diagrams/quickStyle217.xml"/><Relationship Id="rId4" Type="http://schemas.openxmlformats.org/officeDocument/2006/relationships/diagramLayout" Target="../diagrams/layout216.xml"/><Relationship Id="rId9" Type="http://schemas.openxmlformats.org/officeDocument/2006/relationships/diagramLayout" Target="../diagrams/layout217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19.xml"/><Relationship Id="rId3" Type="http://schemas.openxmlformats.org/officeDocument/2006/relationships/diagramData" Target="../diagrams/data218.xml"/><Relationship Id="rId7" Type="http://schemas.microsoft.com/office/2007/relationships/diagramDrawing" Target="../diagrams/drawing218.xml"/><Relationship Id="rId12" Type="http://schemas.microsoft.com/office/2007/relationships/diagramDrawing" Target="../diagrams/drawing219.xml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18.xml"/><Relationship Id="rId11" Type="http://schemas.openxmlformats.org/officeDocument/2006/relationships/diagramColors" Target="../diagrams/colors219.xml"/><Relationship Id="rId5" Type="http://schemas.openxmlformats.org/officeDocument/2006/relationships/diagramQuickStyle" Target="../diagrams/quickStyle218.xml"/><Relationship Id="rId10" Type="http://schemas.openxmlformats.org/officeDocument/2006/relationships/diagramQuickStyle" Target="../diagrams/quickStyle219.xml"/><Relationship Id="rId4" Type="http://schemas.openxmlformats.org/officeDocument/2006/relationships/diagramLayout" Target="../diagrams/layout218.xml"/><Relationship Id="rId9" Type="http://schemas.openxmlformats.org/officeDocument/2006/relationships/diagramLayout" Target="../diagrams/layout219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21.xml"/><Relationship Id="rId3" Type="http://schemas.openxmlformats.org/officeDocument/2006/relationships/diagramData" Target="../diagrams/data220.xml"/><Relationship Id="rId7" Type="http://schemas.microsoft.com/office/2007/relationships/diagramDrawing" Target="../diagrams/drawing220.xml"/><Relationship Id="rId12" Type="http://schemas.microsoft.com/office/2007/relationships/diagramDrawing" Target="../diagrams/drawing221.xml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20.xml"/><Relationship Id="rId11" Type="http://schemas.openxmlformats.org/officeDocument/2006/relationships/diagramColors" Target="../diagrams/colors221.xml"/><Relationship Id="rId5" Type="http://schemas.openxmlformats.org/officeDocument/2006/relationships/diagramQuickStyle" Target="../diagrams/quickStyle220.xml"/><Relationship Id="rId10" Type="http://schemas.openxmlformats.org/officeDocument/2006/relationships/diagramQuickStyle" Target="../diagrams/quickStyle221.xml"/><Relationship Id="rId4" Type="http://schemas.openxmlformats.org/officeDocument/2006/relationships/diagramLayout" Target="../diagrams/layout220.xml"/><Relationship Id="rId9" Type="http://schemas.openxmlformats.org/officeDocument/2006/relationships/diagramLayout" Target="../diagrams/layout22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22.xml"/><Relationship Id="rId7" Type="http://schemas.openxmlformats.org/officeDocument/2006/relationships/image" Target="../media/image78.png"/><Relationship Id="rId2" Type="http://schemas.openxmlformats.org/officeDocument/2006/relationships/diagramData" Target="../diagrams/data22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22.xml"/><Relationship Id="rId5" Type="http://schemas.openxmlformats.org/officeDocument/2006/relationships/diagramColors" Target="../diagrams/colors222.xml"/><Relationship Id="rId4" Type="http://schemas.openxmlformats.org/officeDocument/2006/relationships/diagramQuickStyle" Target="../diagrams/quickStyle222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24.xml"/><Relationship Id="rId13" Type="http://schemas.openxmlformats.org/officeDocument/2006/relationships/diagramLayout" Target="../diagrams/layout225.xml"/><Relationship Id="rId18" Type="http://schemas.openxmlformats.org/officeDocument/2006/relationships/diagramLayout" Target="../diagrams/layout226.xml"/><Relationship Id="rId3" Type="http://schemas.openxmlformats.org/officeDocument/2006/relationships/diagramLayout" Target="../diagrams/layout223.xml"/><Relationship Id="rId21" Type="http://schemas.microsoft.com/office/2007/relationships/diagramDrawing" Target="../diagrams/drawing226.xml"/><Relationship Id="rId7" Type="http://schemas.openxmlformats.org/officeDocument/2006/relationships/diagramData" Target="../diagrams/data224.xml"/><Relationship Id="rId12" Type="http://schemas.openxmlformats.org/officeDocument/2006/relationships/diagramData" Target="../diagrams/data225.xml"/><Relationship Id="rId17" Type="http://schemas.openxmlformats.org/officeDocument/2006/relationships/diagramData" Target="../diagrams/data226.xml"/><Relationship Id="rId2" Type="http://schemas.openxmlformats.org/officeDocument/2006/relationships/diagramData" Target="../diagrams/data223.xml"/><Relationship Id="rId16" Type="http://schemas.microsoft.com/office/2007/relationships/diagramDrawing" Target="../diagrams/drawing225.xml"/><Relationship Id="rId20" Type="http://schemas.openxmlformats.org/officeDocument/2006/relationships/diagramColors" Target="../diagrams/colors226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23.xml"/><Relationship Id="rId11" Type="http://schemas.microsoft.com/office/2007/relationships/diagramDrawing" Target="../diagrams/drawing224.xml"/><Relationship Id="rId5" Type="http://schemas.openxmlformats.org/officeDocument/2006/relationships/diagramColors" Target="../diagrams/colors223.xml"/><Relationship Id="rId15" Type="http://schemas.openxmlformats.org/officeDocument/2006/relationships/diagramColors" Target="../diagrams/colors225.xml"/><Relationship Id="rId10" Type="http://schemas.openxmlformats.org/officeDocument/2006/relationships/diagramColors" Target="../diagrams/colors224.xml"/><Relationship Id="rId19" Type="http://schemas.openxmlformats.org/officeDocument/2006/relationships/diagramQuickStyle" Target="../diagrams/quickStyle226.xml"/><Relationship Id="rId4" Type="http://schemas.openxmlformats.org/officeDocument/2006/relationships/diagramQuickStyle" Target="../diagrams/quickStyle223.xml"/><Relationship Id="rId9" Type="http://schemas.openxmlformats.org/officeDocument/2006/relationships/diagramQuickStyle" Target="../diagrams/quickStyle224.xml"/><Relationship Id="rId14" Type="http://schemas.openxmlformats.org/officeDocument/2006/relationships/diagramQuickStyle" Target="../diagrams/quickStyle225.xml"/><Relationship Id="rId22" Type="http://schemas.openxmlformats.org/officeDocument/2006/relationships/image" Target="../media/image79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28.xml"/><Relationship Id="rId13" Type="http://schemas.openxmlformats.org/officeDocument/2006/relationships/diagramLayout" Target="../diagrams/layout229.xml"/><Relationship Id="rId18" Type="http://schemas.openxmlformats.org/officeDocument/2006/relationships/image" Target="../media/image81.png"/><Relationship Id="rId3" Type="http://schemas.openxmlformats.org/officeDocument/2006/relationships/diagramLayout" Target="../diagrams/layout227.xml"/><Relationship Id="rId7" Type="http://schemas.openxmlformats.org/officeDocument/2006/relationships/diagramData" Target="../diagrams/data228.xml"/><Relationship Id="rId12" Type="http://schemas.openxmlformats.org/officeDocument/2006/relationships/diagramData" Target="../diagrams/data229.xml"/><Relationship Id="rId17" Type="http://schemas.openxmlformats.org/officeDocument/2006/relationships/image" Target="../media/image80.png"/><Relationship Id="rId2" Type="http://schemas.openxmlformats.org/officeDocument/2006/relationships/diagramData" Target="../diagrams/data227.xml"/><Relationship Id="rId16" Type="http://schemas.microsoft.com/office/2007/relationships/diagramDrawing" Target="../diagrams/drawing229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27.xml"/><Relationship Id="rId11" Type="http://schemas.microsoft.com/office/2007/relationships/diagramDrawing" Target="../diagrams/drawing228.xml"/><Relationship Id="rId5" Type="http://schemas.openxmlformats.org/officeDocument/2006/relationships/diagramColors" Target="../diagrams/colors227.xml"/><Relationship Id="rId15" Type="http://schemas.openxmlformats.org/officeDocument/2006/relationships/diagramColors" Target="../diagrams/colors229.xml"/><Relationship Id="rId10" Type="http://schemas.openxmlformats.org/officeDocument/2006/relationships/diagramColors" Target="../diagrams/colors228.xml"/><Relationship Id="rId4" Type="http://schemas.openxmlformats.org/officeDocument/2006/relationships/diagramQuickStyle" Target="../diagrams/quickStyle227.xml"/><Relationship Id="rId9" Type="http://schemas.openxmlformats.org/officeDocument/2006/relationships/diagramQuickStyle" Target="../diagrams/quickStyle228.xml"/><Relationship Id="rId14" Type="http://schemas.openxmlformats.org/officeDocument/2006/relationships/diagramQuickStyle" Target="../diagrams/quickStyle229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31.xml"/><Relationship Id="rId3" Type="http://schemas.openxmlformats.org/officeDocument/2006/relationships/diagramLayout" Target="../diagrams/layout230.xml"/><Relationship Id="rId7" Type="http://schemas.openxmlformats.org/officeDocument/2006/relationships/diagramData" Target="../diagrams/data231.xml"/><Relationship Id="rId2" Type="http://schemas.openxmlformats.org/officeDocument/2006/relationships/diagramData" Target="../diagrams/data230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30.xml"/><Relationship Id="rId11" Type="http://schemas.microsoft.com/office/2007/relationships/diagramDrawing" Target="../diagrams/drawing231.xml"/><Relationship Id="rId5" Type="http://schemas.openxmlformats.org/officeDocument/2006/relationships/diagramColors" Target="../diagrams/colors230.xml"/><Relationship Id="rId10" Type="http://schemas.openxmlformats.org/officeDocument/2006/relationships/diagramColors" Target="../diagrams/colors231.xml"/><Relationship Id="rId4" Type="http://schemas.openxmlformats.org/officeDocument/2006/relationships/diagramQuickStyle" Target="../diagrams/quickStyle230.xml"/><Relationship Id="rId9" Type="http://schemas.openxmlformats.org/officeDocument/2006/relationships/diagramQuickStyle" Target="../diagrams/quickStyle23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32.xml"/><Relationship Id="rId7" Type="http://schemas.microsoft.com/office/2007/relationships/diagramDrawing" Target="../diagrams/drawing232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32.xml"/><Relationship Id="rId5" Type="http://schemas.openxmlformats.org/officeDocument/2006/relationships/diagramQuickStyle" Target="../diagrams/quickStyle232.xml"/><Relationship Id="rId4" Type="http://schemas.openxmlformats.org/officeDocument/2006/relationships/diagramLayout" Target="../diagrams/layout23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33.xml"/><Relationship Id="rId7" Type="http://schemas.openxmlformats.org/officeDocument/2006/relationships/image" Target="../media/image83.png"/><Relationship Id="rId2" Type="http://schemas.openxmlformats.org/officeDocument/2006/relationships/diagramData" Target="../diagrams/data23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33.xml"/><Relationship Id="rId5" Type="http://schemas.openxmlformats.org/officeDocument/2006/relationships/diagramColors" Target="../diagrams/colors233.xml"/><Relationship Id="rId4" Type="http://schemas.openxmlformats.org/officeDocument/2006/relationships/diagramQuickStyle" Target="../diagrams/quickStyle23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3.xml"/><Relationship Id="rId3" Type="http://schemas.openxmlformats.org/officeDocument/2006/relationships/diagramLayout" Target="../diagrams/layout22.xml"/><Relationship Id="rId7" Type="http://schemas.openxmlformats.org/officeDocument/2006/relationships/diagramData" Target="../diagrams/data23.xml"/><Relationship Id="rId2" Type="http://schemas.openxmlformats.org/officeDocument/2006/relationships/diagramData" Target="../diagrams/data2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2.xml"/><Relationship Id="rId11" Type="http://schemas.microsoft.com/office/2007/relationships/diagramDrawing" Target="../diagrams/drawing23.xml"/><Relationship Id="rId5" Type="http://schemas.openxmlformats.org/officeDocument/2006/relationships/diagramColors" Target="../diagrams/colors22.xml"/><Relationship Id="rId10" Type="http://schemas.openxmlformats.org/officeDocument/2006/relationships/diagramColors" Target="../diagrams/colors23.xml"/><Relationship Id="rId4" Type="http://schemas.openxmlformats.org/officeDocument/2006/relationships/diagramQuickStyle" Target="../diagrams/quickStyle22.xml"/><Relationship Id="rId9" Type="http://schemas.openxmlformats.org/officeDocument/2006/relationships/diagramQuickStyle" Target="../diagrams/quickStyle23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34.xml"/><Relationship Id="rId7" Type="http://schemas.openxmlformats.org/officeDocument/2006/relationships/image" Target="../media/image84.png"/><Relationship Id="rId2" Type="http://schemas.openxmlformats.org/officeDocument/2006/relationships/diagramData" Target="../diagrams/data23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34.xml"/><Relationship Id="rId5" Type="http://schemas.openxmlformats.org/officeDocument/2006/relationships/diagramColors" Target="../diagrams/colors234.xml"/><Relationship Id="rId4" Type="http://schemas.openxmlformats.org/officeDocument/2006/relationships/diagramQuickStyle" Target="../diagrams/quickStyle234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35.xml"/><Relationship Id="rId7" Type="http://schemas.openxmlformats.org/officeDocument/2006/relationships/image" Target="../media/image85.png"/><Relationship Id="rId2" Type="http://schemas.openxmlformats.org/officeDocument/2006/relationships/diagramData" Target="../diagrams/data23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35.xml"/><Relationship Id="rId5" Type="http://schemas.openxmlformats.org/officeDocument/2006/relationships/diagramColors" Target="../diagrams/colors235.xml"/><Relationship Id="rId4" Type="http://schemas.openxmlformats.org/officeDocument/2006/relationships/diagramQuickStyle" Target="../diagrams/quickStyle235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37.xml"/><Relationship Id="rId13" Type="http://schemas.openxmlformats.org/officeDocument/2006/relationships/diagramData" Target="../diagrams/data238.xml"/><Relationship Id="rId18" Type="http://schemas.openxmlformats.org/officeDocument/2006/relationships/image" Target="../media/image87.png"/><Relationship Id="rId3" Type="http://schemas.openxmlformats.org/officeDocument/2006/relationships/diagramLayout" Target="../diagrams/layout236.xml"/><Relationship Id="rId7" Type="http://schemas.openxmlformats.org/officeDocument/2006/relationships/diagramData" Target="../diagrams/data237.xml"/><Relationship Id="rId12" Type="http://schemas.openxmlformats.org/officeDocument/2006/relationships/image" Target="../media/image86.png"/><Relationship Id="rId17" Type="http://schemas.microsoft.com/office/2007/relationships/diagramDrawing" Target="../diagrams/drawing238.xml"/><Relationship Id="rId2" Type="http://schemas.openxmlformats.org/officeDocument/2006/relationships/diagramData" Target="../diagrams/data236.xml"/><Relationship Id="rId16" Type="http://schemas.openxmlformats.org/officeDocument/2006/relationships/diagramColors" Target="../diagrams/colors238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36.xml"/><Relationship Id="rId11" Type="http://schemas.microsoft.com/office/2007/relationships/diagramDrawing" Target="../diagrams/drawing237.xml"/><Relationship Id="rId5" Type="http://schemas.openxmlformats.org/officeDocument/2006/relationships/diagramColors" Target="../diagrams/colors236.xml"/><Relationship Id="rId15" Type="http://schemas.openxmlformats.org/officeDocument/2006/relationships/diagramQuickStyle" Target="../diagrams/quickStyle238.xml"/><Relationship Id="rId10" Type="http://schemas.openxmlformats.org/officeDocument/2006/relationships/diagramColors" Target="../diagrams/colors237.xml"/><Relationship Id="rId4" Type="http://schemas.openxmlformats.org/officeDocument/2006/relationships/diagramQuickStyle" Target="../diagrams/quickStyle236.xml"/><Relationship Id="rId9" Type="http://schemas.openxmlformats.org/officeDocument/2006/relationships/diagramQuickStyle" Target="../diagrams/quickStyle237.xml"/><Relationship Id="rId14" Type="http://schemas.openxmlformats.org/officeDocument/2006/relationships/diagramLayout" Target="../diagrams/layout238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40.xml"/><Relationship Id="rId3" Type="http://schemas.openxmlformats.org/officeDocument/2006/relationships/diagramLayout" Target="../diagrams/layout239.xml"/><Relationship Id="rId7" Type="http://schemas.openxmlformats.org/officeDocument/2006/relationships/diagramData" Target="../diagrams/data240.xml"/><Relationship Id="rId2" Type="http://schemas.openxmlformats.org/officeDocument/2006/relationships/diagramData" Target="../diagrams/data239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39.xml"/><Relationship Id="rId11" Type="http://schemas.microsoft.com/office/2007/relationships/diagramDrawing" Target="../diagrams/drawing240.xml"/><Relationship Id="rId5" Type="http://schemas.openxmlformats.org/officeDocument/2006/relationships/diagramColors" Target="../diagrams/colors239.xml"/><Relationship Id="rId10" Type="http://schemas.openxmlformats.org/officeDocument/2006/relationships/diagramColors" Target="../diagrams/colors240.xml"/><Relationship Id="rId4" Type="http://schemas.openxmlformats.org/officeDocument/2006/relationships/diagramQuickStyle" Target="../diagrams/quickStyle239.xml"/><Relationship Id="rId9" Type="http://schemas.openxmlformats.org/officeDocument/2006/relationships/diagramQuickStyle" Target="../diagrams/quickStyle240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42.xml"/><Relationship Id="rId3" Type="http://schemas.openxmlformats.org/officeDocument/2006/relationships/diagramData" Target="../diagrams/data241.xml"/><Relationship Id="rId7" Type="http://schemas.microsoft.com/office/2007/relationships/diagramDrawing" Target="../diagrams/drawing241.xml"/><Relationship Id="rId12" Type="http://schemas.microsoft.com/office/2007/relationships/diagramDrawing" Target="../diagrams/drawing242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41.xml"/><Relationship Id="rId11" Type="http://schemas.openxmlformats.org/officeDocument/2006/relationships/diagramColors" Target="../diagrams/colors242.xml"/><Relationship Id="rId5" Type="http://schemas.openxmlformats.org/officeDocument/2006/relationships/diagramQuickStyle" Target="../diagrams/quickStyle241.xml"/><Relationship Id="rId10" Type="http://schemas.openxmlformats.org/officeDocument/2006/relationships/diagramQuickStyle" Target="../diagrams/quickStyle242.xml"/><Relationship Id="rId4" Type="http://schemas.openxmlformats.org/officeDocument/2006/relationships/diagramLayout" Target="../diagrams/layout241.xml"/><Relationship Id="rId9" Type="http://schemas.openxmlformats.org/officeDocument/2006/relationships/diagramLayout" Target="../diagrams/layout242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44.xml"/><Relationship Id="rId13" Type="http://schemas.openxmlformats.org/officeDocument/2006/relationships/diagramLayout" Target="../diagrams/layout245.xml"/><Relationship Id="rId18" Type="http://schemas.openxmlformats.org/officeDocument/2006/relationships/diagramLayout" Target="../diagrams/layout246.xml"/><Relationship Id="rId3" Type="http://schemas.openxmlformats.org/officeDocument/2006/relationships/diagramLayout" Target="../diagrams/layout243.xml"/><Relationship Id="rId21" Type="http://schemas.microsoft.com/office/2007/relationships/diagramDrawing" Target="../diagrams/drawing246.xml"/><Relationship Id="rId7" Type="http://schemas.openxmlformats.org/officeDocument/2006/relationships/diagramData" Target="../diagrams/data244.xml"/><Relationship Id="rId12" Type="http://schemas.openxmlformats.org/officeDocument/2006/relationships/diagramData" Target="../diagrams/data245.xml"/><Relationship Id="rId17" Type="http://schemas.openxmlformats.org/officeDocument/2006/relationships/diagramData" Target="../diagrams/data246.xml"/><Relationship Id="rId2" Type="http://schemas.openxmlformats.org/officeDocument/2006/relationships/diagramData" Target="../diagrams/data243.xml"/><Relationship Id="rId16" Type="http://schemas.microsoft.com/office/2007/relationships/diagramDrawing" Target="../diagrams/drawing245.xml"/><Relationship Id="rId20" Type="http://schemas.openxmlformats.org/officeDocument/2006/relationships/diagramColors" Target="../diagrams/colors246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43.xml"/><Relationship Id="rId11" Type="http://schemas.microsoft.com/office/2007/relationships/diagramDrawing" Target="../diagrams/drawing244.xml"/><Relationship Id="rId5" Type="http://schemas.openxmlformats.org/officeDocument/2006/relationships/diagramColors" Target="../diagrams/colors243.xml"/><Relationship Id="rId15" Type="http://schemas.openxmlformats.org/officeDocument/2006/relationships/diagramColors" Target="../diagrams/colors245.xml"/><Relationship Id="rId10" Type="http://schemas.openxmlformats.org/officeDocument/2006/relationships/diagramColors" Target="../diagrams/colors244.xml"/><Relationship Id="rId19" Type="http://schemas.openxmlformats.org/officeDocument/2006/relationships/diagramQuickStyle" Target="../diagrams/quickStyle246.xml"/><Relationship Id="rId4" Type="http://schemas.openxmlformats.org/officeDocument/2006/relationships/diagramQuickStyle" Target="../diagrams/quickStyle243.xml"/><Relationship Id="rId9" Type="http://schemas.openxmlformats.org/officeDocument/2006/relationships/diagramQuickStyle" Target="../diagrams/quickStyle244.xml"/><Relationship Id="rId14" Type="http://schemas.openxmlformats.org/officeDocument/2006/relationships/diagramQuickStyle" Target="../diagrams/quickStyle245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48.xml"/><Relationship Id="rId13" Type="http://schemas.openxmlformats.org/officeDocument/2006/relationships/diagramData" Target="../diagrams/data249.xml"/><Relationship Id="rId18" Type="http://schemas.openxmlformats.org/officeDocument/2006/relationships/image" Target="../media/image90.png"/><Relationship Id="rId3" Type="http://schemas.openxmlformats.org/officeDocument/2006/relationships/diagramLayout" Target="../diagrams/layout247.xml"/><Relationship Id="rId7" Type="http://schemas.openxmlformats.org/officeDocument/2006/relationships/diagramData" Target="../diagrams/data248.xml"/><Relationship Id="rId12" Type="http://schemas.openxmlformats.org/officeDocument/2006/relationships/image" Target="../media/image89.png"/><Relationship Id="rId17" Type="http://schemas.microsoft.com/office/2007/relationships/diagramDrawing" Target="../diagrams/drawing249.xml"/><Relationship Id="rId2" Type="http://schemas.openxmlformats.org/officeDocument/2006/relationships/diagramData" Target="../diagrams/data247.xml"/><Relationship Id="rId16" Type="http://schemas.openxmlformats.org/officeDocument/2006/relationships/diagramColors" Target="../diagrams/colors249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47.xml"/><Relationship Id="rId11" Type="http://schemas.microsoft.com/office/2007/relationships/diagramDrawing" Target="../diagrams/drawing248.xml"/><Relationship Id="rId5" Type="http://schemas.openxmlformats.org/officeDocument/2006/relationships/diagramColors" Target="../diagrams/colors247.xml"/><Relationship Id="rId15" Type="http://schemas.openxmlformats.org/officeDocument/2006/relationships/diagramQuickStyle" Target="../diagrams/quickStyle249.xml"/><Relationship Id="rId10" Type="http://schemas.openxmlformats.org/officeDocument/2006/relationships/diagramColors" Target="../diagrams/colors248.xml"/><Relationship Id="rId4" Type="http://schemas.openxmlformats.org/officeDocument/2006/relationships/diagramQuickStyle" Target="../diagrams/quickStyle247.xml"/><Relationship Id="rId9" Type="http://schemas.openxmlformats.org/officeDocument/2006/relationships/diagramQuickStyle" Target="../diagrams/quickStyle248.xml"/><Relationship Id="rId14" Type="http://schemas.openxmlformats.org/officeDocument/2006/relationships/diagramLayout" Target="../diagrams/layout249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51.xml"/><Relationship Id="rId13" Type="http://schemas.openxmlformats.org/officeDocument/2006/relationships/diagramData" Target="../diagrams/data252.xml"/><Relationship Id="rId18" Type="http://schemas.openxmlformats.org/officeDocument/2006/relationships/image" Target="../media/image92.png"/><Relationship Id="rId3" Type="http://schemas.openxmlformats.org/officeDocument/2006/relationships/diagramLayout" Target="../diagrams/layout250.xml"/><Relationship Id="rId7" Type="http://schemas.openxmlformats.org/officeDocument/2006/relationships/diagramData" Target="../diagrams/data251.xml"/><Relationship Id="rId12" Type="http://schemas.openxmlformats.org/officeDocument/2006/relationships/image" Target="../media/image91.png"/><Relationship Id="rId17" Type="http://schemas.microsoft.com/office/2007/relationships/diagramDrawing" Target="../diagrams/drawing252.xml"/><Relationship Id="rId2" Type="http://schemas.openxmlformats.org/officeDocument/2006/relationships/diagramData" Target="../diagrams/data250.xml"/><Relationship Id="rId16" Type="http://schemas.openxmlformats.org/officeDocument/2006/relationships/diagramColors" Target="../diagrams/colors252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50.xml"/><Relationship Id="rId11" Type="http://schemas.microsoft.com/office/2007/relationships/diagramDrawing" Target="../diagrams/drawing251.xml"/><Relationship Id="rId5" Type="http://schemas.openxmlformats.org/officeDocument/2006/relationships/diagramColors" Target="../diagrams/colors250.xml"/><Relationship Id="rId15" Type="http://schemas.openxmlformats.org/officeDocument/2006/relationships/diagramQuickStyle" Target="../diagrams/quickStyle252.xml"/><Relationship Id="rId10" Type="http://schemas.openxmlformats.org/officeDocument/2006/relationships/diagramColors" Target="../diagrams/colors251.xml"/><Relationship Id="rId19" Type="http://schemas.openxmlformats.org/officeDocument/2006/relationships/image" Target="../media/image93.png"/><Relationship Id="rId4" Type="http://schemas.openxmlformats.org/officeDocument/2006/relationships/diagramQuickStyle" Target="../diagrams/quickStyle250.xml"/><Relationship Id="rId9" Type="http://schemas.openxmlformats.org/officeDocument/2006/relationships/diagramQuickStyle" Target="../diagrams/quickStyle251.xml"/><Relationship Id="rId14" Type="http://schemas.openxmlformats.org/officeDocument/2006/relationships/diagramLayout" Target="../diagrams/layout252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54.xml"/><Relationship Id="rId3" Type="http://schemas.openxmlformats.org/officeDocument/2006/relationships/diagramLayout" Target="../diagrams/layout253.xml"/><Relationship Id="rId7" Type="http://schemas.openxmlformats.org/officeDocument/2006/relationships/diagramData" Target="../diagrams/data254.xml"/><Relationship Id="rId2" Type="http://schemas.openxmlformats.org/officeDocument/2006/relationships/diagramData" Target="../diagrams/data25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53.xml"/><Relationship Id="rId11" Type="http://schemas.microsoft.com/office/2007/relationships/diagramDrawing" Target="../diagrams/drawing254.xml"/><Relationship Id="rId5" Type="http://schemas.openxmlformats.org/officeDocument/2006/relationships/diagramColors" Target="../diagrams/colors253.xml"/><Relationship Id="rId10" Type="http://schemas.openxmlformats.org/officeDocument/2006/relationships/diagramColors" Target="../diagrams/colors254.xml"/><Relationship Id="rId4" Type="http://schemas.openxmlformats.org/officeDocument/2006/relationships/diagramQuickStyle" Target="../diagrams/quickStyle253.xml"/><Relationship Id="rId9" Type="http://schemas.openxmlformats.org/officeDocument/2006/relationships/diagramQuickStyle" Target="../diagrams/quickStyle254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56.xml"/><Relationship Id="rId3" Type="http://schemas.openxmlformats.org/officeDocument/2006/relationships/diagramData" Target="../diagrams/data255.xml"/><Relationship Id="rId7" Type="http://schemas.microsoft.com/office/2007/relationships/diagramDrawing" Target="../diagrams/drawing255.xml"/><Relationship Id="rId12" Type="http://schemas.microsoft.com/office/2007/relationships/diagramDrawing" Target="../diagrams/drawing256.xml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255.xml"/><Relationship Id="rId11" Type="http://schemas.openxmlformats.org/officeDocument/2006/relationships/diagramColors" Target="../diagrams/colors256.xml"/><Relationship Id="rId5" Type="http://schemas.openxmlformats.org/officeDocument/2006/relationships/diagramQuickStyle" Target="../diagrams/quickStyle255.xml"/><Relationship Id="rId10" Type="http://schemas.openxmlformats.org/officeDocument/2006/relationships/diagramQuickStyle" Target="../diagrams/quickStyle256.xml"/><Relationship Id="rId4" Type="http://schemas.openxmlformats.org/officeDocument/2006/relationships/diagramLayout" Target="../diagrams/layout255.xml"/><Relationship Id="rId9" Type="http://schemas.openxmlformats.org/officeDocument/2006/relationships/diagramLayout" Target="../diagrams/layout25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5.xml"/><Relationship Id="rId3" Type="http://schemas.openxmlformats.org/officeDocument/2006/relationships/diagramLayout" Target="../diagrams/layout24.xml"/><Relationship Id="rId7" Type="http://schemas.openxmlformats.org/officeDocument/2006/relationships/diagramData" Target="../diagrams/data25.xml"/><Relationship Id="rId2" Type="http://schemas.openxmlformats.org/officeDocument/2006/relationships/diagramData" Target="../diagrams/data24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4.xml"/><Relationship Id="rId11" Type="http://schemas.microsoft.com/office/2007/relationships/diagramDrawing" Target="../diagrams/drawing25.xml"/><Relationship Id="rId5" Type="http://schemas.openxmlformats.org/officeDocument/2006/relationships/diagramColors" Target="../diagrams/colors24.xml"/><Relationship Id="rId10" Type="http://schemas.openxmlformats.org/officeDocument/2006/relationships/diagramColors" Target="../diagrams/colors25.xml"/><Relationship Id="rId4" Type="http://schemas.openxmlformats.org/officeDocument/2006/relationships/diagramQuickStyle" Target="../diagrams/quickStyle24.xml"/><Relationship Id="rId9" Type="http://schemas.openxmlformats.org/officeDocument/2006/relationships/diagramQuickStyle" Target="../diagrams/quickStyle25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58.xml"/><Relationship Id="rId3" Type="http://schemas.openxmlformats.org/officeDocument/2006/relationships/diagramLayout" Target="../diagrams/layout257.xml"/><Relationship Id="rId7" Type="http://schemas.openxmlformats.org/officeDocument/2006/relationships/diagramData" Target="../diagrams/data258.xml"/><Relationship Id="rId2" Type="http://schemas.openxmlformats.org/officeDocument/2006/relationships/diagramData" Target="../diagrams/data25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57.xml"/><Relationship Id="rId11" Type="http://schemas.microsoft.com/office/2007/relationships/diagramDrawing" Target="../diagrams/drawing258.xml"/><Relationship Id="rId5" Type="http://schemas.openxmlformats.org/officeDocument/2006/relationships/diagramColors" Target="../diagrams/colors257.xml"/><Relationship Id="rId10" Type="http://schemas.openxmlformats.org/officeDocument/2006/relationships/diagramColors" Target="../diagrams/colors258.xml"/><Relationship Id="rId4" Type="http://schemas.openxmlformats.org/officeDocument/2006/relationships/diagramQuickStyle" Target="../diagrams/quickStyle257.xml"/><Relationship Id="rId9" Type="http://schemas.openxmlformats.org/officeDocument/2006/relationships/diagramQuickStyle" Target="../diagrams/quickStyle258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60.xml"/><Relationship Id="rId13" Type="http://schemas.openxmlformats.org/officeDocument/2006/relationships/diagramData" Target="../diagrams/data261.xml"/><Relationship Id="rId18" Type="http://schemas.openxmlformats.org/officeDocument/2006/relationships/image" Target="../media/image96.png"/><Relationship Id="rId3" Type="http://schemas.openxmlformats.org/officeDocument/2006/relationships/diagramLayout" Target="../diagrams/layout259.xml"/><Relationship Id="rId7" Type="http://schemas.openxmlformats.org/officeDocument/2006/relationships/diagramData" Target="../diagrams/data260.xml"/><Relationship Id="rId12" Type="http://schemas.openxmlformats.org/officeDocument/2006/relationships/image" Target="../media/image95.png"/><Relationship Id="rId17" Type="http://schemas.microsoft.com/office/2007/relationships/diagramDrawing" Target="../diagrams/drawing261.xml"/><Relationship Id="rId2" Type="http://schemas.openxmlformats.org/officeDocument/2006/relationships/diagramData" Target="../diagrams/data259.xml"/><Relationship Id="rId16" Type="http://schemas.openxmlformats.org/officeDocument/2006/relationships/diagramColors" Target="../diagrams/colors26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259.xml"/><Relationship Id="rId11" Type="http://schemas.microsoft.com/office/2007/relationships/diagramDrawing" Target="../diagrams/drawing260.xml"/><Relationship Id="rId5" Type="http://schemas.openxmlformats.org/officeDocument/2006/relationships/diagramColors" Target="../diagrams/colors259.xml"/><Relationship Id="rId15" Type="http://schemas.openxmlformats.org/officeDocument/2006/relationships/diagramQuickStyle" Target="../diagrams/quickStyle261.xml"/><Relationship Id="rId10" Type="http://schemas.openxmlformats.org/officeDocument/2006/relationships/diagramColors" Target="../diagrams/colors260.xml"/><Relationship Id="rId4" Type="http://schemas.openxmlformats.org/officeDocument/2006/relationships/diagramQuickStyle" Target="../diagrams/quickStyle259.xml"/><Relationship Id="rId9" Type="http://schemas.openxmlformats.org/officeDocument/2006/relationships/diagramQuickStyle" Target="../diagrams/quickStyle260.xml"/><Relationship Id="rId14" Type="http://schemas.openxmlformats.org/officeDocument/2006/relationships/diagramLayout" Target="../diagrams/layout261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63.xml"/><Relationship Id="rId3" Type="http://schemas.openxmlformats.org/officeDocument/2006/relationships/diagramLayout" Target="../diagrams/layout262.xml"/><Relationship Id="rId7" Type="http://schemas.openxmlformats.org/officeDocument/2006/relationships/diagramData" Target="../diagrams/data263.xml"/><Relationship Id="rId2" Type="http://schemas.openxmlformats.org/officeDocument/2006/relationships/diagramData" Target="../diagrams/data26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62.xml"/><Relationship Id="rId11" Type="http://schemas.microsoft.com/office/2007/relationships/diagramDrawing" Target="../diagrams/drawing263.xml"/><Relationship Id="rId5" Type="http://schemas.openxmlformats.org/officeDocument/2006/relationships/diagramColors" Target="../diagrams/colors262.xml"/><Relationship Id="rId10" Type="http://schemas.openxmlformats.org/officeDocument/2006/relationships/diagramColors" Target="../diagrams/colors263.xml"/><Relationship Id="rId4" Type="http://schemas.openxmlformats.org/officeDocument/2006/relationships/diagramQuickStyle" Target="../diagrams/quickStyle262.xml"/><Relationship Id="rId9" Type="http://schemas.openxmlformats.org/officeDocument/2006/relationships/diagramQuickStyle" Target="../diagrams/quickStyle263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65.xml"/><Relationship Id="rId13" Type="http://schemas.openxmlformats.org/officeDocument/2006/relationships/diagramLayout" Target="../diagrams/layout266.xml"/><Relationship Id="rId3" Type="http://schemas.openxmlformats.org/officeDocument/2006/relationships/diagramLayout" Target="../diagrams/layout264.xml"/><Relationship Id="rId7" Type="http://schemas.openxmlformats.org/officeDocument/2006/relationships/diagramData" Target="../diagrams/data265.xml"/><Relationship Id="rId12" Type="http://schemas.openxmlformats.org/officeDocument/2006/relationships/diagramData" Target="../diagrams/data266.xml"/><Relationship Id="rId2" Type="http://schemas.openxmlformats.org/officeDocument/2006/relationships/diagramData" Target="../diagrams/data264.xml"/><Relationship Id="rId16" Type="http://schemas.microsoft.com/office/2007/relationships/diagramDrawing" Target="../diagrams/drawing26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64.xml"/><Relationship Id="rId11" Type="http://schemas.microsoft.com/office/2007/relationships/diagramDrawing" Target="../diagrams/drawing265.xml"/><Relationship Id="rId5" Type="http://schemas.openxmlformats.org/officeDocument/2006/relationships/diagramColors" Target="../diagrams/colors264.xml"/><Relationship Id="rId15" Type="http://schemas.openxmlformats.org/officeDocument/2006/relationships/diagramColors" Target="../diagrams/colors266.xml"/><Relationship Id="rId10" Type="http://schemas.openxmlformats.org/officeDocument/2006/relationships/diagramColors" Target="../diagrams/colors265.xml"/><Relationship Id="rId4" Type="http://schemas.openxmlformats.org/officeDocument/2006/relationships/diagramQuickStyle" Target="../diagrams/quickStyle264.xml"/><Relationship Id="rId9" Type="http://schemas.openxmlformats.org/officeDocument/2006/relationships/diagramQuickStyle" Target="../diagrams/quickStyle265.xml"/><Relationship Id="rId14" Type="http://schemas.openxmlformats.org/officeDocument/2006/relationships/diagramQuickStyle" Target="../diagrams/quickStyle266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68.xml"/><Relationship Id="rId3" Type="http://schemas.openxmlformats.org/officeDocument/2006/relationships/diagramLayout" Target="../diagrams/layout267.xml"/><Relationship Id="rId7" Type="http://schemas.openxmlformats.org/officeDocument/2006/relationships/diagramData" Target="../diagrams/data268.xml"/><Relationship Id="rId2" Type="http://schemas.openxmlformats.org/officeDocument/2006/relationships/diagramData" Target="../diagrams/data26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67.xml"/><Relationship Id="rId11" Type="http://schemas.microsoft.com/office/2007/relationships/diagramDrawing" Target="../diagrams/drawing268.xml"/><Relationship Id="rId5" Type="http://schemas.openxmlformats.org/officeDocument/2006/relationships/diagramColors" Target="../diagrams/colors267.xml"/><Relationship Id="rId10" Type="http://schemas.openxmlformats.org/officeDocument/2006/relationships/diagramColors" Target="../diagrams/colors268.xml"/><Relationship Id="rId4" Type="http://schemas.openxmlformats.org/officeDocument/2006/relationships/diagramQuickStyle" Target="../diagrams/quickStyle267.xml"/><Relationship Id="rId9" Type="http://schemas.openxmlformats.org/officeDocument/2006/relationships/diagramQuickStyle" Target="../diagrams/quickStyle268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0.xml"/><Relationship Id="rId3" Type="http://schemas.openxmlformats.org/officeDocument/2006/relationships/diagramLayout" Target="../diagrams/layout269.xml"/><Relationship Id="rId7" Type="http://schemas.openxmlformats.org/officeDocument/2006/relationships/diagramData" Target="../diagrams/data270.xml"/><Relationship Id="rId2" Type="http://schemas.openxmlformats.org/officeDocument/2006/relationships/diagramData" Target="../diagrams/data26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69.xml"/><Relationship Id="rId11" Type="http://schemas.microsoft.com/office/2007/relationships/diagramDrawing" Target="../diagrams/drawing270.xml"/><Relationship Id="rId5" Type="http://schemas.openxmlformats.org/officeDocument/2006/relationships/diagramColors" Target="../diagrams/colors269.xml"/><Relationship Id="rId10" Type="http://schemas.openxmlformats.org/officeDocument/2006/relationships/diagramColors" Target="../diagrams/colors270.xml"/><Relationship Id="rId4" Type="http://schemas.openxmlformats.org/officeDocument/2006/relationships/diagramQuickStyle" Target="../diagrams/quickStyle269.xml"/><Relationship Id="rId9" Type="http://schemas.openxmlformats.org/officeDocument/2006/relationships/diagramQuickStyle" Target="../diagrams/quickStyle270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2.xml"/><Relationship Id="rId3" Type="http://schemas.openxmlformats.org/officeDocument/2006/relationships/diagramLayout" Target="../diagrams/layout271.xml"/><Relationship Id="rId7" Type="http://schemas.openxmlformats.org/officeDocument/2006/relationships/diagramData" Target="../diagrams/data272.xml"/><Relationship Id="rId2" Type="http://schemas.openxmlformats.org/officeDocument/2006/relationships/diagramData" Target="../diagrams/data27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71.xml"/><Relationship Id="rId11" Type="http://schemas.microsoft.com/office/2007/relationships/diagramDrawing" Target="../diagrams/drawing272.xml"/><Relationship Id="rId5" Type="http://schemas.openxmlformats.org/officeDocument/2006/relationships/diagramColors" Target="../diagrams/colors271.xml"/><Relationship Id="rId10" Type="http://schemas.openxmlformats.org/officeDocument/2006/relationships/diagramColors" Target="../diagrams/colors272.xml"/><Relationship Id="rId4" Type="http://schemas.openxmlformats.org/officeDocument/2006/relationships/diagramQuickStyle" Target="../diagrams/quickStyle271.xml"/><Relationship Id="rId9" Type="http://schemas.openxmlformats.org/officeDocument/2006/relationships/diagramQuickStyle" Target="../diagrams/quickStyle272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4.xml"/><Relationship Id="rId13" Type="http://schemas.openxmlformats.org/officeDocument/2006/relationships/diagramLayout" Target="../diagrams/layout275.xml"/><Relationship Id="rId3" Type="http://schemas.openxmlformats.org/officeDocument/2006/relationships/diagramLayout" Target="../diagrams/layout273.xml"/><Relationship Id="rId7" Type="http://schemas.openxmlformats.org/officeDocument/2006/relationships/diagramData" Target="../diagrams/data274.xml"/><Relationship Id="rId12" Type="http://schemas.openxmlformats.org/officeDocument/2006/relationships/diagramData" Target="../diagrams/data275.xml"/><Relationship Id="rId2" Type="http://schemas.openxmlformats.org/officeDocument/2006/relationships/diagramData" Target="../diagrams/data273.xml"/><Relationship Id="rId16" Type="http://schemas.microsoft.com/office/2007/relationships/diagramDrawing" Target="../diagrams/drawing275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273.xml"/><Relationship Id="rId11" Type="http://schemas.microsoft.com/office/2007/relationships/diagramDrawing" Target="../diagrams/drawing274.xml"/><Relationship Id="rId5" Type="http://schemas.openxmlformats.org/officeDocument/2006/relationships/diagramColors" Target="../diagrams/colors273.xml"/><Relationship Id="rId15" Type="http://schemas.openxmlformats.org/officeDocument/2006/relationships/diagramColors" Target="../diagrams/colors275.xml"/><Relationship Id="rId10" Type="http://schemas.openxmlformats.org/officeDocument/2006/relationships/diagramColors" Target="../diagrams/colors274.xml"/><Relationship Id="rId4" Type="http://schemas.openxmlformats.org/officeDocument/2006/relationships/diagramQuickStyle" Target="../diagrams/quickStyle273.xml"/><Relationship Id="rId9" Type="http://schemas.openxmlformats.org/officeDocument/2006/relationships/diagramQuickStyle" Target="../diagrams/quickStyle274.xml"/><Relationship Id="rId14" Type="http://schemas.openxmlformats.org/officeDocument/2006/relationships/diagramQuickStyle" Target="../diagrams/quickStyle275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7.xml"/><Relationship Id="rId3" Type="http://schemas.openxmlformats.org/officeDocument/2006/relationships/diagramLayout" Target="../diagrams/layout276.xml"/><Relationship Id="rId7" Type="http://schemas.openxmlformats.org/officeDocument/2006/relationships/diagramData" Target="../diagrams/data277.xml"/><Relationship Id="rId2" Type="http://schemas.openxmlformats.org/officeDocument/2006/relationships/diagramData" Target="../diagrams/data276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76.xml"/><Relationship Id="rId11" Type="http://schemas.microsoft.com/office/2007/relationships/diagramDrawing" Target="../diagrams/drawing277.xml"/><Relationship Id="rId5" Type="http://schemas.openxmlformats.org/officeDocument/2006/relationships/diagramColors" Target="../diagrams/colors276.xml"/><Relationship Id="rId10" Type="http://schemas.openxmlformats.org/officeDocument/2006/relationships/diagramColors" Target="../diagrams/colors277.xml"/><Relationship Id="rId4" Type="http://schemas.openxmlformats.org/officeDocument/2006/relationships/diagramQuickStyle" Target="../diagrams/quickStyle276.xml"/><Relationship Id="rId9" Type="http://schemas.openxmlformats.org/officeDocument/2006/relationships/diagramQuickStyle" Target="../diagrams/quickStyle277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9.xml"/><Relationship Id="rId3" Type="http://schemas.openxmlformats.org/officeDocument/2006/relationships/diagramLayout" Target="../diagrams/layout278.xml"/><Relationship Id="rId7" Type="http://schemas.openxmlformats.org/officeDocument/2006/relationships/diagramData" Target="../diagrams/data279.xml"/><Relationship Id="rId2" Type="http://schemas.openxmlformats.org/officeDocument/2006/relationships/diagramData" Target="../diagrams/data27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78.xml"/><Relationship Id="rId11" Type="http://schemas.microsoft.com/office/2007/relationships/diagramDrawing" Target="../diagrams/drawing279.xml"/><Relationship Id="rId5" Type="http://schemas.openxmlformats.org/officeDocument/2006/relationships/diagramColors" Target="../diagrams/colors278.xml"/><Relationship Id="rId10" Type="http://schemas.openxmlformats.org/officeDocument/2006/relationships/diagramColors" Target="../diagrams/colors279.xml"/><Relationship Id="rId4" Type="http://schemas.openxmlformats.org/officeDocument/2006/relationships/diagramQuickStyle" Target="../diagrams/quickStyle278.xml"/><Relationship Id="rId9" Type="http://schemas.openxmlformats.org/officeDocument/2006/relationships/diagramQuickStyle" Target="../diagrams/quickStyle27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.xml"/><Relationship Id="rId3" Type="http://schemas.openxmlformats.org/officeDocument/2006/relationships/diagramLayout" Target="../diagrams/layout26.xml"/><Relationship Id="rId7" Type="http://schemas.openxmlformats.org/officeDocument/2006/relationships/diagramData" Target="../diagrams/data27.xml"/><Relationship Id="rId2" Type="http://schemas.openxmlformats.org/officeDocument/2006/relationships/diagramData" Target="../diagrams/data2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6.xml"/><Relationship Id="rId11" Type="http://schemas.microsoft.com/office/2007/relationships/diagramDrawing" Target="../diagrams/drawing27.xml"/><Relationship Id="rId5" Type="http://schemas.openxmlformats.org/officeDocument/2006/relationships/diagramColors" Target="../diagrams/colors26.xml"/><Relationship Id="rId10" Type="http://schemas.openxmlformats.org/officeDocument/2006/relationships/diagramColors" Target="../diagrams/colors27.xml"/><Relationship Id="rId4" Type="http://schemas.openxmlformats.org/officeDocument/2006/relationships/diagramQuickStyle" Target="../diagrams/quickStyle26.xml"/><Relationship Id="rId9" Type="http://schemas.openxmlformats.org/officeDocument/2006/relationships/diagramQuickStyle" Target="../diagrams/quickStyle27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81.xml"/><Relationship Id="rId3" Type="http://schemas.openxmlformats.org/officeDocument/2006/relationships/diagramLayout" Target="../diagrams/layout280.xml"/><Relationship Id="rId7" Type="http://schemas.openxmlformats.org/officeDocument/2006/relationships/diagramData" Target="../diagrams/data281.xml"/><Relationship Id="rId2" Type="http://schemas.openxmlformats.org/officeDocument/2006/relationships/diagramData" Target="../diagrams/data28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0.xml"/><Relationship Id="rId11" Type="http://schemas.microsoft.com/office/2007/relationships/diagramDrawing" Target="../diagrams/drawing281.xml"/><Relationship Id="rId5" Type="http://schemas.openxmlformats.org/officeDocument/2006/relationships/diagramColors" Target="../diagrams/colors280.xml"/><Relationship Id="rId10" Type="http://schemas.openxmlformats.org/officeDocument/2006/relationships/diagramColors" Target="../diagrams/colors281.xml"/><Relationship Id="rId4" Type="http://schemas.openxmlformats.org/officeDocument/2006/relationships/diagramQuickStyle" Target="../diagrams/quickStyle280.xml"/><Relationship Id="rId9" Type="http://schemas.openxmlformats.org/officeDocument/2006/relationships/diagramQuickStyle" Target="../diagrams/quickStyle281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83.xml"/><Relationship Id="rId3" Type="http://schemas.openxmlformats.org/officeDocument/2006/relationships/diagramLayout" Target="../diagrams/layout282.xml"/><Relationship Id="rId7" Type="http://schemas.openxmlformats.org/officeDocument/2006/relationships/diagramData" Target="../diagrams/data283.xml"/><Relationship Id="rId2" Type="http://schemas.openxmlformats.org/officeDocument/2006/relationships/diagramData" Target="../diagrams/data28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2.xml"/><Relationship Id="rId11" Type="http://schemas.microsoft.com/office/2007/relationships/diagramDrawing" Target="../diagrams/drawing283.xml"/><Relationship Id="rId5" Type="http://schemas.openxmlformats.org/officeDocument/2006/relationships/diagramColors" Target="../diagrams/colors282.xml"/><Relationship Id="rId10" Type="http://schemas.openxmlformats.org/officeDocument/2006/relationships/diagramColors" Target="../diagrams/colors283.xml"/><Relationship Id="rId4" Type="http://schemas.openxmlformats.org/officeDocument/2006/relationships/diagramQuickStyle" Target="../diagrams/quickStyle282.xml"/><Relationship Id="rId9" Type="http://schemas.openxmlformats.org/officeDocument/2006/relationships/diagramQuickStyle" Target="../diagrams/quickStyle283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85.xml"/><Relationship Id="rId3" Type="http://schemas.openxmlformats.org/officeDocument/2006/relationships/diagramLayout" Target="../diagrams/layout284.xml"/><Relationship Id="rId7" Type="http://schemas.openxmlformats.org/officeDocument/2006/relationships/diagramData" Target="../diagrams/data285.xml"/><Relationship Id="rId2" Type="http://schemas.openxmlformats.org/officeDocument/2006/relationships/diagramData" Target="../diagrams/data28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4.xml"/><Relationship Id="rId11" Type="http://schemas.microsoft.com/office/2007/relationships/diagramDrawing" Target="../diagrams/drawing285.xml"/><Relationship Id="rId5" Type="http://schemas.openxmlformats.org/officeDocument/2006/relationships/diagramColors" Target="../diagrams/colors284.xml"/><Relationship Id="rId10" Type="http://schemas.openxmlformats.org/officeDocument/2006/relationships/diagramColors" Target="../diagrams/colors285.xml"/><Relationship Id="rId4" Type="http://schemas.openxmlformats.org/officeDocument/2006/relationships/diagramQuickStyle" Target="../diagrams/quickStyle284.xml"/><Relationship Id="rId9" Type="http://schemas.openxmlformats.org/officeDocument/2006/relationships/diagramQuickStyle" Target="../diagrams/quickStyle285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87.xml"/><Relationship Id="rId3" Type="http://schemas.openxmlformats.org/officeDocument/2006/relationships/diagramLayout" Target="../diagrams/layout286.xml"/><Relationship Id="rId7" Type="http://schemas.openxmlformats.org/officeDocument/2006/relationships/diagramData" Target="../diagrams/data287.xml"/><Relationship Id="rId2" Type="http://schemas.openxmlformats.org/officeDocument/2006/relationships/diagramData" Target="../diagrams/data28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6.xml"/><Relationship Id="rId11" Type="http://schemas.microsoft.com/office/2007/relationships/diagramDrawing" Target="../diagrams/drawing287.xml"/><Relationship Id="rId5" Type="http://schemas.openxmlformats.org/officeDocument/2006/relationships/diagramColors" Target="../diagrams/colors286.xml"/><Relationship Id="rId10" Type="http://schemas.openxmlformats.org/officeDocument/2006/relationships/diagramColors" Target="../diagrams/colors287.xml"/><Relationship Id="rId4" Type="http://schemas.openxmlformats.org/officeDocument/2006/relationships/diagramQuickStyle" Target="../diagrams/quickStyle286.xml"/><Relationship Id="rId9" Type="http://schemas.openxmlformats.org/officeDocument/2006/relationships/diagramQuickStyle" Target="../diagrams/quickStyle287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89.xml"/><Relationship Id="rId3" Type="http://schemas.openxmlformats.org/officeDocument/2006/relationships/diagramLayout" Target="../diagrams/layout288.xml"/><Relationship Id="rId7" Type="http://schemas.openxmlformats.org/officeDocument/2006/relationships/diagramData" Target="../diagrams/data289.xml"/><Relationship Id="rId2" Type="http://schemas.openxmlformats.org/officeDocument/2006/relationships/diagramData" Target="../diagrams/data28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8.xml"/><Relationship Id="rId11" Type="http://schemas.microsoft.com/office/2007/relationships/diagramDrawing" Target="../diagrams/drawing289.xml"/><Relationship Id="rId5" Type="http://schemas.openxmlformats.org/officeDocument/2006/relationships/diagramColors" Target="../diagrams/colors288.xml"/><Relationship Id="rId10" Type="http://schemas.openxmlformats.org/officeDocument/2006/relationships/diagramColors" Target="../diagrams/colors289.xml"/><Relationship Id="rId4" Type="http://schemas.openxmlformats.org/officeDocument/2006/relationships/diagramQuickStyle" Target="../diagrams/quickStyle288.xml"/><Relationship Id="rId9" Type="http://schemas.openxmlformats.org/officeDocument/2006/relationships/diagramQuickStyle" Target="../diagrams/quickStyle289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1.xml"/><Relationship Id="rId3" Type="http://schemas.openxmlformats.org/officeDocument/2006/relationships/diagramLayout" Target="../diagrams/layout290.xml"/><Relationship Id="rId7" Type="http://schemas.openxmlformats.org/officeDocument/2006/relationships/diagramData" Target="../diagrams/data291.xml"/><Relationship Id="rId2" Type="http://schemas.openxmlformats.org/officeDocument/2006/relationships/diagramData" Target="../diagrams/data29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90.xml"/><Relationship Id="rId11" Type="http://schemas.microsoft.com/office/2007/relationships/diagramDrawing" Target="../diagrams/drawing291.xml"/><Relationship Id="rId5" Type="http://schemas.openxmlformats.org/officeDocument/2006/relationships/diagramColors" Target="../diagrams/colors290.xml"/><Relationship Id="rId10" Type="http://schemas.openxmlformats.org/officeDocument/2006/relationships/diagramColors" Target="../diagrams/colors291.xml"/><Relationship Id="rId4" Type="http://schemas.openxmlformats.org/officeDocument/2006/relationships/diagramQuickStyle" Target="../diagrams/quickStyle290.xml"/><Relationship Id="rId9" Type="http://schemas.openxmlformats.org/officeDocument/2006/relationships/diagramQuickStyle" Target="../diagrams/quickStyle291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3.xml"/><Relationship Id="rId3" Type="http://schemas.openxmlformats.org/officeDocument/2006/relationships/diagramLayout" Target="../diagrams/layout292.xml"/><Relationship Id="rId7" Type="http://schemas.openxmlformats.org/officeDocument/2006/relationships/diagramData" Target="../diagrams/data293.xml"/><Relationship Id="rId2" Type="http://schemas.openxmlformats.org/officeDocument/2006/relationships/diagramData" Target="../diagrams/data29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92.xml"/><Relationship Id="rId11" Type="http://schemas.microsoft.com/office/2007/relationships/diagramDrawing" Target="../diagrams/drawing293.xml"/><Relationship Id="rId5" Type="http://schemas.openxmlformats.org/officeDocument/2006/relationships/diagramColors" Target="../diagrams/colors292.xml"/><Relationship Id="rId10" Type="http://schemas.openxmlformats.org/officeDocument/2006/relationships/diagramColors" Target="../diagrams/colors293.xml"/><Relationship Id="rId4" Type="http://schemas.openxmlformats.org/officeDocument/2006/relationships/diagramQuickStyle" Target="../diagrams/quickStyle292.xml"/><Relationship Id="rId9" Type="http://schemas.openxmlformats.org/officeDocument/2006/relationships/diagramQuickStyle" Target="../diagrams/quickStyle293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5.xml"/><Relationship Id="rId3" Type="http://schemas.openxmlformats.org/officeDocument/2006/relationships/diagramLayout" Target="../diagrams/layout294.xml"/><Relationship Id="rId7" Type="http://schemas.openxmlformats.org/officeDocument/2006/relationships/diagramData" Target="../diagrams/data295.xml"/><Relationship Id="rId2" Type="http://schemas.openxmlformats.org/officeDocument/2006/relationships/diagramData" Target="../diagrams/data29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94.xml"/><Relationship Id="rId11" Type="http://schemas.microsoft.com/office/2007/relationships/diagramDrawing" Target="../diagrams/drawing295.xml"/><Relationship Id="rId5" Type="http://schemas.openxmlformats.org/officeDocument/2006/relationships/diagramColors" Target="../diagrams/colors294.xml"/><Relationship Id="rId10" Type="http://schemas.openxmlformats.org/officeDocument/2006/relationships/diagramColors" Target="../diagrams/colors295.xml"/><Relationship Id="rId4" Type="http://schemas.openxmlformats.org/officeDocument/2006/relationships/diagramQuickStyle" Target="../diagrams/quickStyle294.xml"/><Relationship Id="rId9" Type="http://schemas.openxmlformats.org/officeDocument/2006/relationships/diagramQuickStyle" Target="../diagrams/quickStyle295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7.xml"/><Relationship Id="rId3" Type="http://schemas.openxmlformats.org/officeDocument/2006/relationships/diagramLayout" Target="../diagrams/layout296.xml"/><Relationship Id="rId7" Type="http://schemas.openxmlformats.org/officeDocument/2006/relationships/diagramData" Target="../diagrams/data297.xml"/><Relationship Id="rId2" Type="http://schemas.openxmlformats.org/officeDocument/2006/relationships/diagramData" Target="../diagrams/data29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96.xml"/><Relationship Id="rId11" Type="http://schemas.microsoft.com/office/2007/relationships/diagramDrawing" Target="../diagrams/drawing297.xml"/><Relationship Id="rId5" Type="http://schemas.openxmlformats.org/officeDocument/2006/relationships/diagramColors" Target="../diagrams/colors296.xml"/><Relationship Id="rId10" Type="http://schemas.openxmlformats.org/officeDocument/2006/relationships/diagramColors" Target="../diagrams/colors297.xml"/><Relationship Id="rId4" Type="http://schemas.openxmlformats.org/officeDocument/2006/relationships/diagramQuickStyle" Target="../diagrams/quickStyle296.xml"/><Relationship Id="rId9" Type="http://schemas.openxmlformats.org/officeDocument/2006/relationships/diagramQuickStyle" Target="../diagrams/quickStyle297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9.xml"/><Relationship Id="rId3" Type="http://schemas.openxmlformats.org/officeDocument/2006/relationships/diagramLayout" Target="../diagrams/layout298.xml"/><Relationship Id="rId7" Type="http://schemas.openxmlformats.org/officeDocument/2006/relationships/diagramData" Target="../diagrams/data299.xml"/><Relationship Id="rId2" Type="http://schemas.openxmlformats.org/officeDocument/2006/relationships/diagramData" Target="../diagrams/data29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98.xml"/><Relationship Id="rId11" Type="http://schemas.microsoft.com/office/2007/relationships/diagramDrawing" Target="../diagrams/drawing299.xml"/><Relationship Id="rId5" Type="http://schemas.openxmlformats.org/officeDocument/2006/relationships/diagramColors" Target="../diagrams/colors298.xml"/><Relationship Id="rId10" Type="http://schemas.openxmlformats.org/officeDocument/2006/relationships/diagramColors" Target="../diagrams/colors299.xml"/><Relationship Id="rId4" Type="http://schemas.openxmlformats.org/officeDocument/2006/relationships/diagramQuickStyle" Target="../diagrams/quickStyle298.xml"/><Relationship Id="rId9" Type="http://schemas.openxmlformats.org/officeDocument/2006/relationships/diagramQuickStyle" Target="../diagrams/quickStyle299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9.xml"/><Relationship Id="rId3" Type="http://schemas.openxmlformats.org/officeDocument/2006/relationships/diagramLayout" Target="../diagrams/layout28.xml"/><Relationship Id="rId7" Type="http://schemas.openxmlformats.org/officeDocument/2006/relationships/diagramData" Target="../diagrams/data29.xml"/><Relationship Id="rId2" Type="http://schemas.openxmlformats.org/officeDocument/2006/relationships/diagramData" Target="../diagrams/data2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8.xml"/><Relationship Id="rId11" Type="http://schemas.microsoft.com/office/2007/relationships/diagramDrawing" Target="../diagrams/drawing29.xml"/><Relationship Id="rId5" Type="http://schemas.openxmlformats.org/officeDocument/2006/relationships/diagramColors" Target="../diagrams/colors28.xml"/><Relationship Id="rId10" Type="http://schemas.openxmlformats.org/officeDocument/2006/relationships/diagramColors" Target="../diagrams/colors29.xml"/><Relationship Id="rId4" Type="http://schemas.openxmlformats.org/officeDocument/2006/relationships/diagramQuickStyle" Target="../diagrams/quickStyle28.xml"/><Relationship Id="rId9" Type="http://schemas.openxmlformats.org/officeDocument/2006/relationships/diagramQuickStyle" Target="../diagrams/quickStyle29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01.xml"/><Relationship Id="rId3" Type="http://schemas.openxmlformats.org/officeDocument/2006/relationships/diagramLayout" Target="../diagrams/layout300.xml"/><Relationship Id="rId7" Type="http://schemas.openxmlformats.org/officeDocument/2006/relationships/image" Target="../media/image97.png"/><Relationship Id="rId12" Type="http://schemas.microsoft.com/office/2007/relationships/diagramDrawing" Target="../diagrams/drawing301.xml"/><Relationship Id="rId2" Type="http://schemas.openxmlformats.org/officeDocument/2006/relationships/diagramData" Target="../diagrams/data300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00.xml"/><Relationship Id="rId11" Type="http://schemas.openxmlformats.org/officeDocument/2006/relationships/diagramColors" Target="../diagrams/colors301.xml"/><Relationship Id="rId5" Type="http://schemas.openxmlformats.org/officeDocument/2006/relationships/diagramColors" Target="../diagrams/colors300.xml"/><Relationship Id="rId10" Type="http://schemas.openxmlformats.org/officeDocument/2006/relationships/diagramQuickStyle" Target="../diagrams/quickStyle301.xml"/><Relationship Id="rId4" Type="http://schemas.openxmlformats.org/officeDocument/2006/relationships/diagramQuickStyle" Target="../diagrams/quickStyle300.xml"/><Relationship Id="rId9" Type="http://schemas.openxmlformats.org/officeDocument/2006/relationships/diagramLayout" Target="../diagrams/layout301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03.xml"/><Relationship Id="rId3" Type="http://schemas.openxmlformats.org/officeDocument/2006/relationships/diagramLayout" Target="../diagrams/layout302.xml"/><Relationship Id="rId7" Type="http://schemas.openxmlformats.org/officeDocument/2006/relationships/diagramData" Target="../diagrams/data303.xml"/><Relationship Id="rId2" Type="http://schemas.openxmlformats.org/officeDocument/2006/relationships/diagramData" Target="../diagrams/data30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02.xml"/><Relationship Id="rId11" Type="http://schemas.microsoft.com/office/2007/relationships/diagramDrawing" Target="../diagrams/drawing303.xml"/><Relationship Id="rId5" Type="http://schemas.openxmlformats.org/officeDocument/2006/relationships/diagramColors" Target="../diagrams/colors302.xml"/><Relationship Id="rId10" Type="http://schemas.openxmlformats.org/officeDocument/2006/relationships/diagramColors" Target="../diagrams/colors303.xml"/><Relationship Id="rId4" Type="http://schemas.openxmlformats.org/officeDocument/2006/relationships/diagramQuickStyle" Target="../diagrams/quickStyle302.xml"/><Relationship Id="rId9" Type="http://schemas.openxmlformats.org/officeDocument/2006/relationships/diagramQuickStyle" Target="../diagrams/quickStyle303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05.xml"/><Relationship Id="rId3" Type="http://schemas.openxmlformats.org/officeDocument/2006/relationships/diagramLayout" Target="../diagrams/layout304.xml"/><Relationship Id="rId7" Type="http://schemas.openxmlformats.org/officeDocument/2006/relationships/diagramData" Target="../diagrams/data305.xml"/><Relationship Id="rId2" Type="http://schemas.openxmlformats.org/officeDocument/2006/relationships/diagramData" Target="../diagrams/data30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04.xml"/><Relationship Id="rId11" Type="http://schemas.microsoft.com/office/2007/relationships/diagramDrawing" Target="../diagrams/drawing305.xml"/><Relationship Id="rId5" Type="http://schemas.openxmlformats.org/officeDocument/2006/relationships/diagramColors" Target="../diagrams/colors304.xml"/><Relationship Id="rId10" Type="http://schemas.openxmlformats.org/officeDocument/2006/relationships/diagramColors" Target="../diagrams/colors305.xml"/><Relationship Id="rId4" Type="http://schemas.openxmlformats.org/officeDocument/2006/relationships/diagramQuickStyle" Target="../diagrams/quickStyle304.xml"/><Relationship Id="rId9" Type="http://schemas.openxmlformats.org/officeDocument/2006/relationships/diagramQuickStyle" Target="../diagrams/quickStyle305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07.xml"/><Relationship Id="rId3" Type="http://schemas.openxmlformats.org/officeDocument/2006/relationships/diagramLayout" Target="../diagrams/layout306.xml"/><Relationship Id="rId7" Type="http://schemas.openxmlformats.org/officeDocument/2006/relationships/diagramData" Target="../diagrams/data307.xml"/><Relationship Id="rId2" Type="http://schemas.openxmlformats.org/officeDocument/2006/relationships/diagramData" Target="../diagrams/data306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06.xml"/><Relationship Id="rId11" Type="http://schemas.microsoft.com/office/2007/relationships/diagramDrawing" Target="../diagrams/drawing307.xml"/><Relationship Id="rId5" Type="http://schemas.openxmlformats.org/officeDocument/2006/relationships/diagramColors" Target="../diagrams/colors306.xml"/><Relationship Id="rId10" Type="http://schemas.openxmlformats.org/officeDocument/2006/relationships/diagramColors" Target="../diagrams/colors307.xml"/><Relationship Id="rId4" Type="http://schemas.openxmlformats.org/officeDocument/2006/relationships/diagramQuickStyle" Target="../diagrams/quickStyle306.xml"/><Relationship Id="rId9" Type="http://schemas.openxmlformats.org/officeDocument/2006/relationships/diagramQuickStyle" Target="../diagrams/quickStyle307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09.xml"/><Relationship Id="rId3" Type="http://schemas.openxmlformats.org/officeDocument/2006/relationships/diagramLayout" Target="../diagrams/layout308.xml"/><Relationship Id="rId7" Type="http://schemas.openxmlformats.org/officeDocument/2006/relationships/diagramData" Target="../diagrams/data309.xml"/><Relationship Id="rId2" Type="http://schemas.openxmlformats.org/officeDocument/2006/relationships/diagramData" Target="../diagrams/data30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08.xml"/><Relationship Id="rId11" Type="http://schemas.microsoft.com/office/2007/relationships/diagramDrawing" Target="../diagrams/drawing309.xml"/><Relationship Id="rId5" Type="http://schemas.openxmlformats.org/officeDocument/2006/relationships/diagramColors" Target="../diagrams/colors308.xml"/><Relationship Id="rId10" Type="http://schemas.openxmlformats.org/officeDocument/2006/relationships/diagramColors" Target="../diagrams/colors309.xml"/><Relationship Id="rId4" Type="http://schemas.openxmlformats.org/officeDocument/2006/relationships/diagramQuickStyle" Target="../diagrams/quickStyle308.xml"/><Relationship Id="rId9" Type="http://schemas.openxmlformats.org/officeDocument/2006/relationships/diagramQuickStyle" Target="../diagrams/quickStyle309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1.xml"/><Relationship Id="rId3" Type="http://schemas.openxmlformats.org/officeDocument/2006/relationships/diagramLayout" Target="../diagrams/layout310.xml"/><Relationship Id="rId7" Type="http://schemas.openxmlformats.org/officeDocument/2006/relationships/diagramData" Target="../diagrams/data311.xml"/><Relationship Id="rId2" Type="http://schemas.openxmlformats.org/officeDocument/2006/relationships/diagramData" Target="../diagrams/data310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10.xml"/><Relationship Id="rId11" Type="http://schemas.microsoft.com/office/2007/relationships/diagramDrawing" Target="../diagrams/drawing311.xml"/><Relationship Id="rId5" Type="http://schemas.openxmlformats.org/officeDocument/2006/relationships/diagramColors" Target="../diagrams/colors310.xml"/><Relationship Id="rId10" Type="http://schemas.openxmlformats.org/officeDocument/2006/relationships/diagramColors" Target="../diagrams/colors311.xml"/><Relationship Id="rId4" Type="http://schemas.openxmlformats.org/officeDocument/2006/relationships/diagramQuickStyle" Target="../diagrams/quickStyle310.xml"/><Relationship Id="rId9" Type="http://schemas.openxmlformats.org/officeDocument/2006/relationships/diagramQuickStyle" Target="../diagrams/quickStyle311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3.xml"/><Relationship Id="rId13" Type="http://schemas.openxmlformats.org/officeDocument/2006/relationships/diagramLayout" Target="../diagrams/layout314.xml"/><Relationship Id="rId3" Type="http://schemas.openxmlformats.org/officeDocument/2006/relationships/diagramLayout" Target="../diagrams/layout312.xml"/><Relationship Id="rId7" Type="http://schemas.openxmlformats.org/officeDocument/2006/relationships/diagramData" Target="../diagrams/data313.xml"/><Relationship Id="rId12" Type="http://schemas.openxmlformats.org/officeDocument/2006/relationships/diagramData" Target="../diagrams/data314.xml"/><Relationship Id="rId2" Type="http://schemas.openxmlformats.org/officeDocument/2006/relationships/diagramData" Target="../diagrams/data312.xml"/><Relationship Id="rId16" Type="http://schemas.microsoft.com/office/2007/relationships/diagramDrawing" Target="../diagrams/drawing314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12.xml"/><Relationship Id="rId11" Type="http://schemas.microsoft.com/office/2007/relationships/diagramDrawing" Target="../diagrams/drawing313.xml"/><Relationship Id="rId5" Type="http://schemas.openxmlformats.org/officeDocument/2006/relationships/diagramColors" Target="../diagrams/colors312.xml"/><Relationship Id="rId15" Type="http://schemas.openxmlformats.org/officeDocument/2006/relationships/diagramColors" Target="../diagrams/colors314.xml"/><Relationship Id="rId10" Type="http://schemas.openxmlformats.org/officeDocument/2006/relationships/diagramColors" Target="../diagrams/colors313.xml"/><Relationship Id="rId4" Type="http://schemas.openxmlformats.org/officeDocument/2006/relationships/diagramQuickStyle" Target="../diagrams/quickStyle312.xml"/><Relationship Id="rId9" Type="http://schemas.openxmlformats.org/officeDocument/2006/relationships/diagramQuickStyle" Target="../diagrams/quickStyle313.xml"/><Relationship Id="rId14" Type="http://schemas.openxmlformats.org/officeDocument/2006/relationships/diagramQuickStyle" Target="../diagrams/quickStyle314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6.xml"/><Relationship Id="rId3" Type="http://schemas.openxmlformats.org/officeDocument/2006/relationships/diagramLayout" Target="../diagrams/layout315.xml"/><Relationship Id="rId7" Type="http://schemas.openxmlformats.org/officeDocument/2006/relationships/diagramData" Target="../diagrams/data316.xml"/><Relationship Id="rId2" Type="http://schemas.openxmlformats.org/officeDocument/2006/relationships/diagramData" Target="../diagrams/data31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15.xml"/><Relationship Id="rId11" Type="http://schemas.microsoft.com/office/2007/relationships/diagramDrawing" Target="../diagrams/drawing316.xml"/><Relationship Id="rId5" Type="http://schemas.openxmlformats.org/officeDocument/2006/relationships/diagramColors" Target="../diagrams/colors315.xml"/><Relationship Id="rId10" Type="http://schemas.openxmlformats.org/officeDocument/2006/relationships/diagramColors" Target="../diagrams/colors316.xml"/><Relationship Id="rId4" Type="http://schemas.openxmlformats.org/officeDocument/2006/relationships/diagramQuickStyle" Target="../diagrams/quickStyle315.xml"/><Relationship Id="rId9" Type="http://schemas.openxmlformats.org/officeDocument/2006/relationships/diagramQuickStyle" Target="../diagrams/quickStyle316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8.xml"/><Relationship Id="rId3" Type="http://schemas.openxmlformats.org/officeDocument/2006/relationships/diagramLayout" Target="../diagrams/layout317.xml"/><Relationship Id="rId7" Type="http://schemas.openxmlformats.org/officeDocument/2006/relationships/diagramData" Target="../diagrams/data318.xml"/><Relationship Id="rId2" Type="http://schemas.openxmlformats.org/officeDocument/2006/relationships/diagramData" Target="../diagrams/data31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17.xml"/><Relationship Id="rId11" Type="http://schemas.microsoft.com/office/2007/relationships/diagramDrawing" Target="../diagrams/drawing318.xml"/><Relationship Id="rId5" Type="http://schemas.openxmlformats.org/officeDocument/2006/relationships/diagramColors" Target="../diagrams/colors317.xml"/><Relationship Id="rId10" Type="http://schemas.openxmlformats.org/officeDocument/2006/relationships/diagramColors" Target="../diagrams/colors318.xml"/><Relationship Id="rId4" Type="http://schemas.openxmlformats.org/officeDocument/2006/relationships/diagramQuickStyle" Target="../diagrams/quickStyle317.xml"/><Relationship Id="rId9" Type="http://schemas.openxmlformats.org/officeDocument/2006/relationships/diagramQuickStyle" Target="../diagrams/quickStyle318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20.xml"/><Relationship Id="rId3" Type="http://schemas.openxmlformats.org/officeDocument/2006/relationships/diagramLayout" Target="../diagrams/layout319.xml"/><Relationship Id="rId7" Type="http://schemas.openxmlformats.org/officeDocument/2006/relationships/diagramData" Target="../diagrams/data320.xml"/><Relationship Id="rId2" Type="http://schemas.openxmlformats.org/officeDocument/2006/relationships/diagramData" Target="../diagrams/data31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19.xml"/><Relationship Id="rId11" Type="http://schemas.microsoft.com/office/2007/relationships/diagramDrawing" Target="../diagrams/drawing320.xml"/><Relationship Id="rId5" Type="http://schemas.openxmlformats.org/officeDocument/2006/relationships/diagramColors" Target="../diagrams/colors319.xml"/><Relationship Id="rId10" Type="http://schemas.openxmlformats.org/officeDocument/2006/relationships/diagramColors" Target="../diagrams/colors320.xml"/><Relationship Id="rId4" Type="http://schemas.openxmlformats.org/officeDocument/2006/relationships/diagramQuickStyle" Target="../diagrams/quickStyle319.xml"/><Relationship Id="rId9" Type="http://schemas.openxmlformats.org/officeDocument/2006/relationships/diagramQuickStyle" Target="../diagrams/quickStyle32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.xml"/><Relationship Id="rId3" Type="http://schemas.openxmlformats.org/officeDocument/2006/relationships/diagramLayout" Target="../diagrams/layout30.xml"/><Relationship Id="rId7" Type="http://schemas.openxmlformats.org/officeDocument/2006/relationships/diagramData" Target="../diagrams/data31.xml"/><Relationship Id="rId2" Type="http://schemas.openxmlformats.org/officeDocument/2006/relationships/diagramData" Target="../diagrams/data3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0.xml"/><Relationship Id="rId11" Type="http://schemas.microsoft.com/office/2007/relationships/diagramDrawing" Target="../diagrams/drawing31.xml"/><Relationship Id="rId5" Type="http://schemas.openxmlformats.org/officeDocument/2006/relationships/diagramColors" Target="../diagrams/colors30.xml"/><Relationship Id="rId10" Type="http://schemas.openxmlformats.org/officeDocument/2006/relationships/diagramColors" Target="../diagrams/colors31.xml"/><Relationship Id="rId4" Type="http://schemas.openxmlformats.org/officeDocument/2006/relationships/diagramQuickStyle" Target="../diagrams/quickStyle30.xml"/><Relationship Id="rId9" Type="http://schemas.openxmlformats.org/officeDocument/2006/relationships/diagramQuickStyle" Target="../diagrams/quickStyle31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22.xml"/><Relationship Id="rId3" Type="http://schemas.openxmlformats.org/officeDocument/2006/relationships/diagramLayout" Target="../diagrams/layout321.xml"/><Relationship Id="rId7" Type="http://schemas.openxmlformats.org/officeDocument/2006/relationships/diagramData" Target="../diagrams/data322.xml"/><Relationship Id="rId2" Type="http://schemas.openxmlformats.org/officeDocument/2006/relationships/diagramData" Target="../diagrams/data32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21.xml"/><Relationship Id="rId11" Type="http://schemas.microsoft.com/office/2007/relationships/diagramDrawing" Target="../diagrams/drawing322.xml"/><Relationship Id="rId5" Type="http://schemas.openxmlformats.org/officeDocument/2006/relationships/diagramColors" Target="../diagrams/colors321.xml"/><Relationship Id="rId10" Type="http://schemas.openxmlformats.org/officeDocument/2006/relationships/diagramColors" Target="../diagrams/colors322.xml"/><Relationship Id="rId4" Type="http://schemas.openxmlformats.org/officeDocument/2006/relationships/diagramQuickStyle" Target="../diagrams/quickStyle321.xml"/><Relationship Id="rId9" Type="http://schemas.openxmlformats.org/officeDocument/2006/relationships/diagramQuickStyle" Target="../diagrams/quickStyle322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24.xml"/><Relationship Id="rId3" Type="http://schemas.openxmlformats.org/officeDocument/2006/relationships/diagramLayout" Target="../diagrams/layout323.xml"/><Relationship Id="rId7" Type="http://schemas.openxmlformats.org/officeDocument/2006/relationships/diagramData" Target="../diagrams/data324.xml"/><Relationship Id="rId2" Type="http://schemas.openxmlformats.org/officeDocument/2006/relationships/diagramData" Target="../diagrams/data32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23.xml"/><Relationship Id="rId11" Type="http://schemas.microsoft.com/office/2007/relationships/diagramDrawing" Target="../diagrams/drawing324.xml"/><Relationship Id="rId5" Type="http://schemas.openxmlformats.org/officeDocument/2006/relationships/diagramColors" Target="../diagrams/colors323.xml"/><Relationship Id="rId10" Type="http://schemas.openxmlformats.org/officeDocument/2006/relationships/diagramColors" Target="../diagrams/colors324.xml"/><Relationship Id="rId4" Type="http://schemas.openxmlformats.org/officeDocument/2006/relationships/diagramQuickStyle" Target="../diagrams/quickStyle323.xml"/><Relationship Id="rId9" Type="http://schemas.openxmlformats.org/officeDocument/2006/relationships/diagramQuickStyle" Target="../diagrams/quickStyle324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26.xml"/><Relationship Id="rId3" Type="http://schemas.openxmlformats.org/officeDocument/2006/relationships/diagramData" Target="../diagrams/data325.xml"/><Relationship Id="rId7" Type="http://schemas.microsoft.com/office/2007/relationships/diagramDrawing" Target="../diagrams/drawing325.xml"/><Relationship Id="rId12" Type="http://schemas.microsoft.com/office/2007/relationships/diagramDrawing" Target="../diagrams/drawing326.xml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25.xml"/><Relationship Id="rId11" Type="http://schemas.openxmlformats.org/officeDocument/2006/relationships/diagramColors" Target="../diagrams/colors326.xml"/><Relationship Id="rId5" Type="http://schemas.openxmlformats.org/officeDocument/2006/relationships/diagramQuickStyle" Target="../diagrams/quickStyle325.xml"/><Relationship Id="rId10" Type="http://schemas.openxmlformats.org/officeDocument/2006/relationships/diagramQuickStyle" Target="../diagrams/quickStyle326.xml"/><Relationship Id="rId4" Type="http://schemas.openxmlformats.org/officeDocument/2006/relationships/diagramLayout" Target="../diagrams/layout325.xml"/><Relationship Id="rId9" Type="http://schemas.openxmlformats.org/officeDocument/2006/relationships/diagramLayout" Target="../diagrams/layout326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28.xml"/><Relationship Id="rId3" Type="http://schemas.openxmlformats.org/officeDocument/2006/relationships/diagramData" Target="../diagrams/data327.xml"/><Relationship Id="rId7" Type="http://schemas.microsoft.com/office/2007/relationships/diagramDrawing" Target="../diagrams/drawing327.xml"/><Relationship Id="rId12" Type="http://schemas.microsoft.com/office/2007/relationships/diagramDrawing" Target="../diagrams/drawing328.xml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27.xml"/><Relationship Id="rId11" Type="http://schemas.openxmlformats.org/officeDocument/2006/relationships/diagramColors" Target="../diagrams/colors328.xml"/><Relationship Id="rId5" Type="http://schemas.openxmlformats.org/officeDocument/2006/relationships/diagramQuickStyle" Target="../diagrams/quickStyle327.xml"/><Relationship Id="rId10" Type="http://schemas.openxmlformats.org/officeDocument/2006/relationships/diagramQuickStyle" Target="../diagrams/quickStyle328.xml"/><Relationship Id="rId4" Type="http://schemas.openxmlformats.org/officeDocument/2006/relationships/diagramLayout" Target="../diagrams/layout327.xml"/><Relationship Id="rId9" Type="http://schemas.openxmlformats.org/officeDocument/2006/relationships/diagramLayout" Target="../diagrams/layout328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30.xml"/><Relationship Id="rId3" Type="http://schemas.openxmlformats.org/officeDocument/2006/relationships/diagramData" Target="../diagrams/data329.xml"/><Relationship Id="rId7" Type="http://schemas.microsoft.com/office/2007/relationships/diagramDrawing" Target="../diagrams/drawing329.xml"/><Relationship Id="rId12" Type="http://schemas.microsoft.com/office/2007/relationships/diagramDrawing" Target="../diagrams/drawing330.xml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29.xml"/><Relationship Id="rId11" Type="http://schemas.openxmlformats.org/officeDocument/2006/relationships/diagramColors" Target="../diagrams/colors330.xml"/><Relationship Id="rId5" Type="http://schemas.openxmlformats.org/officeDocument/2006/relationships/diagramQuickStyle" Target="../diagrams/quickStyle329.xml"/><Relationship Id="rId10" Type="http://schemas.openxmlformats.org/officeDocument/2006/relationships/diagramQuickStyle" Target="../diagrams/quickStyle330.xml"/><Relationship Id="rId4" Type="http://schemas.openxmlformats.org/officeDocument/2006/relationships/diagramLayout" Target="../diagrams/layout329.xml"/><Relationship Id="rId9" Type="http://schemas.openxmlformats.org/officeDocument/2006/relationships/diagramLayout" Target="../diagrams/layout330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32.xml"/><Relationship Id="rId3" Type="http://schemas.openxmlformats.org/officeDocument/2006/relationships/diagramLayout" Target="../diagrams/layout331.xml"/><Relationship Id="rId7" Type="http://schemas.openxmlformats.org/officeDocument/2006/relationships/diagramData" Target="../diagrams/data332.xml"/><Relationship Id="rId2" Type="http://schemas.openxmlformats.org/officeDocument/2006/relationships/diagramData" Target="../diagrams/data33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31.xml"/><Relationship Id="rId11" Type="http://schemas.microsoft.com/office/2007/relationships/diagramDrawing" Target="../diagrams/drawing332.xml"/><Relationship Id="rId5" Type="http://schemas.openxmlformats.org/officeDocument/2006/relationships/diagramColors" Target="../diagrams/colors331.xml"/><Relationship Id="rId10" Type="http://schemas.openxmlformats.org/officeDocument/2006/relationships/diagramColors" Target="../diagrams/colors332.xml"/><Relationship Id="rId4" Type="http://schemas.openxmlformats.org/officeDocument/2006/relationships/diagramQuickStyle" Target="../diagrams/quickStyle331.xml"/><Relationship Id="rId9" Type="http://schemas.openxmlformats.org/officeDocument/2006/relationships/diagramQuickStyle" Target="../diagrams/quickStyle332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34.xml"/><Relationship Id="rId13" Type="http://schemas.openxmlformats.org/officeDocument/2006/relationships/image" Target="../media/image102.png"/><Relationship Id="rId18" Type="http://schemas.microsoft.com/office/2007/relationships/diagramDrawing" Target="../diagrams/drawing335.xml"/><Relationship Id="rId3" Type="http://schemas.openxmlformats.org/officeDocument/2006/relationships/diagramData" Target="../diagrams/data333.xml"/><Relationship Id="rId7" Type="http://schemas.microsoft.com/office/2007/relationships/diagramDrawing" Target="../diagrams/drawing333.xml"/><Relationship Id="rId12" Type="http://schemas.microsoft.com/office/2007/relationships/diagramDrawing" Target="../diagrams/drawing334.xml"/><Relationship Id="rId17" Type="http://schemas.openxmlformats.org/officeDocument/2006/relationships/diagramColors" Target="../diagrams/colors335.xml"/><Relationship Id="rId2" Type="http://schemas.openxmlformats.org/officeDocument/2006/relationships/image" Target="../media/image101.png"/><Relationship Id="rId16" Type="http://schemas.openxmlformats.org/officeDocument/2006/relationships/diagramQuickStyle" Target="../diagrams/quickStyle335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333.xml"/><Relationship Id="rId11" Type="http://schemas.openxmlformats.org/officeDocument/2006/relationships/diagramColors" Target="../diagrams/colors334.xml"/><Relationship Id="rId5" Type="http://schemas.openxmlformats.org/officeDocument/2006/relationships/diagramQuickStyle" Target="../diagrams/quickStyle333.xml"/><Relationship Id="rId15" Type="http://schemas.openxmlformats.org/officeDocument/2006/relationships/diagramLayout" Target="../diagrams/layout335.xml"/><Relationship Id="rId10" Type="http://schemas.openxmlformats.org/officeDocument/2006/relationships/diagramQuickStyle" Target="../diagrams/quickStyle334.xml"/><Relationship Id="rId19" Type="http://schemas.openxmlformats.org/officeDocument/2006/relationships/image" Target="../media/image103.png"/><Relationship Id="rId4" Type="http://schemas.openxmlformats.org/officeDocument/2006/relationships/diagramLayout" Target="../diagrams/layout333.xml"/><Relationship Id="rId9" Type="http://schemas.openxmlformats.org/officeDocument/2006/relationships/diagramLayout" Target="../diagrams/layout334.xml"/><Relationship Id="rId14" Type="http://schemas.openxmlformats.org/officeDocument/2006/relationships/diagramData" Target="../diagrams/data335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37.xml"/><Relationship Id="rId13" Type="http://schemas.openxmlformats.org/officeDocument/2006/relationships/image" Target="../media/image105.png"/><Relationship Id="rId3" Type="http://schemas.openxmlformats.org/officeDocument/2006/relationships/diagramData" Target="../diagrams/data336.xml"/><Relationship Id="rId7" Type="http://schemas.microsoft.com/office/2007/relationships/diagramDrawing" Target="../diagrams/drawing336.xml"/><Relationship Id="rId12" Type="http://schemas.microsoft.com/office/2007/relationships/diagramDrawing" Target="../diagrams/drawing337.xml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36.xml"/><Relationship Id="rId11" Type="http://schemas.openxmlformats.org/officeDocument/2006/relationships/diagramColors" Target="../diagrams/colors337.xml"/><Relationship Id="rId5" Type="http://schemas.openxmlformats.org/officeDocument/2006/relationships/diagramQuickStyle" Target="../diagrams/quickStyle336.xml"/><Relationship Id="rId10" Type="http://schemas.openxmlformats.org/officeDocument/2006/relationships/diagramQuickStyle" Target="../diagrams/quickStyle337.xml"/><Relationship Id="rId4" Type="http://schemas.openxmlformats.org/officeDocument/2006/relationships/diagramLayout" Target="../diagrams/layout336.xml"/><Relationship Id="rId9" Type="http://schemas.openxmlformats.org/officeDocument/2006/relationships/diagramLayout" Target="../diagrams/layout337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39.xml"/><Relationship Id="rId13" Type="http://schemas.openxmlformats.org/officeDocument/2006/relationships/image" Target="../media/image107.png"/><Relationship Id="rId3" Type="http://schemas.openxmlformats.org/officeDocument/2006/relationships/diagramData" Target="../diagrams/data338.xml"/><Relationship Id="rId7" Type="http://schemas.microsoft.com/office/2007/relationships/diagramDrawing" Target="../diagrams/drawing338.xml"/><Relationship Id="rId12" Type="http://schemas.microsoft.com/office/2007/relationships/diagramDrawing" Target="../diagrams/drawing339.xm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38.xml"/><Relationship Id="rId11" Type="http://schemas.openxmlformats.org/officeDocument/2006/relationships/diagramColors" Target="../diagrams/colors339.xml"/><Relationship Id="rId5" Type="http://schemas.openxmlformats.org/officeDocument/2006/relationships/diagramQuickStyle" Target="../diagrams/quickStyle338.xml"/><Relationship Id="rId10" Type="http://schemas.openxmlformats.org/officeDocument/2006/relationships/diagramQuickStyle" Target="../diagrams/quickStyle339.xml"/><Relationship Id="rId4" Type="http://schemas.openxmlformats.org/officeDocument/2006/relationships/diagramLayout" Target="../diagrams/layout338.xml"/><Relationship Id="rId9" Type="http://schemas.openxmlformats.org/officeDocument/2006/relationships/diagramLayout" Target="../diagrams/layout339.xml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41.xml"/><Relationship Id="rId13" Type="http://schemas.openxmlformats.org/officeDocument/2006/relationships/image" Target="../media/image107.png"/><Relationship Id="rId3" Type="http://schemas.openxmlformats.org/officeDocument/2006/relationships/diagramData" Target="../diagrams/data340.xml"/><Relationship Id="rId7" Type="http://schemas.microsoft.com/office/2007/relationships/diagramDrawing" Target="../diagrams/drawing340.xml"/><Relationship Id="rId12" Type="http://schemas.microsoft.com/office/2007/relationships/diagramDrawing" Target="../diagrams/drawing341.xm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340.xml"/><Relationship Id="rId11" Type="http://schemas.openxmlformats.org/officeDocument/2006/relationships/diagramColors" Target="../diagrams/colors341.xml"/><Relationship Id="rId5" Type="http://schemas.openxmlformats.org/officeDocument/2006/relationships/diagramQuickStyle" Target="../diagrams/quickStyle340.xml"/><Relationship Id="rId10" Type="http://schemas.openxmlformats.org/officeDocument/2006/relationships/diagramQuickStyle" Target="../diagrams/quickStyle341.xml"/><Relationship Id="rId4" Type="http://schemas.openxmlformats.org/officeDocument/2006/relationships/diagramLayout" Target="../diagrams/layout340.xml"/><Relationship Id="rId9" Type="http://schemas.openxmlformats.org/officeDocument/2006/relationships/diagramLayout" Target="../diagrams/layout341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3.xml"/><Relationship Id="rId3" Type="http://schemas.openxmlformats.org/officeDocument/2006/relationships/diagramLayout" Target="../diagrams/layout32.xml"/><Relationship Id="rId7" Type="http://schemas.openxmlformats.org/officeDocument/2006/relationships/diagramData" Target="../diagrams/data33.xml"/><Relationship Id="rId2" Type="http://schemas.openxmlformats.org/officeDocument/2006/relationships/diagramData" Target="../diagrams/data3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2.xml"/><Relationship Id="rId11" Type="http://schemas.microsoft.com/office/2007/relationships/diagramDrawing" Target="../diagrams/drawing33.xml"/><Relationship Id="rId5" Type="http://schemas.openxmlformats.org/officeDocument/2006/relationships/diagramColors" Target="../diagrams/colors32.xml"/><Relationship Id="rId10" Type="http://schemas.openxmlformats.org/officeDocument/2006/relationships/diagramColors" Target="../diagrams/colors33.xml"/><Relationship Id="rId4" Type="http://schemas.openxmlformats.org/officeDocument/2006/relationships/diagramQuickStyle" Target="../diagrams/quickStyle32.xml"/><Relationship Id="rId9" Type="http://schemas.openxmlformats.org/officeDocument/2006/relationships/diagramQuickStyle" Target="../diagrams/quickStyle33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43.xml"/><Relationship Id="rId3" Type="http://schemas.openxmlformats.org/officeDocument/2006/relationships/diagramLayout" Target="../diagrams/layout342.xml"/><Relationship Id="rId7" Type="http://schemas.openxmlformats.org/officeDocument/2006/relationships/diagramData" Target="../diagrams/data343.xml"/><Relationship Id="rId12" Type="http://schemas.openxmlformats.org/officeDocument/2006/relationships/image" Target="../media/image108.png"/><Relationship Id="rId2" Type="http://schemas.openxmlformats.org/officeDocument/2006/relationships/diagramData" Target="../diagrams/data342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42.xml"/><Relationship Id="rId11" Type="http://schemas.microsoft.com/office/2007/relationships/diagramDrawing" Target="../diagrams/drawing343.xml"/><Relationship Id="rId5" Type="http://schemas.openxmlformats.org/officeDocument/2006/relationships/diagramColors" Target="../diagrams/colors342.xml"/><Relationship Id="rId10" Type="http://schemas.openxmlformats.org/officeDocument/2006/relationships/diagramColors" Target="../diagrams/colors343.xml"/><Relationship Id="rId4" Type="http://schemas.openxmlformats.org/officeDocument/2006/relationships/diagramQuickStyle" Target="../diagrams/quickStyle342.xml"/><Relationship Id="rId9" Type="http://schemas.openxmlformats.org/officeDocument/2006/relationships/diagramQuickStyle" Target="../diagrams/quickStyle343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45.xml"/><Relationship Id="rId13" Type="http://schemas.openxmlformats.org/officeDocument/2006/relationships/image" Target="../media/image101.png"/><Relationship Id="rId3" Type="http://schemas.openxmlformats.org/officeDocument/2006/relationships/diagramLayout" Target="../diagrams/layout344.xml"/><Relationship Id="rId7" Type="http://schemas.openxmlformats.org/officeDocument/2006/relationships/diagramData" Target="../diagrams/data345.xml"/><Relationship Id="rId12" Type="http://schemas.openxmlformats.org/officeDocument/2006/relationships/image" Target="../media/image109.png"/><Relationship Id="rId2" Type="http://schemas.openxmlformats.org/officeDocument/2006/relationships/diagramData" Target="../diagrams/data344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44.xml"/><Relationship Id="rId11" Type="http://schemas.microsoft.com/office/2007/relationships/diagramDrawing" Target="../diagrams/drawing345.xml"/><Relationship Id="rId5" Type="http://schemas.openxmlformats.org/officeDocument/2006/relationships/diagramColors" Target="../diagrams/colors344.xml"/><Relationship Id="rId10" Type="http://schemas.openxmlformats.org/officeDocument/2006/relationships/diagramColors" Target="../diagrams/colors345.xml"/><Relationship Id="rId4" Type="http://schemas.openxmlformats.org/officeDocument/2006/relationships/diagramQuickStyle" Target="../diagrams/quickStyle344.xml"/><Relationship Id="rId9" Type="http://schemas.openxmlformats.org/officeDocument/2006/relationships/diagramQuickStyle" Target="../diagrams/quickStyle345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47.xml"/><Relationship Id="rId3" Type="http://schemas.openxmlformats.org/officeDocument/2006/relationships/diagramLayout" Target="../diagrams/layout346.xml"/><Relationship Id="rId7" Type="http://schemas.openxmlformats.org/officeDocument/2006/relationships/diagramData" Target="../diagrams/data347.xml"/><Relationship Id="rId12" Type="http://schemas.openxmlformats.org/officeDocument/2006/relationships/image" Target="../media/image110.png"/><Relationship Id="rId2" Type="http://schemas.openxmlformats.org/officeDocument/2006/relationships/diagramData" Target="../diagrams/data346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46.xml"/><Relationship Id="rId11" Type="http://schemas.microsoft.com/office/2007/relationships/diagramDrawing" Target="../diagrams/drawing347.xml"/><Relationship Id="rId5" Type="http://schemas.openxmlformats.org/officeDocument/2006/relationships/diagramColors" Target="../diagrams/colors346.xml"/><Relationship Id="rId10" Type="http://schemas.openxmlformats.org/officeDocument/2006/relationships/diagramColors" Target="../diagrams/colors347.xml"/><Relationship Id="rId4" Type="http://schemas.openxmlformats.org/officeDocument/2006/relationships/diagramQuickStyle" Target="../diagrams/quickStyle346.xml"/><Relationship Id="rId9" Type="http://schemas.openxmlformats.org/officeDocument/2006/relationships/diagramQuickStyle" Target="../diagrams/quickStyle347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49.xml"/><Relationship Id="rId13" Type="http://schemas.openxmlformats.org/officeDocument/2006/relationships/diagramData" Target="../diagrams/data350.xml"/><Relationship Id="rId18" Type="http://schemas.openxmlformats.org/officeDocument/2006/relationships/image" Target="../media/image112.png"/><Relationship Id="rId3" Type="http://schemas.openxmlformats.org/officeDocument/2006/relationships/diagramLayout" Target="../diagrams/layout348.xml"/><Relationship Id="rId7" Type="http://schemas.openxmlformats.org/officeDocument/2006/relationships/diagramData" Target="../diagrams/data349.xml"/><Relationship Id="rId12" Type="http://schemas.openxmlformats.org/officeDocument/2006/relationships/image" Target="../media/image111.png"/><Relationship Id="rId17" Type="http://schemas.microsoft.com/office/2007/relationships/diagramDrawing" Target="../diagrams/drawing350.xml"/><Relationship Id="rId2" Type="http://schemas.openxmlformats.org/officeDocument/2006/relationships/diagramData" Target="../diagrams/data348.xml"/><Relationship Id="rId16" Type="http://schemas.openxmlformats.org/officeDocument/2006/relationships/diagramColors" Target="../diagrams/colors350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348.xml"/><Relationship Id="rId11" Type="http://schemas.microsoft.com/office/2007/relationships/diagramDrawing" Target="../diagrams/drawing349.xml"/><Relationship Id="rId5" Type="http://schemas.openxmlformats.org/officeDocument/2006/relationships/diagramColors" Target="../diagrams/colors348.xml"/><Relationship Id="rId15" Type="http://schemas.openxmlformats.org/officeDocument/2006/relationships/diagramQuickStyle" Target="../diagrams/quickStyle350.xml"/><Relationship Id="rId10" Type="http://schemas.openxmlformats.org/officeDocument/2006/relationships/diagramColors" Target="../diagrams/colors349.xml"/><Relationship Id="rId19" Type="http://schemas.openxmlformats.org/officeDocument/2006/relationships/image" Target="../media/image113.png"/><Relationship Id="rId4" Type="http://schemas.openxmlformats.org/officeDocument/2006/relationships/diagramQuickStyle" Target="../diagrams/quickStyle348.xml"/><Relationship Id="rId9" Type="http://schemas.openxmlformats.org/officeDocument/2006/relationships/diagramQuickStyle" Target="../diagrams/quickStyle349.xml"/><Relationship Id="rId14" Type="http://schemas.openxmlformats.org/officeDocument/2006/relationships/diagramLayout" Target="../diagrams/layout350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2.xml"/><Relationship Id="rId13" Type="http://schemas.openxmlformats.org/officeDocument/2006/relationships/diagramLayout" Target="../diagrams/layout353.xml"/><Relationship Id="rId18" Type="http://schemas.openxmlformats.org/officeDocument/2006/relationships/image" Target="../media/image115.png"/><Relationship Id="rId3" Type="http://schemas.openxmlformats.org/officeDocument/2006/relationships/diagramLayout" Target="../diagrams/layout351.xml"/><Relationship Id="rId21" Type="http://schemas.openxmlformats.org/officeDocument/2006/relationships/image" Target="../media/image118.png"/><Relationship Id="rId7" Type="http://schemas.openxmlformats.org/officeDocument/2006/relationships/diagramData" Target="../diagrams/data352.xml"/><Relationship Id="rId12" Type="http://schemas.openxmlformats.org/officeDocument/2006/relationships/diagramData" Target="../diagrams/data353.xml"/><Relationship Id="rId17" Type="http://schemas.openxmlformats.org/officeDocument/2006/relationships/image" Target="../media/image114.png"/><Relationship Id="rId2" Type="http://schemas.openxmlformats.org/officeDocument/2006/relationships/diagramData" Target="../diagrams/data351.xml"/><Relationship Id="rId16" Type="http://schemas.microsoft.com/office/2007/relationships/diagramDrawing" Target="../diagrams/drawing353.xml"/><Relationship Id="rId20" Type="http://schemas.openxmlformats.org/officeDocument/2006/relationships/image" Target="../media/image117.png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351.xml"/><Relationship Id="rId11" Type="http://schemas.microsoft.com/office/2007/relationships/diagramDrawing" Target="../diagrams/drawing352.xml"/><Relationship Id="rId5" Type="http://schemas.openxmlformats.org/officeDocument/2006/relationships/diagramColors" Target="../diagrams/colors351.xml"/><Relationship Id="rId15" Type="http://schemas.openxmlformats.org/officeDocument/2006/relationships/diagramColors" Target="../diagrams/colors353.xml"/><Relationship Id="rId10" Type="http://schemas.openxmlformats.org/officeDocument/2006/relationships/diagramColors" Target="../diagrams/colors352.xml"/><Relationship Id="rId19" Type="http://schemas.openxmlformats.org/officeDocument/2006/relationships/image" Target="../media/image116.png"/><Relationship Id="rId4" Type="http://schemas.openxmlformats.org/officeDocument/2006/relationships/diagramQuickStyle" Target="../diagrams/quickStyle351.xml"/><Relationship Id="rId9" Type="http://schemas.openxmlformats.org/officeDocument/2006/relationships/diagramQuickStyle" Target="../diagrams/quickStyle352.xml"/><Relationship Id="rId14" Type="http://schemas.openxmlformats.org/officeDocument/2006/relationships/diagramQuickStyle" Target="../diagrams/quickStyle353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5.xml"/><Relationship Id="rId3" Type="http://schemas.openxmlformats.org/officeDocument/2006/relationships/diagramLayout" Target="../diagrams/layout354.xml"/><Relationship Id="rId7" Type="http://schemas.openxmlformats.org/officeDocument/2006/relationships/diagramData" Target="../diagrams/data355.xml"/><Relationship Id="rId2" Type="http://schemas.openxmlformats.org/officeDocument/2006/relationships/diagramData" Target="../diagrams/data354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54.xml"/><Relationship Id="rId11" Type="http://schemas.microsoft.com/office/2007/relationships/diagramDrawing" Target="../diagrams/drawing355.xml"/><Relationship Id="rId5" Type="http://schemas.openxmlformats.org/officeDocument/2006/relationships/diagramColors" Target="../diagrams/colors354.xml"/><Relationship Id="rId10" Type="http://schemas.openxmlformats.org/officeDocument/2006/relationships/diagramColors" Target="../diagrams/colors355.xml"/><Relationship Id="rId4" Type="http://schemas.openxmlformats.org/officeDocument/2006/relationships/diagramQuickStyle" Target="../diagrams/quickStyle354.xml"/><Relationship Id="rId9" Type="http://schemas.openxmlformats.org/officeDocument/2006/relationships/diagramQuickStyle" Target="../diagrams/quickStyle355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7.xml"/><Relationship Id="rId3" Type="http://schemas.openxmlformats.org/officeDocument/2006/relationships/diagramLayout" Target="../diagrams/layout356.xml"/><Relationship Id="rId7" Type="http://schemas.openxmlformats.org/officeDocument/2006/relationships/diagramData" Target="../diagrams/data357.xml"/><Relationship Id="rId2" Type="http://schemas.openxmlformats.org/officeDocument/2006/relationships/diagramData" Target="../diagrams/data35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56.xml"/><Relationship Id="rId11" Type="http://schemas.microsoft.com/office/2007/relationships/diagramDrawing" Target="../diagrams/drawing357.xml"/><Relationship Id="rId5" Type="http://schemas.openxmlformats.org/officeDocument/2006/relationships/diagramColors" Target="../diagrams/colors356.xml"/><Relationship Id="rId10" Type="http://schemas.openxmlformats.org/officeDocument/2006/relationships/diagramColors" Target="../diagrams/colors357.xml"/><Relationship Id="rId4" Type="http://schemas.openxmlformats.org/officeDocument/2006/relationships/diagramQuickStyle" Target="../diagrams/quickStyle356.xml"/><Relationship Id="rId9" Type="http://schemas.openxmlformats.org/officeDocument/2006/relationships/diagramQuickStyle" Target="../diagrams/quickStyle357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9.xml"/><Relationship Id="rId13" Type="http://schemas.openxmlformats.org/officeDocument/2006/relationships/diagramLayout" Target="../diagrams/layout360.xml"/><Relationship Id="rId3" Type="http://schemas.openxmlformats.org/officeDocument/2006/relationships/diagramLayout" Target="../diagrams/layout358.xml"/><Relationship Id="rId7" Type="http://schemas.openxmlformats.org/officeDocument/2006/relationships/diagramData" Target="../diagrams/data359.xml"/><Relationship Id="rId12" Type="http://schemas.openxmlformats.org/officeDocument/2006/relationships/diagramData" Target="../diagrams/data360.xml"/><Relationship Id="rId2" Type="http://schemas.openxmlformats.org/officeDocument/2006/relationships/diagramData" Target="../diagrams/data358.xml"/><Relationship Id="rId16" Type="http://schemas.microsoft.com/office/2007/relationships/diagramDrawing" Target="../diagrams/drawing36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58.xml"/><Relationship Id="rId11" Type="http://schemas.microsoft.com/office/2007/relationships/diagramDrawing" Target="../diagrams/drawing359.xml"/><Relationship Id="rId5" Type="http://schemas.openxmlformats.org/officeDocument/2006/relationships/diagramColors" Target="../diagrams/colors358.xml"/><Relationship Id="rId15" Type="http://schemas.openxmlformats.org/officeDocument/2006/relationships/diagramColors" Target="../diagrams/colors360.xml"/><Relationship Id="rId10" Type="http://schemas.openxmlformats.org/officeDocument/2006/relationships/diagramColors" Target="../diagrams/colors359.xml"/><Relationship Id="rId4" Type="http://schemas.openxmlformats.org/officeDocument/2006/relationships/diagramQuickStyle" Target="../diagrams/quickStyle358.xml"/><Relationship Id="rId9" Type="http://schemas.openxmlformats.org/officeDocument/2006/relationships/diagramQuickStyle" Target="../diagrams/quickStyle359.xml"/><Relationship Id="rId14" Type="http://schemas.openxmlformats.org/officeDocument/2006/relationships/diagramQuickStyle" Target="../diagrams/quickStyle360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62.xml"/><Relationship Id="rId3" Type="http://schemas.openxmlformats.org/officeDocument/2006/relationships/diagramLayout" Target="../diagrams/layout361.xml"/><Relationship Id="rId7" Type="http://schemas.openxmlformats.org/officeDocument/2006/relationships/diagramData" Target="../diagrams/data362.xml"/><Relationship Id="rId2" Type="http://schemas.openxmlformats.org/officeDocument/2006/relationships/diagramData" Target="../diagrams/data36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1.xml"/><Relationship Id="rId11" Type="http://schemas.microsoft.com/office/2007/relationships/diagramDrawing" Target="../diagrams/drawing362.xml"/><Relationship Id="rId5" Type="http://schemas.openxmlformats.org/officeDocument/2006/relationships/diagramColors" Target="../diagrams/colors361.xml"/><Relationship Id="rId10" Type="http://schemas.openxmlformats.org/officeDocument/2006/relationships/diagramColors" Target="../diagrams/colors362.xml"/><Relationship Id="rId4" Type="http://schemas.openxmlformats.org/officeDocument/2006/relationships/diagramQuickStyle" Target="../diagrams/quickStyle361.xml"/><Relationship Id="rId9" Type="http://schemas.openxmlformats.org/officeDocument/2006/relationships/diagramQuickStyle" Target="../diagrams/quickStyle362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64.xml"/><Relationship Id="rId3" Type="http://schemas.openxmlformats.org/officeDocument/2006/relationships/diagramLayout" Target="../diagrams/layout363.xml"/><Relationship Id="rId7" Type="http://schemas.openxmlformats.org/officeDocument/2006/relationships/diagramData" Target="../diagrams/data364.xml"/><Relationship Id="rId2" Type="http://schemas.openxmlformats.org/officeDocument/2006/relationships/diagramData" Target="../diagrams/data36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3.xml"/><Relationship Id="rId11" Type="http://schemas.microsoft.com/office/2007/relationships/diagramDrawing" Target="../diagrams/drawing364.xml"/><Relationship Id="rId5" Type="http://schemas.openxmlformats.org/officeDocument/2006/relationships/diagramColors" Target="../diagrams/colors363.xml"/><Relationship Id="rId10" Type="http://schemas.openxmlformats.org/officeDocument/2006/relationships/diagramColors" Target="../diagrams/colors364.xml"/><Relationship Id="rId4" Type="http://schemas.openxmlformats.org/officeDocument/2006/relationships/diagramQuickStyle" Target="../diagrams/quickStyle363.xml"/><Relationship Id="rId9" Type="http://schemas.openxmlformats.org/officeDocument/2006/relationships/diagramQuickStyle" Target="../diagrams/quickStyle36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.xml"/><Relationship Id="rId13" Type="http://schemas.openxmlformats.org/officeDocument/2006/relationships/diagramLayout" Target="../diagrams/layout36.xml"/><Relationship Id="rId3" Type="http://schemas.openxmlformats.org/officeDocument/2006/relationships/diagramLayout" Target="../diagrams/layout34.xml"/><Relationship Id="rId7" Type="http://schemas.openxmlformats.org/officeDocument/2006/relationships/diagramData" Target="../diagrams/data35.xml"/><Relationship Id="rId12" Type="http://schemas.openxmlformats.org/officeDocument/2006/relationships/diagramData" Target="../diagrams/data36.xml"/><Relationship Id="rId2" Type="http://schemas.openxmlformats.org/officeDocument/2006/relationships/diagramData" Target="../diagrams/data34.xml"/><Relationship Id="rId16" Type="http://schemas.microsoft.com/office/2007/relationships/diagramDrawing" Target="../diagrams/drawing3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4.xml"/><Relationship Id="rId11" Type="http://schemas.microsoft.com/office/2007/relationships/diagramDrawing" Target="../diagrams/drawing35.xml"/><Relationship Id="rId5" Type="http://schemas.openxmlformats.org/officeDocument/2006/relationships/diagramColors" Target="../diagrams/colors34.xml"/><Relationship Id="rId15" Type="http://schemas.openxmlformats.org/officeDocument/2006/relationships/diagramColors" Target="../diagrams/colors36.xml"/><Relationship Id="rId10" Type="http://schemas.openxmlformats.org/officeDocument/2006/relationships/diagramColors" Target="../diagrams/colors35.xml"/><Relationship Id="rId4" Type="http://schemas.openxmlformats.org/officeDocument/2006/relationships/diagramQuickStyle" Target="../diagrams/quickStyle34.xml"/><Relationship Id="rId9" Type="http://schemas.openxmlformats.org/officeDocument/2006/relationships/diagramQuickStyle" Target="../diagrams/quickStyle35.xml"/><Relationship Id="rId14" Type="http://schemas.openxmlformats.org/officeDocument/2006/relationships/diagramQuickStyle" Target="../diagrams/quickStyle36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66.xml"/><Relationship Id="rId3" Type="http://schemas.openxmlformats.org/officeDocument/2006/relationships/diagramLayout" Target="../diagrams/layout365.xml"/><Relationship Id="rId7" Type="http://schemas.openxmlformats.org/officeDocument/2006/relationships/diagramData" Target="../diagrams/data366.xml"/><Relationship Id="rId2" Type="http://schemas.openxmlformats.org/officeDocument/2006/relationships/diagramData" Target="../diagrams/data36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5.xml"/><Relationship Id="rId11" Type="http://schemas.microsoft.com/office/2007/relationships/diagramDrawing" Target="../diagrams/drawing366.xml"/><Relationship Id="rId5" Type="http://schemas.openxmlformats.org/officeDocument/2006/relationships/diagramColors" Target="../diagrams/colors365.xml"/><Relationship Id="rId10" Type="http://schemas.openxmlformats.org/officeDocument/2006/relationships/diagramColors" Target="../diagrams/colors366.xml"/><Relationship Id="rId4" Type="http://schemas.openxmlformats.org/officeDocument/2006/relationships/diagramQuickStyle" Target="../diagrams/quickStyle365.xml"/><Relationship Id="rId9" Type="http://schemas.openxmlformats.org/officeDocument/2006/relationships/diagramQuickStyle" Target="../diagrams/quickStyle366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68.xml"/><Relationship Id="rId3" Type="http://schemas.openxmlformats.org/officeDocument/2006/relationships/diagramLayout" Target="../diagrams/layout367.xml"/><Relationship Id="rId7" Type="http://schemas.openxmlformats.org/officeDocument/2006/relationships/diagramData" Target="../diagrams/data368.xml"/><Relationship Id="rId2" Type="http://schemas.openxmlformats.org/officeDocument/2006/relationships/diagramData" Target="../diagrams/data36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7.xml"/><Relationship Id="rId11" Type="http://schemas.microsoft.com/office/2007/relationships/diagramDrawing" Target="../diagrams/drawing368.xml"/><Relationship Id="rId5" Type="http://schemas.openxmlformats.org/officeDocument/2006/relationships/diagramColors" Target="../diagrams/colors367.xml"/><Relationship Id="rId10" Type="http://schemas.openxmlformats.org/officeDocument/2006/relationships/diagramColors" Target="../diagrams/colors368.xml"/><Relationship Id="rId4" Type="http://schemas.openxmlformats.org/officeDocument/2006/relationships/diagramQuickStyle" Target="../diagrams/quickStyle367.xml"/><Relationship Id="rId9" Type="http://schemas.openxmlformats.org/officeDocument/2006/relationships/diagramQuickStyle" Target="../diagrams/quickStyle368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70.xml"/><Relationship Id="rId3" Type="http://schemas.openxmlformats.org/officeDocument/2006/relationships/diagramLayout" Target="../diagrams/layout369.xml"/><Relationship Id="rId7" Type="http://schemas.openxmlformats.org/officeDocument/2006/relationships/diagramData" Target="../diagrams/data370.xml"/><Relationship Id="rId2" Type="http://schemas.openxmlformats.org/officeDocument/2006/relationships/diagramData" Target="../diagrams/data36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69.xml"/><Relationship Id="rId11" Type="http://schemas.microsoft.com/office/2007/relationships/diagramDrawing" Target="../diagrams/drawing370.xml"/><Relationship Id="rId5" Type="http://schemas.openxmlformats.org/officeDocument/2006/relationships/diagramColors" Target="../diagrams/colors369.xml"/><Relationship Id="rId10" Type="http://schemas.openxmlformats.org/officeDocument/2006/relationships/diagramColors" Target="../diagrams/colors370.xml"/><Relationship Id="rId4" Type="http://schemas.openxmlformats.org/officeDocument/2006/relationships/diagramQuickStyle" Target="../diagrams/quickStyle369.xml"/><Relationship Id="rId9" Type="http://schemas.openxmlformats.org/officeDocument/2006/relationships/diagramQuickStyle" Target="../diagrams/quickStyle370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72.xml"/><Relationship Id="rId3" Type="http://schemas.openxmlformats.org/officeDocument/2006/relationships/diagramLayout" Target="../diagrams/layout371.xml"/><Relationship Id="rId7" Type="http://schemas.openxmlformats.org/officeDocument/2006/relationships/diagramData" Target="../diagrams/data372.xml"/><Relationship Id="rId2" Type="http://schemas.openxmlformats.org/officeDocument/2006/relationships/diagramData" Target="../diagrams/data37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71.xml"/><Relationship Id="rId11" Type="http://schemas.microsoft.com/office/2007/relationships/diagramDrawing" Target="../diagrams/drawing372.xml"/><Relationship Id="rId5" Type="http://schemas.openxmlformats.org/officeDocument/2006/relationships/diagramColors" Target="../diagrams/colors371.xml"/><Relationship Id="rId10" Type="http://schemas.openxmlformats.org/officeDocument/2006/relationships/diagramColors" Target="../diagrams/colors372.xml"/><Relationship Id="rId4" Type="http://schemas.openxmlformats.org/officeDocument/2006/relationships/diagramQuickStyle" Target="../diagrams/quickStyle371.xml"/><Relationship Id="rId9" Type="http://schemas.openxmlformats.org/officeDocument/2006/relationships/diagramQuickStyle" Target="../diagrams/quickStyle372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74.xml"/><Relationship Id="rId3" Type="http://schemas.openxmlformats.org/officeDocument/2006/relationships/diagramLayout" Target="../diagrams/layout373.xml"/><Relationship Id="rId7" Type="http://schemas.openxmlformats.org/officeDocument/2006/relationships/diagramData" Target="../diagrams/data374.xml"/><Relationship Id="rId12" Type="http://schemas.openxmlformats.org/officeDocument/2006/relationships/image" Target="../media/image119.png"/><Relationship Id="rId2" Type="http://schemas.openxmlformats.org/officeDocument/2006/relationships/diagramData" Target="../diagrams/data373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73.xml"/><Relationship Id="rId11" Type="http://schemas.microsoft.com/office/2007/relationships/diagramDrawing" Target="../diagrams/drawing374.xml"/><Relationship Id="rId5" Type="http://schemas.openxmlformats.org/officeDocument/2006/relationships/diagramColors" Target="../diagrams/colors373.xml"/><Relationship Id="rId10" Type="http://schemas.openxmlformats.org/officeDocument/2006/relationships/diagramColors" Target="../diagrams/colors374.xml"/><Relationship Id="rId4" Type="http://schemas.openxmlformats.org/officeDocument/2006/relationships/diagramQuickStyle" Target="../diagrams/quickStyle373.xml"/><Relationship Id="rId9" Type="http://schemas.openxmlformats.org/officeDocument/2006/relationships/diagramQuickStyle" Target="../diagrams/quickStyle374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76.xml"/><Relationship Id="rId3" Type="http://schemas.openxmlformats.org/officeDocument/2006/relationships/diagramLayout" Target="../diagrams/layout375.xml"/><Relationship Id="rId7" Type="http://schemas.openxmlformats.org/officeDocument/2006/relationships/diagramData" Target="../diagrams/data376.xml"/><Relationship Id="rId12" Type="http://schemas.openxmlformats.org/officeDocument/2006/relationships/image" Target="../media/image120.png"/><Relationship Id="rId2" Type="http://schemas.openxmlformats.org/officeDocument/2006/relationships/diagramData" Target="../diagrams/data375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75.xml"/><Relationship Id="rId11" Type="http://schemas.microsoft.com/office/2007/relationships/diagramDrawing" Target="../diagrams/drawing376.xml"/><Relationship Id="rId5" Type="http://schemas.openxmlformats.org/officeDocument/2006/relationships/diagramColors" Target="../diagrams/colors375.xml"/><Relationship Id="rId10" Type="http://schemas.openxmlformats.org/officeDocument/2006/relationships/diagramColors" Target="../diagrams/colors376.xml"/><Relationship Id="rId4" Type="http://schemas.openxmlformats.org/officeDocument/2006/relationships/diagramQuickStyle" Target="../diagrams/quickStyle375.xml"/><Relationship Id="rId9" Type="http://schemas.openxmlformats.org/officeDocument/2006/relationships/diagramQuickStyle" Target="../diagrams/quickStyle376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78.xml"/><Relationship Id="rId13" Type="http://schemas.openxmlformats.org/officeDocument/2006/relationships/diagramData" Target="../diagrams/data379.xml"/><Relationship Id="rId18" Type="http://schemas.openxmlformats.org/officeDocument/2006/relationships/image" Target="../media/image122.png"/><Relationship Id="rId3" Type="http://schemas.openxmlformats.org/officeDocument/2006/relationships/diagramLayout" Target="../diagrams/layout377.xml"/><Relationship Id="rId7" Type="http://schemas.openxmlformats.org/officeDocument/2006/relationships/diagramData" Target="../diagrams/data378.xml"/><Relationship Id="rId12" Type="http://schemas.openxmlformats.org/officeDocument/2006/relationships/image" Target="../media/image121.png"/><Relationship Id="rId17" Type="http://schemas.microsoft.com/office/2007/relationships/diagramDrawing" Target="../diagrams/drawing379.xml"/><Relationship Id="rId2" Type="http://schemas.openxmlformats.org/officeDocument/2006/relationships/diagramData" Target="../diagrams/data377.xml"/><Relationship Id="rId16" Type="http://schemas.openxmlformats.org/officeDocument/2006/relationships/diagramColors" Target="../diagrams/colors379.xml"/><Relationship Id="rId20" Type="http://schemas.openxmlformats.org/officeDocument/2006/relationships/image" Target="../media/image124.png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377.xml"/><Relationship Id="rId11" Type="http://schemas.microsoft.com/office/2007/relationships/diagramDrawing" Target="../diagrams/drawing378.xml"/><Relationship Id="rId5" Type="http://schemas.openxmlformats.org/officeDocument/2006/relationships/diagramColors" Target="../diagrams/colors377.xml"/><Relationship Id="rId15" Type="http://schemas.openxmlformats.org/officeDocument/2006/relationships/diagramQuickStyle" Target="../diagrams/quickStyle379.xml"/><Relationship Id="rId10" Type="http://schemas.openxmlformats.org/officeDocument/2006/relationships/diagramColors" Target="../diagrams/colors378.xml"/><Relationship Id="rId19" Type="http://schemas.openxmlformats.org/officeDocument/2006/relationships/image" Target="../media/image123.png"/><Relationship Id="rId4" Type="http://schemas.openxmlformats.org/officeDocument/2006/relationships/diagramQuickStyle" Target="../diagrams/quickStyle377.xml"/><Relationship Id="rId9" Type="http://schemas.openxmlformats.org/officeDocument/2006/relationships/diagramQuickStyle" Target="../diagrams/quickStyle378.xml"/><Relationship Id="rId14" Type="http://schemas.openxmlformats.org/officeDocument/2006/relationships/diagramLayout" Target="../diagrams/layout379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81.xml"/><Relationship Id="rId13" Type="http://schemas.openxmlformats.org/officeDocument/2006/relationships/image" Target="../media/image126.png"/><Relationship Id="rId3" Type="http://schemas.openxmlformats.org/officeDocument/2006/relationships/diagramLayout" Target="../diagrams/layout380.xml"/><Relationship Id="rId7" Type="http://schemas.openxmlformats.org/officeDocument/2006/relationships/diagramData" Target="../diagrams/data381.xml"/><Relationship Id="rId12" Type="http://schemas.openxmlformats.org/officeDocument/2006/relationships/image" Target="../media/image125.png"/><Relationship Id="rId2" Type="http://schemas.openxmlformats.org/officeDocument/2006/relationships/diagramData" Target="../diagrams/data380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80.xml"/><Relationship Id="rId11" Type="http://schemas.microsoft.com/office/2007/relationships/diagramDrawing" Target="../diagrams/drawing381.xml"/><Relationship Id="rId5" Type="http://schemas.openxmlformats.org/officeDocument/2006/relationships/diagramColors" Target="../diagrams/colors380.xml"/><Relationship Id="rId10" Type="http://schemas.openxmlformats.org/officeDocument/2006/relationships/diagramColors" Target="../diagrams/colors381.xml"/><Relationship Id="rId4" Type="http://schemas.openxmlformats.org/officeDocument/2006/relationships/diagramQuickStyle" Target="../diagrams/quickStyle380.xml"/><Relationship Id="rId9" Type="http://schemas.openxmlformats.org/officeDocument/2006/relationships/diagramQuickStyle" Target="../diagrams/quickStyle381.xml"/><Relationship Id="rId14" Type="http://schemas.openxmlformats.org/officeDocument/2006/relationships/image" Target="../media/image127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83.xml"/><Relationship Id="rId3" Type="http://schemas.openxmlformats.org/officeDocument/2006/relationships/diagramLayout" Target="../diagrams/layout382.xml"/><Relationship Id="rId7" Type="http://schemas.openxmlformats.org/officeDocument/2006/relationships/diagramData" Target="../diagrams/data383.xml"/><Relationship Id="rId12" Type="http://schemas.openxmlformats.org/officeDocument/2006/relationships/image" Target="../media/image128.png"/><Relationship Id="rId2" Type="http://schemas.openxmlformats.org/officeDocument/2006/relationships/diagramData" Target="../diagrams/data382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82.xml"/><Relationship Id="rId11" Type="http://schemas.microsoft.com/office/2007/relationships/diagramDrawing" Target="../diagrams/drawing383.xml"/><Relationship Id="rId5" Type="http://schemas.openxmlformats.org/officeDocument/2006/relationships/diagramColors" Target="../diagrams/colors382.xml"/><Relationship Id="rId10" Type="http://schemas.openxmlformats.org/officeDocument/2006/relationships/diagramColors" Target="../diagrams/colors383.xml"/><Relationship Id="rId4" Type="http://schemas.openxmlformats.org/officeDocument/2006/relationships/diagramQuickStyle" Target="../diagrams/quickStyle382.xml"/><Relationship Id="rId9" Type="http://schemas.openxmlformats.org/officeDocument/2006/relationships/diagramQuickStyle" Target="../diagrams/quickStyle383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85.xml"/><Relationship Id="rId13" Type="http://schemas.openxmlformats.org/officeDocument/2006/relationships/diagramLayout" Target="../diagrams/layout386.xml"/><Relationship Id="rId3" Type="http://schemas.openxmlformats.org/officeDocument/2006/relationships/diagramLayout" Target="../diagrams/layout384.xml"/><Relationship Id="rId7" Type="http://schemas.openxmlformats.org/officeDocument/2006/relationships/diagramData" Target="../diagrams/data385.xml"/><Relationship Id="rId12" Type="http://schemas.openxmlformats.org/officeDocument/2006/relationships/diagramData" Target="../diagrams/data386.xml"/><Relationship Id="rId2" Type="http://schemas.openxmlformats.org/officeDocument/2006/relationships/diagramData" Target="../diagrams/data384.xml"/><Relationship Id="rId16" Type="http://schemas.microsoft.com/office/2007/relationships/diagramDrawing" Target="../diagrams/drawing38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84.xml"/><Relationship Id="rId11" Type="http://schemas.microsoft.com/office/2007/relationships/diagramDrawing" Target="../diagrams/drawing385.xml"/><Relationship Id="rId5" Type="http://schemas.openxmlformats.org/officeDocument/2006/relationships/diagramColors" Target="../diagrams/colors384.xml"/><Relationship Id="rId15" Type="http://schemas.openxmlformats.org/officeDocument/2006/relationships/diagramColors" Target="../diagrams/colors386.xml"/><Relationship Id="rId10" Type="http://schemas.openxmlformats.org/officeDocument/2006/relationships/diagramColors" Target="../diagrams/colors385.xml"/><Relationship Id="rId4" Type="http://schemas.openxmlformats.org/officeDocument/2006/relationships/diagramQuickStyle" Target="../diagrams/quickStyle384.xml"/><Relationship Id="rId9" Type="http://schemas.openxmlformats.org/officeDocument/2006/relationships/diagramQuickStyle" Target="../diagrams/quickStyle385.xml"/><Relationship Id="rId14" Type="http://schemas.openxmlformats.org/officeDocument/2006/relationships/diagramQuickStyle" Target="../diagrams/quickStyle38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8.xml"/><Relationship Id="rId13" Type="http://schemas.openxmlformats.org/officeDocument/2006/relationships/diagramLayout" Target="../diagrams/layout39.xml"/><Relationship Id="rId18" Type="http://schemas.openxmlformats.org/officeDocument/2006/relationships/diagramLayout" Target="../diagrams/layout40.xml"/><Relationship Id="rId3" Type="http://schemas.openxmlformats.org/officeDocument/2006/relationships/diagramLayout" Target="../diagrams/layout37.xml"/><Relationship Id="rId21" Type="http://schemas.microsoft.com/office/2007/relationships/diagramDrawing" Target="../diagrams/drawing40.xml"/><Relationship Id="rId7" Type="http://schemas.openxmlformats.org/officeDocument/2006/relationships/diagramData" Target="../diagrams/data38.xml"/><Relationship Id="rId12" Type="http://schemas.openxmlformats.org/officeDocument/2006/relationships/diagramData" Target="../diagrams/data39.xml"/><Relationship Id="rId17" Type="http://schemas.openxmlformats.org/officeDocument/2006/relationships/diagramData" Target="../diagrams/data40.xml"/><Relationship Id="rId2" Type="http://schemas.openxmlformats.org/officeDocument/2006/relationships/diagramData" Target="../diagrams/data37.xml"/><Relationship Id="rId16" Type="http://schemas.microsoft.com/office/2007/relationships/diagramDrawing" Target="../diagrams/drawing39.xml"/><Relationship Id="rId20" Type="http://schemas.openxmlformats.org/officeDocument/2006/relationships/diagramColors" Target="../diagrams/colors40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37.xml"/><Relationship Id="rId11" Type="http://schemas.microsoft.com/office/2007/relationships/diagramDrawing" Target="../diagrams/drawing38.xml"/><Relationship Id="rId5" Type="http://schemas.openxmlformats.org/officeDocument/2006/relationships/diagramColors" Target="../diagrams/colors37.xml"/><Relationship Id="rId15" Type="http://schemas.openxmlformats.org/officeDocument/2006/relationships/diagramColors" Target="../diagrams/colors39.xml"/><Relationship Id="rId10" Type="http://schemas.openxmlformats.org/officeDocument/2006/relationships/diagramColors" Target="../diagrams/colors38.xml"/><Relationship Id="rId19" Type="http://schemas.openxmlformats.org/officeDocument/2006/relationships/diagramQuickStyle" Target="../diagrams/quickStyle40.xml"/><Relationship Id="rId4" Type="http://schemas.openxmlformats.org/officeDocument/2006/relationships/diagramQuickStyle" Target="../diagrams/quickStyle37.xml"/><Relationship Id="rId9" Type="http://schemas.openxmlformats.org/officeDocument/2006/relationships/diagramQuickStyle" Target="../diagrams/quickStyle38.xml"/><Relationship Id="rId14" Type="http://schemas.openxmlformats.org/officeDocument/2006/relationships/diagramQuickStyle" Target="../diagrams/quickStyle39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88.xml"/><Relationship Id="rId3" Type="http://schemas.openxmlformats.org/officeDocument/2006/relationships/diagramLayout" Target="../diagrams/layout387.xml"/><Relationship Id="rId7" Type="http://schemas.openxmlformats.org/officeDocument/2006/relationships/diagramData" Target="../diagrams/data388.xml"/><Relationship Id="rId12" Type="http://schemas.openxmlformats.org/officeDocument/2006/relationships/image" Target="../media/image129.png"/><Relationship Id="rId2" Type="http://schemas.openxmlformats.org/officeDocument/2006/relationships/diagramData" Target="../diagrams/data387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87.xml"/><Relationship Id="rId11" Type="http://schemas.microsoft.com/office/2007/relationships/diagramDrawing" Target="../diagrams/drawing388.xml"/><Relationship Id="rId5" Type="http://schemas.openxmlformats.org/officeDocument/2006/relationships/diagramColors" Target="../diagrams/colors387.xml"/><Relationship Id="rId10" Type="http://schemas.openxmlformats.org/officeDocument/2006/relationships/diagramColors" Target="../diagrams/colors388.xml"/><Relationship Id="rId4" Type="http://schemas.openxmlformats.org/officeDocument/2006/relationships/diagramQuickStyle" Target="../diagrams/quickStyle387.xml"/><Relationship Id="rId9" Type="http://schemas.openxmlformats.org/officeDocument/2006/relationships/diagramQuickStyle" Target="../diagrams/quickStyle388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90.xml"/><Relationship Id="rId3" Type="http://schemas.openxmlformats.org/officeDocument/2006/relationships/diagramLayout" Target="../diagrams/layout389.xml"/><Relationship Id="rId7" Type="http://schemas.openxmlformats.org/officeDocument/2006/relationships/diagramData" Target="../diagrams/data390.xml"/><Relationship Id="rId12" Type="http://schemas.openxmlformats.org/officeDocument/2006/relationships/image" Target="../media/image130.png"/><Relationship Id="rId2" Type="http://schemas.openxmlformats.org/officeDocument/2006/relationships/diagramData" Target="../diagrams/data389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89.xml"/><Relationship Id="rId11" Type="http://schemas.microsoft.com/office/2007/relationships/diagramDrawing" Target="../diagrams/drawing390.xml"/><Relationship Id="rId5" Type="http://schemas.openxmlformats.org/officeDocument/2006/relationships/diagramColors" Target="../diagrams/colors389.xml"/><Relationship Id="rId10" Type="http://schemas.openxmlformats.org/officeDocument/2006/relationships/diagramColors" Target="../diagrams/colors390.xml"/><Relationship Id="rId4" Type="http://schemas.openxmlformats.org/officeDocument/2006/relationships/diagramQuickStyle" Target="../diagrams/quickStyle389.xml"/><Relationship Id="rId9" Type="http://schemas.openxmlformats.org/officeDocument/2006/relationships/diagramQuickStyle" Target="../diagrams/quickStyle390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92.xml"/><Relationship Id="rId3" Type="http://schemas.openxmlformats.org/officeDocument/2006/relationships/diagramLayout" Target="../diagrams/layout391.xml"/><Relationship Id="rId7" Type="http://schemas.openxmlformats.org/officeDocument/2006/relationships/diagramData" Target="../diagrams/data392.xml"/><Relationship Id="rId12" Type="http://schemas.openxmlformats.org/officeDocument/2006/relationships/image" Target="../media/image131.png"/><Relationship Id="rId2" Type="http://schemas.openxmlformats.org/officeDocument/2006/relationships/diagramData" Target="../diagrams/data39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391.xml"/><Relationship Id="rId11" Type="http://schemas.microsoft.com/office/2007/relationships/diagramDrawing" Target="../diagrams/drawing392.xml"/><Relationship Id="rId5" Type="http://schemas.openxmlformats.org/officeDocument/2006/relationships/diagramColors" Target="../diagrams/colors391.xml"/><Relationship Id="rId10" Type="http://schemas.openxmlformats.org/officeDocument/2006/relationships/diagramColors" Target="../diagrams/colors392.xml"/><Relationship Id="rId4" Type="http://schemas.openxmlformats.org/officeDocument/2006/relationships/diagramQuickStyle" Target="../diagrams/quickStyle391.xml"/><Relationship Id="rId9" Type="http://schemas.openxmlformats.org/officeDocument/2006/relationships/diagramQuickStyle" Target="../diagrams/quickStyle392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94.xml"/><Relationship Id="rId13" Type="http://schemas.openxmlformats.org/officeDocument/2006/relationships/diagramLayout" Target="../diagrams/layout395.xml"/><Relationship Id="rId18" Type="http://schemas.openxmlformats.org/officeDocument/2006/relationships/diagramLayout" Target="../diagrams/layout396.xml"/><Relationship Id="rId3" Type="http://schemas.openxmlformats.org/officeDocument/2006/relationships/diagramLayout" Target="../diagrams/layout393.xml"/><Relationship Id="rId21" Type="http://schemas.microsoft.com/office/2007/relationships/diagramDrawing" Target="../diagrams/drawing396.xml"/><Relationship Id="rId7" Type="http://schemas.openxmlformats.org/officeDocument/2006/relationships/diagramData" Target="../diagrams/data394.xml"/><Relationship Id="rId12" Type="http://schemas.openxmlformats.org/officeDocument/2006/relationships/diagramData" Target="../diagrams/data395.xml"/><Relationship Id="rId17" Type="http://schemas.openxmlformats.org/officeDocument/2006/relationships/diagramData" Target="../diagrams/data396.xml"/><Relationship Id="rId25" Type="http://schemas.openxmlformats.org/officeDocument/2006/relationships/image" Target="../media/image135.png"/><Relationship Id="rId2" Type="http://schemas.openxmlformats.org/officeDocument/2006/relationships/diagramData" Target="../diagrams/data393.xml"/><Relationship Id="rId16" Type="http://schemas.microsoft.com/office/2007/relationships/diagramDrawing" Target="../diagrams/drawing395.xml"/><Relationship Id="rId20" Type="http://schemas.openxmlformats.org/officeDocument/2006/relationships/diagramColors" Target="../diagrams/colors396.xml"/><Relationship Id="rId1" Type="http://schemas.openxmlformats.org/officeDocument/2006/relationships/slideLayout" Target="../slideLayouts/slideLayout12.xml"/><Relationship Id="rId6" Type="http://schemas.microsoft.com/office/2007/relationships/diagramDrawing" Target="../diagrams/drawing393.xml"/><Relationship Id="rId11" Type="http://schemas.microsoft.com/office/2007/relationships/diagramDrawing" Target="../diagrams/drawing394.xml"/><Relationship Id="rId24" Type="http://schemas.openxmlformats.org/officeDocument/2006/relationships/image" Target="../media/image134.png"/><Relationship Id="rId5" Type="http://schemas.openxmlformats.org/officeDocument/2006/relationships/diagramColors" Target="../diagrams/colors393.xml"/><Relationship Id="rId15" Type="http://schemas.openxmlformats.org/officeDocument/2006/relationships/diagramColors" Target="../diagrams/colors395.xml"/><Relationship Id="rId23" Type="http://schemas.openxmlformats.org/officeDocument/2006/relationships/image" Target="../media/image133.png"/><Relationship Id="rId10" Type="http://schemas.openxmlformats.org/officeDocument/2006/relationships/diagramColors" Target="../diagrams/colors394.xml"/><Relationship Id="rId19" Type="http://schemas.openxmlformats.org/officeDocument/2006/relationships/diagramQuickStyle" Target="../diagrams/quickStyle396.xml"/><Relationship Id="rId4" Type="http://schemas.openxmlformats.org/officeDocument/2006/relationships/diagramQuickStyle" Target="../diagrams/quickStyle393.xml"/><Relationship Id="rId9" Type="http://schemas.openxmlformats.org/officeDocument/2006/relationships/diagramQuickStyle" Target="../diagrams/quickStyle394.xml"/><Relationship Id="rId14" Type="http://schemas.openxmlformats.org/officeDocument/2006/relationships/diagramQuickStyle" Target="../diagrams/quickStyle395.xml"/><Relationship Id="rId22" Type="http://schemas.openxmlformats.org/officeDocument/2006/relationships/image" Target="../media/image132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98.xml"/><Relationship Id="rId3" Type="http://schemas.openxmlformats.org/officeDocument/2006/relationships/diagramLayout" Target="../diagrams/layout397.xml"/><Relationship Id="rId7" Type="http://schemas.openxmlformats.org/officeDocument/2006/relationships/diagramData" Target="../diagrams/data398.xml"/><Relationship Id="rId2" Type="http://schemas.openxmlformats.org/officeDocument/2006/relationships/diagramData" Target="../diagrams/data39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97.xml"/><Relationship Id="rId11" Type="http://schemas.microsoft.com/office/2007/relationships/diagramDrawing" Target="../diagrams/drawing398.xml"/><Relationship Id="rId5" Type="http://schemas.openxmlformats.org/officeDocument/2006/relationships/diagramColors" Target="../diagrams/colors397.xml"/><Relationship Id="rId10" Type="http://schemas.openxmlformats.org/officeDocument/2006/relationships/diagramColors" Target="../diagrams/colors398.xml"/><Relationship Id="rId4" Type="http://schemas.openxmlformats.org/officeDocument/2006/relationships/diagramQuickStyle" Target="../diagrams/quickStyle397.xml"/><Relationship Id="rId9" Type="http://schemas.openxmlformats.org/officeDocument/2006/relationships/diagramQuickStyle" Target="../diagrams/quickStyle398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00.xml"/><Relationship Id="rId3" Type="http://schemas.openxmlformats.org/officeDocument/2006/relationships/diagramLayout" Target="../diagrams/layout399.xml"/><Relationship Id="rId7" Type="http://schemas.openxmlformats.org/officeDocument/2006/relationships/diagramData" Target="../diagrams/data400.xml"/><Relationship Id="rId2" Type="http://schemas.openxmlformats.org/officeDocument/2006/relationships/diagramData" Target="../diagrams/data399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99.xml"/><Relationship Id="rId11" Type="http://schemas.microsoft.com/office/2007/relationships/diagramDrawing" Target="../diagrams/drawing400.xml"/><Relationship Id="rId5" Type="http://schemas.openxmlformats.org/officeDocument/2006/relationships/diagramColors" Target="../diagrams/colors399.xml"/><Relationship Id="rId10" Type="http://schemas.openxmlformats.org/officeDocument/2006/relationships/diagramColors" Target="../diagrams/colors400.xml"/><Relationship Id="rId4" Type="http://schemas.openxmlformats.org/officeDocument/2006/relationships/diagramQuickStyle" Target="../diagrams/quickStyle399.xml"/><Relationship Id="rId9" Type="http://schemas.openxmlformats.org/officeDocument/2006/relationships/diagramQuickStyle" Target="../diagrams/quickStyle400.xm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02.xml"/><Relationship Id="rId13" Type="http://schemas.openxmlformats.org/officeDocument/2006/relationships/diagramLayout" Target="../diagrams/layout403.xml"/><Relationship Id="rId3" Type="http://schemas.openxmlformats.org/officeDocument/2006/relationships/diagramLayout" Target="../diagrams/layout401.xml"/><Relationship Id="rId7" Type="http://schemas.openxmlformats.org/officeDocument/2006/relationships/diagramData" Target="../diagrams/data402.xml"/><Relationship Id="rId12" Type="http://schemas.openxmlformats.org/officeDocument/2006/relationships/diagramData" Target="../diagrams/data403.xml"/><Relationship Id="rId2" Type="http://schemas.openxmlformats.org/officeDocument/2006/relationships/diagramData" Target="../diagrams/data401.xml"/><Relationship Id="rId16" Type="http://schemas.microsoft.com/office/2007/relationships/diagramDrawing" Target="../diagrams/drawing40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01.xml"/><Relationship Id="rId11" Type="http://schemas.microsoft.com/office/2007/relationships/diagramDrawing" Target="../diagrams/drawing402.xml"/><Relationship Id="rId5" Type="http://schemas.openxmlformats.org/officeDocument/2006/relationships/diagramColors" Target="../diagrams/colors401.xml"/><Relationship Id="rId15" Type="http://schemas.openxmlformats.org/officeDocument/2006/relationships/diagramColors" Target="../diagrams/colors403.xml"/><Relationship Id="rId10" Type="http://schemas.openxmlformats.org/officeDocument/2006/relationships/diagramColors" Target="../diagrams/colors402.xml"/><Relationship Id="rId4" Type="http://schemas.openxmlformats.org/officeDocument/2006/relationships/diagramQuickStyle" Target="../diagrams/quickStyle401.xml"/><Relationship Id="rId9" Type="http://schemas.openxmlformats.org/officeDocument/2006/relationships/diagramQuickStyle" Target="../diagrams/quickStyle402.xml"/><Relationship Id="rId14" Type="http://schemas.openxmlformats.org/officeDocument/2006/relationships/diagramQuickStyle" Target="../diagrams/quickStyle403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05.xml"/><Relationship Id="rId3" Type="http://schemas.openxmlformats.org/officeDocument/2006/relationships/diagramLayout" Target="../diagrams/layout404.xml"/><Relationship Id="rId7" Type="http://schemas.openxmlformats.org/officeDocument/2006/relationships/diagramData" Target="../diagrams/data405.xml"/><Relationship Id="rId2" Type="http://schemas.openxmlformats.org/officeDocument/2006/relationships/diagramData" Target="../diagrams/data40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04.xml"/><Relationship Id="rId11" Type="http://schemas.microsoft.com/office/2007/relationships/diagramDrawing" Target="../diagrams/drawing405.xml"/><Relationship Id="rId5" Type="http://schemas.openxmlformats.org/officeDocument/2006/relationships/diagramColors" Target="../diagrams/colors404.xml"/><Relationship Id="rId10" Type="http://schemas.openxmlformats.org/officeDocument/2006/relationships/diagramColors" Target="../diagrams/colors405.xml"/><Relationship Id="rId4" Type="http://schemas.openxmlformats.org/officeDocument/2006/relationships/diagramQuickStyle" Target="../diagrams/quickStyle404.xml"/><Relationship Id="rId9" Type="http://schemas.openxmlformats.org/officeDocument/2006/relationships/diagramQuickStyle" Target="../diagrams/quickStyle405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07.xml"/><Relationship Id="rId3" Type="http://schemas.openxmlformats.org/officeDocument/2006/relationships/diagramLayout" Target="../diagrams/layout406.xml"/><Relationship Id="rId7" Type="http://schemas.openxmlformats.org/officeDocument/2006/relationships/diagramData" Target="../diagrams/data407.xml"/><Relationship Id="rId2" Type="http://schemas.openxmlformats.org/officeDocument/2006/relationships/diagramData" Target="../diagrams/data40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06.xml"/><Relationship Id="rId11" Type="http://schemas.microsoft.com/office/2007/relationships/diagramDrawing" Target="../diagrams/drawing407.xml"/><Relationship Id="rId5" Type="http://schemas.openxmlformats.org/officeDocument/2006/relationships/diagramColors" Target="../diagrams/colors406.xml"/><Relationship Id="rId10" Type="http://schemas.openxmlformats.org/officeDocument/2006/relationships/diagramColors" Target="../diagrams/colors407.xml"/><Relationship Id="rId4" Type="http://schemas.openxmlformats.org/officeDocument/2006/relationships/diagramQuickStyle" Target="../diagrams/quickStyle406.xml"/><Relationship Id="rId9" Type="http://schemas.openxmlformats.org/officeDocument/2006/relationships/diagramQuickStyle" Target="../diagrams/quickStyle40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slide" Target="slide47.xml"/><Relationship Id="rId18" Type="http://schemas.openxmlformats.org/officeDocument/2006/relationships/slide" Target="slide131.xml"/><Relationship Id="rId3" Type="http://schemas.openxmlformats.org/officeDocument/2006/relationships/diagramLayout" Target="../diagrams/layout2.xml"/><Relationship Id="rId21" Type="http://schemas.openxmlformats.org/officeDocument/2006/relationships/slide" Target="slide153.xml"/><Relationship Id="rId7" Type="http://schemas.openxmlformats.org/officeDocument/2006/relationships/slide" Target="slide3.xml"/><Relationship Id="rId12" Type="http://schemas.openxmlformats.org/officeDocument/2006/relationships/slide" Target="slide37.xml"/><Relationship Id="rId17" Type="http://schemas.openxmlformats.org/officeDocument/2006/relationships/slide" Target="slide122.xml"/><Relationship Id="rId25" Type="http://schemas.openxmlformats.org/officeDocument/2006/relationships/slide" Target="slide195.xml"/><Relationship Id="rId2" Type="http://schemas.openxmlformats.org/officeDocument/2006/relationships/diagramData" Target="../diagrams/data2.xml"/><Relationship Id="rId16" Type="http://schemas.openxmlformats.org/officeDocument/2006/relationships/slide" Target="slide116.xml"/><Relationship Id="rId20" Type="http://schemas.openxmlformats.org/officeDocument/2006/relationships/slide" Target="slide146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2.xml"/><Relationship Id="rId11" Type="http://schemas.openxmlformats.org/officeDocument/2006/relationships/slide" Target="slide17.xml"/><Relationship Id="rId24" Type="http://schemas.openxmlformats.org/officeDocument/2006/relationships/slide" Target="slide179.xml"/><Relationship Id="rId5" Type="http://schemas.openxmlformats.org/officeDocument/2006/relationships/diagramColors" Target="../diagrams/colors2.xml"/><Relationship Id="rId15" Type="http://schemas.openxmlformats.org/officeDocument/2006/relationships/slide" Target="slide81.xml"/><Relationship Id="rId23" Type="http://schemas.openxmlformats.org/officeDocument/2006/relationships/slide" Target="slide175.xml"/><Relationship Id="rId10" Type="http://schemas.openxmlformats.org/officeDocument/2006/relationships/slide" Target="slide13.xml"/><Relationship Id="rId19" Type="http://schemas.openxmlformats.org/officeDocument/2006/relationships/slide" Target="slide138.xml"/><Relationship Id="rId4" Type="http://schemas.openxmlformats.org/officeDocument/2006/relationships/diagramQuickStyle" Target="../diagrams/quickStyle2.xml"/><Relationship Id="rId9" Type="http://schemas.openxmlformats.org/officeDocument/2006/relationships/slide" Target="slide15.xml"/><Relationship Id="rId14" Type="http://schemas.openxmlformats.org/officeDocument/2006/relationships/slide" Target="slide63.xml"/><Relationship Id="rId22" Type="http://schemas.openxmlformats.org/officeDocument/2006/relationships/slide" Target="slide15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2.xml"/><Relationship Id="rId3" Type="http://schemas.openxmlformats.org/officeDocument/2006/relationships/diagramLayout" Target="../diagrams/layout41.xml"/><Relationship Id="rId7" Type="http://schemas.openxmlformats.org/officeDocument/2006/relationships/diagramData" Target="../diagrams/data42.xml"/><Relationship Id="rId2" Type="http://schemas.openxmlformats.org/officeDocument/2006/relationships/diagramData" Target="../diagrams/data4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1.xml"/><Relationship Id="rId11" Type="http://schemas.microsoft.com/office/2007/relationships/diagramDrawing" Target="../diagrams/drawing42.xml"/><Relationship Id="rId5" Type="http://schemas.openxmlformats.org/officeDocument/2006/relationships/diagramColors" Target="../diagrams/colors41.xml"/><Relationship Id="rId10" Type="http://schemas.openxmlformats.org/officeDocument/2006/relationships/diagramColors" Target="../diagrams/colors42.xml"/><Relationship Id="rId4" Type="http://schemas.openxmlformats.org/officeDocument/2006/relationships/diagramQuickStyle" Target="../diagrams/quickStyle41.xml"/><Relationship Id="rId9" Type="http://schemas.openxmlformats.org/officeDocument/2006/relationships/diagramQuickStyle" Target="../diagrams/quickStyle4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4.xml"/><Relationship Id="rId13" Type="http://schemas.openxmlformats.org/officeDocument/2006/relationships/diagramLayout" Target="../diagrams/layout45.xml"/><Relationship Id="rId3" Type="http://schemas.openxmlformats.org/officeDocument/2006/relationships/diagramLayout" Target="../diagrams/layout43.xml"/><Relationship Id="rId7" Type="http://schemas.openxmlformats.org/officeDocument/2006/relationships/diagramData" Target="../diagrams/data44.xml"/><Relationship Id="rId12" Type="http://schemas.openxmlformats.org/officeDocument/2006/relationships/diagramData" Target="../diagrams/data45.xml"/><Relationship Id="rId2" Type="http://schemas.openxmlformats.org/officeDocument/2006/relationships/diagramData" Target="../diagrams/data43.xml"/><Relationship Id="rId16" Type="http://schemas.microsoft.com/office/2007/relationships/diagramDrawing" Target="../diagrams/drawing45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43.xml"/><Relationship Id="rId11" Type="http://schemas.microsoft.com/office/2007/relationships/diagramDrawing" Target="../diagrams/drawing44.xml"/><Relationship Id="rId5" Type="http://schemas.openxmlformats.org/officeDocument/2006/relationships/diagramColors" Target="../diagrams/colors43.xml"/><Relationship Id="rId15" Type="http://schemas.openxmlformats.org/officeDocument/2006/relationships/diagramColors" Target="../diagrams/colors45.xml"/><Relationship Id="rId10" Type="http://schemas.openxmlformats.org/officeDocument/2006/relationships/diagramColors" Target="../diagrams/colors44.xml"/><Relationship Id="rId4" Type="http://schemas.openxmlformats.org/officeDocument/2006/relationships/diagramQuickStyle" Target="../diagrams/quickStyle43.xml"/><Relationship Id="rId9" Type="http://schemas.openxmlformats.org/officeDocument/2006/relationships/diagramQuickStyle" Target="../diagrams/quickStyle44.xml"/><Relationship Id="rId14" Type="http://schemas.openxmlformats.org/officeDocument/2006/relationships/diagramQuickStyle" Target="../diagrams/quickStyle45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7.xml"/><Relationship Id="rId3" Type="http://schemas.openxmlformats.org/officeDocument/2006/relationships/diagramLayout" Target="../diagrams/layout46.xml"/><Relationship Id="rId7" Type="http://schemas.openxmlformats.org/officeDocument/2006/relationships/diagramData" Target="../diagrams/data47.xml"/><Relationship Id="rId2" Type="http://schemas.openxmlformats.org/officeDocument/2006/relationships/diagramData" Target="../diagrams/data4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6.xml"/><Relationship Id="rId11" Type="http://schemas.microsoft.com/office/2007/relationships/diagramDrawing" Target="../diagrams/drawing47.xml"/><Relationship Id="rId5" Type="http://schemas.openxmlformats.org/officeDocument/2006/relationships/diagramColors" Target="../diagrams/colors46.xml"/><Relationship Id="rId10" Type="http://schemas.openxmlformats.org/officeDocument/2006/relationships/diagramColors" Target="../diagrams/colors47.xml"/><Relationship Id="rId4" Type="http://schemas.openxmlformats.org/officeDocument/2006/relationships/diagramQuickStyle" Target="../diagrams/quickStyle46.xml"/><Relationship Id="rId9" Type="http://schemas.openxmlformats.org/officeDocument/2006/relationships/diagramQuickStyle" Target="../diagrams/quickStyle4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9.xml"/><Relationship Id="rId3" Type="http://schemas.openxmlformats.org/officeDocument/2006/relationships/diagramLayout" Target="../diagrams/layout48.xml"/><Relationship Id="rId7" Type="http://schemas.openxmlformats.org/officeDocument/2006/relationships/diagramData" Target="../diagrams/data49.xml"/><Relationship Id="rId2" Type="http://schemas.openxmlformats.org/officeDocument/2006/relationships/diagramData" Target="../diagrams/data4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8.xml"/><Relationship Id="rId11" Type="http://schemas.microsoft.com/office/2007/relationships/diagramDrawing" Target="../diagrams/drawing49.xml"/><Relationship Id="rId5" Type="http://schemas.openxmlformats.org/officeDocument/2006/relationships/diagramColors" Target="../diagrams/colors48.xml"/><Relationship Id="rId10" Type="http://schemas.openxmlformats.org/officeDocument/2006/relationships/diagramColors" Target="../diagrams/colors49.xml"/><Relationship Id="rId4" Type="http://schemas.openxmlformats.org/officeDocument/2006/relationships/diagramQuickStyle" Target="../diagrams/quickStyle48.xml"/><Relationship Id="rId9" Type="http://schemas.openxmlformats.org/officeDocument/2006/relationships/diagramQuickStyle" Target="../diagrams/quickStyle49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1.xml"/><Relationship Id="rId3" Type="http://schemas.openxmlformats.org/officeDocument/2006/relationships/diagramLayout" Target="../diagrams/layout50.xml"/><Relationship Id="rId7" Type="http://schemas.openxmlformats.org/officeDocument/2006/relationships/diagramData" Target="../diagrams/data51.xml"/><Relationship Id="rId2" Type="http://schemas.openxmlformats.org/officeDocument/2006/relationships/diagramData" Target="../diagrams/data5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0.xml"/><Relationship Id="rId11" Type="http://schemas.microsoft.com/office/2007/relationships/diagramDrawing" Target="../diagrams/drawing51.xml"/><Relationship Id="rId5" Type="http://schemas.openxmlformats.org/officeDocument/2006/relationships/diagramColors" Target="../diagrams/colors50.xml"/><Relationship Id="rId10" Type="http://schemas.openxmlformats.org/officeDocument/2006/relationships/diagramColors" Target="../diagrams/colors51.xml"/><Relationship Id="rId4" Type="http://schemas.openxmlformats.org/officeDocument/2006/relationships/diagramQuickStyle" Target="../diagrams/quickStyle50.xml"/><Relationship Id="rId9" Type="http://schemas.openxmlformats.org/officeDocument/2006/relationships/diagramQuickStyle" Target="../diagrams/quickStyle51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3.xml"/><Relationship Id="rId3" Type="http://schemas.openxmlformats.org/officeDocument/2006/relationships/diagramLayout" Target="../diagrams/layout52.xml"/><Relationship Id="rId7" Type="http://schemas.openxmlformats.org/officeDocument/2006/relationships/diagramData" Target="../diagrams/data53.xml"/><Relationship Id="rId2" Type="http://schemas.openxmlformats.org/officeDocument/2006/relationships/diagramData" Target="../diagrams/data5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2.xml"/><Relationship Id="rId11" Type="http://schemas.microsoft.com/office/2007/relationships/diagramDrawing" Target="../diagrams/drawing53.xml"/><Relationship Id="rId5" Type="http://schemas.openxmlformats.org/officeDocument/2006/relationships/diagramColors" Target="../diagrams/colors52.xml"/><Relationship Id="rId10" Type="http://schemas.openxmlformats.org/officeDocument/2006/relationships/diagramColors" Target="../diagrams/colors53.xml"/><Relationship Id="rId4" Type="http://schemas.openxmlformats.org/officeDocument/2006/relationships/diagramQuickStyle" Target="../diagrams/quickStyle52.xml"/><Relationship Id="rId9" Type="http://schemas.openxmlformats.org/officeDocument/2006/relationships/diagramQuickStyle" Target="../diagrams/quickStyle5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5.xml"/><Relationship Id="rId3" Type="http://schemas.openxmlformats.org/officeDocument/2006/relationships/diagramLayout" Target="../diagrams/layout54.xml"/><Relationship Id="rId7" Type="http://schemas.openxmlformats.org/officeDocument/2006/relationships/diagramData" Target="../diagrams/data55.xml"/><Relationship Id="rId2" Type="http://schemas.openxmlformats.org/officeDocument/2006/relationships/diagramData" Target="../diagrams/data5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4.xml"/><Relationship Id="rId11" Type="http://schemas.microsoft.com/office/2007/relationships/diagramDrawing" Target="../diagrams/drawing55.xml"/><Relationship Id="rId5" Type="http://schemas.openxmlformats.org/officeDocument/2006/relationships/diagramColors" Target="../diagrams/colors54.xml"/><Relationship Id="rId10" Type="http://schemas.openxmlformats.org/officeDocument/2006/relationships/diagramColors" Target="../diagrams/colors55.xml"/><Relationship Id="rId4" Type="http://schemas.openxmlformats.org/officeDocument/2006/relationships/diagramQuickStyle" Target="../diagrams/quickStyle54.xml"/><Relationship Id="rId9" Type="http://schemas.openxmlformats.org/officeDocument/2006/relationships/diagramQuickStyle" Target="../diagrams/quickStyle5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7.xml"/><Relationship Id="rId3" Type="http://schemas.openxmlformats.org/officeDocument/2006/relationships/diagramLayout" Target="../diagrams/layout56.xml"/><Relationship Id="rId7" Type="http://schemas.openxmlformats.org/officeDocument/2006/relationships/diagramData" Target="../diagrams/data57.xml"/><Relationship Id="rId2" Type="http://schemas.openxmlformats.org/officeDocument/2006/relationships/diagramData" Target="../diagrams/data5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6.xml"/><Relationship Id="rId11" Type="http://schemas.microsoft.com/office/2007/relationships/diagramDrawing" Target="../diagrams/drawing57.xml"/><Relationship Id="rId5" Type="http://schemas.openxmlformats.org/officeDocument/2006/relationships/diagramColors" Target="../diagrams/colors56.xml"/><Relationship Id="rId10" Type="http://schemas.openxmlformats.org/officeDocument/2006/relationships/diagramColors" Target="../diagrams/colors57.xml"/><Relationship Id="rId4" Type="http://schemas.openxmlformats.org/officeDocument/2006/relationships/diagramQuickStyle" Target="../diagrams/quickStyle56.xml"/><Relationship Id="rId9" Type="http://schemas.openxmlformats.org/officeDocument/2006/relationships/diagramQuickStyle" Target="../diagrams/quickStyle5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9.xml"/><Relationship Id="rId3" Type="http://schemas.openxmlformats.org/officeDocument/2006/relationships/diagramLayout" Target="../diagrams/layout58.xml"/><Relationship Id="rId7" Type="http://schemas.openxmlformats.org/officeDocument/2006/relationships/diagramData" Target="../diagrams/data59.xml"/><Relationship Id="rId2" Type="http://schemas.openxmlformats.org/officeDocument/2006/relationships/diagramData" Target="../diagrams/data5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8.xml"/><Relationship Id="rId11" Type="http://schemas.microsoft.com/office/2007/relationships/diagramDrawing" Target="../diagrams/drawing59.xml"/><Relationship Id="rId5" Type="http://schemas.openxmlformats.org/officeDocument/2006/relationships/diagramColors" Target="../diagrams/colors58.xml"/><Relationship Id="rId10" Type="http://schemas.openxmlformats.org/officeDocument/2006/relationships/diagramColors" Target="../diagrams/colors59.xml"/><Relationship Id="rId4" Type="http://schemas.openxmlformats.org/officeDocument/2006/relationships/diagramQuickStyle" Target="../diagrams/quickStyle58.xml"/><Relationship Id="rId9" Type="http://schemas.openxmlformats.org/officeDocument/2006/relationships/diagramQuickStyle" Target="../diagrams/quickStyle5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1.xml"/><Relationship Id="rId3" Type="http://schemas.openxmlformats.org/officeDocument/2006/relationships/diagramLayout" Target="../diagrams/layout60.xml"/><Relationship Id="rId7" Type="http://schemas.openxmlformats.org/officeDocument/2006/relationships/diagramData" Target="../diagrams/data61.xml"/><Relationship Id="rId2" Type="http://schemas.openxmlformats.org/officeDocument/2006/relationships/diagramData" Target="../diagrams/data60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0.xml"/><Relationship Id="rId11" Type="http://schemas.microsoft.com/office/2007/relationships/diagramDrawing" Target="../diagrams/drawing61.xml"/><Relationship Id="rId5" Type="http://schemas.openxmlformats.org/officeDocument/2006/relationships/diagramColors" Target="../diagrams/colors60.xml"/><Relationship Id="rId10" Type="http://schemas.openxmlformats.org/officeDocument/2006/relationships/diagramColors" Target="../diagrams/colors61.xml"/><Relationship Id="rId4" Type="http://schemas.openxmlformats.org/officeDocument/2006/relationships/diagramQuickStyle" Target="../diagrams/quickStyle60.xml"/><Relationship Id="rId9" Type="http://schemas.openxmlformats.org/officeDocument/2006/relationships/diagramQuickStyle" Target="../diagrams/quickStyle6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diagramLayout" Target="../diagrams/layout3.xml"/><Relationship Id="rId7" Type="http://schemas.openxmlformats.org/officeDocument/2006/relationships/diagramData" Target="../diagrams/data4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3.xml"/><Relationship Id="rId11" Type="http://schemas.microsoft.com/office/2007/relationships/diagramDrawing" Target="../diagrams/drawing4.xml"/><Relationship Id="rId5" Type="http://schemas.openxmlformats.org/officeDocument/2006/relationships/diagramColors" Target="../diagrams/colors3.xml"/><Relationship Id="rId10" Type="http://schemas.openxmlformats.org/officeDocument/2006/relationships/diagramColors" Target="../diagrams/colors4.xml"/><Relationship Id="rId4" Type="http://schemas.openxmlformats.org/officeDocument/2006/relationships/diagramQuickStyle" Target="../diagrams/quickStyle3.xml"/><Relationship Id="rId9" Type="http://schemas.openxmlformats.org/officeDocument/2006/relationships/diagramQuickStyle" Target="../diagrams/quickStyle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3.xml"/><Relationship Id="rId3" Type="http://schemas.openxmlformats.org/officeDocument/2006/relationships/diagramLayout" Target="../diagrams/layout62.xml"/><Relationship Id="rId7" Type="http://schemas.openxmlformats.org/officeDocument/2006/relationships/diagramData" Target="../diagrams/data63.xml"/><Relationship Id="rId2" Type="http://schemas.openxmlformats.org/officeDocument/2006/relationships/diagramData" Target="../diagrams/data6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2.xml"/><Relationship Id="rId11" Type="http://schemas.microsoft.com/office/2007/relationships/diagramDrawing" Target="../diagrams/drawing63.xml"/><Relationship Id="rId5" Type="http://schemas.openxmlformats.org/officeDocument/2006/relationships/diagramColors" Target="../diagrams/colors62.xml"/><Relationship Id="rId10" Type="http://schemas.openxmlformats.org/officeDocument/2006/relationships/diagramColors" Target="../diagrams/colors63.xml"/><Relationship Id="rId4" Type="http://schemas.openxmlformats.org/officeDocument/2006/relationships/diagramQuickStyle" Target="../diagrams/quickStyle62.xml"/><Relationship Id="rId9" Type="http://schemas.openxmlformats.org/officeDocument/2006/relationships/diagramQuickStyle" Target="../diagrams/quickStyle6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5.xml"/><Relationship Id="rId3" Type="http://schemas.openxmlformats.org/officeDocument/2006/relationships/diagramLayout" Target="../diagrams/layout64.xml"/><Relationship Id="rId7" Type="http://schemas.openxmlformats.org/officeDocument/2006/relationships/diagramData" Target="../diagrams/data65.xml"/><Relationship Id="rId2" Type="http://schemas.openxmlformats.org/officeDocument/2006/relationships/diagramData" Target="../diagrams/data6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4.xml"/><Relationship Id="rId11" Type="http://schemas.microsoft.com/office/2007/relationships/diagramDrawing" Target="../diagrams/drawing65.xml"/><Relationship Id="rId5" Type="http://schemas.openxmlformats.org/officeDocument/2006/relationships/diagramColors" Target="../diagrams/colors64.xml"/><Relationship Id="rId10" Type="http://schemas.openxmlformats.org/officeDocument/2006/relationships/diagramColors" Target="../diagrams/colors65.xml"/><Relationship Id="rId4" Type="http://schemas.openxmlformats.org/officeDocument/2006/relationships/diagramQuickStyle" Target="../diagrams/quickStyle64.xml"/><Relationship Id="rId9" Type="http://schemas.openxmlformats.org/officeDocument/2006/relationships/diagramQuickStyle" Target="../diagrams/quickStyle65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7.xml"/><Relationship Id="rId13" Type="http://schemas.openxmlformats.org/officeDocument/2006/relationships/diagramLayout" Target="../diagrams/layout68.xml"/><Relationship Id="rId18" Type="http://schemas.openxmlformats.org/officeDocument/2006/relationships/image" Target="../media/image4.png"/><Relationship Id="rId3" Type="http://schemas.openxmlformats.org/officeDocument/2006/relationships/diagramLayout" Target="../diagrams/layout66.xml"/><Relationship Id="rId7" Type="http://schemas.openxmlformats.org/officeDocument/2006/relationships/diagramData" Target="../diagrams/data67.xml"/><Relationship Id="rId12" Type="http://schemas.openxmlformats.org/officeDocument/2006/relationships/diagramData" Target="../diagrams/data68.xml"/><Relationship Id="rId17" Type="http://schemas.openxmlformats.org/officeDocument/2006/relationships/image" Target="../media/image3.png"/><Relationship Id="rId2" Type="http://schemas.openxmlformats.org/officeDocument/2006/relationships/diagramData" Target="../diagrams/data66.xml"/><Relationship Id="rId16" Type="http://schemas.microsoft.com/office/2007/relationships/diagramDrawing" Target="../diagrams/drawing68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66.xml"/><Relationship Id="rId11" Type="http://schemas.microsoft.com/office/2007/relationships/diagramDrawing" Target="../diagrams/drawing67.xml"/><Relationship Id="rId5" Type="http://schemas.openxmlformats.org/officeDocument/2006/relationships/diagramColors" Target="../diagrams/colors66.xml"/><Relationship Id="rId15" Type="http://schemas.openxmlformats.org/officeDocument/2006/relationships/diagramColors" Target="../diagrams/colors68.xml"/><Relationship Id="rId10" Type="http://schemas.openxmlformats.org/officeDocument/2006/relationships/diagramColors" Target="../diagrams/colors67.xml"/><Relationship Id="rId4" Type="http://schemas.openxmlformats.org/officeDocument/2006/relationships/diagramQuickStyle" Target="../diagrams/quickStyle66.xml"/><Relationship Id="rId9" Type="http://schemas.openxmlformats.org/officeDocument/2006/relationships/diagramQuickStyle" Target="../diagrams/quickStyle67.xml"/><Relationship Id="rId14" Type="http://schemas.openxmlformats.org/officeDocument/2006/relationships/diagramQuickStyle" Target="../diagrams/quickStyle68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70.xml"/><Relationship Id="rId3" Type="http://schemas.openxmlformats.org/officeDocument/2006/relationships/diagramLayout" Target="../diagrams/layout69.xml"/><Relationship Id="rId7" Type="http://schemas.openxmlformats.org/officeDocument/2006/relationships/diagramData" Target="../diagrams/data70.xml"/><Relationship Id="rId2" Type="http://schemas.openxmlformats.org/officeDocument/2006/relationships/diagramData" Target="../diagrams/data6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69.xml"/><Relationship Id="rId11" Type="http://schemas.microsoft.com/office/2007/relationships/diagramDrawing" Target="../diagrams/drawing70.xml"/><Relationship Id="rId5" Type="http://schemas.openxmlformats.org/officeDocument/2006/relationships/diagramColors" Target="../diagrams/colors69.xml"/><Relationship Id="rId10" Type="http://schemas.openxmlformats.org/officeDocument/2006/relationships/diagramColors" Target="../diagrams/colors70.xml"/><Relationship Id="rId4" Type="http://schemas.openxmlformats.org/officeDocument/2006/relationships/diagramQuickStyle" Target="../diagrams/quickStyle69.xml"/><Relationship Id="rId9" Type="http://schemas.openxmlformats.org/officeDocument/2006/relationships/diagramQuickStyle" Target="../diagrams/quickStyle70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72.xml"/><Relationship Id="rId3" Type="http://schemas.openxmlformats.org/officeDocument/2006/relationships/diagramLayout" Target="../diagrams/layout71.xml"/><Relationship Id="rId7" Type="http://schemas.openxmlformats.org/officeDocument/2006/relationships/diagramData" Target="../diagrams/data72.xml"/><Relationship Id="rId2" Type="http://schemas.openxmlformats.org/officeDocument/2006/relationships/diagramData" Target="../diagrams/data7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1.xml"/><Relationship Id="rId11" Type="http://schemas.microsoft.com/office/2007/relationships/diagramDrawing" Target="../diagrams/drawing72.xml"/><Relationship Id="rId5" Type="http://schemas.openxmlformats.org/officeDocument/2006/relationships/diagramColors" Target="../diagrams/colors71.xml"/><Relationship Id="rId10" Type="http://schemas.openxmlformats.org/officeDocument/2006/relationships/diagramColors" Target="../diagrams/colors72.xml"/><Relationship Id="rId4" Type="http://schemas.openxmlformats.org/officeDocument/2006/relationships/diagramQuickStyle" Target="../diagrams/quickStyle71.xml"/><Relationship Id="rId9" Type="http://schemas.openxmlformats.org/officeDocument/2006/relationships/diagramQuickStyle" Target="../diagrams/quickStyle7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74.xml"/><Relationship Id="rId3" Type="http://schemas.openxmlformats.org/officeDocument/2006/relationships/diagramLayout" Target="../diagrams/layout73.xml"/><Relationship Id="rId7" Type="http://schemas.openxmlformats.org/officeDocument/2006/relationships/diagramData" Target="../diagrams/data74.xml"/><Relationship Id="rId2" Type="http://schemas.openxmlformats.org/officeDocument/2006/relationships/diagramData" Target="../diagrams/data7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3.xml"/><Relationship Id="rId11" Type="http://schemas.microsoft.com/office/2007/relationships/diagramDrawing" Target="../diagrams/drawing74.xml"/><Relationship Id="rId5" Type="http://schemas.openxmlformats.org/officeDocument/2006/relationships/diagramColors" Target="../diagrams/colors73.xml"/><Relationship Id="rId10" Type="http://schemas.openxmlformats.org/officeDocument/2006/relationships/diagramColors" Target="../diagrams/colors74.xml"/><Relationship Id="rId4" Type="http://schemas.openxmlformats.org/officeDocument/2006/relationships/diagramQuickStyle" Target="../diagrams/quickStyle73.xml"/><Relationship Id="rId9" Type="http://schemas.openxmlformats.org/officeDocument/2006/relationships/diagramQuickStyle" Target="../diagrams/quickStyle7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76.xml"/><Relationship Id="rId3" Type="http://schemas.openxmlformats.org/officeDocument/2006/relationships/diagramData" Target="../diagrams/data75.xml"/><Relationship Id="rId7" Type="http://schemas.microsoft.com/office/2007/relationships/diagramDrawing" Target="../diagrams/drawing75.xml"/><Relationship Id="rId12" Type="http://schemas.microsoft.com/office/2007/relationships/diagramDrawing" Target="../diagrams/drawing76.xm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75.xml"/><Relationship Id="rId11" Type="http://schemas.openxmlformats.org/officeDocument/2006/relationships/diagramColors" Target="../diagrams/colors76.xml"/><Relationship Id="rId5" Type="http://schemas.openxmlformats.org/officeDocument/2006/relationships/diagramQuickStyle" Target="../diagrams/quickStyle75.xml"/><Relationship Id="rId10" Type="http://schemas.openxmlformats.org/officeDocument/2006/relationships/diagramQuickStyle" Target="../diagrams/quickStyle76.xml"/><Relationship Id="rId4" Type="http://schemas.openxmlformats.org/officeDocument/2006/relationships/diagramLayout" Target="../diagrams/layout75.xml"/><Relationship Id="rId9" Type="http://schemas.openxmlformats.org/officeDocument/2006/relationships/diagramLayout" Target="../diagrams/layout7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78.xml"/><Relationship Id="rId3" Type="http://schemas.openxmlformats.org/officeDocument/2006/relationships/diagramLayout" Target="../diagrams/layout77.xml"/><Relationship Id="rId7" Type="http://schemas.openxmlformats.org/officeDocument/2006/relationships/diagramData" Target="../diagrams/data78.xml"/><Relationship Id="rId2" Type="http://schemas.openxmlformats.org/officeDocument/2006/relationships/diagramData" Target="../diagrams/data77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77.xml"/><Relationship Id="rId11" Type="http://schemas.microsoft.com/office/2007/relationships/diagramDrawing" Target="../diagrams/drawing78.xml"/><Relationship Id="rId5" Type="http://schemas.openxmlformats.org/officeDocument/2006/relationships/diagramColors" Target="../diagrams/colors77.xml"/><Relationship Id="rId10" Type="http://schemas.openxmlformats.org/officeDocument/2006/relationships/diagramColors" Target="../diagrams/colors78.xml"/><Relationship Id="rId4" Type="http://schemas.openxmlformats.org/officeDocument/2006/relationships/diagramQuickStyle" Target="../diagrams/quickStyle77.xml"/><Relationship Id="rId9" Type="http://schemas.openxmlformats.org/officeDocument/2006/relationships/diagramQuickStyle" Target="../diagrams/quickStyle78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80.xml"/><Relationship Id="rId3" Type="http://schemas.openxmlformats.org/officeDocument/2006/relationships/diagramLayout" Target="../diagrams/layout79.xml"/><Relationship Id="rId7" Type="http://schemas.openxmlformats.org/officeDocument/2006/relationships/diagramData" Target="../diagrams/data80.xml"/><Relationship Id="rId12" Type="http://schemas.openxmlformats.org/officeDocument/2006/relationships/image" Target="../media/image6.png"/><Relationship Id="rId2" Type="http://schemas.openxmlformats.org/officeDocument/2006/relationships/diagramData" Target="../diagrams/data79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79.xml"/><Relationship Id="rId11" Type="http://schemas.microsoft.com/office/2007/relationships/diagramDrawing" Target="../diagrams/drawing80.xml"/><Relationship Id="rId5" Type="http://schemas.openxmlformats.org/officeDocument/2006/relationships/diagramColors" Target="../diagrams/colors79.xml"/><Relationship Id="rId10" Type="http://schemas.openxmlformats.org/officeDocument/2006/relationships/diagramColors" Target="../diagrams/colors80.xml"/><Relationship Id="rId4" Type="http://schemas.openxmlformats.org/officeDocument/2006/relationships/diagramQuickStyle" Target="../diagrams/quickStyle79.xml"/><Relationship Id="rId9" Type="http://schemas.openxmlformats.org/officeDocument/2006/relationships/diagramQuickStyle" Target="../diagrams/quickStyle80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82.xml"/><Relationship Id="rId3" Type="http://schemas.openxmlformats.org/officeDocument/2006/relationships/diagramLayout" Target="../diagrams/layout81.xml"/><Relationship Id="rId7" Type="http://schemas.openxmlformats.org/officeDocument/2006/relationships/diagramData" Target="../diagrams/data82.xml"/><Relationship Id="rId2" Type="http://schemas.openxmlformats.org/officeDocument/2006/relationships/diagramData" Target="../diagrams/data8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1.xml"/><Relationship Id="rId11" Type="http://schemas.microsoft.com/office/2007/relationships/diagramDrawing" Target="../diagrams/drawing82.xml"/><Relationship Id="rId5" Type="http://schemas.openxmlformats.org/officeDocument/2006/relationships/diagramColors" Target="../diagrams/colors81.xml"/><Relationship Id="rId10" Type="http://schemas.openxmlformats.org/officeDocument/2006/relationships/diagramColors" Target="../diagrams/colors82.xml"/><Relationship Id="rId4" Type="http://schemas.openxmlformats.org/officeDocument/2006/relationships/diagramQuickStyle" Target="../diagrams/quickStyle81.xml"/><Relationship Id="rId9" Type="http://schemas.openxmlformats.org/officeDocument/2006/relationships/diagramQuickStyle" Target="../diagrams/quickStyle8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6.xml"/><Relationship Id="rId13" Type="http://schemas.openxmlformats.org/officeDocument/2006/relationships/diagramData" Target="../diagrams/data7.xml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12" Type="http://schemas.microsoft.com/office/2007/relationships/diagramDrawing" Target="../diagrams/drawing6.xml"/><Relationship Id="rId17" Type="http://schemas.microsoft.com/office/2007/relationships/diagramDrawing" Target="../diagrams/drawing7.xml"/><Relationship Id="rId2" Type="http://schemas.openxmlformats.org/officeDocument/2006/relationships/notesSlide" Target="../notesSlides/notesSlide1.xml"/><Relationship Id="rId16" Type="http://schemas.openxmlformats.org/officeDocument/2006/relationships/diagramColors" Target="../diagrams/colors7.xml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5.xml"/><Relationship Id="rId11" Type="http://schemas.openxmlformats.org/officeDocument/2006/relationships/diagramColors" Target="../diagrams/colors6.xml"/><Relationship Id="rId5" Type="http://schemas.openxmlformats.org/officeDocument/2006/relationships/diagramQuickStyle" Target="../diagrams/quickStyle5.xml"/><Relationship Id="rId1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6.xml"/><Relationship Id="rId4" Type="http://schemas.openxmlformats.org/officeDocument/2006/relationships/diagramLayout" Target="../diagrams/layout5.xml"/><Relationship Id="rId9" Type="http://schemas.openxmlformats.org/officeDocument/2006/relationships/diagramLayout" Target="../diagrams/layout6.xml"/><Relationship Id="rId14" Type="http://schemas.openxmlformats.org/officeDocument/2006/relationships/diagramLayout" Target="../diagrams/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84.xml"/><Relationship Id="rId3" Type="http://schemas.openxmlformats.org/officeDocument/2006/relationships/diagramLayout" Target="../diagrams/layout83.xml"/><Relationship Id="rId7" Type="http://schemas.openxmlformats.org/officeDocument/2006/relationships/diagramData" Target="../diagrams/data84.xml"/><Relationship Id="rId12" Type="http://schemas.openxmlformats.org/officeDocument/2006/relationships/image" Target="../media/image7.png"/><Relationship Id="rId2" Type="http://schemas.openxmlformats.org/officeDocument/2006/relationships/diagramData" Target="../diagrams/data83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83.xml"/><Relationship Id="rId11" Type="http://schemas.microsoft.com/office/2007/relationships/diagramDrawing" Target="../diagrams/drawing84.xml"/><Relationship Id="rId5" Type="http://schemas.openxmlformats.org/officeDocument/2006/relationships/diagramColors" Target="../diagrams/colors83.xml"/><Relationship Id="rId10" Type="http://schemas.openxmlformats.org/officeDocument/2006/relationships/diagramColors" Target="../diagrams/colors84.xml"/><Relationship Id="rId4" Type="http://schemas.openxmlformats.org/officeDocument/2006/relationships/diagramQuickStyle" Target="../diagrams/quickStyle83.xml"/><Relationship Id="rId9" Type="http://schemas.openxmlformats.org/officeDocument/2006/relationships/diagramQuickStyle" Target="../diagrams/quickStyle84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86.xml"/><Relationship Id="rId3" Type="http://schemas.openxmlformats.org/officeDocument/2006/relationships/diagramLayout" Target="../diagrams/layout85.xml"/><Relationship Id="rId7" Type="http://schemas.openxmlformats.org/officeDocument/2006/relationships/diagramData" Target="../diagrams/data86.xml"/><Relationship Id="rId12" Type="http://schemas.openxmlformats.org/officeDocument/2006/relationships/image" Target="../media/image8.png"/><Relationship Id="rId2" Type="http://schemas.openxmlformats.org/officeDocument/2006/relationships/diagramData" Target="../diagrams/data85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85.xml"/><Relationship Id="rId11" Type="http://schemas.microsoft.com/office/2007/relationships/diagramDrawing" Target="../diagrams/drawing86.xml"/><Relationship Id="rId5" Type="http://schemas.openxmlformats.org/officeDocument/2006/relationships/diagramColors" Target="../diagrams/colors85.xml"/><Relationship Id="rId10" Type="http://schemas.openxmlformats.org/officeDocument/2006/relationships/diagramColors" Target="../diagrams/colors86.xml"/><Relationship Id="rId4" Type="http://schemas.openxmlformats.org/officeDocument/2006/relationships/diagramQuickStyle" Target="../diagrams/quickStyle85.xml"/><Relationship Id="rId9" Type="http://schemas.openxmlformats.org/officeDocument/2006/relationships/diagramQuickStyle" Target="../diagrams/quickStyle86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88.xml"/><Relationship Id="rId3" Type="http://schemas.openxmlformats.org/officeDocument/2006/relationships/diagramData" Target="../diagrams/data87.xml"/><Relationship Id="rId7" Type="http://schemas.microsoft.com/office/2007/relationships/diagramDrawing" Target="../diagrams/drawing87.xml"/><Relationship Id="rId12" Type="http://schemas.microsoft.com/office/2007/relationships/diagramDrawing" Target="../diagrams/drawing88.xm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87.xml"/><Relationship Id="rId11" Type="http://schemas.openxmlformats.org/officeDocument/2006/relationships/diagramColors" Target="../diagrams/colors88.xml"/><Relationship Id="rId5" Type="http://schemas.openxmlformats.org/officeDocument/2006/relationships/diagramQuickStyle" Target="../diagrams/quickStyle87.xml"/><Relationship Id="rId10" Type="http://schemas.openxmlformats.org/officeDocument/2006/relationships/diagramQuickStyle" Target="../diagrams/quickStyle88.xml"/><Relationship Id="rId4" Type="http://schemas.openxmlformats.org/officeDocument/2006/relationships/diagramLayout" Target="../diagrams/layout87.xml"/><Relationship Id="rId9" Type="http://schemas.openxmlformats.org/officeDocument/2006/relationships/diagramLayout" Target="../diagrams/layout88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90.xml"/><Relationship Id="rId3" Type="http://schemas.openxmlformats.org/officeDocument/2006/relationships/diagramData" Target="../diagrams/data89.xml"/><Relationship Id="rId7" Type="http://schemas.microsoft.com/office/2007/relationships/diagramDrawing" Target="../diagrams/drawing89.xml"/><Relationship Id="rId12" Type="http://schemas.microsoft.com/office/2007/relationships/diagramDrawing" Target="../diagrams/drawing90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89.xml"/><Relationship Id="rId11" Type="http://schemas.openxmlformats.org/officeDocument/2006/relationships/diagramColors" Target="../diagrams/colors90.xml"/><Relationship Id="rId5" Type="http://schemas.openxmlformats.org/officeDocument/2006/relationships/diagramQuickStyle" Target="../diagrams/quickStyle89.xml"/><Relationship Id="rId10" Type="http://schemas.openxmlformats.org/officeDocument/2006/relationships/diagramQuickStyle" Target="../diagrams/quickStyle90.xml"/><Relationship Id="rId4" Type="http://schemas.openxmlformats.org/officeDocument/2006/relationships/diagramLayout" Target="../diagrams/layout89.xml"/><Relationship Id="rId9" Type="http://schemas.openxmlformats.org/officeDocument/2006/relationships/diagramLayout" Target="../diagrams/layout90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92.xml"/><Relationship Id="rId3" Type="http://schemas.openxmlformats.org/officeDocument/2006/relationships/diagramData" Target="../diagrams/data91.xml"/><Relationship Id="rId7" Type="http://schemas.microsoft.com/office/2007/relationships/diagramDrawing" Target="../diagrams/drawing91.xml"/><Relationship Id="rId12" Type="http://schemas.microsoft.com/office/2007/relationships/diagramDrawing" Target="../diagrams/drawing92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91.xml"/><Relationship Id="rId11" Type="http://schemas.openxmlformats.org/officeDocument/2006/relationships/diagramColors" Target="../diagrams/colors92.xml"/><Relationship Id="rId5" Type="http://schemas.openxmlformats.org/officeDocument/2006/relationships/diagramQuickStyle" Target="../diagrams/quickStyle91.xml"/><Relationship Id="rId10" Type="http://schemas.openxmlformats.org/officeDocument/2006/relationships/diagramQuickStyle" Target="../diagrams/quickStyle92.xml"/><Relationship Id="rId4" Type="http://schemas.openxmlformats.org/officeDocument/2006/relationships/diagramLayout" Target="../diagrams/layout91.xml"/><Relationship Id="rId9" Type="http://schemas.openxmlformats.org/officeDocument/2006/relationships/diagramLayout" Target="../diagrams/layout9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94.xml"/><Relationship Id="rId3" Type="http://schemas.openxmlformats.org/officeDocument/2006/relationships/diagramData" Target="../diagrams/data93.xml"/><Relationship Id="rId7" Type="http://schemas.microsoft.com/office/2007/relationships/diagramDrawing" Target="../diagrams/drawing93.xml"/><Relationship Id="rId12" Type="http://schemas.microsoft.com/office/2007/relationships/diagramDrawing" Target="../diagrams/drawing94.xm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93.xml"/><Relationship Id="rId11" Type="http://schemas.openxmlformats.org/officeDocument/2006/relationships/diagramColors" Target="../diagrams/colors94.xml"/><Relationship Id="rId5" Type="http://schemas.openxmlformats.org/officeDocument/2006/relationships/diagramQuickStyle" Target="../diagrams/quickStyle93.xml"/><Relationship Id="rId10" Type="http://schemas.openxmlformats.org/officeDocument/2006/relationships/diagramQuickStyle" Target="../diagrams/quickStyle94.xml"/><Relationship Id="rId4" Type="http://schemas.openxmlformats.org/officeDocument/2006/relationships/diagramLayout" Target="../diagrams/layout93.xml"/><Relationship Id="rId9" Type="http://schemas.openxmlformats.org/officeDocument/2006/relationships/diagramLayout" Target="../diagrams/layout94.xml"/></Relationships>
</file>

<file path=ppt/slides/_rels/slide4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5.xml"/><Relationship Id="rId3" Type="http://schemas.openxmlformats.org/officeDocument/2006/relationships/slideLayout" Target="../slideLayouts/slideLayout7.xml"/><Relationship Id="rId7" Type="http://schemas.openxmlformats.org/officeDocument/2006/relationships/diagramColors" Target="../diagrams/colors9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diagramQuickStyle" Target="../diagrams/quickStyle95.xml"/><Relationship Id="rId5" Type="http://schemas.openxmlformats.org/officeDocument/2006/relationships/diagramLayout" Target="../diagrams/layout95.xml"/><Relationship Id="rId4" Type="http://schemas.openxmlformats.org/officeDocument/2006/relationships/diagramData" Target="../diagrams/data95.xml"/><Relationship Id="rId9" Type="http://schemas.openxmlformats.org/officeDocument/2006/relationships/image" Target="../media/image13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97.xml"/><Relationship Id="rId3" Type="http://schemas.openxmlformats.org/officeDocument/2006/relationships/diagramLayout" Target="../diagrams/layout96.xml"/><Relationship Id="rId7" Type="http://schemas.openxmlformats.org/officeDocument/2006/relationships/diagramData" Target="../diagrams/data97.xml"/><Relationship Id="rId2" Type="http://schemas.openxmlformats.org/officeDocument/2006/relationships/diagramData" Target="../diagrams/data96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96.xml"/><Relationship Id="rId11" Type="http://schemas.microsoft.com/office/2007/relationships/diagramDrawing" Target="../diagrams/drawing97.xml"/><Relationship Id="rId5" Type="http://schemas.openxmlformats.org/officeDocument/2006/relationships/diagramColors" Target="../diagrams/colors96.xml"/><Relationship Id="rId10" Type="http://schemas.openxmlformats.org/officeDocument/2006/relationships/diagramColors" Target="../diagrams/colors97.xml"/><Relationship Id="rId4" Type="http://schemas.openxmlformats.org/officeDocument/2006/relationships/diagramQuickStyle" Target="../diagrams/quickStyle96.xml"/><Relationship Id="rId9" Type="http://schemas.openxmlformats.org/officeDocument/2006/relationships/diagramQuickStyle" Target="../diagrams/quickStyle97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diagramLayout" Target="../diagrams/layout98.xml"/><Relationship Id="rId7" Type="http://schemas.openxmlformats.org/officeDocument/2006/relationships/image" Target="../media/image14.png"/><Relationship Id="rId2" Type="http://schemas.openxmlformats.org/officeDocument/2006/relationships/diagramData" Target="../diagrams/data98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98.xml"/><Relationship Id="rId5" Type="http://schemas.openxmlformats.org/officeDocument/2006/relationships/diagramColors" Target="../diagrams/colors98.xml"/><Relationship Id="rId4" Type="http://schemas.openxmlformats.org/officeDocument/2006/relationships/diagramQuickStyle" Target="../diagrams/quickStyle98.xml"/><Relationship Id="rId9" Type="http://schemas.openxmlformats.org/officeDocument/2006/relationships/image" Target="../media/image1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9.xml"/><Relationship Id="rId7" Type="http://schemas.openxmlformats.org/officeDocument/2006/relationships/image" Target="../media/image17.png"/><Relationship Id="rId2" Type="http://schemas.openxmlformats.org/officeDocument/2006/relationships/diagramData" Target="../diagrams/data9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9.xml"/><Relationship Id="rId5" Type="http://schemas.openxmlformats.org/officeDocument/2006/relationships/diagramColors" Target="../diagrams/colors99.xml"/><Relationship Id="rId4" Type="http://schemas.openxmlformats.org/officeDocument/2006/relationships/diagramQuickStyle" Target="../diagrams/quickStyle99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9.xml"/><Relationship Id="rId3" Type="http://schemas.openxmlformats.org/officeDocument/2006/relationships/diagramLayout" Target="../diagrams/layout8.xml"/><Relationship Id="rId7" Type="http://schemas.openxmlformats.org/officeDocument/2006/relationships/diagramData" Target="../diagrams/data9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11" Type="http://schemas.microsoft.com/office/2007/relationships/diagramDrawing" Target="../diagrams/drawing9.xml"/><Relationship Id="rId5" Type="http://schemas.openxmlformats.org/officeDocument/2006/relationships/diagramColors" Target="../diagrams/colors8.xml"/><Relationship Id="rId10" Type="http://schemas.openxmlformats.org/officeDocument/2006/relationships/diagramColors" Target="../diagrams/colors9.xml"/><Relationship Id="rId4" Type="http://schemas.openxmlformats.org/officeDocument/2006/relationships/diagramQuickStyle" Target="../diagrams/quickStyle8.xml"/><Relationship Id="rId9" Type="http://schemas.openxmlformats.org/officeDocument/2006/relationships/diagramQuickStyle" Target="../diagrams/quickStyle9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0.xml"/><Relationship Id="rId7" Type="http://schemas.microsoft.com/office/2007/relationships/diagramDrawing" Target="../diagrams/drawing100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0.xml"/><Relationship Id="rId5" Type="http://schemas.openxmlformats.org/officeDocument/2006/relationships/diagramQuickStyle" Target="../diagrams/quickStyle100.xml"/><Relationship Id="rId4" Type="http://schemas.openxmlformats.org/officeDocument/2006/relationships/diagramLayout" Target="../diagrams/layout10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1.xml"/><Relationship Id="rId7" Type="http://schemas.microsoft.com/office/2007/relationships/diagramDrawing" Target="../diagrams/drawing101.xml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1.xml"/><Relationship Id="rId5" Type="http://schemas.openxmlformats.org/officeDocument/2006/relationships/diagramQuickStyle" Target="../diagrams/quickStyle101.xml"/><Relationship Id="rId4" Type="http://schemas.openxmlformats.org/officeDocument/2006/relationships/diagramLayout" Target="../diagrams/layout10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2.xml"/><Relationship Id="rId7" Type="http://schemas.microsoft.com/office/2007/relationships/diagramDrawing" Target="../diagrams/drawing102.xm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2.xml"/><Relationship Id="rId5" Type="http://schemas.openxmlformats.org/officeDocument/2006/relationships/diagramQuickStyle" Target="../diagrams/quickStyle102.xml"/><Relationship Id="rId4" Type="http://schemas.openxmlformats.org/officeDocument/2006/relationships/diagramLayout" Target="../diagrams/layout10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3.xml"/><Relationship Id="rId7" Type="http://schemas.microsoft.com/office/2007/relationships/diagramDrawing" Target="../diagrams/drawing103.xml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3.xml"/><Relationship Id="rId5" Type="http://schemas.openxmlformats.org/officeDocument/2006/relationships/diagramQuickStyle" Target="../diagrams/quickStyle103.xml"/><Relationship Id="rId4" Type="http://schemas.openxmlformats.org/officeDocument/2006/relationships/diagramLayout" Target="../diagrams/layout10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4.xml"/><Relationship Id="rId7" Type="http://schemas.microsoft.com/office/2007/relationships/diagramDrawing" Target="../diagrams/drawing104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4.xml"/><Relationship Id="rId5" Type="http://schemas.openxmlformats.org/officeDocument/2006/relationships/diagramQuickStyle" Target="../diagrams/quickStyle104.xml"/><Relationship Id="rId4" Type="http://schemas.openxmlformats.org/officeDocument/2006/relationships/diagramLayout" Target="../diagrams/layout10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5.xml"/><Relationship Id="rId7" Type="http://schemas.openxmlformats.org/officeDocument/2006/relationships/image" Target="../media/image23.png"/><Relationship Id="rId2" Type="http://schemas.openxmlformats.org/officeDocument/2006/relationships/diagramData" Target="../diagrams/data10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5.xml"/><Relationship Id="rId5" Type="http://schemas.openxmlformats.org/officeDocument/2006/relationships/diagramColors" Target="../diagrams/colors105.xml"/><Relationship Id="rId4" Type="http://schemas.openxmlformats.org/officeDocument/2006/relationships/diagramQuickStyle" Target="../diagrams/quickStyle105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07.xml"/><Relationship Id="rId3" Type="http://schemas.openxmlformats.org/officeDocument/2006/relationships/diagramData" Target="../diagrams/data106.xml"/><Relationship Id="rId7" Type="http://schemas.microsoft.com/office/2007/relationships/diagramDrawing" Target="../diagrams/drawing106.xml"/><Relationship Id="rId12" Type="http://schemas.microsoft.com/office/2007/relationships/diagramDrawing" Target="../diagrams/drawing107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06.xml"/><Relationship Id="rId11" Type="http://schemas.openxmlformats.org/officeDocument/2006/relationships/diagramColors" Target="../diagrams/colors107.xml"/><Relationship Id="rId5" Type="http://schemas.openxmlformats.org/officeDocument/2006/relationships/diagramQuickStyle" Target="../diagrams/quickStyle106.xml"/><Relationship Id="rId10" Type="http://schemas.openxmlformats.org/officeDocument/2006/relationships/diagramQuickStyle" Target="../diagrams/quickStyle107.xml"/><Relationship Id="rId4" Type="http://schemas.openxmlformats.org/officeDocument/2006/relationships/diagramLayout" Target="../diagrams/layout106.xml"/><Relationship Id="rId9" Type="http://schemas.openxmlformats.org/officeDocument/2006/relationships/diagramLayout" Target="../diagrams/layout10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8.xml"/><Relationship Id="rId7" Type="http://schemas.microsoft.com/office/2007/relationships/diagramDrawing" Target="../diagrams/drawing108.xm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08.xml"/><Relationship Id="rId5" Type="http://schemas.openxmlformats.org/officeDocument/2006/relationships/diagramQuickStyle" Target="../diagrams/quickStyle108.xml"/><Relationship Id="rId4" Type="http://schemas.openxmlformats.org/officeDocument/2006/relationships/diagramLayout" Target="../diagrams/layout10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09.xml"/><Relationship Id="rId7" Type="http://schemas.openxmlformats.org/officeDocument/2006/relationships/image" Target="../media/image26.png"/><Relationship Id="rId2" Type="http://schemas.openxmlformats.org/officeDocument/2006/relationships/diagramData" Target="../diagrams/data10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09.xml"/><Relationship Id="rId5" Type="http://schemas.openxmlformats.org/officeDocument/2006/relationships/diagramColors" Target="../diagrams/colors109.xml"/><Relationship Id="rId4" Type="http://schemas.openxmlformats.org/officeDocument/2006/relationships/diagramQuickStyle" Target="../diagrams/quickStyle109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diagramData" Target="../diagrams/data110.xml"/><Relationship Id="rId7" Type="http://schemas.microsoft.com/office/2007/relationships/diagramDrawing" Target="../diagrams/drawing110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10.xml"/><Relationship Id="rId5" Type="http://schemas.openxmlformats.org/officeDocument/2006/relationships/diagramQuickStyle" Target="../diagrams/quickStyle110.xml"/><Relationship Id="rId4" Type="http://schemas.openxmlformats.org/officeDocument/2006/relationships/diagramLayout" Target="../diagrams/layout11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1.xml"/><Relationship Id="rId3" Type="http://schemas.openxmlformats.org/officeDocument/2006/relationships/diagramLayout" Target="../diagrams/layout10.xml"/><Relationship Id="rId7" Type="http://schemas.openxmlformats.org/officeDocument/2006/relationships/diagramData" Target="../diagrams/data11.xml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0.xml"/><Relationship Id="rId11" Type="http://schemas.microsoft.com/office/2007/relationships/diagramDrawing" Target="../diagrams/drawing11.xml"/><Relationship Id="rId5" Type="http://schemas.openxmlformats.org/officeDocument/2006/relationships/diagramColors" Target="../diagrams/colors10.xml"/><Relationship Id="rId10" Type="http://schemas.openxmlformats.org/officeDocument/2006/relationships/diagramColors" Target="../diagrams/colors11.xml"/><Relationship Id="rId4" Type="http://schemas.openxmlformats.org/officeDocument/2006/relationships/diagramQuickStyle" Target="../diagrams/quickStyle10.xml"/><Relationship Id="rId9" Type="http://schemas.openxmlformats.org/officeDocument/2006/relationships/diagramQuickStyle" Target="../diagrams/quickStyle11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12.xml"/><Relationship Id="rId3" Type="http://schemas.openxmlformats.org/officeDocument/2006/relationships/diagramData" Target="../diagrams/data111.xml"/><Relationship Id="rId7" Type="http://schemas.microsoft.com/office/2007/relationships/diagramDrawing" Target="../diagrams/drawing111.xml"/><Relationship Id="rId12" Type="http://schemas.microsoft.com/office/2007/relationships/diagramDrawing" Target="../diagrams/drawing112.xml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11.xml"/><Relationship Id="rId11" Type="http://schemas.openxmlformats.org/officeDocument/2006/relationships/diagramColors" Target="../diagrams/colors112.xml"/><Relationship Id="rId5" Type="http://schemas.openxmlformats.org/officeDocument/2006/relationships/diagramQuickStyle" Target="../diagrams/quickStyle111.xml"/><Relationship Id="rId10" Type="http://schemas.openxmlformats.org/officeDocument/2006/relationships/diagramQuickStyle" Target="../diagrams/quickStyle112.xml"/><Relationship Id="rId4" Type="http://schemas.openxmlformats.org/officeDocument/2006/relationships/diagramLayout" Target="../diagrams/layout111.xml"/><Relationship Id="rId9" Type="http://schemas.openxmlformats.org/officeDocument/2006/relationships/diagramLayout" Target="../diagrams/layout11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14.xml"/><Relationship Id="rId3" Type="http://schemas.openxmlformats.org/officeDocument/2006/relationships/diagramData" Target="../diagrams/data113.xml"/><Relationship Id="rId7" Type="http://schemas.microsoft.com/office/2007/relationships/diagramDrawing" Target="../diagrams/drawing113.xml"/><Relationship Id="rId12" Type="http://schemas.microsoft.com/office/2007/relationships/diagramDrawing" Target="../diagrams/drawing114.xml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13.xml"/><Relationship Id="rId11" Type="http://schemas.openxmlformats.org/officeDocument/2006/relationships/diagramColors" Target="../diagrams/colors114.xml"/><Relationship Id="rId5" Type="http://schemas.openxmlformats.org/officeDocument/2006/relationships/diagramQuickStyle" Target="../diagrams/quickStyle113.xml"/><Relationship Id="rId10" Type="http://schemas.openxmlformats.org/officeDocument/2006/relationships/diagramQuickStyle" Target="../diagrams/quickStyle114.xml"/><Relationship Id="rId4" Type="http://schemas.openxmlformats.org/officeDocument/2006/relationships/diagramLayout" Target="../diagrams/layout113.xml"/><Relationship Id="rId9" Type="http://schemas.openxmlformats.org/officeDocument/2006/relationships/diagramLayout" Target="../diagrams/layout11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15.xml"/><Relationship Id="rId7" Type="http://schemas.microsoft.com/office/2007/relationships/diagramDrawing" Target="../diagrams/drawing115.xml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15.xml"/><Relationship Id="rId5" Type="http://schemas.openxmlformats.org/officeDocument/2006/relationships/diagramQuickStyle" Target="../diagrams/quickStyle115.xml"/><Relationship Id="rId4" Type="http://schemas.openxmlformats.org/officeDocument/2006/relationships/diagramLayout" Target="../diagrams/layout115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17.xml"/><Relationship Id="rId3" Type="http://schemas.openxmlformats.org/officeDocument/2006/relationships/diagramLayout" Target="../diagrams/layout116.xml"/><Relationship Id="rId7" Type="http://schemas.openxmlformats.org/officeDocument/2006/relationships/diagramData" Target="../diagrams/data117.xml"/><Relationship Id="rId2" Type="http://schemas.openxmlformats.org/officeDocument/2006/relationships/diagramData" Target="../diagrams/data116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16.xml"/><Relationship Id="rId11" Type="http://schemas.microsoft.com/office/2007/relationships/diagramDrawing" Target="../diagrams/drawing117.xml"/><Relationship Id="rId5" Type="http://schemas.openxmlformats.org/officeDocument/2006/relationships/diagramColors" Target="../diagrams/colors116.xml"/><Relationship Id="rId10" Type="http://schemas.openxmlformats.org/officeDocument/2006/relationships/diagramColors" Target="../diagrams/colors117.xml"/><Relationship Id="rId4" Type="http://schemas.openxmlformats.org/officeDocument/2006/relationships/diagramQuickStyle" Target="../diagrams/quickStyle116.xml"/><Relationship Id="rId9" Type="http://schemas.openxmlformats.org/officeDocument/2006/relationships/diagramQuickStyle" Target="../diagrams/quickStyle11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19.xml"/><Relationship Id="rId3" Type="http://schemas.openxmlformats.org/officeDocument/2006/relationships/diagramLayout" Target="../diagrams/layout118.xml"/><Relationship Id="rId7" Type="http://schemas.openxmlformats.org/officeDocument/2006/relationships/diagramData" Target="../diagrams/data119.xml"/><Relationship Id="rId12" Type="http://schemas.openxmlformats.org/officeDocument/2006/relationships/image" Target="../media/image32.png"/><Relationship Id="rId2" Type="http://schemas.openxmlformats.org/officeDocument/2006/relationships/diagramData" Target="../diagrams/data118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18.xml"/><Relationship Id="rId11" Type="http://schemas.microsoft.com/office/2007/relationships/diagramDrawing" Target="../diagrams/drawing119.xml"/><Relationship Id="rId5" Type="http://schemas.openxmlformats.org/officeDocument/2006/relationships/diagramColors" Target="../diagrams/colors118.xml"/><Relationship Id="rId10" Type="http://schemas.openxmlformats.org/officeDocument/2006/relationships/diagramColors" Target="../diagrams/colors119.xml"/><Relationship Id="rId4" Type="http://schemas.openxmlformats.org/officeDocument/2006/relationships/diagramQuickStyle" Target="../diagrams/quickStyle118.xml"/><Relationship Id="rId9" Type="http://schemas.openxmlformats.org/officeDocument/2006/relationships/diagramQuickStyle" Target="../diagrams/quickStyle119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21.xml"/><Relationship Id="rId3" Type="http://schemas.openxmlformats.org/officeDocument/2006/relationships/diagramLayout" Target="../diagrams/layout120.xml"/><Relationship Id="rId7" Type="http://schemas.openxmlformats.org/officeDocument/2006/relationships/diagramData" Target="../diagrams/data121.xml"/><Relationship Id="rId12" Type="http://schemas.openxmlformats.org/officeDocument/2006/relationships/image" Target="../media/image33.png"/><Relationship Id="rId2" Type="http://schemas.openxmlformats.org/officeDocument/2006/relationships/diagramData" Target="../diagrams/data120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20.xml"/><Relationship Id="rId11" Type="http://schemas.microsoft.com/office/2007/relationships/diagramDrawing" Target="../diagrams/drawing121.xml"/><Relationship Id="rId5" Type="http://schemas.openxmlformats.org/officeDocument/2006/relationships/diagramColors" Target="../diagrams/colors120.xml"/><Relationship Id="rId10" Type="http://schemas.openxmlformats.org/officeDocument/2006/relationships/diagramColors" Target="../diagrams/colors121.xml"/><Relationship Id="rId4" Type="http://schemas.openxmlformats.org/officeDocument/2006/relationships/diagramQuickStyle" Target="../diagrams/quickStyle120.xml"/><Relationship Id="rId9" Type="http://schemas.openxmlformats.org/officeDocument/2006/relationships/diagramQuickStyle" Target="../diagrams/quickStyle12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22.xml"/><Relationship Id="rId7" Type="http://schemas.microsoft.com/office/2007/relationships/diagramDrawing" Target="../diagrams/drawing122.xm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22.xml"/><Relationship Id="rId5" Type="http://schemas.openxmlformats.org/officeDocument/2006/relationships/diagramQuickStyle" Target="../diagrams/quickStyle122.xml"/><Relationship Id="rId4" Type="http://schemas.openxmlformats.org/officeDocument/2006/relationships/diagramLayout" Target="../diagrams/layout12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24.xml"/><Relationship Id="rId13" Type="http://schemas.openxmlformats.org/officeDocument/2006/relationships/image" Target="../media/image36.png"/><Relationship Id="rId3" Type="http://schemas.openxmlformats.org/officeDocument/2006/relationships/diagramLayout" Target="../diagrams/layout123.xml"/><Relationship Id="rId7" Type="http://schemas.openxmlformats.org/officeDocument/2006/relationships/diagramData" Target="../diagrams/data124.xml"/><Relationship Id="rId12" Type="http://schemas.openxmlformats.org/officeDocument/2006/relationships/image" Target="../media/image35.png"/><Relationship Id="rId2" Type="http://schemas.openxmlformats.org/officeDocument/2006/relationships/diagramData" Target="../diagrams/data123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23.xml"/><Relationship Id="rId11" Type="http://schemas.microsoft.com/office/2007/relationships/diagramDrawing" Target="../diagrams/drawing124.xml"/><Relationship Id="rId5" Type="http://schemas.openxmlformats.org/officeDocument/2006/relationships/diagramColors" Target="../diagrams/colors123.xml"/><Relationship Id="rId10" Type="http://schemas.openxmlformats.org/officeDocument/2006/relationships/diagramColors" Target="../diagrams/colors124.xml"/><Relationship Id="rId4" Type="http://schemas.openxmlformats.org/officeDocument/2006/relationships/diagramQuickStyle" Target="../diagrams/quickStyle123.xml"/><Relationship Id="rId9" Type="http://schemas.openxmlformats.org/officeDocument/2006/relationships/diagramQuickStyle" Target="../diagrams/quickStyle124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26.xml"/><Relationship Id="rId13" Type="http://schemas.openxmlformats.org/officeDocument/2006/relationships/image" Target="../media/image36.png"/><Relationship Id="rId3" Type="http://schemas.openxmlformats.org/officeDocument/2006/relationships/diagramLayout" Target="../diagrams/layout125.xml"/><Relationship Id="rId7" Type="http://schemas.openxmlformats.org/officeDocument/2006/relationships/diagramData" Target="../diagrams/data126.xml"/><Relationship Id="rId12" Type="http://schemas.openxmlformats.org/officeDocument/2006/relationships/image" Target="../media/image37.png"/><Relationship Id="rId2" Type="http://schemas.openxmlformats.org/officeDocument/2006/relationships/diagramData" Target="../diagrams/data125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25.xml"/><Relationship Id="rId11" Type="http://schemas.microsoft.com/office/2007/relationships/diagramDrawing" Target="../diagrams/drawing126.xml"/><Relationship Id="rId5" Type="http://schemas.openxmlformats.org/officeDocument/2006/relationships/diagramColors" Target="../diagrams/colors125.xml"/><Relationship Id="rId10" Type="http://schemas.openxmlformats.org/officeDocument/2006/relationships/diagramColors" Target="../diagrams/colors126.xml"/><Relationship Id="rId4" Type="http://schemas.openxmlformats.org/officeDocument/2006/relationships/diagramQuickStyle" Target="../diagrams/quickStyle125.xml"/><Relationship Id="rId9" Type="http://schemas.openxmlformats.org/officeDocument/2006/relationships/diagramQuickStyle" Target="../diagrams/quickStyle126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28.xml"/><Relationship Id="rId3" Type="http://schemas.openxmlformats.org/officeDocument/2006/relationships/diagramData" Target="../diagrams/data127.xml"/><Relationship Id="rId7" Type="http://schemas.microsoft.com/office/2007/relationships/diagramDrawing" Target="../diagrams/drawing127.xml"/><Relationship Id="rId12" Type="http://schemas.microsoft.com/office/2007/relationships/diagramDrawing" Target="../diagrams/drawing128.xml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27.xml"/><Relationship Id="rId11" Type="http://schemas.openxmlformats.org/officeDocument/2006/relationships/diagramColors" Target="../diagrams/colors128.xml"/><Relationship Id="rId5" Type="http://schemas.openxmlformats.org/officeDocument/2006/relationships/diagramQuickStyle" Target="../diagrams/quickStyle127.xml"/><Relationship Id="rId10" Type="http://schemas.openxmlformats.org/officeDocument/2006/relationships/diagramQuickStyle" Target="../diagrams/quickStyle128.xml"/><Relationship Id="rId4" Type="http://schemas.openxmlformats.org/officeDocument/2006/relationships/diagramLayout" Target="../diagrams/layout127.xml"/><Relationship Id="rId9" Type="http://schemas.openxmlformats.org/officeDocument/2006/relationships/diagramLayout" Target="../diagrams/layout12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3.xml"/><Relationship Id="rId3" Type="http://schemas.openxmlformats.org/officeDocument/2006/relationships/diagramLayout" Target="../diagrams/layout12.xml"/><Relationship Id="rId7" Type="http://schemas.openxmlformats.org/officeDocument/2006/relationships/diagramData" Target="../diagrams/data13.xml"/><Relationship Id="rId2" Type="http://schemas.openxmlformats.org/officeDocument/2006/relationships/diagramData" Target="../diagrams/data1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2.xml"/><Relationship Id="rId11" Type="http://schemas.microsoft.com/office/2007/relationships/diagramDrawing" Target="../diagrams/drawing13.xml"/><Relationship Id="rId5" Type="http://schemas.openxmlformats.org/officeDocument/2006/relationships/diagramColors" Target="../diagrams/colors12.xml"/><Relationship Id="rId10" Type="http://schemas.openxmlformats.org/officeDocument/2006/relationships/diagramColors" Target="../diagrams/colors13.xml"/><Relationship Id="rId4" Type="http://schemas.openxmlformats.org/officeDocument/2006/relationships/diagramQuickStyle" Target="../diagrams/quickStyle12.xml"/><Relationship Id="rId9" Type="http://schemas.openxmlformats.org/officeDocument/2006/relationships/diagramQuickStyle" Target="../diagrams/quickStyle1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30.xml"/><Relationship Id="rId13" Type="http://schemas.openxmlformats.org/officeDocument/2006/relationships/diagramLayout" Target="../diagrams/layout131.xml"/><Relationship Id="rId18" Type="http://schemas.openxmlformats.org/officeDocument/2006/relationships/image" Target="../media/image39.png"/><Relationship Id="rId3" Type="http://schemas.openxmlformats.org/officeDocument/2006/relationships/diagramLayout" Target="../diagrams/layout129.xml"/><Relationship Id="rId7" Type="http://schemas.openxmlformats.org/officeDocument/2006/relationships/diagramData" Target="../diagrams/data130.xml"/><Relationship Id="rId12" Type="http://schemas.openxmlformats.org/officeDocument/2006/relationships/diagramData" Target="../diagrams/data131.xml"/><Relationship Id="rId17" Type="http://schemas.openxmlformats.org/officeDocument/2006/relationships/image" Target="../media/image38.png"/><Relationship Id="rId2" Type="http://schemas.openxmlformats.org/officeDocument/2006/relationships/diagramData" Target="../diagrams/data129.xml"/><Relationship Id="rId16" Type="http://schemas.microsoft.com/office/2007/relationships/diagramDrawing" Target="../diagrams/drawing13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129.xml"/><Relationship Id="rId11" Type="http://schemas.microsoft.com/office/2007/relationships/diagramDrawing" Target="../diagrams/drawing130.xml"/><Relationship Id="rId5" Type="http://schemas.openxmlformats.org/officeDocument/2006/relationships/diagramColors" Target="../diagrams/colors129.xml"/><Relationship Id="rId15" Type="http://schemas.openxmlformats.org/officeDocument/2006/relationships/diagramColors" Target="../diagrams/colors131.xml"/><Relationship Id="rId10" Type="http://schemas.openxmlformats.org/officeDocument/2006/relationships/diagramColors" Target="../diagrams/colors130.xml"/><Relationship Id="rId4" Type="http://schemas.openxmlformats.org/officeDocument/2006/relationships/diagramQuickStyle" Target="../diagrams/quickStyle129.xml"/><Relationship Id="rId9" Type="http://schemas.openxmlformats.org/officeDocument/2006/relationships/diagramQuickStyle" Target="../diagrams/quickStyle130.xml"/><Relationship Id="rId14" Type="http://schemas.openxmlformats.org/officeDocument/2006/relationships/diagramQuickStyle" Target="../diagrams/quickStyle131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33.xml"/><Relationship Id="rId3" Type="http://schemas.openxmlformats.org/officeDocument/2006/relationships/diagramLayout" Target="../diagrams/layout132.xml"/><Relationship Id="rId7" Type="http://schemas.openxmlformats.org/officeDocument/2006/relationships/diagramData" Target="../diagrams/data133.xml"/><Relationship Id="rId12" Type="http://schemas.openxmlformats.org/officeDocument/2006/relationships/image" Target="../media/image40.png"/><Relationship Id="rId2" Type="http://schemas.openxmlformats.org/officeDocument/2006/relationships/diagramData" Target="../diagrams/data132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32.xml"/><Relationship Id="rId11" Type="http://schemas.microsoft.com/office/2007/relationships/diagramDrawing" Target="../diagrams/drawing133.xml"/><Relationship Id="rId5" Type="http://schemas.openxmlformats.org/officeDocument/2006/relationships/diagramColors" Target="../diagrams/colors132.xml"/><Relationship Id="rId10" Type="http://schemas.openxmlformats.org/officeDocument/2006/relationships/diagramColors" Target="../diagrams/colors133.xml"/><Relationship Id="rId4" Type="http://schemas.openxmlformats.org/officeDocument/2006/relationships/diagramQuickStyle" Target="../diagrams/quickStyle132.xml"/><Relationship Id="rId9" Type="http://schemas.openxmlformats.org/officeDocument/2006/relationships/diagramQuickStyle" Target="../diagrams/quickStyle133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35.xml"/><Relationship Id="rId3" Type="http://schemas.openxmlformats.org/officeDocument/2006/relationships/diagramData" Target="../diagrams/data134.xml"/><Relationship Id="rId7" Type="http://schemas.microsoft.com/office/2007/relationships/diagramDrawing" Target="../diagrams/drawing134.xml"/><Relationship Id="rId12" Type="http://schemas.microsoft.com/office/2007/relationships/diagramDrawing" Target="../diagrams/drawing135.xml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34.xml"/><Relationship Id="rId11" Type="http://schemas.openxmlformats.org/officeDocument/2006/relationships/diagramColors" Target="../diagrams/colors135.xml"/><Relationship Id="rId5" Type="http://schemas.openxmlformats.org/officeDocument/2006/relationships/diagramQuickStyle" Target="../diagrams/quickStyle134.xml"/><Relationship Id="rId10" Type="http://schemas.openxmlformats.org/officeDocument/2006/relationships/diagramQuickStyle" Target="../diagrams/quickStyle135.xml"/><Relationship Id="rId4" Type="http://schemas.openxmlformats.org/officeDocument/2006/relationships/diagramLayout" Target="../diagrams/layout134.xml"/><Relationship Id="rId9" Type="http://schemas.openxmlformats.org/officeDocument/2006/relationships/diagramLayout" Target="../diagrams/layout135.xml"/></Relationships>
</file>

<file path=ppt/slides/_rels/slide7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6.xml"/><Relationship Id="rId3" Type="http://schemas.openxmlformats.org/officeDocument/2006/relationships/image" Target="../media/image42.png"/><Relationship Id="rId7" Type="http://schemas.openxmlformats.org/officeDocument/2006/relationships/diagramColors" Target="../diagrams/colors136.xml"/><Relationship Id="rId12" Type="http://schemas.openxmlformats.org/officeDocument/2006/relationships/image" Target="../media/image4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Relationship Id="rId6" Type="http://schemas.openxmlformats.org/officeDocument/2006/relationships/diagramQuickStyle" Target="../diagrams/quickStyle136.xml"/><Relationship Id="rId11" Type="http://schemas.openxmlformats.org/officeDocument/2006/relationships/image" Target="../media/image45.png"/><Relationship Id="rId5" Type="http://schemas.openxmlformats.org/officeDocument/2006/relationships/diagramLayout" Target="../diagrams/layout136.xml"/><Relationship Id="rId10" Type="http://schemas.openxmlformats.org/officeDocument/2006/relationships/image" Target="../media/image44.png"/><Relationship Id="rId4" Type="http://schemas.openxmlformats.org/officeDocument/2006/relationships/diagramData" Target="../diagrams/data136.xml"/><Relationship Id="rId9" Type="http://schemas.openxmlformats.org/officeDocument/2006/relationships/image" Target="../media/image43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38.xml"/><Relationship Id="rId3" Type="http://schemas.openxmlformats.org/officeDocument/2006/relationships/diagramLayout" Target="../diagrams/layout137.xml"/><Relationship Id="rId7" Type="http://schemas.openxmlformats.org/officeDocument/2006/relationships/diagramData" Target="../diagrams/data138.xml"/><Relationship Id="rId2" Type="http://schemas.openxmlformats.org/officeDocument/2006/relationships/diagramData" Target="../diagrams/data13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37.xml"/><Relationship Id="rId11" Type="http://schemas.microsoft.com/office/2007/relationships/diagramDrawing" Target="../diagrams/drawing138.xml"/><Relationship Id="rId5" Type="http://schemas.openxmlformats.org/officeDocument/2006/relationships/diagramColors" Target="../diagrams/colors137.xml"/><Relationship Id="rId10" Type="http://schemas.openxmlformats.org/officeDocument/2006/relationships/diagramColors" Target="../diagrams/colors138.xml"/><Relationship Id="rId4" Type="http://schemas.openxmlformats.org/officeDocument/2006/relationships/diagramQuickStyle" Target="../diagrams/quickStyle137.xml"/><Relationship Id="rId9" Type="http://schemas.openxmlformats.org/officeDocument/2006/relationships/diagramQuickStyle" Target="../diagrams/quickStyle138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40.xml"/><Relationship Id="rId3" Type="http://schemas.openxmlformats.org/officeDocument/2006/relationships/diagramLayout" Target="../diagrams/layout139.xml"/><Relationship Id="rId7" Type="http://schemas.openxmlformats.org/officeDocument/2006/relationships/diagramData" Target="../diagrams/data140.xml"/><Relationship Id="rId12" Type="http://schemas.openxmlformats.org/officeDocument/2006/relationships/image" Target="../media/image47.png"/><Relationship Id="rId2" Type="http://schemas.openxmlformats.org/officeDocument/2006/relationships/diagramData" Target="../diagrams/data139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39.xml"/><Relationship Id="rId11" Type="http://schemas.microsoft.com/office/2007/relationships/diagramDrawing" Target="../diagrams/drawing140.xml"/><Relationship Id="rId5" Type="http://schemas.openxmlformats.org/officeDocument/2006/relationships/diagramColors" Target="../diagrams/colors139.xml"/><Relationship Id="rId10" Type="http://schemas.openxmlformats.org/officeDocument/2006/relationships/diagramColors" Target="../diagrams/colors140.xml"/><Relationship Id="rId4" Type="http://schemas.openxmlformats.org/officeDocument/2006/relationships/diagramQuickStyle" Target="../diagrams/quickStyle139.xml"/><Relationship Id="rId9" Type="http://schemas.openxmlformats.org/officeDocument/2006/relationships/diagramQuickStyle" Target="../diagrams/quickStyle140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42.xml"/><Relationship Id="rId13" Type="http://schemas.openxmlformats.org/officeDocument/2006/relationships/image" Target="../media/image49.png"/><Relationship Id="rId3" Type="http://schemas.openxmlformats.org/officeDocument/2006/relationships/diagramLayout" Target="../diagrams/layout141.xml"/><Relationship Id="rId7" Type="http://schemas.openxmlformats.org/officeDocument/2006/relationships/diagramData" Target="../diagrams/data142.xml"/><Relationship Id="rId12" Type="http://schemas.openxmlformats.org/officeDocument/2006/relationships/image" Target="../media/image48.png"/><Relationship Id="rId2" Type="http://schemas.openxmlformats.org/officeDocument/2006/relationships/diagramData" Target="../diagrams/data14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41.xml"/><Relationship Id="rId11" Type="http://schemas.microsoft.com/office/2007/relationships/diagramDrawing" Target="../diagrams/drawing142.xml"/><Relationship Id="rId5" Type="http://schemas.openxmlformats.org/officeDocument/2006/relationships/diagramColors" Target="../diagrams/colors141.xml"/><Relationship Id="rId10" Type="http://schemas.openxmlformats.org/officeDocument/2006/relationships/diagramColors" Target="../diagrams/colors142.xml"/><Relationship Id="rId4" Type="http://schemas.openxmlformats.org/officeDocument/2006/relationships/diagramQuickStyle" Target="../diagrams/quickStyle141.xml"/><Relationship Id="rId9" Type="http://schemas.openxmlformats.org/officeDocument/2006/relationships/diagramQuickStyle" Target="../diagrams/quickStyle142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44.xml"/><Relationship Id="rId13" Type="http://schemas.openxmlformats.org/officeDocument/2006/relationships/diagramLayout" Target="../diagrams/layout145.xml"/><Relationship Id="rId3" Type="http://schemas.openxmlformats.org/officeDocument/2006/relationships/diagramLayout" Target="../diagrams/layout143.xml"/><Relationship Id="rId7" Type="http://schemas.openxmlformats.org/officeDocument/2006/relationships/diagramData" Target="../diagrams/data144.xml"/><Relationship Id="rId12" Type="http://schemas.openxmlformats.org/officeDocument/2006/relationships/diagramData" Target="../diagrams/data145.xml"/><Relationship Id="rId2" Type="http://schemas.openxmlformats.org/officeDocument/2006/relationships/diagramData" Target="../diagrams/data143.xml"/><Relationship Id="rId16" Type="http://schemas.microsoft.com/office/2007/relationships/diagramDrawing" Target="../diagrams/drawing145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43.xml"/><Relationship Id="rId11" Type="http://schemas.microsoft.com/office/2007/relationships/diagramDrawing" Target="../diagrams/drawing144.xml"/><Relationship Id="rId5" Type="http://schemas.openxmlformats.org/officeDocument/2006/relationships/diagramColors" Target="../diagrams/colors143.xml"/><Relationship Id="rId15" Type="http://schemas.openxmlformats.org/officeDocument/2006/relationships/diagramColors" Target="../diagrams/colors145.xml"/><Relationship Id="rId10" Type="http://schemas.openxmlformats.org/officeDocument/2006/relationships/diagramColors" Target="../diagrams/colors144.xml"/><Relationship Id="rId4" Type="http://schemas.openxmlformats.org/officeDocument/2006/relationships/diagramQuickStyle" Target="../diagrams/quickStyle143.xml"/><Relationship Id="rId9" Type="http://schemas.openxmlformats.org/officeDocument/2006/relationships/diagramQuickStyle" Target="../diagrams/quickStyle144.xml"/><Relationship Id="rId14" Type="http://schemas.openxmlformats.org/officeDocument/2006/relationships/diagramQuickStyle" Target="../diagrams/quickStyle145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47.xml"/><Relationship Id="rId3" Type="http://schemas.openxmlformats.org/officeDocument/2006/relationships/diagramLayout" Target="../diagrams/layout146.xml"/><Relationship Id="rId7" Type="http://schemas.openxmlformats.org/officeDocument/2006/relationships/diagramData" Target="../diagrams/data147.xml"/><Relationship Id="rId2" Type="http://schemas.openxmlformats.org/officeDocument/2006/relationships/diagramData" Target="../diagrams/data14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46.xml"/><Relationship Id="rId11" Type="http://schemas.microsoft.com/office/2007/relationships/diagramDrawing" Target="../diagrams/drawing147.xml"/><Relationship Id="rId5" Type="http://schemas.openxmlformats.org/officeDocument/2006/relationships/diagramColors" Target="../diagrams/colors146.xml"/><Relationship Id="rId10" Type="http://schemas.openxmlformats.org/officeDocument/2006/relationships/diagramColors" Target="../diagrams/colors147.xml"/><Relationship Id="rId4" Type="http://schemas.openxmlformats.org/officeDocument/2006/relationships/diagramQuickStyle" Target="../diagrams/quickStyle146.xml"/><Relationship Id="rId9" Type="http://schemas.openxmlformats.org/officeDocument/2006/relationships/diagramQuickStyle" Target="../diagrams/quickStyle147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49.xml"/><Relationship Id="rId3" Type="http://schemas.openxmlformats.org/officeDocument/2006/relationships/diagramData" Target="../diagrams/data148.xml"/><Relationship Id="rId7" Type="http://schemas.microsoft.com/office/2007/relationships/diagramDrawing" Target="../diagrams/drawing148.xml"/><Relationship Id="rId12" Type="http://schemas.microsoft.com/office/2007/relationships/diagramDrawing" Target="../diagrams/drawing14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48.xml"/><Relationship Id="rId11" Type="http://schemas.openxmlformats.org/officeDocument/2006/relationships/diagramColors" Target="../diagrams/colors149.xml"/><Relationship Id="rId5" Type="http://schemas.openxmlformats.org/officeDocument/2006/relationships/diagramQuickStyle" Target="../diagrams/quickStyle148.xml"/><Relationship Id="rId10" Type="http://schemas.openxmlformats.org/officeDocument/2006/relationships/diagramQuickStyle" Target="../diagrams/quickStyle149.xml"/><Relationship Id="rId4" Type="http://schemas.openxmlformats.org/officeDocument/2006/relationships/diagramLayout" Target="../diagrams/layout148.xml"/><Relationship Id="rId9" Type="http://schemas.openxmlformats.org/officeDocument/2006/relationships/diagramLayout" Target="../diagrams/layout14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5.xml"/><Relationship Id="rId3" Type="http://schemas.openxmlformats.org/officeDocument/2006/relationships/diagramLayout" Target="../diagrams/layout14.xml"/><Relationship Id="rId7" Type="http://schemas.openxmlformats.org/officeDocument/2006/relationships/diagramData" Target="../diagrams/data15.xml"/><Relationship Id="rId2" Type="http://schemas.openxmlformats.org/officeDocument/2006/relationships/diagramData" Target="../diagrams/data1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4.xml"/><Relationship Id="rId11" Type="http://schemas.microsoft.com/office/2007/relationships/diagramDrawing" Target="../diagrams/drawing15.xml"/><Relationship Id="rId5" Type="http://schemas.openxmlformats.org/officeDocument/2006/relationships/diagramColors" Target="../diagrams/colors14.xml"/><Relationship Id="rId10" Type="http://schemas.openxmlformats.org/officeDocument/2006/relationships/diagramColors" Target="../diagrams/colors15.xml"/><Relationship Id="rId4" Type="http://schemas.openxmlformats.org/officeDocument/2006/relationships/diagramQuickStyle" Target="../diagrams/quickStyle14.xml"/><Relationship Id="rId9" Type="http://schemas.openxmlformats.org/officeDocument/2006/relationships/diagramQuickStyle" Target="../diagrams/quickStyle15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51.xml"/><Relationship Id="rId3" Type="http://schemas.openxmlformats.org/officeDocument/2006/relationships/diagramData" Target="../diagrams/data150.xml"/><Relationship Id="rId7" Type="http://schemas.microsoft.com/office/2007/relationships/diagramDrawing" Target="../diagrams/drawing150.xml"/><Relationship Id="rId12" Type="http://schemas.microsoft.com/office/2007/relationships/diagramDrawing" Target="../diagrams/drawing151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50.xml"/><Relationship Id="rId11" Type="http://schemas.openxmlformats.org/officeDocument/2006/relationships/diagramColors" Target="../diagrams/colors151.xml"/><Relationship Id="rId5" Type="http://schemas.openxmlformats.org/officeDocument/2006/relationships/diagramQuickStyle" Target="../diagrams/quickStyle150.xml"/><Relationship Id="rId10" Type="http://schemas.openxmlformats.org/officeDocument/2006/relationships/diagramQuickStyle" Target="../diagrams/quickStyle151.xml"/><Relationship Id="rId4" Type="http://schemas.openxmlformats.org/officeDocument/2006/relationships/diagramLayout" Target="../diagrams/layout150.xml"/><Relationship Id="rId9" Type="http://schemas.openxmlformats.org/officeDocument/2006/relationships/diagramLayout" Target="../diagrams/layout151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53.xml"/><Relationship Id="rId3" Type="http://schemas.openxmlformats.org/officeDocument/2006/relationships/diagramLayout" Target="../diagrams/layout152.xml"/><Relationship Id="rId7" Type="http://schemas.openxmlformats.org/officeDocument/2006/relationships/diagramData" Target="../diagrams/data153.xml"/><Relationship Id="rId2" Type="http://schemas.openxmlformats.org/officeDocument/2006/relationships/diagramData" Target="../diagrams/data15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52.xml"/><Relationship Id="rId11" Type="http://schemas.microsoft.com/office/2007/relationships/diagramDrawing" Target="../diagrams/drawing153.xml"/><Relationship Id="rId5" Type="http://schemas.openxmlformats.org/officeDocument/2006/relationships/diagramColors" Target="../diagrams/colors152.xml"/><Relationship Id="rId10" Type="http://schemas.openxmlformats.org/officeDocument/2006/relationships/diagramColors" Target="../diagrams/colors153.xml"/><Relationship Id="rId4" Type="http://schemas.openxmlformats.org/officeDocument/2006/relationships/diagramQuickStyle" Target="../diagrams/quickStyle152.xml"/><Relationship Id="rId9" Type="http://schemas.openxmlformats.org/officeDocument/2006/relationships/diagramQuickStyle" Target="../diagrams/quickStyle153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55.xml"/><Relationship Id="rId3" Type="http://schemas.openxmlformats.org/officeDocument/2006/relationships/diagramLayout" Target="../diagrams/layout154.xml"/><Relationship Id="rId7" Type="http://schemas.openxmlformats.org/officeDocument/2006/relationships/diagramData" Target="../diagrams/data155.xml"/><Relationship Id="rId12" Type="http://schemas.openxmlformats.org/officeDocument/2006/relationships/image" Target="../media/image52.png"/><Relationship Id="rId2" Type="http://schemas.openxmlformats.org/officeDocument/2006/relationships/diagramData" Target="../diagrams/data154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54.xml"/><Relationship Id="rId11" Type="http://schemas.microsoft.com/office/2007/relationships/diagramDrawing" Target="../diagrams/drawing155.xml"/><Relationship Id="rId5" Type="http://schemas.openxmlformats.org/officeDocument/2006/relationships/diagramColors" Target="../diagrams/colors154.xml"/><Relationship Id="rId10" Type="http://schemas.openxmlformats.org/officeDocument/2006/relationships/diagramColors" Target="../diagrams/colors155.xml"/><Relationship Id="rId4" Type="http://schemas.openxmlformats.org/officeDocument/2006/relationships/diagramQuickStyle" Target="../diagrams/quickStyle154.xml"/><Relationship Id="rId9" Type="http://schemas.openxmlformats.org/officeDocument/2006/relationships/diagramQuickStyle" Target="../diagrams/quickStyle155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57.xml"/><Relationship Id="rId3" Type="http://schemas.openxmlformats.org/officeDocument/2006/relationships/diagramData" Target="../diagrams/data156.xml"/><Relationship Id="rId7" Type="http://schemas.microsoft.com/office/2007/relationships/diagramDrawing" Target="../diagrams/drawing156.xml"/><Relationship Id="rId12" Type="http://schemas.microsoft.com/office/2007/relationships/diagramDrawing" Target="../diagrams/drawing157.xml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56.xml"/><Relationship Id="rId11" Type="http://schemas.openxmlformats.org/officeDocument/2006/relationships/diagramColors" Target="../diagrams/colors157.xml"/><Relationship Id="rId5" Type="http://schemas.openxmlformats.org/officeDocument/2006/relationships/diagramQuickStyle" Target="../diagrams/quickStyle156.xml"/><Relationship Id="rId10" Type="http://schemas.openxmlformats.org/officeDocument/2006/relationships/diagramQuickStyle" Target="../diagrams/quickStyle157.xml"/><Relationship Id="rId4" Type="http://schemas.openxmlformats.org/officeDocument/2006/relationships/diagramLayout" Target="../diagrams/layout156.xml"/><Relationship Id="rId9" Type="http://schemas.openxmlformats.org/officeDocument/2006/relationships/diagramLayout" Target="../diagrams/layout157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59.xml"/><Relationship Id="rId3" Type="http://schemas.openxmlformats.org/officeDocument/2006/relationships/diagramData" Target="../diagrams/data158.xml"/><Relationship Id="rId7" Type="http://schemas.microsoft.com/office/2007/relationships/diagramDrawing" Target="../diagrams/drawing158.xml"/><Relationship Id="rId12" Type="http://schemas.microsoft.com/office/2007/relationships/diagramDrawing" Target="../diagrams/drawing159.xml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58.xml"/><Relationship Id="rId11" Type="http://schemas.openxmlformats.org/officeDocument/2006/relationships/diagramColors" Target="../diagrams/colors159.xml"/><Relationship Id="rId5" Type="http://schemas.openxmlformats.org/officeDocument/2006/relationships/diagramQuickStyle" Target="../diagrams/quickStyle158.xml"/><Relationship Id="rId10" Type="http://schemas.openxmlformats.org/officeDocument/2006/relationships/diagramQuickStyle" Target="../diagrams/quickStyle159.xml"/><Relationship Id="rId4" Type="http://schemas.openxmlformats.org/officeDocument/2006/relationships/diagramLayout" Target="../diagrams/layout158.xml"/><Relationship Id="rId9" Type="http://schemas.openxmlformats.org/officeDocument/2006/relationships/diagramLayout" Target="../diagrams/layout159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61.xml"/><Relationship Id="rId3" Type="http://schemas.openxmlformats.org/officeDocument/2006/relationships/diagramLayout" Target="../diagrams/layout160.xml"/><Relationship Id="rId7" Type="http://schemas.openxmlformats.org/officeDocument/2006/relationships/diagramData" Target="../diagrams/data161.xml"/><Relationship Id="rId12" Type="http://schemas.openxmlformats.org/officeDocument/2006/relationships/image" Target="../media/image55.png"/><Relationship Id="rId2" Type="http://schemas.openxmlformats.org/officeDocument/2006/relationships/diagramData" Target="../diagrams/data160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60.xml"/><Relationship Id="rId11" Type="http://schemas.microsoft.com/office/2007/relationships/diagramDrawing" Target="../diagrams/drawing161.xml"/><Relationship Id="rId5" Type="http://schemas.openxmlformats.org/officeDocument/2006/relationships/diagramColors" Target="../diagrams/colors160.xml"/><Relationship Id="rId10" Type="http://schemas.openxmlformats.org/officeDocument/2006/relationships/diagramColors" Target="../diagrams/colors161.xml"/><Relationship Id="rId4" Type="http://schemas.openxmlformats.org/officeDocument/2006/relationships/diagramQuickStyle" Target="../diagrams/quickStyle160.xml"/><Relationship Id="rId9" Type="http://schemas.openxmlformats.org/officeDocument/2006/relationships/diagramQuickStyle" Target="../diagrams/quickStyle161.xml"/></Relationships>
</file>

<file path=ppt/slides/_rels/slide8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62.xml"/><Relationship Id="rId3" Type="http://schemas.openxmlformats.org/officeDocument/2006/relationships/slideLayout" Target="../slideLayouts/slideLayout2.xml"/><Relationship Id="rId7" Type="http://schemas.openxmlformats.org/officeDocument/2006/relationships/diagramColors" Target="../diagrams/colors16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diagramQuickStyle" Target="../diagrams/quickStyle162.xml"/><Relationship Id="rId5" Type="http://schemas.openxmlformats.org/officeDocument/2006/relationships/diagramLayout" Target="../diagrams/layout162.xml"/><Relationship Id="rId4" Type="http://schemas.openxmlformats.org/officeDocument/2006/relationships/diagramData" Target="../diagrams/data162.xml"/><Relationship Id="rId9" Type="http://schemas.openxmlformats.org/officeDocument/2006/relationships/image" Target="../media/image56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64.xml"/><Relationship Id="rId13" Type="http://schemas.openxmlformats.org/officeDocument/2006/relationships/diagramData" Target="../diagrams/data165.xml"/><Relationship Id="rId3" Type="http://schemas.openxmlformats.org/officeDocument/2006/relationships/diagramData" Target="../diagrams/data163.xml"/><Relationship Id="rId7" Type="http://schemas.microsoft.com/office/2007/relationships/diagramDrawing" Target="../diagrams/drawing163.xml"/><Relationship Id="rId12" Type="http://schemas.microsoft.com/office/2007/relationships/diagramDrawing" Target="../diagrams/drawing164.xml"/><Relationship Id="rId17" Type="http://schemas.microsoft.com/office/2007/relationships/diagramDrawing" Target="../diagrams/drawing165.xml"/><Relationship Id="rId2" Type="http://schemas.openxmlformats.org/officeDocument/2006/relationships/image" Target="../media/image57.png"/><Relationship Id="rId16" Type="http://schemas.openxmlformats.org/officeDocument/2006/relationships/diagramColors" Target="../diagrams/colors165.xml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63.xml"/><Relationship Id="rId11" Type="http://schemas.openxmlformats.org/officeDocument/2006/relationships/diagramColors" Target="../diagrams/colors164.xml"/><Relationship Id="rId5" Type="http://schemas.openxmlformats.org/officeDocument/2006/relationships/diagramQuickStyle" Target="../diagrams/quickStyle163.xml"/><Relationship Id="rId15" Type="http://schemas.openxmlformats.org/officeDocument/2006/relationships/diagramQuickStyle" Target="../diagrams/quickStyle165.xml"/><Relationship Id="rId10" Type="http://schemas.openxmlformats.org/officeDocument/2006/relationships/diagramQuickStyle" Target="../diagrams/quickStyle164.xml"/><Relationship Id="rId4" Type="http://schemas.openxmlformats.org/officeDocument/2006/relationships/diagramLayout" Target="../diagrams/layout163.xml"/><Relationship Id="rId9" Type="http://schemas.openxmlformats.org/officeDocument/2006/relationships/diagramLayout" Target="../diagrams/layout164.xml"/><Relationship Id="rId14" Type="http://schemas.openxmlformats.org/officeDocument/2006/relationships/diagramLayout" Target="../diagrams/layout165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67.xml"/><Relationship Id="rId3" Type="http://schemas.openxmlformats.org/officeDocument/2006/relationships/diagramData" Target="../diagrams/data166.xml"/><Relationship Id="rId7" Type="http://schemas.microsoft.com/office/2007/relationships/diagramDrawing" Target="../diagrams/drawing166.xml"/><Relationship Id="rId12" Type="http://schemas.microsoft.com/office/2007/relationships/diagramDrawing" Target="../diagrams/drawing167.xml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66.xml"/><Relationship Id="rId11" Type="http://schemas.openxmlformats.org/officeDocument/2006/relationships/diagramColors" Target="../diagrams/colors167.xml"/><Relationship Id="rId5" Type="http://schemas.openxmlformats.org/officeDocument/2006/relationships/diagramQuickStyle" Target="../diagrams/quickStyle166.xml"/><Relationship Id="rId10" Type="http://schemas.openxmlformats.org/officeDocument/2006/relationships/diagramQuickStyle" Target="../diagrams/quickStyle167.xml"/><Relationship Id="rId4" Type="http://schemas.openxmlformats.org/officeDocument/2006/relationships/diagramLayout" Target="../diagrams/layout166.xml"/><Relationship Id="rId9" Type="http://schemas.openxmlformats.org/officeDocument/2006/relationships/diagramLayout" Target="../diagrams/layout167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69.xml"/><Relationship Id="rId3" Type="http://schemas.openxmlformats.org/officeDocument/2006/relationships/diagramData" Target="../diagrams/data168.xml"/><Relationship Id="rId7" Type="http://schemas.microsoft.com/office/2007/relationships/diagramDrawing" Target="../diagrams/drawing168.xml"/><Relationship Id="rId12" Type="http://schemas.microsoft.com/office/2007/relationships/diagramDrawing" Target="../diagrams/drawing169.xml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68.xml"/><Relationship Id="rId11" Type="http://schemas.openxmlformats.org/officeDocument/2006/relationships/diagramColors" Target="../diagrams/colors169.xml"/><Relationship Id="rId5" Type="http://schemas.openxmlformats.org/officeDocument/2006/relationships/diagramQuickStyle" Target="../diagrams/quickStyle168.xml"/><Relationship Id="rId10" Type="http://schemas.openxmlformats.org/officeDocument/2006/relationships/diagramQuickStyle" Target="../diagrams/quickStyle169.xml"/><Relationship Id="rId4" Type="http://schemas.openxmlformats.org/officeDocument/2006/relationships/diagramLayout" Target="../diagrams/layout168.xml"/><Relationship Id="rId9" Type="http://schemas.openxmlformats.org/officeDocument/2006/relationships/diagramLayout" Target="../diagrams/layout169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7.xml"/><Relationship Id="rId3" Type="http://schemas.openxmlformats.org/officeDocument/2006/relationships/diagramLayout" Target="../diagrams/layout16.xml"/><Relationship Id="rId7" Type="http://schemas.openxmlformats.org/officeDocument/2006/relationships/diagramData" Target="../diagrams/data17.xml"/><Relationship Id="rId2" Type="http://schemas.openxmlformats.org/officeDocument/2006/relationships/diagramData" Target="../diagrams/data1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6.xml"/><Relationship Id="rId11" Type="http://schemas.microsoft.com/office/2007/relationships/diagramDrawing" Target="../diagrams/drawing17.xml"/><Relationship Id="rId5" Type="http://schemas.openxmlformats.org/officeDocument/2006/relationships/diagramColors" Target="../diagrams/colors16.xml"/><Relationship Id="rId10" Type="http://schemas.openxmlformats.org/officeDocument/2006/relationships/diagramColors" Target="../diagrams/colors17.xml"/><Relationship Id="rId4" Type="http://schemas.openxmlformats.org/officeDocument/2006/relationships/diagramQuickStyle" Target="../diagrams/quickStyle16.xml"/><Relationship Id="rId9" Type="http://schemas.openxmlformats.org/officeDocument/2006/relationships/diagramQuickStyle" Target="../diagrams/quickStyle17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71.xml"/><Relationship Id="rId3" Type="http://schemas.openxmlformats.org/officeDocument/2006/relationships/diagramData" Target="../diagrams/data170.xml"/><Relationship Id="rId7" Type="http://schemas.microsoft.com/office/2007/relationships/diagramDrawing" Target="../diagrams/drawing170.xml"/><Relationship Id="rId12" Type="http://schemas.microsoft.com/office/2007/relationships/diagramDrawing" Target="../diagrams/drawing171.xml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70.xml"/><Relationship Id="rId11" Type="http://schemas.openxmlformats.org/officeDocument/2006/relationships/diagramColors" Target="../diagrams/colors171.xml"/><Relationship Id="rId5" Type="http://schemas.openxmlformats.org/officeDocument/2006/relationships/diagramQuickStyle" Target="../diagrams/quickStyle170.xml"/><Relationship Id="rId10" Type="http://schemas.openxmlformats.org/officeDocument/2006/relationships/diagramQuickStyle" Target="../diagrams/quickStyle171.xml"/><Relationship Id="rId4" Type="http://schemas.openxmlformats.org/officeDocument/2006/relationships/diagramLayout" Target="../diagrams/layout170.xml"/><Relationship Id="rId9" Type="http://schemas.openxmlformats.org/officeDocument/2006/relationships/diagramLayout" Target="../diagrams/layout171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73.xml"/><Relationship Id="rId3" Type="http://schemas.openxmlformats.org/officeDocument/2006/relationships/diagramData" Target="../diagrams/data172.xml"/><Relationship Id="rId7" Type="http://schemas.microsoft.com/office/2007/relationships/diagramDrawing" Target="../diagrams/drawing172.xml"/><Relationship Id="rId12" Type="http://schemas.microsoft.com/office/2007/relationships/diagramDrawing" Target="../diagrams/drawing173.xml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72.xml"/><Relationship Id="rId11" Type="http://schemas.openxmlformats.org/officeDocument/2006/relationships/diagramColors" Target="../diagrams/colors173.xml"/><Relationship Id="rId5" Type="http://schemas.openxmlformats.org/officeDocument/2006/relationships/diagramQuickStyle" Target="../diagrams/quickStyle172.xml"/><Relationship Id="rId10" Type="http://schemas.openxmlformats.org/officeDocument/2006/relationships/diagramQuickStyle" Target="../diagrams/quickStyle173.xml"/><Relationship Id="rId4" Type="http://schemas.openxmlformats.org/officeDocument/2006/relationships/diagramLayout" Target="../diagrams/layout172.xml"/><Relationship Id="rId9" Type="http://schemas.openxmlformats.org/officeDocument/2006/relationships/diagramLayout" Target="../diagrams/layout173.xml"/></Relationships>
</file>

<file path=ppt/slides/_rels/slide9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74.xml"/><Relationship Id="rId3" Type="http://schemas.openxmlformats.org/officeDocument/2006/relationships/slideLayout" Target="../slideLayouts/slideLayout2.xml"/><Relationship Id="rId7" Type="http://schemas.openxmlformats.org/officeDocument/2006/relationships/diagramColors" Target="../diagrams/colors174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diagramQuickStyle" Target="../diagrams/quickStyle174.xml"/><Relationship Id="rId5" Type="http://schemas.openxmlformats.org/officeDocument/2006/relationships/diagramLayout" Target="../diagrams/layout174.xml"/><Relationship Id="rId4" Type="http://schemas.openxmlformats.org/officeDocument/2006/relationships/diagramData" Target="../diagrams/data174.xml"/><Relationship Id="rId9" Type="http://schemas.openxmlformats.org/officeDocument/2006/relationships/image" Target="../media/image62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76.xml"/><Relationship Id="rId3" Type="http://schemas.openxmlformats.org/officeDocument/2006/relationships/diagramData" Target="../diagrams/data175.xml"/><Relationship Id="rId7" Type="http://schemas.microsoft.com/office/2007/relationships/diagramDrawing" Target="../diagrams/drawing175.xml"/><Relationship Id="rId12" Type="http://schemas.microsoft.com/office/2007/relationships/diagramDrawing" Target="../diagrams/drawing176.xml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75.xml"/><Relationship Id="rId11" Type="http://schemas.openxmlformats.org/officeDocument/2006/relationships/diagramColors" Target="../diagrams/colors176.xml"/><Relationship Id="rId5" Type="http://schemas.openxmlformats.org/officeDocument/2006/relationships/diagramQuickStyle" Target="../diagrams/quickStyle175.xml"/><Relationship Id="rId10" Type="http://schemas.openxmlformats.org/officeDocument/2006/relationships/diagramQuickStyle" Target="../diagrams/quickStyle176.xml"/><Relationship Id="rId4" Type="http://schemas.openxmlformats.org/officeDocument/2006/relationships/diagramLayout" Target="../diagrams/layout175.xml"/><Relationship Id="rId9" Type="http://schemas.openxmlformats.org/officeDocument/2006/relationships/diagramLayout" Target="../diagrams/layout176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78.xml"/><Relationship Id="rId3" Type="http://schemas.openxmlformats.org/officeDocument/2006/relationships/diagramLayout" Target="../diagrams/layout177.xml"/><Relationship Id="rId7" Type="http://schemas.openxmlformats.org/officeDocument/2006/relationships/diagramData" Target="../diagrams/data178.xml"/><Relationship Id="rId12" Type="http://schemas.openxmlformats.org/officeDocument/2006/relationships/image" Target="../media/image64.png"/><Relationship Id="rId2" Type="http://schemas.openxmlformats.org/officeDocument/2006/relationships/diagramData" Target="../diagrams/data177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77.xml"/><Relationship Id="rId11" Type="http://schemas.microsoft.com/office/2007/relationships/diagramDrawing" Target="../diagrams/drawing178.xml"/><Relationship Id="rId5" Type="http://schemas.openxmlformats.org/officeDocument/2006/relationships/diagramColors" Target="../diagrams/colors177.xml"/><Relationship Id="rId10" Type="http://schemas.openxmlformats.org/officeDocument/2006/relationships/diagramColors" Target="../diagrams/colors178.xml"/><Relationship Id="rId4" Type="http://schemas.openxmlformats.org/officeDocument/2006/relationships/diagramQuickStyle" Target="../diagrams/quickStyle177.xml"/><Relationship Id="rId9" Type="http://schemas.openxmlformats.org/officeDocument/2006/relationships/diagramQuickStyle" Target="../diagrams/quickStyle178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80.xml"/><Relationship Id="rId3" Type="http://schemas.openxmlformats.org/officeDocument/2006/relationships/diagramData" Target="../diagrams/data179.xml"/><Relationship Id="rId7" Type="http://schemas.microsoft.com/office/2007/relationships/diagramDrawing" Target="../diagrams/drawing179.xml"/><Relationship Id="rId12" Type="http://schemas.microsoft.com/office/2007/relationships/diagramDrawing" Target="../diagrams/drawing180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79.xml"/><Relationship Id="rId11" Type="http://schemas.openxmlformats.org/officeDocument/2006/relationships/diagramColors" Target="../diagrams/colors180.xml"/><Relationship Id="rId5" Type="http://schemas.openxmlformats.org/officeDocument/2006/relationships/diagramQuickStyle" Target="../diagrams/quickStyle179.xml"/><Relationship Id="rId10" Type="http://schemas.openxmlformats.org/officeDocument/2006/relationships/diagramQuickStyle" Target="../diagrams/quickStyle180.xml"/><Relationship Id="rId4" Type="http://schemas.openxmlformats.org/officeDocument/2006/relationships/diagramLayout" Target="../diagrams/layout179.xml"/><Relationship Id="rId9" Type="http://schemas.openxmlformats.org/officeDocument/2006/relationships/diagramLayout" Target="../diagrams/layout180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82.xml"/><Relationship Id="rId3" Type="http://schemas.openxmlformats.org/officeDocument/2006/relationships/diagramData" Target="../diagrams/data181.xml"/><Relationship Id="rId7" Type="http://schemas.microsoft.com/office/2007/relationships/diagramDrawing" Target="../diagrams/drawing181.xml"/><Relationship Id="rId12" Type="http://schemas.microsoft.com/office/2007/relationships/diagramDrawing" Target="../diagrams/drawing182.xml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81.xml"/><Relationship Id="rId11" Type="http://schemas.openxmlformats.org/officeDocument/2006/relationships/diagramColors" Target="../diagrams/colors182.xml"/><Relationship Id="rId5" Type="http://schemas.openxmlformats.org/officeDocument/2006/relationships/diagramQuickStyle" Target="../diagrams/quickStyle181.xml"/><Relationship Id="rId10" Type="http://schemas.openxmlformats.org/officeDocument/2006/relationships/diagramQuickStyle" Target="../diagrams/quickStyle182.xml"/><Relationship Id="rId4" Type="http://schemas.openxmlformats.org/officeDocument/2006/relationships/diagramLayout" Target="../diagrams/layout181.xml"/><Relationship Id="rId9" Type="http://schemas.openxmlformats.org/officeDocument/2006/relationships/diagramLayout" Target="../diagrams/layout182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84.xml"/><Relationship Id="rId3" Type="http://schemas.openxmlformats.org/officeDocument/2006/relationships/diagramData" Target="../diagrams/data183.xml"/><Relationship Id="rId7" Type="http://schemas.microsoft.com/office/2007/relationships/diagramDrawing" Target="../diagrams/drawing183.xml"/><Relationship Id="rId12" Type="http://schemas.microsoft.com/office/2007/relationships/diagramDrawing" Target="../diagrams/drawing184.xml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83.xml"/><Relationship Id="rId11" Type="http://schemas.openxmlformats.org/officeDocument/2006/relationships/diagramColors" Target="../diagrams/colors184.xml"/><Relationship Id="rId5" Type="http://schemas.openxmlformats.org/officeDocument/2006/relationships/diagramQuickStyle" Target="../diagrams/quickStyle183.xml"/><Relationship Id="rId10" Type="http://schemas.openxmlformats.org/officeDocument/2006/relationships/diagramQuickStyle" Target="../diagrams/quickStyle184.xml"/><Relationship Id="rId4" Type="http://schemas.openxmlformats.org/officeDocument/2006/relationships/diagramLayout" Target="../diagrams/layout183.xml"/><Relationship Id="rId9" Type="http://schemas.openxmlformats.org/officeDocument/2006/relationships/diagramLayout" Target="../diagrams/layout184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86.xml"/><Relationship Id="rId3" Type="http://schemas.openxmlformats.org/officeDocument/2006/relationships/diagramData" Target="../diagrams/data185.xml"/><Relationship Id="rId7" Type="http://schemas.microsoft.com/office/2007/relationships/diagramDrawing" Target="../diagrams/drawing185.xml"/><Relationship Id="rId12" Type="http://schemas.microsoft.com/office/2007/relationships/diagramDrawing" Target="../diagrams/drawing186.xml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85.xml"/><Relationship Id="rId11" Type="http://schemas.openxmlformats.org/officeDocument/2006/relationships/diagramColors" Target="../diagrams/colors186.xml"/><Relationship Id="rId5" Type="http://schemas.openxmlformats.org/officeDocument/2006/relationships/diagramQuickStyle" Target="../diagrams/quickStyle185.xml"/><Relationship Id="rId10" Type="http://schemas.openxmlformats.org/officeDocument/2006/relationships/diagramQuickStyle" Target="../diagrams/quickStyle186.xml"/><Relationship Id="rId4" Type="http://schemas.openxmlformats.org/officeDocument/2006/relationships/diagramLayout" Target="../diagrams/layout185.xml"/><Relationship Id="rId9" Type="http://schemas.openxmlformats.org/officeDocument/2006/relationships/diagramLayout" Target="../diagrams/layout186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88.xml"/><Relationship Id="rId3" Type="http://schemas.openxmlformats.org/officeDocument/2006/relationships/diagramData" Target="../diagrams/data187.xml"/><Relationship Id="rId7" Type="http://schemas.microsoft.com/office/2007/relationships/diagramDrawing" Target="../diagrams/drawing187.xml"/><Relationship Id="rId12" Type="http://schemas.microsoft.com/office/2007/relationships/diagramDrawing" Target="../diagrams/drawing188.xml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187.xml"/><Relationship Id="rId11" Type="http://schemas.openxmlformats.org/officeDocument/2006/relationships/diagramColors" Target="../diagrams/colors188.xml"/><Relationship Id="rId5" Type="http://schemas.openxmlformats.org/officeDocument/2006/relationships/diagramQuickStyle" Target="../diagrams/quickStyle187.xml"/><Relationship Id="rId10" Type="http://schemas.openxmlformats.org/officeDocument/2006/relationships/diagramQuickStyle" Target="../diagrams/quickStyle188.xml"/><Relationship Id="rId4" Type="http://schemas.openxmlformats.org/officeDocument/2006/relationships/diagramLayout" Target="../diagrams/layout187.xml"/><Relationship Id="rId9" Type="http://schemas.openxmlformats.org/officeDocument/2006/relationships/diagramLayout" Target="../diagrams/layout18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hlinkClick r:id="" action="ppaction://hlinkshowjump?jump=lastslide" highlightClick="1"/>
            <a:extLst>
              <a:ext uri="{FF2B5EF4-FFF2-40B4-BE49-F238E27FC236}">
                <a16:creationId xmlns:a16="http://schemas.microsoft.com/office/drawing/2014/main" id="{8C9CC830-98C6-22F1-AD54-DB8E5109D2E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0010595"/>
              </p:ext>
            </p:extLst>
          </p:nvPr>
        </p:nvGraphicFramePr>
        <p:xfrm>
          <a:off x="1100051" y="201168"/>
          <a:ext cx="10058400" cy="40507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0"/>
            <a:ext cx="1588285" cy="482140"/>
          </a:xfrm>
        </p:spPr>
        <p:txBody>
          <a:bodyPr>
            <a:normAutofit/>
          </a:bodyPr>
          <a:lstStyle/>
          <a:p>
            <a:r>
              <a:rPr lang="en-US" sz="1800" i="1" dirty="0"/>
              <a:t>June 2026</a:t>
            </a:r>
          </a:p>
          <a:p>
            <a:endParaRPr lang="en-US" i="1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382347A-16FE-E81A-0A56-9B862F1BCCB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88337" y="4366843"/>
            <a:ext cx="6922008" cy="1853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016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2A0F7E05-E73A-D227-AC04-4AE489C275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0800212"/>
              </p:ext>
            </p:extLst>
          </p:nvPr>
        </p:nvGraphicFramePr>
        <p:xfrm>
          <a:off x="1195752" y="713232"/>
          <a:ext cx="10016729" cy="90455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42E8056C-0421-6086-F4B2-4D2E66FD683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71519002"/>
              </p:ext>
            </p:extLst>
          </p:nvPr>
        </p:nvGraphicFramePr>
        <p:xfrm>
          <a:off x="1195753" y="2026723"/>
          <a:ext cx="10016728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32528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A0004C22-BB74-4FB6-A7C5-ECBDF941D45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1862513"/>
            <a:ext cx="4937125" cy="420877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9344223-4B81-2F6B-E598-595BC9D8C4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52526394"/>
              </p:ext>
            </p:extLst>
          </p:nvPr>
        </p:nvGraphicFramePr>
        <p:xfrm>
          <a:off x="1169376" y="704088"/>
          <a:ext cx="9985987" cy="9197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A4B2827-D20E-A05C-CF28-17ECEBC2AE60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582028393"/>
              </p:ext>
            </p:extLst>
          </p:nvPr>
        </p:nvGraphicFramePr>
        <p:xfrm>
          <a:off x="701336" y="1902045"/>
          <a:ext cx="5272427" cy="43212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100</a:t>
            </a:fld>
            <a:endParaRPr lang="en-US" dirty="0"/>
          </a:p>
        </p:txBody>
      </p:sp>
      <p:sp>
        <p:nvSpPr>
          <p:cNvPr id="19" name="Left Arrow 18"/>
          <p:cNvSpPr/>
          <p:nvPr/>
        </p:nvSpPr>
        <p:spPr>
          <a:xfrm rot="609187">
            <a:off x="8448757" y="5663587"/>
            <a:ext cx="2340395" cy="1054054"/>
          </a:xfrm>
          <a:prstGeom prst="lef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/>
              <a:t>Fix number of months in this editable field!</a:t>
            </a:r>
          </a:p>
        </p:txBody>
      </p:sp>
      <p:sp>
        <p:nvSpPr>
          <p:cNvPr id="13" name="Oval 12"/>
          <p:cNvSpPr/>
          <p:nvPr/>
        </p:nvSpPr>
        <p:spPr>
          <a:xfrm>
            <a:off x="8549196" y="3888419"/>
            <a:ext cx="2941468" cy="73275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4B21FCC7-5788-44A9-B25F-959B97DA6634}"/>
              </a:ext>
            </a:extLst>
          </p:cNvPr>
          <p:cNvSpPr/>
          <p:nvPr/>
        </p:nvSpPr>
        <p:spPr>
          <a:xfrm>
            <a:off x="6008449" y="5296861"/>
            <a:ext cx="2806519" cy="101308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36E6E6AA-8EDB-4895-8392-DA08916AAB6E}"/>
              </a:ext>
            </a:extLst>
          </p:cNvPr>
          <p:cNvSpPr/>
          <p:nvPr/>
        </p:nvSpPr>
        <p:spPr>
          <a:xfrm>
            <a:off x="8549196" y="5116806"/>
            <a:ext cx="1544715" cy="37785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177606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Content Placeholder 13">
            <a:extLst>
              <a:ext uri="{FF2B5EF4-FFF2-40B4-BE49-F238E27FC236}">
                <a16:creationId xmlns:a16="http://schemas.microsoft.com/office/drawing/2014/main" id="{4E9833F7-C8D4-41F6-B1BB-7313D248D0E4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t="17496"/>
          <a:stretch/>
        </p:blipFill>
        <p:spPr>
          <a:xfrm>
            <a:off x="6400800" y="1944210"/>
            <a:ext cx="4754563" cy="42168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80699F7-71A0-96FA-442C-7334B6D3AC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6097756"/>
              </p:ext>
            </p:extLst>
          </p:nvPr>
        </p:nvGraphicFramePr>
        <p:xfrm>
          <a:off x="1169376" y="696896"/>
          <a:ext cx="9985987" cy="8758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28E893BE-C86D-597E-A8C8-6E5EA0B6B257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072615632"/>
              </p:ext>
            </p:extLst>
          </p:nvPr>
        </p:nvGraphicFramePr>
        <p:xfrm>
          <a:off x="1169376" y="2031397"/>
          <a:ext cx="4754563" cy="41297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753307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1">
            <a:extLst>
              <a:ext uri="{FF2B5EF4-FFF2-40B4-BE49-F238E27FC236}">
                <a16:creationId xmlns:a16="http://schemas.microsoft.com/office/drawing/2014/main" id="{B95737C3-FC09-4377-9FC6-C4EE37F46B12}"/>
              </a:ext>
            </a:extLst>
          </p:cNvPr>
          <p:cNvPicPr>
            <a:picLocks noGrp="1" noChangeAspect="1"/>
          </p:cNvPicPr>
          <p:nvPr>
            <p:ph sz="quarter" idx="4"/>
          </p:nvPr>
        </p:nvPicPr>
        <p:blipFill rotWithShape="1">
          <a:blip r:embed="rId2"/>
          <a:srcRect t="24728"/>
          <a:stretch/>
        </p:blipFill>
        <p:spPr>
          <a:xfrm>
            <a:off x="6275358" y="1929384"/>
            <a:ext cx="4937125" cy="4071921"/>
          </a:xfrm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B068129E-F0AB-4A97-ED06-9AE7E5A0D4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1485092"/>
              </p:ext>
            </p:extLst>
          </p:nvPr>
        </p:nvGraphicFramePr>
        <p:xfrm>
          <a:off x="1186962" y="685800"/>
          <a:ext cx="10025522" cy="9560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102</a:t>
            </a:fld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6096000" y="5601810"/>
            <a:ext cx="2604117" cy="46163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D54E0ABF-6B3D-68C9-D8DA-64B3F691FCAE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9744178"/>
              </p:ext>
            </p:extLst>
          </p:nvPr>
        </p:nvGraphicFramePr>
        <p:xfrm>
          <a:off x="1186962" y="1801368"/>
          <a:ext cx="4656054" cy="4370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</p:spTree>
    <p:extLst>
      <p:ext uri="{BB962C8B-B14F-4D97-AF65-F5344CB8AC3E}">
        <p14:creationId xmlns:p14="http://schemas.microsoft.com/office/powerpoint/2010/main" val="420294860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2FD5747-CBE6-A165-278D-CD1D16F8C0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0844755"/>
              </p:ext>
            </p:extLst>
          </p:nvPr>
        </p:nvGraphicFramePr>
        <p:xfrm>
          <a:off x="1178169" y="676655"/>
          <a:ext cx="9970477" cy="9144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3" name="Content Placeholder 12">
            <a:extLst>
              <a:ext uri="{FF2B5EF4-FFF2-40B4-BE49-F238E27FC236}">
                <a16:creationId xmlns:a16="http://schemas.microsoft.com/office/drawing/2014/main" id="{6BAFFEE6-08ED-B8BA-AACA-937EF813BE2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4765390"/>
              </p:ext>
            </p:extLst>
          </p:nvPr>
        </p:nvGraphicFramePr>
        <p:xfrm>
          <a:off x="1178169" y="1999068"/>
          <a:ext cx="9970477" cy="42596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593109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CBDF09D-890F-C4CE-97B3-26446C94AC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4356421"/>
              </p:ext>
            </p:extLst>
          </p:nvPr>
        </p:nvGraphicFramePr>
        <p:xfrm>
          <a:off x="1186962" y="649224"/>
          <a:ext cx="10025521" cy="950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DC39F595-D06A-E07B-534E-E3C4CD64308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54338201"/>
              </p:ext>
            </p:extLst>
          </p:nvPr>
        </p:nvGraphicFramePr>
        <p:xfrm>
          <a:off x="630936" y="1871237"/>
          <a:ext cx="5327319" cy="43375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104</a:t>
            </a:fld>
            <a:endParaRPr lang="en-US" dirty="0"/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A9DFA65F-48E2-2247-1B5F-694A9238AE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1690970"/>
              </p:ext>
            </p:extLst>
          </p:nvPr>
        </p:nvGraphicFramePr>
        <p:xfrm>
          <a:off x="6233746" y="1871237"/>
          <a:ext cx="5327318" cy="40626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427664598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99240BD9-88AC-0584-8E95-9889D96EE6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405715"/>
              </p:ext>
            </p:extLst>
          </p:nvPr>
        </p:nvGraphicFramePr>
        <p:xfrm>
          <a:off x="1178169" y="676656"/>
          <a:ext cx="10034314" cy="950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185CB97-CF07-1BD8-3A82-AF74DA47373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80442391"/>
              </p:ext>
            </p:extLst>
          </p:nvPr>
        </p:nvGraphicFramePr>
        <p:xfrm>
          <a:off x="1178169" y="2159976"/>
          <a:ext cx="10034314" cy="39030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499243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B26B9507-69D0-AAAD-3450-F0EF2A16D4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3502818"/>
              </p:ext>
            </p:extLst>
          </p:nvPr>
        </p:nvGraphicFramePr>
        <p:xfrm>
          <a:off x="1178169" y="711366"/>
          <a:ext cx="10034314" cy="8796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C866CB68-9FFD-BC10-C48E-3D50A591B4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7505983"/>
              </p:ext>
            </p:extLst>
          </p:nvPr>
        </p:nvGraphicFramePr>
        <p:xfrm>
          <a:off x="1178167" y="1813706"/>
          <a:ext cx="4811681" cy="6148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3D4202F7-4CF4-2E95-E7B2-A5CD000666F9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20292579"/>
              </p:ext>
            </p:extLst>
          </p:nvPr>
        </p:nvGraphicFramePr>
        <p:xfrm>
          <a:off x="1178169" y="2412749"/>
          <a:ext cx="4917831" cy="30705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45F1D711-3155-C90B-E981-3BD7456B71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1912983"/>
              </p:ext>
            </p:extLst>
          </p:nvPr>
        </p:nvGraphicFramePr>
        <p:xfrm>
          <a:off x="6400801" y="1813706"/>
          <a:ext cx="4811682" cy="65836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7" r:lo="rId18" r:qs="rId19" r:cs="rId20"/>
          </a:graphicData>
        </a:graphic>
      </p:graphicFrame>
      <p:graphicFrame>
        <p:nvGraphicFramePr>
          <p:cNvPr id="12" name="Content Placeholder 11">
            <a:extLst>
              <a:ext uri="{FF2B5EF4-FFF2-40B4-BE49-F238E27FC236}">
                <a16:creationId xmlns:a16="http://schemas.microsoft.com/office/drawing/2014/main" id="{FC84AD40-CC67-0F0C-F86C-7A47F1A27526}"/>
              </a:ext>
            </a:extLst>
          </p:cNvPr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1686089242"/>
              </p:ext>
            </p:extLst>
          </p:nvPr>
        </p:nvGraphicFramePr>
        <p:xfrm>
          <a:off x="6400801" y="2412749"/>
          <a:ext cx="4811682" cy="30705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2" r:lo="rId23" r:qs="rId24" r:cs="rId25"/>
          </a:graphicData>
        </a:graphic>
      </p:graphicFrame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106</a:t>
            </a:fld>
            <a:endParaRPr lang="en-US" dirty="0"/>
          </a:p>
        </p:txBody>
      </p:sp>
      <p:graphicFrame>
        <p:nvGraphicFramePr>
          <p:cNvPr id="17" name="Diagram 16">
            <a:extLst>
              <a:ext uri="{FF2B5EF4-FFF2-40B4-BE49-F238E27FC236}">
                <a16:creationId xmlns:a16="http://schemas.microsoft.com/office/drawing/2014/main" id="{7897DD68-8F7F-B69A-07EA-3F2F30240D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5351858"/>
              </p:ext>
            </p:extLst>
          </p:nvPr>
        </p:nvGraphicFramePr>
        <p:xfrm>
          <a:off x="1178167" y="5500302"/>
          <a:ext cx="10034314" cy="9233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7" r:lo="rId28" r:qs="rId29" r:cs="rId30"/>
          </a:graphicData>
        </a:graphic>
      </p:graphicFrame>
    </p:spTree>
    <p:extLst>
      <p:ext uri="{BB962C8B-B14F-4D97-AF65-F5344CB8AC3E}">
        <p14:creationId xmlns:p14="http://schemas.microsoft.com/office/powerpoint/2010/main" val="300242327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D514D712-5227-E370-31C4-589F4097570A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1992444"/>
            <a:ext cx="4937125" cy="41824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71C5065-5FBC-FC7F-00EE-54544EE599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4604326"/>
              </p:ext>
            </p:extLst>
          </p:nvPr>
        </p:nvGraphicFramePr>
        <p:xfrm>
          <a:off x="1186962" y="683149"/>
          <a:ext cx="10025521" cy="9353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1F74E633-3E0C-5425-E3CF-BB402897554E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870786600"/>
              </p:ext>
            </p:extLst>
          </p:nvPr>
        </p:nvGraphicFramePr>
        <p:xfrm>
          <a:off x="1186961" y="1728216"/>
          <a:ext cx="4786802" cy="44466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107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096000" y="4083647"/>
            <a:ext cx="1429837" cy="41396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53149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1AF366F1-BF15-93C5-78E3-22F6CC428949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069501"/>
            <a:ext cx="4937125" cy="40241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F6C9C207-2E43-94A9-27BD-BB1793DAA3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8578315"/>
              </p:ext>
            </p:extLst>
          </p:nvPr>
        </p:nvGraphicFramePr>
        <p:xfrm>
          <a:off x="1178169" y="698472"/>
          <a:ext cx="9977194" cy="9017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B4959FED-77C7-E8E3-CC69-BB79E5D5EF4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26030815"/>
              </p:ext>
            </p:extLst>
          </p:nvPr>
        </p:nvGraphicFramePr>
        <p:xfrm>
          <a:off x="1178169" y="2069501"/>
          <a:ext cx="4917831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108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7916560" y="5486400"/>
            <a:ext cx="3849355" cy="67312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458606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DD99C578-82C4-2AFB-7C4F-F08CFAB9A7D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404511" y="1915280"/>
            <a:ext cx="4937125" cy="139543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8B5234F-7C12-4453-AB0D-755E250754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5358" y="4548885"/>
            <a:ext cx="4937125" cy="5905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D39A7D3A-1560-B49D-5AB7-C16023C6D5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7921407"/>
              </p:ext>
            </p:extLst>
          </p:nvPr>
        </p:nvGraphicFramePr>
        <p:xfrm>
          <a:off x="1178170" y="677110"/>
          <a:ext cx="9977194" cy="94080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A621FE28-2910-BD16-5716-4BE5B4CF25C5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365764194"/>
              </p:ext>
            </p:extLst>
          </p:nvPr>
        </p:nvGraphicFramePr>
        <p:xfrm>
          <a:off x="1178170" y="2006380"/>
          <a:ext cx="4795593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109</a:t>
            </a:fld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847824" y="2815269"/>
            <a:ext cx="825023" cy="53626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6" name="Straight Arrow Connector 5"/>
          <p:cNvCxnSpPr>
            <a:cxnSpLocks/>
            <a:stCxn id="10" idx="4"/>
          </p:cNvCxnSpPr>
          <p:nvPr/>
        </p:nvCxnSpPr>
        <p:spPr>
          <a:xfrm>
            <a:off x="7260336" y="3351533"/>
            <a:ext cx="549657" cy="1423015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01079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8C88E7F2-289C-5B75-ADBC-70D715EDAE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7494256"/>
              </p:ext>
            </p:extLst>
          </p:nvPr>
        </p:nvGraphicFramePr>
        <p:xfrm>
          <a:off x="1169375" y="694944"/>
          <a:ext cx="10043107" cy="877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54520F02-1297-FC0D-31EF-974984512CD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98993491"/>
              </p:ext>
            </p:extLst>
          </p:nvPr>
        </p:nvGraphicFramePr>
        <p:xfrm>
          <a:off x="1169376" y="1856233"/>
          <a:ext cx="10043107" cy="41788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347537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71DBBC9C-2E09-609C-B953-9B4F06B8A7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2537872"/>
              </p:ext>
            </p:extLst>
          </p:nvPr>
        </p:nvGraphicFramePr>
        <p:xfrm>
          <a:off x="1097280" y="663146"/>
          <a:ext cx="10058400" cy="9254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2C500E3-C24A-FC3C-497A-662B9EA30EA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99592753"/>
              </p:ext>
            </p:extLst>
          </p:nvPr>
        </p:nvGraphicFramePr>
        <p:xfrm>
          <a:off x="1097280" y="1719073"/>
          <a:ext cx="4937760" cy="44757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110</a:t>
            </a:fld>
            <a:endParaRPr lang="en-US" dirty="0"/>
          </a:p>
        </p:txBody>
      </p:sp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A33608EE-0F82-45D7-8C5D-A235CBEA8243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18555" y="1853514"/>
            <a:ext cx="5174375" cy="43413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01092513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A3411208-7048-4DCE-8E59-7CBCC9E000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95539" y="2101086"/>
            <a:ext cx="4941245" cy="35983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FE1936F2-96A8-037F-477E-401666A271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3662696"/>
              </p:ext>
            </p:extLst>
          </p:nvPr>
        </p:nvGraphicFramePr>
        <p:xfrm>
          <a:off x="1178169" y="676655"/>
          <a:ext cx="9977512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8E99AFF-5825-10C1-E035-7705978656E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801700621"/>
              </p:ext>
            </p:extLst>
          </p:nvPr>
        </p:nvGraphicFramePr>
        <p:xfrm>
          <a:off x="1157389" y="1929384"/>
          <a:ext cx="4938611" cy="42519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8" name="Content Placeholder 7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111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166925" y="2427885"/>
            <a:ext cx="1272400" cy="69439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9197266" y="3610360"/>
            <a:ext cx="905522" cy="49410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125648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5D502665-0CC0-435F-B36C-A58818296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7920" y="1957866"/>
            <a:ext cx="5340624" cy="250053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982BCE8F-4152-4310-9499-B9694DED01D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5351113"/>
              </p:ext>
            </p:extLst>
          </p:nvPr>
        </p:nvGraphicFramePr>
        <p:xfrm>
          <a:off x="1178169" y="694943"/>
          <a:ext cx="9977512" cy="9144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FECBDE1D-A2B3-C47F-15F4-4C8EB8E01F1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254848529"/>
              </p:ext>
            </p:extLst>
          </p:nvPr>
        </p:nvGraphicFramePr>
        <p:xfrm>
          <a:off x="1178168" y="1939582"/>
          <a:ext cx="4938611" cy="41183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8" name="Content Placeholder 7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112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016536" y="2192785"/>
            <a:ext cx="2054228" cy="54153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6217920" y="3857415"/>
            <a:ext cx="682781" cy="49410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954355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6BAC31F1-B931-4F06-80C8-898BAA6A40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7920" y="2018816"/>
            <a:ext cx="5340624" cy="367719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6DE7546-845B-319F-54D2-015D86AAA8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5799798"/>
              </p:ext>
            </p:extLst>
          </p:nvPr>
        </p:nvGraphicFramePr>
        <p:xfrm>
          <a:off x="1125416" y="696097"/>
          <a:ext cx="10087068" cy="9146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6AC383D-72D0-8193-6519-AEC9AF864F69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382141232"/>
              </p:ext>
            </p:extLst>
          </p:nvPr>
        </p:nvGraphicFramePr>
        <p:xfrm>
          <a:off x="1204546" y="1845735"/>
          <a:ext cx="4769535" cy="43161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8" name="Content Placeholder 7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113</a:t>
            </a:fld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6756696" y="4947673"/>
            <a:ext cx="728770" cy="60414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027926" y="3126930"/>
            <a:ext cx="728770" cy="53954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801225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132330C-3908-65EB-C21A-5EF4C7F4E2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9813664"/>
              </p:ext>
            </p:extLst>
          </p:nvPr>
        </p:nvGraphicFramePr>
        <p:xfrm>
          <a:off x="1213338" y="694944"/>
          <a:ext cx="9942025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1508760" y="2305579"/>
            <a:ext cx="9153144" cy="321599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87920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9026529-3707-C507-1760-28AD1D9B0B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4545474"/>
              </p:ext>
            </p:extLst>
          </p:nvPr>
        </p:nvGraphicFramePr>
        <p:xfrm>
          <a:off x="1195754" y="714611"/>
          <a:ext cx="9959609" cy="8947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3E48BEDB-4BD4-0A4C-0B49-338AC0B9CC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6707624"/>
              </p:ext>
            </p:extLst>
          </p:nvPr>
        </p:nvGraphicFramePr>
        <p:xfrm>
          <a:off x="1195754" y="1798868"/>
          <a:ext cx="4798646" cy="823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682295AF-DB70-4756-4687-EDBFA2C7ACB2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31754347"/>
              </p:ext>
            </p:extLst>
          </p:nvPr>
        </p:nvGraphicFramePr>
        <p:xfrm>
          <a:off x="1195754" y="2804747"/>
          <a:ext cx="4900246" cy="33386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86CF15F1-B7C0-5CEC-4E2B-B7B267829D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1873185"/>
              </p:ext>
            </p:extLst>
          </p:nvPr>
        </p:nvGraphicFramePr>
        <p:xfrm>
          <a:off x="6246307" y="1795089"/>
          <a:ext cx="4909056" cy="823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7" r:lo="rId18" r:qs="rId19" r:cs="rId20"/>
          </a:graphicData>
        </a:graphic>
      </p:graphicFrame>
      <p:pic>
        <p:nvPicPr>
          <p:cNvPr id="8" name="Content Placeholder 7"/>
          <p:cNvPicPr>
            <a:picLocks noGrp="1" noChangeAspect="1"/>
          </p:cNvPicPr>
          <p:nvPr>
            <p:ph sz="quarter" idx="4"/>
          </p:nvPr>
        </p:nvPicPr>
        <p:blipFill rotWithShape="1">
          <a:blip r:embed="rId22"/>
          <a:stretch/>
        </p:blipFill>
        <p:spPr>
          <a:xfrm>
            <a:off x="6255117" y="2804746"/>
            <a:ext cx="4900246" cy="34817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115</a:t>
            </a:fld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246307" y="5690589"/>
            <a:ext cx="631275" cy="38209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8897767" y="5690589"/>
            <a:ext cx="558749" cy="38209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904808" y="5690589"/>
            <a:ext cx="711662" cy="38209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7623580" y="5690589"/>
            <a:ext cx="692838" cy="38209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60222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210321C5-3F65-21EE-C488-77CF0C7816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7710072"/>
              </p:ext>
            </p:extLst>
          </p:nvPr>
        </p:nvGraphicFramePr>
        <p:xfrm>
          <a:off x="1096963" y="676656"/>
          <a:ext cx="10058400" cy="9461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639D3693-B8D6-F4E4-C469-CAFD44EB94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656504"/>
              </p:ext>
            </p:extLst>
          </p:nvPr>
        </p:nvGraphicFramePr>
        <p:xfrm>
          <a:off x="1097280" y="1846052"/>
          <a:ext cx="4876801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5C5B98DD-8044-8965-5ADB-A7E18F77A4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6921910"/>
              </p:ext>
            </p:extLst>
          </p:nvPr>
        </p:nvGraphicFramePr>
        <p:xfrm>
          <a:off x="6217920" y="1846052"/>
          <a:ext cx="4937760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pic>
        <p:nvPicPr>
          <p:cNvPr id="9" name="Content Placeholder 9"/>
          <p:cNvPicPr>
            <a:picLocks noGrp="1" noChangeAspect="1"/>
          </p:cNvPicPr>
          <p:nvPr>
            <p:ph sz="quarter" idx="4"/>
          </p:nvPr>
        </p:nvPicPr>
        <p:blipFill>
          <a:blip r:embed="rId17"/>
          <a:stretch>
            <a:fillRect/>
          </a:stretch>
        </p:blipFill>
        <p:spPr>
          <a:xfrm>
            <a:off x="6320695" y="2805542"/>
            <a:ext cx="4834668" cy="337580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116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18"/>
          <a:stretch>
            <a:fillRect/>
          </a:stretch>
        </p:blipFill>
        <p:spPr>
          <a:xfrm>
            <a:off x="1096963" y="2688336"/>
            <a:ext cx="4774345" cy="349673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78200145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70F1D7F-AAD3-BCC2-ED3D-DED19B4638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0315707"/>
              </p:ext>
            </p:extLst>
          </p:nvPr>
        </p:nvGraphicFramePr>
        <p:xfrm>
          <a:off x="1097280" y="512064"/>
          <a:ext cx="10058400" cy="40507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1D7BB551-2B5D-BD7B-3F70-12B5B2DA9F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392815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627361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0877D297-8C99-457D-9E25-6F0F04B56F1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160450" y="1760773"/>
            <a:ext cx="6386902" cy="440228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0A02136-F56D-C4CE-2B86-FB530EC40C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0315112"/>
              </p:ext>
            </p:extLst>
          </p:nvPr>
        </p:nvGraphicFramePr>
        <p:xfrm>
          <a:off x="1204546" y="694944"/>
          <a:ext cx="10007938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118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2805344" y="3429000"/>
            <a:ext cx="2814221" cy="124953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32991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34DAD3F-C6A5-7E83-076E-04E74EBBE8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4104823"/>
              </p:ext>
            </p:extLst>
          </p:nvPr>
        </p:nvGraphicFramePr>
        <p:xfrm>
          <a:off x="1186961" y="666448"/>
          <a:ext cx="9961685" cy="9211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119</a:t>
            </a:fld>
            <a:endParaRPr lang="en-US" dirty="0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1B0894D9-5B88-4094-A309-3DC806CFF6A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3616810" y="1855849"/>
            <a:ext cx="5376270" cy="433570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197990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301C01E-451E-D66E-7892-9E2F3A910F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0890020"/>
              </p:ext>
            </p:extLst>
          </p:nvPr>
        </p:nvGraphicFramePr>
        <p:xfrm>
          <a:off x="1222132" y="676656"/>
          <a:ext cx="9990352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E47CFF48-4CA5-168D-DF99-08B0A75433E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91648234"/>
              </p:ext>
            </p:extLst>
          </p:nvPr>
        </p:nvGraphicFramePr>
        <p:xfrm>
          <a:off x="1222131" y="1929384"/>
          <a:ext cx="9990352" cy="41513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21190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337A800-531E-9248-3A50-3340085A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0629250"/>
              </p:ext>
            </p:extLst>
          </p:nvPr>
        </p:nvGraphicFramePr>
        <p:xfrm>
          <a:off x="1195754" y="685800"/>
          <a:ext cx="10016730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3185308" y="2014537"/>
            <a:ext cx="5821383" cy="40227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120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992315" y="4501663"/>
            <a:ext cx="6207369" cy="145898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74928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57C14DC4-42E3-687F-0FA6-5553D08D21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7722014"/>
              </p:ext>
            </p:extLst>
          </p:nvPr>
        </p:nvGraphicFramePr>
        <p:xfrm>
          <a:off x="1178169" y="685800"/>
          <a:ext cx="10034314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3805360" y="1846263"/>
            <a:ext cx="5019044" cy="42204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121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3200400" y="3854567"/>
            <a:ext cx="3261946" cy="1293028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058858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4760CB9-9B25-F477-8680-2CF17C0E5F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1241871"/>
              </p:ext>
            </p:extLst>
          </p:nvPr>
        </p:nvGraphicFramePr>
        <p:xfrm>
          <a:off x="1195754" y="707671"/>
          <a:ext cx="10022725" cy="88422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EE7B0526-11BE-5A3C-0FFA-7238B2C24B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300184"/>
              </p:ext>
            </p:extLst>
          </p:nvPr>
        </p:nvGraphicFramePr>
        <p:xfrm>
          <a:off x="1097280" y="1947672"/>
          <a:ext cx="4887605" cy="502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4" name="Content Placeholder 13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1097280" y="2836493"/>
            <a:ext cx="4887605" cy="331383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A55D9219-A8B8-02DF-3111-C97DA92150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5129014"/>
              </p:ext>
            </p:extLst>
          </p:nvPr>
        </p:nvGraphicFramePr>
        <p:xfrm>
          <a:off x="6217920" y="1947672"/>
          <a:ext cx="4937760" cy="502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19" name="Content Placeholder 18"/>
          <p:cNvPicPr>
            <a:picLocks noGrp="1" noChangeAspect="1"/>
          </p:cNvPicPr>
          <p:nvPr>
            <p:ph sz="quarter" idx="4"/>
          </p:nvPr>
        </p:nvPicPr>
        <p:blipFill>
          <a:blip r:embed="rId18"/>
          <a:stretch>
            <a:fillRect/>
          </a:stretch>
        </p:blipFill>
        <p:spPr>
          <a:xfrm>
            <a:off x="6207116" y="2836492"/>
            <a:ext cx="5005367" cy="331383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927166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DEBEB18-89AD-E6F0-D853-A128FC5861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8916067"/>
              </p:ext>
            </p:extLst>
          </p:nvPr>
        </p:nvGraphicFramePr>
        <p:xfrm>
          <a:off x="1097280" y="420624"/>
          <a:ext cx="10058400" cy="4114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1F005C3F-C6A9-0D79-0DC0-9C653B4785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059112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200428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5538FC58-9F0C-4981-ACFE-0CE21B537E2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779316" y="2670049"/>
            <a:ext cx="4678518" cy="28639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A5669B85-3BF9-0C8B-F99B-9146DA94FB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9004465"/>
              </p:ext>
            </p:extLst>
          </p:nvPr>
        </p:nvGraphicFramePr>
        <p:xfrm>
          <a:off x="1186962" y="658368"/>
          <a:ext cx="10025521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30CFAAE7-6DF2-CAF8-B60F-A74AA2C31B2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469647493"/>
              </p:ext>
            </p:extLst>
          </p:nvPr>
        </p:nvGraphicFramePr>
        <p:xfrm>
          <a:off x="1186962" y="1955844"/>
          <a:ext cx="4909038" cy="42437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124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6761125" y="3225396"/>
            <a:ext cx="518564" cy="56564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Arrow Connector 9"/>
          <p:cNvCxnSpPr>
            <a:cxnSpLocks/>
          </p:cNvCxnSpPr>
          <p:nvPr/>
        </p:nvCxnSpPr>
        <p:spPr>
          <a:xfrm>
            <a:off x="5998464" y="2907792"/>
            <a:ext cx="794679" cy="38161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267817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30DE255A-46EA-0EA2-2E75-30DF24BC0C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2895454"/>
              </p:ext>
            </p:extLst>
          </p:nvPr>
        </p:nvGraphicFramePr>
        <p:xfrm>
          <a:off x="1204546" y="676656"/>
          <a:ext cx="10007937" cy="932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DA24C53D-2568-7AA0-3CD1-B47F5D5E627B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69924984"/>
              </p:ext>
            </p:extLst>
          </p:nvPr>
        </p:nvGraphicFramePr>
        <p:xfrm>
          <a:off x="1204546" y="2514600"/>
          <a:ext cx="4739054" cy="36667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94F9B5CA-9AFD-D45C-6906-0E1958FB18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717960"/>
              </p:ext>
            </p:extLst>
          </p:nvPr>
        </p:nvGraphicFramePr>
        <p:xfrm>
          <a:off x="1204546" y="1866941"/>
          <a:ext cx="10007936" cy="64765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graphicFrame>
        <p:nvGraphicFramePr>
          <p:cNvPr id="13" name="Content Placeholder 12">
            <a:extLst>
              <a:ext uri="{FF2B5EF4-FFF2-40B4-BE49-F238E27FC236}">
                <a16:creationId xmlns:a16="http://schemas.microsoft.com/office/drawing/2014/main" id="{02BF545B-2434-EF9F-95E3-C172F8067CEE}"/>
              </a:ext>
            </a:extLst>
          </p:cNvPr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1287496225"/>
              </p:ext>
            </p:extLst>
          </p:nvPr>
        </p:nvGraphicFramePr>
        <p:xfrm>
          <a:off x="6208514" y="2514600"/>
          <a:ext cx="5452872" cy="36667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7" r:lo="rId18" r:qs="rId19" r:cs="rId20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505169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FEA1BFDC-2AD6-DD40-6843-F116312234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5474782"/>
              </p:ext>
            </p:extLst>
          </p:nvPr>
        </p:nvGraphicFramePr>
        <p:xfrm>
          <a:off x="1204546" y="713696"/>
          <a:ext cx="10007937" cy="9004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05279132-AEE6-7799-6CD4-5B876184E6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5549259"/>
              </p:ext>
            </p:extLst>
          </p:nvPr>
        </p:nvGraphicFramePr>
        <p:xfrm>
          <a:off x="1204546" y="1853091"/>
          <a:ext cx="4656758" cy="9004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4" name="Content Placeholder 3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1204546" y="2956292"/>
            <a:ext cx="4656758" cy="31880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67338496-A958-9302-90E5-89DDFDE8777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1747817"/>
              </p:ext>
            </p:extLst>
          </p:nvPr>
        </p:nvGraphicFramePr>
        <p:xfrm>
          <a:off x="6217920" y="1846052"/>
          <a:ext cx="4937760" cy="7947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9" name="Content Placeholder 8"/>
          <p:cNvPicPr>
            <a:picLocks noGrp="1" noChangeAspect="1"/>
          </p:cNvPicPr>
          <p:nvPr>
            <p:ph sz="quarter" idx="4"/>
          </p:nvPr>
        </p:nvPicPr>
        <p:blipFill>
          <a:blip r:embed="rId18"/>
          <a:stretch>
            <a:fillRect/>
          </a:stretch>
        </p:blipFill>
        <p:spPr>
          <a:xfrm>
            <a:off x="6217603" y="2956292"/>
            <a:ext cx="4937760" cy="31880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317451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40A68798-9123-B1F4-5AC8-0A3640A30B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512489"/>
              </p:ext>
            </p:extLst>
          </p:nvPr>
        </p:nvGraphicFramePr>
        <p:xfrm>
          <a:off x="1222130" y="658367"/>
          <a:ext cx="9933549" cy="9451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Diagram 9">
            <a:extLst>
              <a:ext uri="{FF2B5EF4-FFF2-40B4-BE49-F238E27FC236}">
                <a16:creationId xmlns:a16="http://schemas.microsoft.com/office/drawing/2014/main" id="{28892418-A929-D84A-4093-670202395E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2854388"/>
              </p:ext>
            </p:extLst>
          </p:nvPr>
        </p:nvGraphicFramePr>
        <p:xfrm>
          <a:off x="1222130" y="1836927"/>
          <a:ext cx="4751950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8" name="Content Placeholder 7" descr="84.PNG"/>
          <p:cNvPicPr>
            <a:picLocks noGrp="1" noChangeAspect="1"/>
          </p:cNvPicPr>
          <p:nvPr>
            <p:ph sz="half" idx="2"/>
          </p:nvPr>
        </p:nvPicPr>
        <p:blipFill>
          <a:blip r:embed="rId12" cstate="print"/>
          <a:stretch>
            <a:fillRect/>
          </a:stretch>
        </p:blipFill>
        <p:spPr>
          <a:xfrm>
            <a:off x="1222130" y="2710107"/>
            <a:ext cx="4751950" cy="339725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3ACBE8C7-F1C0-E779-6D10-14583C6FFD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6905367"/>
              </p:ext>
            </p:extLst>
          </p:nvPr>
        </p:nvGraphicFramePr>
        <p:xfrm>
          <a:off x="6217920" y="1846052"/>
          <a:ext cx="4937760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9" name="Content Placeholder 8" descr="83.PNG"/>
          <p:cNvPicPr>
            <a:picLocks noGrp="1" noChangeAspect="1"/>
          </p:cNvPicPr>
          <p:nvPr>
            <p:ph sz="quarter" idx="4"/>
          </p:nvPr>
        </p:nvPicPr>
        <p:blipFill>
          <a:blip r:embed="rId18" cstate="print"/>
          <a:stretch>
            <a:fillRect/>
          </a:stretch>
        </p:blipFill>
        <p:spPr>
          <a:xfrm>
            <a:off x="6274723" y="2707503"/>
            <a:ext cx="4937760" cy="339725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127</a:t>
            </a:fld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284752" y="4695092"/>
            <a:ext cx="2500312" cy="559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643705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DAC9F10-D43E-0752-FF51-C76A57D1FF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5279322"/>
              </p:ext>
            </p:extLst>
          </p:nvPr>
        </p:nvGraphicFramePr>
        <p:xfrm>
          <a:off x="1178168" y="676655"/>
          <a:ext cx="10034315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936B4E4D-3C26-89D7-C02D-2D7BEC65367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26010546"/>
              </p:ext>
            </p:extLst>
          </p:nvPr>
        </p:nvGraphicFramePr>
        <p:xfrm>
          <a:off x="1178167" y="1892809"/>
          <a:ext cx="10034315" cy="43659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834279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Content Placeholder 14">
            <a:extLst>
              <a:ext uri="{FF2B5EF4-FFF2-40B4-BE49-F238E27FC236}">
                <a16:creationId xmlns:a16="http://schemas.microsoft.com/office/drawing/2014/main" id="{7A97905B-4F06-46C0-B772-1DBF469954D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1997666"/>
            <a:ext cx="4937125" cy="40213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D598F51B-C849-99DC-23A1-CC7FF4852F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9292893"/>
              </p:ext>
            </p:extLst>
          </p:nvPr>
        </p:nvGraphicFramePr>
        <p:xfrm>
          <a:off x="1178169" y="694943"/>
          <a:ext cx="10034314" cy="9326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5B03483B-FB07-21DB-6E2C-B2FEBED372E2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547669647"/>
              </p:ext>
            </p:extLst>
          </p:nvPr>
        </p:nvGraphicFramePr>
        <p:xfrm>
          <a:off x="1200070" y="1893162"/>
          <a:ext cx="4694703" cy="4199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129</a:t>
            </a:fld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6096000" y="1893162"/>
            <a:ext cx="4353017" cy="58908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Arrow 12"/>
          <p:cNvSpPr/>
          <p:nvPr/>
        </p:nvSpPr>
        <p:spPr>
          <a:xfrm rot="1933431">
            <a:off x="6314732" y="5322716"/>
            <a:ext cx="825158" cy="29991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23187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7D7C1365-3DE4-FC32-5F36-FA305CA36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9159236"/>
              </p:ext>
            </p:extLst>
          </p:nvPr>
        </p:nvGraphicFramePr>
        <p:xfrm>
          <a:off x="1097280" y="448056"/>
          <a:ext cx="10058400" cy="41696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82DB897-648C-A9CE-9C8F-A11D789B79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1480006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11792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F22D920-F498-3DF9-3925-5DB4A6F145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6366301"/>
              </p:ext>
            </p:extLst>
          </p:nvPr>
        </p:nvGraphicFramePr>
        <p:xfrm>
          <a:off x="1204546" y="694944"/>
          <a:ext cx="10007937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FE5C06A-A70E-2D46-8C93-27B41D90608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48365675"/>
              </p:ext>
            </p:extLst>
          </p:nvPr>
        </p:nvGraphicFramePr>
        <p:xfrm>
          <a:off x="1204546" y="2259623"/>
          <a:ext cx="10007937" cy="36480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786707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DD1AE32-6715-288B-62D5-2CC05FFF32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3437471"/>
              </p:ext>
            </p:extLst>
          </p:nvPr>
        </p:nvGraphicFramePr>
        <p:xfrm>
          <a:off x="1204546" y="685800"/>
          <a:ext cx="10007937" cy="90179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41A52DD5-DDE6-4398-6669-5AADE3ECA3A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4810198"/>
              </p:ext>
            </p:extLst>
          </p:nvPr>
        </p:nvGraphicFramePr>
        <p:xfrm>
          <a:off x="1204546" y="1880903"/>
          <a:ext cx="4789855" cy="1622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4" name="Content Placeholder 3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1204546" y="3636838"/>
            <a:ext cx="4804921" cy="269644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B180FAD8-ADC0-2374-F71C-B3EE574E10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5710016"/>
              </p:ext>
            </p:extLst>
          </p:nvPr>
        </p:nvGraphicFramePr>
        <p:xfrm>
          <a:off x="6208514" y="1880903"/>
          <a:ext cx="5116482" cy="1622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8" name="Content Placeholder 7"/>
          <p:cNvPicPr>
            <a:picLocks noGrp="1" noChangeAspect="1"/>
          </p:cNvPicPr>
          <p:nvPr>
            <p:ph sz="quarter" idx="4"/>
          </p:nvPr>
        </p:nvPicPr>
        <p:blipFill>
          <a:blip r:embed="rId18"/>
          <a:stretch>
            <a:fillRect/>
          </a:stretch>
        </p:blipFill>
        <p:spPr>
          <a:xfrm>
            <a:off x="6208514" y="3636838"/>
            <a:ext cx="5029948" cy="269644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131</a:t>
            </a:fld>
            <a:endParaRPr lang="en-US" dirty="0"/>
          </a:p>
        </p:txBody>
      </p:sp>
      <p:sp>
        <p:nvSpPr>
          <p:cNvPr id="13" name="Oval 12"/>
          <p:cNvSpPr/>
          <p:nvPr/>
        </p:nvSpPr>
        <p:spPr>
          <a:xfrm flipV="1">
            <a:off x="7628474" y="5931493"/>
            <a:ext cx="1456967" cy="46504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Oval 13"/>
          <p:cNvSpPr/>
          <p:nvPr/>
        </p:nvSpPr>
        <p:spPr>
          <a:xfrm flipV="1">
            <a:off x="2604713" y="4399504"/>
            <a:ext cx="474388" cy="44565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82819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553FDB60-E6F9-8705-C062-FC2DF8CDB7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7146837"/>
              </p:ext>
            </p:extLst>
          </p:nvPr>
        </p:nvGraphicFramePr>
        <p:xfrm>
          <a:off x="1097280" y="566928"/>
          <a:ext cx="10058400" cy="39502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0B071E40-5F4F-36A7-3396-FE626E3E1C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1060201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82752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7BDFB80F-3F57-CBB2-FED5-A1D9306330C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8549631"/>
              </p:ext>
            </p:extLst>
          </p:nvPr>
        </p:nvGraphicFramePr>
        <p:xfrm>
          <a:off x="1178170" y="704385"/>
          <a:ext cx="10034314" cy="8825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A796C27E-7AF6-A4DA-791D-527F5AF1726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28230085"/>
              </p:ext>
            </p:extLst>
          </p:nvPr>
        </p:nvGraphicFramePr>
        <p:xfrm>
          <a:off x="1178170" y="1682496"/>
          <a:ext cx="9961684" cy="45811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133</a:t>
            </a:fld>
            <a:endParaRPr lang="en-US" dirty="0"/>
          </a:p>
        </p:txBody>
      </p:sp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B4D11D69-49D1-D1B7-9C06-C815D6230A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5572820"/>
              </p:ext>
            </p:extLst>
          </p:nvPr>
        </p:nvGraphicFramePr>
        <p:xfrm>
          <a:off x="1554480" y="5907024"/>
          <a:ext cx="9144000" cy="2465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56852394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D43CD1E-E7CC-F9E4-E366-80B1AFA3CE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8942799"/>
              </p:ext>
            </p:extLst>
          </p:nvPr>
        </p:nvGraphicFramePr>
        <p:xfrm>
          <a:off x="1178170" y="676656"/>
          <a:ext cx="10034314" cy="896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FDD7916-AFFF-56EB-0BAB-D25863353F0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00129368"/>
              </p:ext>
            </p:extLst>
          </p:nvPr>
        </p:nvGraphicFramePr>
        <p:xfrm>
          <a:off x="1178169" y="1682496"/>
          <a:ext cx="10034313" cy="44988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871788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AF68F86-6788-8326-BFD7-3A19993BF9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5780038"/>
              </p:ext>
            </p:extLst>
          </p:nvPr>
        </p:nvGraphicFramePr>
        <p:xfrm>
          <a:off x="1204546" y="716326"/>
          <a:ext cx="10007938" cy="9387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8BFA1D1-3F4E-DBA1-15A2-578A603C320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19376869"/>
              </p:ext>
            </p:extLst>
          </p:nvPr>
        </p:nvGraphicFramePr>
        <p:xfrm>
          <a:off x="1204546" y="1956816"/>
          <a:ext cx="10007937" cy="42488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374054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ED64DDA-D793-43F0-7898-AB7CF4DA9A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13256200"/>
              </p:ext>
            </p:extLst>
          </p:nvPr>
        </p:nvGraphicFramePr>
        <p:xfrm>
          <a:off x="1160585" y="694944"/>
          <a:ext cx="10051898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9497C70-DB48-476A-9796-3211A252C09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67835166"/>
              </p:ext>
            </p:extLst>
          </p:nvPr>
        </p:nvGraphicFramePr>
        <p:xfrm>
          <a:off x="1160585" y="1908882"/>
          <a:ext cx="10051898" cy="425417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463918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83B975DA-9162-F690-F407-27B79231D10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9765766"/>
              </p:ext>
            </p:extLst>
          </p:nvPr>
        </p:nvGraphicFramePr>
        <p:xfrm>
          <a:off x="1186962" y="667511"/>
          <a:ext cx="10025521" cy="8869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90B5749B-4ED0-1224-9558-16735F95294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328902143"/>
              </p:ext>
            </p:extLst>
          </p:nvPr>
        </p:nvGraphicFramePr>
        <p:xfrm>
          <a:off x="1186962" y="1938528"/>
          <a:ext cx="4588196" cy="42519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28B4572B-9EFB-5988-8556-040CDD684BC5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56031145"/>
              </p:ext>
            </p:extLst>
          </p:nvPr>
        </p:nvGraphicFramePr>
        <p:xfrm>
          <a:off x="6096000" y="1938528"/>
          <a:ext cx="5116483" cy="425195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18322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D0589821-725C-99EA-D593-6ADC2D0CE5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7742145"/>
              </p:ext>
            </p:extLst>
          </p:nvPr>
        </p:nvGraphicFramePr>
        <p:xfrm>
          <a:off x="1097280" y="566928"/>
          <a:ext cx="10058400" cy="3886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7BF027D2-0725-5915-F390-05C8D31E73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5867070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202374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550E368-5D9C-94D8-21FD-5D535B8F55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5516005"/>
              </p:ext>
            </p:extLst>
          </p:nvPr>
        </p:nvGraphicFramePr>
        <p:xfrm>
          <a:off x="1186962" y="677008"/>
          <a:ext cx="10025521" cy="90616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81C206C-1F9E-7B1A-9D71-F8265DB3E8C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05245402"/>
              </p:ext>
            </p:extLst>
          </p:nvPr>
        </p:nvGraphicFramePr>
        <p:xfrm>
          <a:off x="1186961" y="1709928"/>
          <a:ext cx="10025521" cy="4590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0697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9DDDA35-71B4-7260-3F42-960EA7FFB4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9102900"/>
              </p:ext>
            </p:extLst>
          </p:nvPr>
        </p:nvGraphicFramePr>
        <p:xfrm>
          <a:off x="1195754" y="658369"/>
          <a:ext cx="10016729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2" name="Content Placeholder 11">
            <a:extLst>
              <a:ext uri="{FF2B5EF4-FFF2-40B4-BE49-F238E27FC236}">
                <a16:creationId xmlns:a16="http://schemas.microsoft.com/office/drawing/2014/main" id="{8E9A4EA8-520A-C335-2BDE-47890E37A80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1755042"/>
              </p:ext>
            </p:extLst>
          </p:nvPr>
        </p:nvGraphicFramePr>
        <p:xfrm>
          <a:off x="1195753" y="1854632"/>
          <a:ext cx="10016729" cy="43964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676996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11B7C77-98D8-C47D-12C9-8B81E6A000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2171157"/>
              </p:ext>
            </p:extLst>
          </p:nvPr>
        </p:nvGraphicFramePr>
        <p:xfrm>
          <a:off x="1178011" y="694944"/>
          <a:ext cx="9959546" cy="9091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15FCC6E3-BED7-FD35-2B4B-03D02B7495D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75761251"/>
              </p:ext>
            </p:extLst>
          </p:nvPr>
        </p:nvGraphicFramePr>
        <p:xfrm>
          <a:off x="1178012" y="2019878"/>
          <a:ext cx="9959546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803258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1445AE7-25FF-B244-A7FA-4B7EE8A658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1223064"/>
              </p:ext>
            </p:extLst>
          </p:nvPr>
        </p:nvGraphicFramePr>
        <p:xfrm>
          <a:off x="1219201" y="676654"/>
          <a:ext cx="9993282" cy="923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FBCFC541-1C28-9DE6-23EB-90B1F8A68C9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39123124"/>
              </p:ext>
            </p:extLst>
          </p:nvPr>
        </p:nvGraphicFramePr>
        <p:xfrm>
          <a:off x="1278567" y="1820563"/>
          <a:ext cx="9933916" cy="44705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357356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F50979D-8C53-F0D0-CBB2-0B3DD8C111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45242282"/>
              </p:ext>
            </p:extLst>
          </p:nvPr>
        </p:nvGraphicFramePr>
        <p:xfrm>
          <a:off x="1202724" y="676655"/>
          <a:ext cx="10009759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9AED479F-7C80-5071-9B16-D8C5BC1FA54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30204722"/>
              </p:ext>
            </p:extLst>
          </p:nvPr>
        </p:nvGraphicFramePr>
        <p:xfrm>
          <a:off x="1202724" y="1871875"/>
          <a:ext cx="10009759" cy="43094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449212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E8349F6-DB79-38EF-57EF-20E8F24795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3951866"/>
              </p:ext>
            </p:extLst>
          </p:nvPr>
        </p:nvGraphicFramePr>
        <p:xfrm>
          <a:off x="1186249" y="694943"/>
          <a:ext cx="10026234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F29FA05E-C75A-2FF1-28F7-55A8AE5A1BB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99781489"/>
              </p:ext>
            </p:extLst>
          </p:nvPr>
        </p:nvGraphicFramePr>
        <p:xfrm>
          <a:off x="1186248" y="1911375"/>
          <a:ext cx="10026233" cy="42062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220244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222331D-66F8-AB8D-5504-19C32C4E3A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8785595"/>
              </p:ext>
            </p:extLst>
          </p:nvPr>
        </p:nvGraphicFramePr>
        <p:xfrm>
          <a:off x="1194486" y="694944"/>
          <a:ext cx="10017997" cy="896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413B0D45-FBA8-0996-C4AC-38D64371C77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06050340"/>
              </p:ext>
            </p:extLst>
          </p:nvPr>
        </p:nvGraphicFramePr>
        <p:xfrm>
          <a:off x="1194485" y="1911097"/>
          <a:ext cx="10017997" cy="42519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84396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077FDCA3-4C87-088A-4573-3A39648B6D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5696780"/>
              </p:ext>
            </p:extLst>
          </p:nvPr>
        </p:nvGraphicFramePr>
        <p:xfrm>
          <a:off x="1227437" y="685799"/>
          <a:ext cx="9985046" cy="8961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DDC0624-73DF-639F-346A-EDEE8316D50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60701238"/>
              </p:ext>
            </p:extLst>
          </p:nvPr>
        </p:nvGraphicFramePr>
        <p:xfrm>
          <a:off x="1227437" y="1883664"/>
          <a:ext cx="9985046" cy="42885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194864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4BDF9E6-8E1F-21DB-DCAC-1E807B4754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9186034"/>
              </p:ext>
            </p:extLst>
          </p:nvPr>
        </p:nvGraphicFramePr>
        <p:xfrm>
          <a:off x="1097280" y="539496"/>
          <a:ext cx="10058400" cy="39136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D5C9C55C-85A0-5288-BD0A-9C8B4C2785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39837746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00947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EA8425A-F47D-8103-6BD6-A252378A0D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0620578"/>
              </p:ext>
            </p:extLst>
          </p:nvPr>
        </p:nvGraphicFramePr>
        <p:xfrm>
          <a:off x="1227438" y="676656"/>
          <a:ext cx="9985045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49828BB-A7B4-FCC1-2554-3B336AC38DC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25664764"/>
              </p:ext>
            </p:extLst>
          </p:nvPr>
        </p:nvGraphicFramePr>
        <p:xfrm>
          <a:off x="1227438" y="2222339"/>
          <a:ext cx="9985045" cy="3453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91073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C8DC5B5-1695-F2B7-26A7-C7D7BDCEDD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9401737"/>
              </p:ext>
            </p:extLst>
          </p:nvPr>
        </p:nvGraphicFramePr>
        <p:xfrm>
          <a:off x="1227437" y="667511"/>
          <a:ext cx="9985045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6091C7A-E4D3-704D-0D93-688B0A6A1F5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50338751"/>
              </p:ext>
            </p:extLst>
          </p:nvPr>
        </p:nvGraphicFramePr>
        <p:xfrm>
          <a:off x="1227437" y="2074478"/>
          <a:ext cx="9985046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454717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A4990F3-22DD-B984-79DD-EB5F217B70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1028620"/>
              </p:ext>
            </p:extLst>
          </p:nvPr>
        </p:nvGraphicFramePr>
        <p:xfrm>
          <a:off x="1194486" y="685800"/>
          <a:ext cx="10017998" cy="9120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C6704E3-64B6-CCBB-A046-D0E1B18C758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94737451"/>
              </p:ext>
            </p:extLst>
          </p:nvPr>
        </p:nvGraphicFramePr>
        <p:xfrm>
          <a:off x="1194485" y="1920241"/>
          <a:ext cx="10017998" cy="42519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83046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34ED028-6386-BDCC-2865-C48585A210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8596853"/>
              </p:ext>
            </p:extLst>
          </p:nvPr>
        </p:nvGraphicFramePr>
        <p:xfrm>
          <a:off x="1186962" y="676656"/>
          <a:ext cx="10025521" cy="932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4A530F80-1ED6-7915-8927-27782B26893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35187465"/>
              </p:ext>
            </p:extLst>
          </p:nvPr>
        </p:nvGraphicFramePr>
        <p:xfrm>
          <a:off x="1186961" y="1874520"/>
          <a:ext cx="10025521" cy="4306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584504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00B5AE2-C5CC-499C-8F2D-249888BE22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A7A3698-B350-40E5-8475-9BCC41A089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334316"/>
            <a:ext cx="12192001" cy="659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AC655C7-EC94-4BE6-84C8-2F9EFBBB27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311973C2-EB8B-452A-A698-4A252FD3AE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2000" cy="68579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10162E77-11AD-44A7-84EC-40C59EEFBD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1" cy="63343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2B9B2C04-7EC3-607E-7023-3B6310C823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4125232"/>
              </p:ext>
            </p:extLst>
          </p:nvPr>
        </p:nvGraphicFramePr>
        <p:xfrm>
          <a:off x="5181601" y="634947"/>
          <a:ext cx="6368142" cy="9855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7369EC7F-C6EA-3E7D-0B70-F8203C6652B8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7"/>
          <a:srcRect r="1458" b="-2"/>
          <a:stretch>
            <a:fillRect/>
          </a:stretch>
        </p:blipFill>
        <p:spPr>
          <a:xfrm>
            <a:off x="100584" y="73154"/>
            <a:ext cx="4553712" cy="6675118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AB158E9-1B40-4CD6-95F0-95CA11DF7B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287617" y="2085703"/>
            <a:ext cx="6170686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42E5359-CD5E-604A-EA53-F50B25789BE9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012339107"/>
              </p:ext>
            </p:extLst>
          </p:nvPr>
        </p:nvGraphicFramePr>
        <p:xfrm>
          <a:off x="5181601" y="2198914"/>
          <a:ext cx="6368142" cy="36701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9900458" y="6459785"/>
            <a:ext cx="1312025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914400">
              <a:spcAft>
                <a:spcPts val="600"/>
              </a:spcAft>
            </a:pPr>
            <a:fld id="{6D22F896-40B5-4ADD-8801-0D06FADFA095}" type="slidenum">
              <a:rPr lang="en-US">
                <a:solidFill>
                  <a:schemeClr val="tx1">
                    <a:lumMod val="75000"/>
                    <a:lumOff val="25000"/>
                  </a:schemeClr>
                </a:solidFill>
              </a:rPr>
              <a:pPr defTabSz="914400">
                <a:spcAft>
                  <a:spcPts val="600"/>
                </a:spcAft>
              </a:pPr>
              <a:t>150</a:t>
            </a:fld>
            <a:endParaRPr 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52129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F0BCD0D-BEA1-B4FA-2F45-A7615B5BF9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8369949"/>
              </p:ext>
            </p:extLst>
          </p:nvPr>
        </p:nvGraphicFramePr>
        <p:xfrm>
          <a:off x="1215956" y="667512"/>
          <a:ext cx="9996527" cy="9537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F1948457-B656-9182-31F5-600DFB8B9E1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37638571"/>
              </p:ext>
            </p:extLst>
          </p:nvPr>
        </p:nvGraphicFramePr>
        <p:xfrm>
          <a:off x="1215956" y="1954994"/>
          <a:ext cx="9996526" cy="423549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103405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29FA78A-2E5C-BBD0-1448-2128698995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237327"/>
              </p:ext>
            </p:extLst>
          </p:nvPr>
        </p:nvGraphicFramePr>
        <p:xfrm>
          <a:off x="1186774" y="676656"/>
          <a:ext cx="10025709" cy="9274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0EE0647-D99F-E4A7-9C57-D130000305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9133612"/>
              </p:ext>
            </p:extLst>
          </p:nvPr>
        </p:nvGraphicFramePr>
        <p:xfrm>
          <a:off x="1186773" y="1965961"/>
          <a:ext cx="10025709" cy="42153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311745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BF3F1A50-E600-927F-DE4C-72B93F36C1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7367640"/>
              </p:ext>
            </p:extLst>
          </p:nvPr>
        </p:nvGraphicFramePr>
        <p:xfrm>
          <a:off x="1097280" y="521208"/>
          <a:ext cx="10058400" cy="3931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DE4B7665-DD35-34A0-276A-E4041DE103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2638816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  <p:extLst>
      <p:ext uri="{BB962C8B-B14F-4D97-AF65-F5344CB8AC3E}">
        <p14:creationId xmlns:p14="http://schemas.microsoft.com/office/powerpoint/2010/main" val="243005552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F072D0A6-950B-70AE-9F2D-D5BE551D54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5883838"/>
              </p:ext>
            </p:extLst>
          </p:nvPr>
        </p:nvGraphicFramePr>
        <p:xfrm>
          <a:off x="1219200" y="676655"/>
          <a:ext cx="9918357" cy="9606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17C2C6A-E7D7-D940-36DF-A43C0F1D47C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86305734"/>
              </p:ext>
            </p:extLst>
          </p:nvPr>
        </p:nvGraphicFramePr>
        <p:xfrm>
          <a:off x="1219200" y="1920240"/>
          <a:ext cx="9918358" cy="42611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680658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EFEDE853-7ECB-A35D-8C78-CB1BDA7F6F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882484"/>
              </p:ext>
            </p:extLst>
          </p:nvPr>
        </p:nvGraphicFramePr>
        <p:xfrm>
          <a:off x="1097280" y="384048"/>
          <a:ext cx="10058400" cy="39867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7C950ECE-07C8-E355-31F0-4355C2E3BD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7337832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689433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1C414F4-5CF7-76DF-63F7-548022E008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8951436"/>
              </p:ext>
            </p:extLst>
          </p:nvPr>
        </p:nvGraphicFramePr>
        <p:xfrm>
          <a:off x="1252150" y="676655"/>
          <a:ext cx="9960333" cy="9144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BB601A2C-C1B7-1392-F03A-27FA14A54BD3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853395636"/>
              </p:ext>
            </p:extLst>
          </p:nvPr>
        </p:nvGraphicFramePr>
        <p:xfrm>
          <a:off x="1252150" y="1901952"/>
          <a:ext cx="4596715" cy="42135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9311C68B-31BF-D41D-07C7-7498262EE512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63480720"/>
              </p:ext>
            </p:extLst>
          </p:nvPr>
        </p:nvGraphicFramePr>
        <p:xfrm>
          <a:off x="6343136" y="1901951"/>
          <a:ext cx="4869347" cy="42793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945504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07EFF95-CE59-C79A-4DC1-4FA44102A9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3776452"/>
              </p:ext>
            </p:extLst>
          </p:nvPr>
        </p:nvGraphicFramePr>
        <p:xfrm>
          <a:off x="1210962" y="723351"/>
          <a:ext cx="9877168" cy="904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58EB2F0A-EA5C-7BFF-8A61-27674199CD9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31810624"/>
              </p:ext>
            </p:extLst>
          </p:nvPr>
        </p:nvGraphicFramePr>
        <p:xfrm>
          <a:off x="1210963" y="1920240"/>
          <a:ext cx="9877168" cy="42144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4040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E34FAAA3-66E4-503F-26E8-AAB6E78C58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1016048"/>
              </p:ext>
            </p:extLst>
          </p:nvPr>
        </p:nvGraphicFramePr>
        <p:xfrm>
          <a:off x="1210962" y="685799"/>
          <a:ext cx="9934833" cy="923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CBE817B-975E-4081-E736-B078191374D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26078135"/>
              </p:ext>
            </p:extLst>
          </p:nvPr>
        </p:nvGraphicFramePr>
        <p:xfrm>
          <a:off x="1210962" y="1887860"/>
          <a:ext cx="9934833" cy="42843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514448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7A1BBBA-AD41-E428-BA82-0B06D1D313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8149657"/>
              </p:ext>
            </p:extLst>
          </p:nvPr>
        </p:nvGraphicFramePr>
        <p:xfrm>
          <a:off x="1169774" y="694944"/>
          <a:ext cx="10042710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FB9DA56A-21AA-EC5A-4465-4968F57158F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45768205"/>
              </p:ext>
            </p:extLst>
          </p:nvPr>
        </p:nvGraphicFramePr>
        <p:xfrm>
          <a:off x="1169775" y="1828800"/>
          <a:ext cx="10042708" cy="4334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57638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E6D487F1-7F01-649B-C42C-5E49693D65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7708148"/>
              </p:ext>
            </p:extLst>
          </p:nvPr>
        </p:nvGraphicFramePr>
        <p:xfrm>
          <a:off x="1178170" y="658368"/>
          <a:ext cx="10034314" cy="950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B68CEE3D-9423-E73F-A37F-91A78C8BEA6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17364018"/>
              </p:ext>
            </p:extLst>
          </p:nvPr>
        </p:nvGraphicFramePr>
        <p:xfrm>
          <a:off x="1178170" y="1892808"/>
          <a:ext cx="10034313" cy="4306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897320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F1CE9CB-ED7C-F2AA-5958-73468D463FE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9321874"/>
              </p:ext>
            </p:extLst>
          </p:nvPr>
        </p:nvGraphicFramePr>
        <p:xfrm>
          <a:off x="1204546" y="699572"/>
          <a:ext cx="10007937" cy="8823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6145C639-85BC-67D7-5DA7-A89493BEDA7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80213263"/>
              </p:ext>
            </p:extLst>
          </p:nvPr>
        </p:nvGraphicFramePr>
        <p:xfrm>
          <a:off x="1204546" y="1892808"/>
          <a:ext cx="10007937" cy="426561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7398393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FE59F89-5AD3-B4C8-7FE7-777F24C1B6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7320381"/>
              </p:ext>
            </p:extLst>
          </p:nvPr>
        </p:nvGraphicFramePr>
        <p:xfrm>
          <a:off x="1213338" y="676656"/>
          <a:ext cx="9999145" cy="9016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10A671DD-7460-0061-C5D3-8705BA05852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59075190"/>
              </p:ext>
            </p:extLst>
          </p:nvPr>
        </p:nvGraphicFramePr>
        <p:xfrm>
          <a:off x="1213337" y="2232762"/>
          <a:ext cx="9999145" cy="35726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9322118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CE153C8C-51BB-DEB2-8B63-A90F5520938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010646"/>
            <a:ext cx="4937125" cy="28333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2880DBA-11C9-9E70-2C3D-0C00D213B3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079244"/>
              </p:ext>
            </p:extLst>
          </p:nvPr>
        </p:nvGraphicFramePr>
        <p:xfrm>
          <a:off x="1178012" y="694944"/>
          <a:ext cx="9977352" cy="8982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2E6B3AF-1C50-D297-CFA2-7577C20D928F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85640436"/>
              </p:ext>
            </p:extLst>
          </p:nvPr>
        </p:nvGraphicFramePr>
        <p:xfrm>
          <a:off x="1177976" y="1911096"/>
          <a:ext cx="4795787" cy="42519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162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149120" y="3900370"/>
            <a:ext cx="1209963" cy="5706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600B90-7D41-43DD-90E4-4661081C4E66}"/>
              </a:ext>
            </a:extLst>
          </p:cNvPr>
          <p:cNvSpPr/>
          <p:nvPr/>
        </p:nvSpPr>
        <p:spPr>
          <a:xfrm>
            <a:off x="8473162" y="2877994"/>
            <a:ext cx="1638300" cy="5706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A438913-ED86-B9F1-453C-57C8BCB6AF70}"/>
              </a:ext>
            </a:extLst>
          </p:cNvPr>
          <p:cNvSpPr/>
          <p:nvPr/>
        </p:nvSpPr>
        <p:spPr>
          <a:xfrm>
            <a:off x="8754313" y="3818982"/>
            <a:ext cx="1802157" cy="5706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3062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Content Placeholder 16">
            <a:extLst>
              <a:ext uri="{FF2B5EF4-FFF2-40B4-BE49-F238E27FC236}">
                <a16:creationId xmlns:a16="http://schemas.microsoft.com/office/drawing/2014/main" id="{D52847F2-AD61-508E-3953-F2E45B417E8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031960"/>
            <a:ext cx="5358066" cy="37196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727A03D2-2CE1-A2C8-CB21-056FCF66AB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5070513"/>
              </p:ext>
            </p:extLst>
          </p:nvPr>
        </p:nvGraphicFramePr>
        <p:xfrm>
          <a:off x="1227438" y="676655"/>
          <a:ext cx="9927925" cy="9509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21" name="Content Placeholder 2">
            <a:extLst>
              <a:ext uri="{FF2B5EF4-FFF2-40B4-BE49-F238E27FC236}">
                <a16:creationId xmlns:a16="http://schemas.microsoft.com/office/drawing/2014/main" id="{6EADC549-795E-3C9C-B7EB-B857E2AFEE7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166046222"/>
              </p:ext>
            </p:extLst>
          </p:nvPr>
        </p:nvGraphicFramePr>
        <p:xfrm>
          <a:off x="1227439" y="1764791"/>
          <a:ext cx="4661602" cy="44165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163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579658" y="2445485"/>
            <a:ext cx="1320800" cy="45720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564886" y="5140702"/>
            <a:ext cx="895927" cy="60586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&quot;No&quot; Symbol 8"/>
          <p:cNvSpPr/>
          <p:nvPr/>
        </p:nvSpPr>
        <p:spPr>
          <a:xfrm>
            <a:off x="6191400" y="5140701"/>
            <a:ext cx="861290" cy="605869"/>
          </a:xfrm>
          <a:prstGeom prst="noSmoking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10" name="&quot;No&quot; Symbol 9"/>
          <p:cNvSpPr/>
          <p:nvPr/>
        </p:nvSpPr>
        <p:spPr>
          <a:xfrm>
            <a:off x="7426275" y="3398878"/>
            <a:ext cx="1376294" cy="1261242"/>
          </a:xfrm>
          <a:prstGeom prst="noSmoking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7853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445668D6-C2BE-D503-3E02-42B323619F4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rcRect b="76016"/>
          <a:stretch>
            <a:fillRect/>
          </a:stretch>
        </p:blipFill>
        <p:spPr>
          <a:xfrm>
            <a:off x="6224080" y="1940478"/>
            <a:ext cx="4988404" cy="1095330"/>
          </a:xfrm>
        </p:spPr>
      </p:pic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6098267F-7D56-92A0-A3F0-C20DB96035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5722285"/>
              </p:ext>
            </p:extLst>
          </p:nvPr>
        </p:nvGraphicFramePr>
        <p:xfrm>
          <a:off x="1235676" y="713232"/>
          <a:ext cx="9976807" cy="8869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BFB579B2-BB51-9C76-9736-342160F933A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754892337"/>
              </p:ext>
            </p:extLst>
          </p:nvPr>
        </p:nvGraphicFramePr>
        <p:xfrm>
          <a:off x="733168" y="1866779"/>
          <a:ext cx="5234753" cy="42779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164</a:t>
            </a:fld>
            <a:endParaRPr lang="en-US" dirty="0"/>
          </a:p>
        </p:txBody>
      </p:sp>
      <p:sp>
        <p:nvSpPr>
          <p:cNvPr id="14" name="Oval 13"/>
          <p:cNvSpPr/>
          <p:nvPr/>
        </p:nvSpPr>
        <p:spPr>
          <a:xfrm>
            <a:off x="6206528" y="2577703"/>
            <a:ext cx="374541" cy="29227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7511222" y="2577703"/>
            <a:ext cx="374541" cy="29227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8335758" y="2577701"/>
            <a:ext cx="374541" cy="29227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A0479F0-08EA-9F68-8270-E6BF7337B811}"/>
              </a:ext>
            </a:extLst>
          </p:cNvPr>
          <p:cNvSpPr/>
          <p:nvPr/>
        </p:nvSpPr>
        <p:spPr>
          <a:xfrm>
            <a:off x="9423895" y="2577703"/>
            <a:ext cx="296177" cy="29227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Content Placeholder 10">
            <a:extLst>
              <a:ext uri="{FF2B5EF4-FFF2-40B4-BE49-F238E27FC236}">
                <a16:creationId xmlns:a16="http://schemas.microsoft.com/office/drawing/2014/main" id="{00E7679F-BEE3-26E4-8C92-21FFF58AD6B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6459" b="-1"/>
          <a:stretch>
            <a:fillRect/>
          </a:stretch>
        </p:blipFill>
        <p:spPr>
          <a:xfrm>
            <a:off x="6224080" y="3035808"/>
            <a:ext cx="4988404" cy="12998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95802260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ECCF77F1-F2B3-140B-A796-AF693B764C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8662160"/>
              </p:ext>
            </p:extLst>
          </p:nvPr>
        </p:nvGraphicFramePr>
        <p:xfrm>
          <a:off x="1235676" y="704087"/>
          <a:ext cx="9976807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D4565B0E-50FF-6F43-F3D2-99B7770F23E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25118768"/>
              </p:ext>
            </p:extLst>
          </p:nvPr>
        </p:nvGraphicFramePr>
        <p:xfrm>
          <a:off x="1161534" y="1923345"/>
          <a:ext cx="10050949" cy="43078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03110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3E658DB-B988-0731-755D-4C934D00F7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9848" y="2646817"/>
            <a:ext cx="4915153" cy="711237"/>
          </a:xfrm>
          <a:prstGeom prst="rect">
            <a:avLst/>
          </a:prstGeom>
        </p:spPr>
      </p:pic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EB1E69BB-EA90-735C-70EE-CE384F707F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9691218"/>
              </p:ext>
            </p:extLst>
          </p:nvPr>
        </p:nvGraphicFramePr>
        <p:xfrm>
          <a:off x="1178011" y="694944"/>
          <a:ext cx="10034472" cy="877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CD97F245-4C0C-09D8-EE6C-9904CC0DD1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7448792"/>
              </p:ext>
            </p:extLst>
          </p:nvPr>
        </p:nvGraphicFramePr>
        <p:xfrm>
          <a:off x="1185765" y="1798822"/>
          <a:ext cx="4816389" cy="6883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15" name="Content Placeholder 14"/>
          <p:cNvPicPr>
            <a:picLocks noGrp="1" noChangeAspect="1"/>
          </p:cNvPicPr>
          <p:nvPr>
            <p:ph sz="half" idx="2"/>
          </p:nvPr>
        </p:nvPicPr>
        <p:blipFill>
          <a:blip r:embed="rId13"/>
          <a:stretch>
            <a:fillRect/>
          </a:stretch>
        </p:blipFill>
        <p:spPr>
          <a:xfrm>
            <a:off x="1260389" y="2582334"/>
            <a:ext cx="4741765" cy="35807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E4377637-8206-EB07-0103-3A1C5E15C5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7497958"/>
              </p:ext>
            </p:extLst>
          </p:nvPr>
        </p:nvGraphicFramePr>
        <p:xfrm>
          <a:off x="6217920" y="1798822"/>
          <a:ext cx="4937760" cy="6883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4" r:lo="rId15" r:qs="rId16" r:cs="rId17"/>
          </a:graphicData>
        </a:graphic>
      </p:graphicFrame>
      <p:pic>
        <p:nvPicPr>
          <p:cNvPr id="18" name="Content Placeholder 17"/>
          <p:cNvPicPr>
            <a:picLocks noGrp="1" noChangeAspect="1"/>
          </p:cNvPicPr>
          <p:nvPr>
            <p:ph sz="quarter" idx="4"/>
          </p:nvPr>
        </p:nvPicPr>
        <p:blipFill>
          <a:blip r:embed="rId19"/>
          <a:srcRect t="25851"/>
          <a:stretch>
            <a:fillRect/>
          </a:stretch>
        </p:blipFill>
        <p:spPr>
          <a:xfrm>
            <a:off x="6217920" y="3358054"/>
            <a:ext cx="4937125" cy="280500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166</a:t>
            </a:fld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286936" y="3126492"/>
            <a:ext cx="349616" cy="30250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696349" y="3120029"/>
            <a:ext cx="349616" cy="30250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8546182" y="3117066"/>
            <a:ext cx="349616" cy="30250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9740881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CBAD58AA-2C4B-9C37-E67A-536AFAD40D65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412347" y="1874359"/>
            <a:ext cx="4937125" cy="213985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4266919-CC74-B93E-03E9-AAEF18A5CC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9343538"/>
              </p:ext>
            </p:extLst>
          </p:nvPr>
        </p:nvGraphicFramePr>
        <p:xfrm>
          <a:off x="1178010" y="685800"/>
          <a:ext cx="10034473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DDD8EF42-F129-9E03-FCE6-56F58EA0BC63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255024450"/>
              </p:ext>
            </p:extLst>
          </p:nvPr>
        </p:nvGraphicFramePr>
        <p:xfrm>
          <a:off x="1178011" y="1792224"/>
          <a:ext cx="4601643" cy="4379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167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096000" y="2671475"/>
            <a:ext cx="3668654" cy="5999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412347" y="4186526"/>
            <a:ext cx="4937125" cy="18182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207866693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Content Placeholder 13">
            <a:extLst>
              <a:ext uri="{FF2B5EF4-FFF2-40B4-BE49-F238E27FC236}">
                <a16:creationId xmlns:a16="http://schemas.microsoft.com/office/drawing/2014/main" id="{5178A13B-06B1-EB76-728C-FF5665937E4D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75358" y="1872954"/>
            <a:ext cx="4937125" cy="43389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EA90E587-FC65-7E24-62EC-4F21F86B54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1309612"/>
              </p:ext>
            </p:extLst>
          </p:nvPr>
        </p:nvGraphicFramePr>
        <p:xfrm>
          <a:off x="1243914" y="646086"/>
          <a:ext cx="9890681" cy="9449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04A135F-C8D5-314E-E91C-25B1387145D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545851192"/>
              </p:ext>
            </p:extLst>
          </p:nvPr>
        </p:nvGraphicFramePr>
        <p:xfrm>
          <a:off x="1158874" y="1872955"/>
          <a:ext cx="4937126" cy="433895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168</a:t>
            </a:fld>
            <a:endParaRPr lang="en-US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45109" y="5780757"/>
            <a:ext cx="3731579" cy="261033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>
          <a:xfrm>
            <a:off x="5856036" y="5081864"/>
            <a:ext cx="3843254" cy="83599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056512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EBD67379-4133-5492-F2D7-1E46EB717E5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312410" y="1924193"/>
            <a:ext cx="4842954" cy="411941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7FECDCD-79B6-CAE4-09CD-F62218805B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32504534"/>
              </p:ext>
            </p:extLst>
          </p:nvPr>
        </p:nvGraphicFramePr>
        <p:xfrm>
          <a:off x="1153296" y="685799"/>
          <a:ext cx="10002067" cy="923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457CE4FF-2B94-73D7-82E5-6FD4B1D6A737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010717746"/>
              </p:ext>
            </p:extLst>
          </p:nvPr>
        </p:nvGraphicFramePr>
        <p:xfrm>
          <a:off x="1153297" y="1810513"/>
          <a:ext cx="4726296" cy="4361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169</a:t>
            </a:fld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410945" y="5378768"/>
            <a:ext cx="3665744" cy="283834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9190659" y="5378768"/>
            <a:ext cx="1021978" cy="28383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4800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7637289B-9F95-9D33-27AA-D2D5E7DA49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9118768"/>
              </p:ext>
            </p:extLst>
          </p:nvPr>
        </p:nvGraphicFramePr>
        <p:xfrm>
          <a:off x="1097280" y="694944"/>
          <a:ext cx="10058400" cy="38770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E566060-7C1E-6FC5-8C81-E19C96DA02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6747091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53474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7061CF6-E3EA-7234-743E-CB8D8A9B73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9145709"/>
              </p:ext>
            </p:extLst>
          </p:nvPr>
        </p:nvGraphicFramePr>
        <p:xfrm>
          <a:off x="1202724" y="685823"/>
          <a:ext cx="10009759" cy="9023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41D43A3-7150-9D5A-AD75-2E6ADF2865DB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274049298"/>
              </p:ext>
            </p:extLst>
          </p:nvPr>
        </p:nvGraphicFramePr>
        <p:xfrm>
          <a:off x="1202723" y="1808917"/>
          <a:ext cx="4781121" cy="43632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3" name="Content Placeholder 12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07604" y="2342995"/>
            <a:ext cx="5004880" cy="354072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170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049614" y="4166622"/>
            <a:ext cx="3377850" cy="96226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7329157" y="2935112"/>
            <a:ext cx="914400" cy="21313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0925820" y="2898880"/>
            <a:ext cx="914400" cy="21313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1004310" y="2387903"/>
            <a:ext cx="914400" cy="21313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244285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9D26D957-DA2A-5E83-A690-1F92726C9E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6357002"/>
              </p:ext>
            </p:extLst>
          </p:nvPr>
        </p:nvGraphicFramePr>
        <p:xfrm>
          <a:off x="1178011" y="713231"/>
          <a:ext cx="9967822" cy="8580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98E32B17-AB30-2310-FF12-0203948C290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231354875"/>
              </p:ext>
            </p:extLst>
          </p:nvPr>
        </p:nvGraphicFramePr>
        <p:xfrm>
          <a:off x="1178011" y="1918566"/>
          <a:ext cx="4786222" cy="422620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9" name="Content Placeholder 8"/>
          <p:cNvPicPr>
            <a:picLocks noGrp="1" noChangeAspect="1"/>
          </p:cNvPicPr>
          <p:nvPr>
            <p:ph sz="half" idx="2"/>
          </p:nvPr>
        </p:nvPicPr>
        <p:blipFill>
          <a:blip r:embed="rId12"/>
          <a:srcRect t="13870"/>
          <a:stretch>
            <a:fillRect/>
          </a:stretch>
        </p:blipFill>
        <p:spPr>
          <a:xfrm>
            <a:off x="6227768" y="2404241"/>
            <a:ext cx="4918065" cy="374052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171</a:t>
            </a:fld>
            <a:endParaRPr lang="en-US" dirty="0"/>
          </a:p>
        </p:txBody>
      </p:sp>
      <p:sp>
        <p:nvSpPr>
          <p:cNvPr id="14" name="Oval 13"/>
          <p:cNvSpPr/>
          <p:nvPr/>
        </p:nvSpPr>
        <p:spPr>
          <a:xfrm>
            <a:off x="9249032" y="5355349"/>
            <a:ext cx="273049" cy="35225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8024091" y="5148253"/>
            <a:ext cx="662709" cy="41419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8619498" y="2901175"/>
            <a:ext cx="2642611" cy="77152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CA0F487-A0CF-261A-1904-E9E6A3C72CE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161922" y="1680137"/>
            <a:ext cx="4915153" cy="711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668240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8D499C6B-2ABC-9AC9-2959-341FAB8C5E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0170493"/>
              </p:ext>
            </p:extLst>
          </p:nvPr>
        </p:nvGraphicFramePr>
        <p:xfrm>
          <a:off x="1219200" y="710489"/>
          <a:ext cx="9993284" cy="8805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C79A60DA-CD3B-1E50-9C5C-1D014747953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331359727"/>
              </p:ext>
            </p:extLst>
          </p:nvPr>
        </p:nvGraphicFramePr>
        <p:xfrm>
          <a:off x="1219200" y="1874520"/>
          <a:ext cx="4672586" cy="42729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300215" y="2429020"/>
            <a:ext cx="4912267" cy="27406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888266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87E3E34-3547-E51B-9DB6-946B5B3505A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1430312"/>
              </p:ext>
            </p:extLst>
          </p:nvPr>
        </p:nvGraphicFramePr>
        <p:xfrm>
          <a:off x="1153297" y="708990"/>
          <a:ext cx="10059186" cy="9148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E2F398BB-0763-6B1D-6243-C5FFDB6437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6888323"/>
              </p:ext>
            </p:extLst>
          </p:nvPr>
        </p:nvGraphicFramePr>
        <p:xfrm>
          <a:off x="1210963" y="1811467"/>
          <a:ext cx="4786614" cy="823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3" name="Content Placeholder 6" descr="108.PNG"/>
          <p:cNvPicPr>
            <a:picLocks noGrp="1" noChangeAspect="1"/>
          </p:cNvPicPr>
          <p:nvPr isPhoto="1">
            <p:ph sz="half" idx="2"/>
          </p:nvPr>
        </p:nvPicPr>
        <p:blipFill>
          <a:blip r:embed="rId12" cstate="print">
            <a:lum/>
          </a:blip>
          <a:stretch>
            <a:fillRect/>
          </a:stretch>
        </p:blipFill>
        <p:spPr>
          <a:xfrm>
            <a:off x="1153296" y="2777192"/>
            <a:ext cx="4867491" cy="33718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449562FC-B74B-45D7-5775-A078D86F0E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629957"/>
              </p:ext>
            </p:extLst>
          </p:nvPr>
        </p:nvGraphicFramePr>
        <p:xfrm>
          <a:off x="6170613" y="1811467"/>
          <a:ext cx="5018058" cy="823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14" name="Content Placeholder 4" descr="115.PNG"/>
          <p:cNvPicPr>
            <a:picLocks noGrp="1" noChangeAspect="1"/>
          </p:cNvPicPr>
          <p:nvPr isPhoto="1">
            <p:ph sz="quarter" idx="4"/>
          </p:nvPr>
        </p:nvPicPr>
        <p:blipFill>
          <a:blip r:embed="rId18" cstate="print">
            <a:lum/>
          </a:blip>
          <a:stretch>
            <a:fillRect/>
          </a:stretch>
        </p:blipFill>
        <p:spPr>
          <a:xfrm>
            <a:off x="6218238" y="2822998"/>
            <a:ext cx="4994245" cy="33260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173</a:t>
            </a:fld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274676" y="4750676"/>
            <a:ext cx="1749643" cy="483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23899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15F14661-C597-14ED-ED7D-D014DD2622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557272"/>
              </p:ext>
            </p:extLst>
          </p:nvPr>
        </p:nvGraphicFramePr>
        <p:xfrm>
          <a:off x="1066800" y="664204"/>
          <a:ext cx="10058400" cy="9367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D97CAC30-85AE-7A72-D781-F255284352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3696540"/>
              </p:ext>
            </p:extLst>
          </p:nvPr>
        </p:nvGraphicFramePr>
        <p:xfrm>
          <a:off x="1097280" y="1846051"/>
          <a:ext cx="4876801" cy="5305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2" name="Content Placeholder 1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 dirty="0"/>
          </a:p>
        </p:txBody>
      </p:sp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D61900ED-0786-6FB3-A01E-A40082ECAE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3822679"/>
              </p:ext>
            </p:extLst>
          </p:nvPr>
        </p:nvGraphicFramePr>
        <p:xfrm>
          <a:off x="6217920" y="1846052"/>
          <a:ext cx="4937760" cy="5305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pic>
        <p:nvPicPr>
          <p:cNvPr id="26" name="Content Placeholder 5"/>
          <p:cNvPicPr>
            <a:picLocks noGrp="1" noChangeAspect="1"/>
          </p:cNvPicPr>
          <p:nvPr>
            <p:ph sz="quarter" idx="4"/>
          </p:nvPr>
        </p:nvPicPr>
        <p:blipFill>
          <a:blip r:embed="rId17"/>
          <a:stretch>
            <a:fillRect/>
          </a:stretch>
        </p:blipFill>
        <p:spPr>
          <a:xfrm>
            <a:off x="6218555" y="2651039"/>
            <a:ext cx="4937125" cy="330949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174</a:t>
            </a:fld>
            <a:endParaRPr lang="en-US" dirty="0"/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sz="half" idx="4294967295"/>
          </p:nvPr>
        </p:nvPicPr>
        <p:blipFill>
          <a:blip r:embed="rId18"/>
          <a:stretch>
            <a:fillRect/>
          </a:stretch>
        </p:blipFill>
        <p:spPr>
          <a:xfrm>
            <a:off x="1004809" y="2556140"/>
            <a:ext cx="4969272" cy="343058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846258" y="3670752"/>
            <a:ext cx="812841" cy="19969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0"/>
          <a:srcRect l="785" t="16030" r="39658" b="17056"/>
          <a:stretch/>
        </p:blipFill>
        <p:spPr>
          <a:xfrm>
            <a:off x="1183017" y="3057859"/>
            <a:ext cx="4069661" cy="19969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0"/>
          <a:srcRect l="785" t="16030" r="70728" b="2969"/>
          <a:stretch/>
        </p:blipFill>
        <p:spPr>
          <a:xfrm>
            <a:off x="6230388" y="3002964"/>
            <a:ext cx="1657447" cy="20583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884034" y="3033102"/>
            <a:ext cx="1605531" cy="14963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2BE139-F44B-EBE5-56C4-8388A223DDD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183261" y="3593678"/>
            <a:ext cx="812841" cy="15414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8FF6A14-EFAC-1014-1D12-EF10FEA3CC0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405006" y="3257556"/>
            <a:ext cx="812841" cy="171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32536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0F27B87-6E89-0C78-066E-18000F414C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1097444"/>
              </p:ext>
            </p:extLst>
          </p:nvPr>
        </p:nvGraphicFramePr>
        <p:xfrm>
          <a:off x="1097280" y="557784"/>
          <a:ext cx="10058400" cy="40050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CF9A3B0A-8CDB-EAAE-7090-D39F2D2CD9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3520482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66921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FB00E76F-F687-D9B0-67C5-2574FB3E080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8014907"/>
              </p:ext>
            </p:extLst>
          </p:nvPr>
        </p:nvGraphicFramePr>
        <p:xfrm>
          <a:off x="1178010" y="676656"/>
          <a:ext cx="10034473" cy="8907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56D63F5D-9403-3DC5-90C3-89768E2DC77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88535379"/>
              </p:ext>
            </p:extLst>
          </p:nvPr>
        </p:nvGraphicFramePr>
        <p:xfrm>
          <a:off x="1178010" y="1956816"/>
          <a:ext cx="10034473" cy="38524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030637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004775C3-A1DF-79C5-D6D0-BD8DADC0FD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6184536"/>
              </p:ext>
            </p:extLst>
          </p:nvPr>
        </p:nvGraphicFramePr>
        <p:xfrm>
          <a:off x="1178011" y="694944"/>
          <a:ext cx="9918357" cy="896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817464A-635C-AFFE-2BFF-48301C829B1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89146386"/>
              </p:ext>
            </p:extLst>
          </p:nvPr>
        </p:nvGraphicFramePr>
        <p:xfrm>
          <a:off x="1178010" y="1737361"/>
          <a:ext cx="10034473" cy="39227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177</a:t>
            </a:fld>
            <a:endParaRPr lang="en-US" dirty="0"/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83DCDCF4-8BFF-1EEB-E860-F16D9740D2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4312239"/>
              </p:ext>
            </p:extLst>
          </p:nvPr>
        </p:nvGraphicFramePr>
        <p:xfrm>
          <a:off x="1563624" y="5793724"/>
          <a:ext cx="9107424" cy="2769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352260703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14E77C6-FED4-B848-487D-F18510B90B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3005815"/>
              </p:ext>
            </p:extLst>
          </p:nvPr>
        </p:nvGraphicFramePr>
        <p:xfrm>
          <a:off x="1210962" y="676656"/>
          <a:ext cx="9901881" cy="932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FDC17F94-3A67-BE1A-D602-76CDC6933A0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8880509"/>
              </p:ext>
            </p:extLst>
          </p:nvPr>
        </p:nvGraphicFramePr>
        <p:xfrm>
          <a:off x="1153296" y="1923805"/>
          <a:ext cx="9959547" cy="41155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044935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417E024-E2BD-2D18-9726-77D332AF068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340226"/>
              </p:ext>
            </p:extLst>
          </p:nvPr>
        </p:nvGraphicFramePr>
        <p:xfrm>
          <a:off x="1169772" y="676655"/>
          <a:ext cx="10042711" cy="9144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C123EFFB-4FE0-453B-A9F5-B1F823BFEDD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36685248"/>
              </p:ext>
            </p:extLst>
          </p:nvPr>
        </p:nvGraphicFramePr>
        <p:xfrm>
          <a:off x="1169771" y="1921895"/>
          <a:ext cx="10042712" cy="42594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9064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D54F6A24-A457-3185-5B3E-C533397C26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0297166"/>
              </p:ext>
            </p:extLst>
          </p:nvPr>
        </p:nvGraphicFramePr>
        <p:xfrm>
          <a:off x="1213338" y="715291"/>
          <a:ext cx="9999145" cy="9211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3CDE718F-C439-D797-E401-BA31DDD974E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0787529"/>
              </p:ext>
            </p:extLst>
          </p:nvPr>
        </p:nvGraphicFramePr>
        <p:xfrm>
          <a:off x="1213338" y="1876279"/>
          <a:ext cx="9999145" cy="41038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</a:t>
            </a:fld>
            <a:endParaRPr lang="en-US" dirty="0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20B03D3-7F05-435F-A25D-61C9013FDB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2590424"/>
              </p:ext>
            </p:extLst>
          </p:nvPr>
        </p:nvGraphicFramePr>
        <p:xfrm>
          <a:off x="1499616" y="5942981"/>
          <a:ext cx="9162288" cy="2769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2064824145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1D22B8C-17B0-3C58-67AF-4EC5F7EE1F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6095493"/>
              </p:ext>
            </p:extLst>
          </p:nvPr>
        </p:nvGraphicFramePr>
        <p:xfrm>
          <a:off x="1219200" y="722376"/>
          <a:ext cx="9934832" cy="877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0CA4EC4A-61B5-55B3-B69A-722A1744EA9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34480908"/>
              </p:ext>
            </p:extLst>
          </p:nvPr>
        </p:nvGraphicFramePr>
        <p:xfrm>
          <a:off x="1277651" y="1987854"/>
          <a:ext cx="9934832" cy="41477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3271107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6E36690-1D90-B23A-33CF-DEFD0D2207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5533506"/>
              </p:ext>
            </p:extLst>
          </p:nvPr>
        </p:nvGraphicFramePr>
        <p:xfrm>
          <a:off x="1210962" y="685800"/>
          <a:ext cx="10001521" cy="8800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4FA55851-B249-4ECC-BAE3-1D354041E83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6500262"/>
              </p:ext>
            </p:extLst>
          </p:nvPr>
        </p:nvGraphicFramePr>
        <p:xfrm>
          <a:off x="1210962" y="1975104"/>
          <a:ext cx="10001521" cy="41970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140416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5556D92-2DD5-6814-3C29-289A2888BD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8817695"/>
              </p:ext>
            </p:extLst>
          </p:nvPr>
        </p:nvGraphicFramePr>
        <p:xfrm>
          <a:off x="1219200" y="676655"/>
          <a:ext cx="9827741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F30F923-7019-A9DE-D116-2B8C8AFA6C5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67152093"/>
              </p:ext>
            </p:extLst>
          </p:nvPr>
        </p:nvGraphicFramePr>
        <p:xfrm>
          <a:off x="1219200" y="2075310"/>
          <a:ext cx="9827741" cy="40155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1878524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37A49EE7-5D7E-3962-EDBD-AAFED992F9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08024441"/>
              </p:ext>
            </p:extLst>
          </p:nvPr>
        </p:nvGraphicFramePr>
        <p:xfrm>
          <a:off x="1202724" y="676656"/>
          <a:ext cx="10009759" cy="9194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BDCA4CB-28D7-E9EF-D97C-5B43222A117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4285133"/>
              </p:ext>
            </p:extLst>
          </p:nvPr>
        </p:nvGraphicFramePr>
        <p:xfrm>
          <a:off x="1202724" y="1938528"/>
          <a:ext cx="10009759" cy="42428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4675004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19A115AC-A882-C65C-651C-B8D1A74780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2091071"/>
              </p:ext>
            </p:extLst>
          </p:nvPr>
        </p:nvGraphicFramePr>
        <p:xfrm>
          <a:off x="1210962" y="717867"/>
          <a:ext cx="10001521" cy="85781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DBE69BB8-EE91-A9D0-E926-43966CDC561E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363658602"/>
              </p:ext>
            </p:extLst>
          </p:nvPr>
        </p:nvGraphicFramePr>
        <p:xfrm>
          <a:off x="1210962" y="2066707"/>
          <a:ext cx="4885038" cy="40734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0" name="Content Placeholder 14">
            <a:extLst>
              <a:ext uri="{FF2B5EF4-FFF2-40B4-BE49-F238E27FC236}">
                <a16:creationId xmlns:a16="http://schemas.microsoft.com/office/drawing/2014/main" id="{76A387D0-58D3-D00D-E8FB-EC537BA7BC6E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370637" y="2321325"/>
            <a:ext cx="4937125" cy="21918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184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253407" y="3307683"/>
            <a:ext cx="1140069" cy="45982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8448933" y="2645557"/>
            <a:ext cx="1556238" cy="51874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CD146EF-5D89-DE29-ABB2-C0BB6D11D235}"/>
              </a:ext>
            </a:extLst>
          </p:cNvPr>
          <p:cNvSpPr/>
          <p:nvPr/>
        </p:nvSpPr>
        <p:spPr>
          <a:xfrm>
            <a:off x="8795429" y="3077773"/>
            <a:ext cx="1861038" cy="45982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53757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5D75B28D-3C54-41E4-1FAA-5C51837380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4951702"/>
              </p:ext>
            </p:extLst>
          </p:nvPr>
        </p:nvGraphicFramePr>
        <p:xfrm>
          <a:off x="1235676" y="685799"/>
          <a:ext cx="9976808" cy="916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10C5CAD2-9302-3B67-8645-2683D033A823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454979463"/>
              </p:ext>
            </p:extLst>
          </p:nvPr>
        </p:nvGraphicFramePr>
        <p:xfrm>
          <a:off x="1158874" y="1974104"/>
          <a:ext cx="4757769" cy="41980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3" name="Content Placeholder 12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75358" y="1974104"/>
            <a:ext cx="4937125" cy="273930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185</a:t>
            </a:fld>
            <a:endParaRPr lang="en-US" dirty="0"/>
          </a:p>
        </p:txBody>
      </p:sp>
      <p:sp>
        <p:nvSpPr>
          <p:cNvPr id="7" name="&quot;No&quot; Symbol 6"/>
          <p:cNvSpPr/>
          <p:nvPr/>
        </p:nvSpPr>
        <p:spPr>
          <a:xfrm>
            <a:off x="6275358" y="4107543"/>
            <a:ext cx="708891" cy="605869"/>
          </a:xfrm>
          <a:prstGeom prst="noSmoking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7501577" y="2270875"/>
            <a:ext cx="1320800" cy="42487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7501577" y="4138925"/>
            <a:ext cx="841269" cy="60586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&quot;No&quot; Symbol 10"/>
          <p:cNvSpPr/>
          <p:nvPr/>
        </p:nvSpPr>
        <p:spPr>
          <a:xfrm>
            <a:off x="7290068" y="2800865"/>
            <a:ext cx="1453852" cy="1243913"/>
          </a:xfrm>
          <a:prstGeom prst="noSmoking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722813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B1FD871-DDEB-D8D9-E28B-B14E109CA3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79168503"/>
              </p:ext>
            </p:extLst>
          </p:nvPr>
        </p:nvGraphicFramePr>
        <p:xfrm>
          <a:off x="1210962" y="685800"/>
          <a:ext cx="9944401" cy="8968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Diagram 9">
            <a:extLst>
              <a:ext uri="{FF2B5EF4-FFF2-40B4-BE49-F238E27FC236}">
                <a16:creationId xmlns:a16="http://schemas.microsoft.com/office/drawing/2014/main" id="{0280033F-ECE6-CD0D-B74A-6F9DEA9512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8513176"/>
              </p:ext>
            </p:extLst>
          </p:nvPr>
        </p:nvGraphicFramePr>
        <p:xfrm>
          <a:off x="1154627" y="1802237"/>
          <a:ext cx="4819135" cy="8239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9" name="Content Placeholder 8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1154627" y="2706623"/>
            <a:ext cx="4819135" cy="34655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12" name="Diagram 11">
            <a:extLst>
              <a:ext uri="{FF2B5EF4-FFF2-40B4-BE49-F238E27FC236}">
                <a16:creationId xmlns:a16="http://schemas.microsoft.com/office/drawing/2014/main" id="{04B34E3E-7855-0673-E0AF-CDA4C82634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39307139"/>
              </p:ext>
            </p:extLst>
          </p:nvPr>
        </p:nvGraphicFramePr>
        <p:xfrm>
          <a:off x="6218238" y="1802829"/>
          <a:ext cx="4937760" cy="8233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pic>
        <p:nvPicPr>
          <p:cNvPr id="11" name="Content Placeholder 10"/>
          <p:cNvPicPr>
            <a:picLocks noGrp="1" noChangeAspect="1"/>
          </p:cNvPicPr>
          <p:nvPr>
            <p:ph sz="quarter" idx="4"/>
          </p:nvPr>
        </p:nvPicPr>
        <p:blipFill>
          <a:blip r:embed="rId18"/>
          <a:stretch>
            <a:fillRect/>
          </a:stretch>
        </p:blipFill>
        <p:spPr>
          <a:xfrm>
            <a:off x="6218238" y="2706623"/>
            <a:ext cx="4994245" cy="34655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186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651AC91-0E35-CA92-3815-95D45196EE2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082138" y="5518446"/>
            <a:ext cx="482625" cy="15354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7C6DFD1-61D0-843A-D729-85520425B1D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595519" y="5518446"/>
            <a:ext cx="463574" cy="153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92938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0DE194D3-6530-78A8-36EA-0AFC93B990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1583147"/>
              </p:ext>
            </p:extLst>
          </p:nvPr>
        </p:nvGraphicFramePr>
        <p:xfrm>
          <a:off x="1202724" y="713677"/>
          <a:ext cx="10009759" cy="8398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722C2C9-B7E2-5F96-16C8-75D4F6EE96E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418315204"/>
              </p:ext>
            </p:extLst>
          </p:nvPr>
        </p:nvGraphicFramePr>
        <p:xfrm>
          <a:off x="1202725" y="1737360"/>
          <a:ext cx="4893276" cy="440696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25" name="Content Placeholder 24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82301" y="2610214"/>
            <a:ext cx="4873062" cy="24948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187</a:t>
            </a:fld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6282301" y="4364243"/>
            <a:ext cx="2161315" cy="69935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" name="Straight Arrow Connector 8"/>
          <p:cNvCxnSpPr>
            <a:cxnSpLocks/>
          </p:cNvCxnSpPr>
          <p:nvPr/>
        </p:nvCxnSpPr>
        <p:spPr>
          <a:xfrm>
            <a:off x="8305132" y="3501081"/>
            <a:ext cx="1036516" cy="104533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>
            <a:cxnSpLocks/>
          </p:cNvCxnSpPr>
          <p:nvPr/>
        </p:nvCxnSpPr>
        <p:spPr>
          <a:xfrm flipH="1">
            <a:off x="7736637" y="3501081"/>
            <a:ext cx="576192" cy="115899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/>
          <p:cNvSpPr/>
          <p:nvPr/>
        </p:nvSpPr>
        <p:spPr>
          <a:xfrm>
            <a:off x="8578173" y="4397200"/>
            <a:ext cx="2161315" cy="41291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FA6626E-1337-8454-BDE4-9A6A9AF635A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973636" y="4488975"/>
            <a:ext cx="723900" cy="12382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792ACFAC-C91D-B0BA-66D8-D7D7E443429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451827" y="4517197"/>
            <a:ext cx="695325" cy="14287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90F160A-EB35-1CFD-4A2B-1FD508E4153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986222" y="4639805"/>
            <a:ext cx="695325" cy="142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44583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FBD971A5-7EA7-F61E-2C5D-527972E416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01933297"/>
              </p:ext>
            </p:extLst>
          </p:nvPr>
        </p:nvGraphicFramePr>
        <p:xfrm>
          <a:off x="1202723" y="694944"/>
          <a:ext cx="9952639" cy="8869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A036EDB8-6C68-F807-92F9-793229E96409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76780076"/>
              </p:ext>
            </p:extLst>
          </p:nvPr>
        </p:nvGraphicFramePr>
        <p:xfrm>
          <a:off x="1036638" y="1727622"/>
          <a:ext cx="5537906" cy="45100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7" name="Content Placeholder 6"/>
          <p:cNvPicPr>
            <a:picLocks noGrp="1" noChangeAspect="1"/>
          </p:cNvPicPr>
          <p:nvPr>
            <p:ph sz="half" idx="2"/>
          </p:nvPr>
        </p:nvPicPr>
        <p:blipFill rotWithShape="1">
          <a:blip r:embed="rId12"/>
          <a:srcRect l="18450"/>
          <a:stretch/>
        </p:blipFill>
        <p:spPr>
          <a:xfrm>
            <a:off x="6849692" y="1948046"/>
            <a:ext cx="4305670" cy="4069234"/>
          </a:xfrm>
          <a:prstGeom prst="rect">
            <a:avLst/>
          </a:prstGeo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7360485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DE9FA0F7-6731-09B1-D9A7-5035B9A259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686226"/>
              </p:ext>
            </p:extLst>
          </p:nvPr>
        </p:nvGraphicFramePr>
        <p:xfrm>
          <a:off x="1169774" y="722376"/>
          <a:ext cx="10042710" cy="8686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C1ECA1C-3F90-9427-CDB3-F9A82B9349E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60931560"/>
              </p:ext>
            </p:extLst>
          </p:nvPr>
        </p:nvGraphicFramePr>
        <p:xfrm>
          <a:off x="1169774" y="1938528"/>
          <a:ext cx="10042709" cy="42786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189</a:t>
            </a:fld>
            <a:endParaRPr lang="en-US" dirty="0"/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363F6344-3929-3E3E-99EA-7C7317C88C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7816467"/>
              </p:ext>
            </p:extLst>
          </p:nvPr>
        </p:nvGraphicFramePr>
        <p:xfrm>
          <a:off x="1545336" y="5784471"/>
          <a:ext cx="9244584" cy="2769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320114041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Diagram 9">
            <a:extLst>
              <a:ext uri="{FF2B5EF4-FFF2-40B4-BE49-F238E27FC236}">
                <a16:creationId xmlns:a16="http://schemas.microsoft.com/office/drawing/2014/main" id="{9A644D2E-3971-9355-3031-4BABDF8FF01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250361"/>
              </p:ext>
            </p:extLst>
          </p:nvPr>
        </p:nvGraphicFramePr>
        <p:xfrm>
          <a:off x="1181391" y="649224"/>
          <a:ext cx="10016729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C028CB7F-C386-F4F9-935D-07FA928883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9690258"/>
              </p:ext>
            </p:extLst>
          </p:nvPr>
        </p:nvGraphicFramePr>
        <p:xfrm>
          <a:off x="1186179" y="1858721"/>
          <a:ext cx="10026304" cy="67810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E490E024-39E3-CC2F-6758-95F71F6E35DD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90785822"/>
              </p:ext>
            </p:extLst>
          </p:nvPr>
        </p:nvGraphicFramePr>
        <p:xfrm>
          <a:off x="1186180" y="2745824"/>
          <a:ext cx="4806490" cy="33930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C2E86AD8-268D-D498-0D28-4A79CAAFBCB3}"/>
              </a:ext>
            </a:extLst>
          </p:cNvPr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2532582139"/>
              </p:ext>
            </p:extLst>
          </p:nvPr>
        </p:nvGraphicFramePr>
        <p:xfrm>
          <a:off x="6199331" y="2708579"/>
          <a:ext cx="5022727" cy="34675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7" r:lo="rId18" r:qs="rId19" r:cs="rId2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2701292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56E42598-78A4-31C7-38D3-C2B698642E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8234964"/>
              </p:ext>
            </p:extLst>
          </p:nvPr>
        </p:nvGraphicFramePr>
        <p:xfrm>
          <a:off x="1227438" y="694944"/>
          <a:ext cx="9927925" cy="8869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ECDC44E-F2DE-3C19-7860-4022589AD090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38322983"/>
              </p:ext>
            </p:extLst>
          </p:nvPr>
        </p:nvGraphicFramePr>
        <p:xfrm>
          <a:off x="1227438" y="1951859"/>
          <a:ext cx="4868562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190</a:t>
            </a:fld>
            <a:endParaRPr lang="en-US" dirty="0"/>
          </a:p>
        </p:txBody>
      </p:sp>
      <p:pic>
        <p:nvPicPr>
          <p:cNvPr id="14" name="Content Placeholder 13">
            <a:extLst>
              <a:ext uri="{FF2B5EF4-FFF2-40B4-BE49-F238E27FC236}">
                <a16:creationId xmlns:a16="http://schemas.microsoft.com/office/drawing/2014/main" id="{70304552-995F-8BC9-DF1F-F5981EF61576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55408" y="2033692"/>
            <a:ext cx="5021083" cy="394229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08481624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14BDAF20-E4FC-E612-DC06-15C4A4BA36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27569497"/>
              </p:ext>
            </p:extLst>
          </p:nvPr>
        </p:nvGraphicFramePr>
        <p:xfrm>
          <a:off x="1186248" y="667512"/>
          <a:ext cx="10026235" cy="93530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9C2065C-6AD1-3FC1-1385-C1AC162ECD0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403201178"/>
              </p:ext>
            </p:extLst>
          </p:nvPr>
        </p:nvGraphicFramePr>
        <p:xfrm>
          <a:off x="1186247" y="1837944"/>
          <a:ext cx="4787515" cy="4352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9" name="Content Placeholder 8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348975" y="1932424"/>
            <a:ext cx="4863508" cy="4130625"/>
          </a:xfrm>
          <a:prstGeom prst="rect">
            <a:avLst/>
          </a:prstGeo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7641788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243E080-CC41-8685-98C5-83B53D7CE1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0252784"/>
              </p:ext>
            </p:extLst>
          </p:nvPr>
        </p:nvGraphicFramePr>
        <p:xfrm>
          <a:off x="1194486" y="658367"/>
          <a:ext cx="9960877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5DA266F7-9373-4D1B-EEAF-47626F1056A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706546516"/>
              </p:ext>
            </p:extLst>
          </p:nvPr>
        </p:nvGraphicFramePr>
        <p:xfrm>
          <a:off x="1194485" y="2008063"/>
          <a:ext cx="4779277" cy="41915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9" name="Content Placeholder 8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18238" y="2204242"/>
            <a:ext cx="4937125" cy="216994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192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174924" y="3862124"/>
            <a:ext cx="591848" cy="59112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5973762" y="2498124"/>
            <a:ext cx="1376854" cy="59112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903979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Diagram 10">
            <a:extLst>
              <a:ext uri="{FF2B5EF4-FFF2-40B4-BE49-F238E27FC236}">
                <a16:creationId xmlns:a16="http://schemas.microsoft.com/office/drawing/2014/main" id="{A645A743-B9CD-6FE2-E823-6652776CA4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8532851"/>
              </p:ext>
            </p:extLst>
          </p:nvPr>
        </p:nvGraphicFramePr>
        <p:xfrm>
          <a:off x="1252151" y="705314"/>
          <a:ext cx="9960332" cy="8915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73D28E15-1CF9-70F4-47DF-2D5FB7345E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1236316"/>
              </p:ext>
            </p:extLst>
          </p:nvPr>
        </p:nvGraphicFramePr>
        <p:xfrm>
          <a:off x="681915" y="1919117"/>
          <a:ext cx="3456432" cy="6173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Text Placeholder 3"/>
          <p:cNvSpPr>
            <a:spLocks noGrp="1"/>
          </p:cNvSpPr>
          <p:nvPr>
            <p:ph type="body" sz="half" idx="15"/>
          </p:nvPr>
        </p:nvSpPr>
        <p:spPr/>
        <p:txBody>
          <a:bodyPr/>
          <a:lstStyle/>
          <a:p>
            <a:endParaRPr lang="en-US" dirty="0"/>
          </a:p>
        </p:txBody>
      </p:sp>
      <p:graphicFrame>
        <p:nvGraphicFramePr>
          <p:cNvPr id="16" name="Diagram 15">
            <a:extLst>
              <a:ext uri="{FF2B5EF4-FFF2-40B4-BE49-F238E27FC236}">
                <a16:creationId xmlns:a16="http://schemas.microsoft.com/office/drawing/2014/main" id="{F5B60121-6E8A-0412-DE2E-1D4D391207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1047534"/>
              </p:ext>
            </p:extLst>
          </p:nvPr>
        </p:nvGraphicFramePr>
        <p:xfrm>
          <a:off x="4364915" y="1937194"/>
          <a:ext cx="3456432" cy="6265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6" name="Text Placeholder 5"/>
          <p:cNvSpPr>
            <a:spLocks noGrp="1"/>
          </p:cNvSpPr>
          <p:nvPr>
            <p:ph type="body" sz="half" idx="16"/>
          </p:nvPr>
        </p:nvSpPr>
        <p:spPr/>
        <p:txBody>
          <a:bodyPr/>
          <a:lstStyle/>
          <a:p>
            <a:endParaRPr lang="en-US" dirty="0"/>
          </a:p>
        </p:txBody>
      </p:sp>
      <p:graphicFrame>
        <p:nvGraphicFramePr>
          <p:cNvPr id="17" name="Diagram 16">
            <a:extLst>
              <a:ext uri="{FF2B5EF4-FFF2-40B4-BE49-F238E27FC236}">
                <a16:creationId xmlns:a16="http://schemas.microsoft.com/office/drawing/2014/main" id="{A93BEED2-0DE6-93F5-1A80-B338E2C1AB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42798389"/>
              </p:ext>
            </p:extLst>
          </p:nvPr>
        </p:nvGraphicFramePr>
        <p:xfrm>
          <a:off x="8045975" y="1947391"/>
          <a:ext cx="3456432" cy="6265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7" r:lo="rId18" r:qs="rId19" r:cs="rId20"/>
          </a:graphicData>
        </a:graphic>
      </p:graphicFrame>
      <p:sp>
        <p:nvSpPr>
          <p:cNvPr id="8" name="Text Placeholder 7"/>
          <p:cNvSpPr>
            <a:spLocks noGrp="1"/>
          </p:cNvSpPr>
          <p:nvPr>
            <p:ph type="body" sz="half" idx="17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193</a:t>
            </a:fld>
            <a:endParaRPr lang="en-US" dirty="0"/>
          </a:p>
        </p:txBody>
      </p:sp>
      <p:pic>
        <p:nvPicPr>
          <p:cNvPr id="12" name="Picture 11" descr="125.PNG"/>
          <p:cNvPicPr>
            <a:picLocks noGrp="1" noChangeAspect="1"/>
          </p:cNvPicPr>
          <p:nvPr isPhoto="1"/>
        </p:nvPicPr>
        <p:blipFill>
          <a:blip r:embed="rId22" cstate="print">
            <a:lum/>
          </a:blip>
          <a:stretch>
            <a:fillRect/>
          </a:stretch>
        </p:blipFill>
        <p:spPr>
          <a:xfrm>
            <a:off x="683856" y="2664254"/>
            <a:ext cx="3452549" cy="35544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3" name="Picture 12" descr="128.PNG"/>
          <p:cNvPicPr>
            <a:picLocks noGrp="1" noChangeAspect="1"/>
          </p:cNvPicPr>
          <p:nvPr isPhoto="1"/>
        </p:nvPicPr>
        <p:blipFill>
          <a:blip r:embed="rId23" cstate="print">
            <a:lum/>
          </a:blip>
          <a:stretch>
            <a:fillRect/>
          </a:stretch>
        </p:blipFill>
        <p:spPr>
          <a:xfrm>
            <a:off x="4366858" y="2664255"/>
            <a:ext cx="3458376" cy="355443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4" name="Picture 13" descr="129.PNG"/>
          <p:cNvPicPr>
            <a:picLocks noGrp="1" noChangeAspect="1"/>
          </p:cNvPicPr>
          <p:nvPr isPhoto="1"/>
        </p:nvPicPr>
        <p:blipFill>
          <a:blip r:embed="rId24" cstate="print">
            <a:lum/>
          </a:blip>
          <a:stretch>
            <a:fillRect/>
          </a:stretch>
        </p:blipFill>
        <p:spPr>
          <a:xfrm>
            <a:off x="8042183" y="2815013"/>
            <a:ext cx="3460224" cy="340367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4357146" y="4461957"/>
            <a:ext cx="1743075" cy="542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62195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50249BD9-6CAF-9A69-A549-473F403CCC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6202341"/>
              </p:ext>
            </p:extLst>
          </p:nvPr>
        </p:nvGraphicFramePr>
        <p:xfrm>
          <a:off x="1194486" y="685800"/>
          <a:ext cx="10017997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4E893C4B-838D-A543-2F3F-7BEACE09E9D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10728894"/>
              </p:ext>
            </p:extLst>
          </p:nvPr>
        </p:nvGraphicFramePr>
        <p:xfrm>
          <a:off x="1194486" y="1973151"/>
          <a:ext cx="9951309" cy="40416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878652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8CF1F03-D384-0DF0-75B8-080F28658A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9169504"/>
              </p:ext>
            </p:extLst>
          </p:nvPr>
        </p:nvGraphicFramePr>
        <p:xfrm>
          <a:off x="1097280" y="621792"/>
          <a:ext cx="10058400" cy="38313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7C84BE21-4701-CE25-C440-35510AAEEB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34135676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157612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5F3B3BD7-C581-3B7E-7877-491685D1A5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6230272"/>
              </p:ext>
            </p:extLst>
          </p:nvPr>
        </p:nvGraphicFramePr>
        <p:xfrm>
          <a:off x="1178011" y="676656"/>
          <a:ext cx="9926594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6E3E54D7-F60B-BCAC-8869-042A111BDB3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20303563"/>
              </p:ext>
            </p:extLst>
          </p:nvPr>
        </p:nvGraphicFramePr>
        <p:xfrm>
          <a:off x="1178011" y="1691640"/>
          <a:ext cx="9926594" cy="401771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196</a:t>
            </a:fld>
            <a:endParaRPr lang="en-US" dirty="0"/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AD44CB72-BFD4-D055-C8CF-AC22FB1E4E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336790"/>
              </p:ext>
            </p:extLst>
          </p:nvPr>
        </p:nvGraphicFramePr>
        <p:xfrm>
          <a:off x="1527048" y="5824728"/>
          <a:ext cx="9144000" cy="2769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241131047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A13F78AB-C6D5-83E1-E82F-92E9F88260E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7344664"/>
              </p:ext>
            </p:extLst>
          </p:nvPr>
        </p:nvGraphicFramePr>
        <p:xfrm>
          <a:off x="1227438" y="694944"/>
          <a:ext cx="9985046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4F70AEC4-9EDD-E67F-5AC9-ABD07A41E33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58970662"/>
              </p:ext>
            </p:extLst>
          </p:nvPr>
        </p:nvGraphicFramePr>
        <p:xfrm>
          <a:off x="1227438" y="1914473"/>
          <a:ext cx="9985046" cy="42485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821573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623D1D9-DD25-06B7-DB9B-0C69EB48C7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7309735"/>
              </p:ext>
            </p:extLst>
          </p:nvPr>
        </p:nvGraphicFramePr>
        <p:xfrm>
          <a:off x="1194486" y="704088"/>
          <a:ext cx="9926595" cy="877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28165A8-586E-6367-1070-033B7CAE9EE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67627220"/>
              </p:ext>
            </p:extLst>
          </p:nvPr>
        </p:nvGraphicFramePr>
        <p:xfrm>
          <a:off x="1194486" y="1911096"/>
          <a:ext cx="9926596" cy="42428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198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048422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E54958C1-6251-143D-5878-51228AC2DB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3944476"/>
              </p:ext>
            </p:extLst>
          </p:nvPr>
        </p:nvGraphicFramePr>
        <p:xfrm>
          <a:off x="1133856" y="676656"/>
          <a:ext cx="10078626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33856" y="1903214"/>
            <a:ext cx="5321808" cy="4369569"/>
          </a:xfrm>
        </p:spPr>
        <p:txBody>
          <a:bodyPr>
            <a:noAutofit/>
          </a:bodyPr>
          <a:lstStyle/>
          <a:p>
            <a:r>
              <a:rPr lang="en-US" b="1" dirty="0">
                <a:solidFill>
                  <a:srgbClr val="002060"/>
                </a:solidFill>
              </a:rPr>
              <a:t>General Appointment and Policy Information</a:t>
            </a:r>
            <a:endParaRPr lang="en-US" b="1" dirty="0">
              <a:solidFill>
                <a:srgbClr val="002060"/>
              </a:solidFill>
              <a:hlinkClick r:id="rId7" action="ppaction://hlinksldjump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u="sng" dirty="0">
                <a:solidFill>
                  <a:srgbClr val="6B9F25"/>
                </a:solidFill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Postdoctoral Scholar: Definition and Acronyms </a:t>
            </a:r>
            <a:r>
              <a:rPr lang="en-US" sz="1400" b="1" u="sng" dirty="0"/>
              <a:t> 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8" action="ppaction://hlinksldjump"/>
              </a:rPr>
              <a:t>Postdoctoral Administrators: Responsibilities &amp; Resources 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9" action="ppaction://hlinksldjump"/>
              </a:rPr>
              <a:t>Postdoc Web Forms: Roles, Training and Authority, Confidentiality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0" action="ppaction://hlinksldjump"/>
              </a:rPr>
              <a:t>The Postdoctoral Appointment: Criteria, Processing Timelines,</a:t>
            </a:r>
            <a:r>
              <a:rPr lang="en-US" b="1" dirty="0">
                <a:hlinkClick r:id="rId10" action="ppaction://hlinksldjump"/>
              </a:rPr>
              <a:t> </a:t>
            </a:r>
            <a:r>
              <a:rPr lang="en-US" sz="1400" b="1" dirty="0">
                <a:hlinkClick r:id="rId10" action="ppaction://hlinksldjump"/>
              </a:rPr>
              <a:t>SUNet ID Sponsorship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1" action="ppaction://hlinksldjump"/>
              </a:rPr>
              <a:t>The Postdoctoral Appointment: Sponsorship, Budgeting, Eligibility</a:t>
            </a:r>
            <a:endParaRPr lang="en-US" sz="1400" b="1" dirty="0"/>
          </a:p>
          <a:p>
            <a:r>
              <a:rPr lang="en-US" b="1" dirty="0">
                <a:solidFill>
                  <a:srgbClr val="002060"/>
                </a:solidFill>
              </a:rPr>
              <a:t>New Postdoctoral Appointment                                   </a:t>
            </a:r>
            <a:r>
              <a:rPr lang="en-US" sz="1400" b="1" dirty="0">
                <a:solidFill>
                  <a:srgbClr val="002060"/>
                </a:solidFill>
              </a:rPr>
              <a:t>(Invite &amp; Recommendation Forms)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2" action="ppaction://hlinksldjump"/>
              </a:rPr>
              <a:t>Admin: Process Overview, Initiate Invite Form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3" action="ppaction://hlinksldjump"/>
              </a:rPr>
              <a:t>Candidate: View of Invite and Data Form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4" action="ppaction://hlinksldjump"/>
              </a:rPr>
              <a:t>Admin: Data Form Review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5" action="ppaction://hlinksldjump"/>
              </a:rPr>
              <a:t>Admin Entry: Create a Recommendation Form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6" action="ppaction://hlinksldjump"/>
              </a:rPr>
              <a:t>Candidate: View of Offer Letter</a:t>
            </a:r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7" action="ppaction://hlinksldjump"/>
              </a:rPr>
              <a:t>Admin: Submit a Recommendation Form</a:t>
            </a:r>
            <a:endParaRPr lang="en-US" sz="1400" b="1" dirty="0">
              <a:hlinkClick r:id="rId18" action="ppaction://hlinksldjump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400" b="1" dirty="0">
                <a:hlinkClick r:id="rId18" action="ppaction://hlinksldjump"/>
              </a:rPr>
              <a:t>Visas for International Scholars</a:t>
            </a:r>
            <a:endParaRPr lang="en-US" sz="1400" b="1" dirty="0"/>
          </a:p>
          <a:p>
            <a:pPr lvl="1"/>
            <a:endParaRPr lang="en-US" sz="1400" b="1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48215" y="1913620"/>
            <a:ext cx="4264267" cy="4278129"/>
          </a:xfrm>
        </p:spPr>
        <p:txBody>
          <a:bodyPr>
            <a:normAutofit fontScale="85000" lnSpcReduction="20000"/>
          </a:bodyPr>
          <a:lstStyle/>
          <a:p>
            <a:r>
              <a:rPr lang="en-US" sz="2400" b="1" dirty="0">
                <a:solidFill>
                  <a:srgbClr val="002060"/>
                </a:solidFill>
              </a:rPr>
              <a:t>New Postdoctoral Appointment </a:t>
            </a:r>
            <a:r>
              <a:rPr lang="en-US" sz="1600" b="1" dirty="0">
                <a:solidFill>
                  <a:srgbClr val="002060"/>
                </a:solidFill>
              </a:rPr>
              <a:t>(continued)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b="1" dirty="0">
                <a:hlinkClick r:id="rId19" action="ppaction://hlinksldjump"/>
              </a:rPr>
              <a:t>Salary and Stipend </a:t>
            </a:r>
            <a:endParaRPr lang="en-US" sz="16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b="1" dirty="0">
                <a:hlinkClick r:id="rId20" action="ppaction://hlinksldjump"/>
              </a:rPr>
              <a:t>Postdoc Benefits </a:t>
            </a:r>
            <a:endParaRPr lang="en-US" sz="16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b="1" dirty="0">
                <a:hlinkClick r:id="rId21" action="ppaction://hlinksldjump"/>
              </a:rPr>
              <a:t>Individual Development Plan</a:t>
            </a:r>
            <a:endParaRPr lang="en-US" sz="1600" b="1" dirty="0"/>
          </a:p>
          <a:p>
            <a:pPr lvl="1"/>
            <a:endParaRPr lang="en-US" sz="1400" b="1" dirty="0"/>
          </a:p>
          <a:p>
            <a:pPr lvl="1"/>
            <a:endParaRPr lang="en-US" sz="14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400" b="1" dirty="0">
                <a:hlinkClick r:id="rId22" action="ppaction://hlinksldjump"/>
              </a:rPr>
              <a:t>Change Form  </a:t>
            </a:r>
            <a:endParaRPr lang="en-US" sz="2400" b="1" dirty="0"/>
          </a:p>
          <a:p>
            <a:pPr lvl="1">
              <a:buFont typeface="Courier New" panose="02070309020205020404" pitchFamily="49" charset="0"/>
              <a:buChar char="o"/>
            </a:pPr>
            <a:endParaRPr lang="en-US" sz="1200" b="1" dirty="0"/>
          </a:p>
          <a:p>
            <a:pPr lvl="1">
              <a:buFont typeface="Courier New" panose="02070309020205020404" pitchFamily="49" charset="0"/>
              <a:buChar char="o"/>
            </a:pPr>
            <a:endParaRPr lang="en-US" sz="1200" b="1" dirty="0"/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400" b="1" dirty="0">
                <a:hlinkClick r:id="rId23" action="ppaction://hlinksldjump"/>
              </a:rPr>
              <a:t>Termination Form</a:t>
            </a:r>
            <a:endParaRPr lang="en-US" sz="2400" b="1" dirty="0"/>
          </a:p>
          <a:p>
            <a:pPr lvl="2">
              <a:buFont typeface="Arial" panose="020B0604020202020204" pitchFamily="34" charset="0"/>
              <a:buChar char="•"/>
            </a:pPr>
            <a:r>
              <a:rPr lang="en-US" sz="1600" b="1" dirty="0">
                <a:hlinkClick r:id="rId24" action="ppaction://hlinksldjump"/>
              </a:rPr>
              <a:t>Early Termination by Faculty Sponsor </a:t>
            </a:r>
            <a:endParaRPr lang="en-US" sz="1600" b="1" dirty="0"/>
          </a:p>
          <a:p>
            <a:pPr lvl="1">
              <a:buFont typeface="Courier New" panose="02070309020205020404" pitchFamily="49" charset="0"/>
              <a:buChar char="o"/>
            </a:pPr>
            <a:endParaRPr lang="en-US" sz="1200" b="1" dirty="0">
              <a:hlinkClick r:id="rId25" action="ppaction://hlinksldjump"/>
            </a:endParaRPr>
          </a:p>
          <a:p>
            <a:pPr lvl="1">
              <a:buFont typeface="Courier New" panose="02070309020205020404" pitchFamily="49" charset="0"/>
              <a:buChar char="o"/>
            </a:pPr>
            <a:endParaRPr lang="en-US" sz="1200" b="1" dirty="0">
              <a:hlinkClick r:id="rId25" action="ppaction://hlinksldjump"/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2400" b="1" dirty="0">
                <a:hlinkClick r:id="rId25" action="ppaction://hlinksldjump"/>
              </a:rPr>
              <a:t>Unpaid Leaves of Absence </a:t>
            </a:r>
            <a:endParaRPr lang="en-US" sz="2400" b="1" dirty="0"/>
          </a:p>
          <a:p>
            <a:pPr marL="0" indent="0" algn="ctr">
              <a:buNone/>
            </a:pPr>
            <a:endParaRPr lang="en-US" sz="1300" b="1" dirty="0">
              <a:solidFill>
                <a:schemeClr val="accent2"/>
              </a:solidFill>
              <a:highlight>
                <a:srgbClr val="FFFF00"/>
              </a:highlight>
            </a:endParaRPr>
          </a:p>
          <a:p>
            <a:pPr marL="0" indent="0" algn="ctr">
              <a:buNone/>
            </a:pPr>
            <a:r>
              <a:rPr lang="en-US" sz="1600" b="1" dirty="0">
                <a:solidFill>
                  <a:schemeClr val="accent2"/>
                </a:solidFill>
                <a:highlight>
                  <a:srgbClr val="FFFF00"/>
                </a:highlight>
              </a:rPr>
              <a:t>Text in underlined green font on every slide is a link to more information about that topic.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95958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5D7FDD42-6562-FCDD-E4EF-EF9D88EA2F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6010546"/>
              </p:ext>
            </p:extLst>
          </p:nvPr>
        </p:nvGraphicFramePr>
        <p:xfrm>
          <a:off x="1195754" y="685800"/>
          <a:ext cx="10016729" cy="9143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977FA26C-1EF0-13FA-B140-8D4EA392284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67200214"/>
              </p:ext>
            </p:extLst>
          </p:nvPr>
        </p:nvGraphicFramePr>
        <p:xfrm>
          <a:off x="1195754" y="1958833"/>
          <a:ext cx="10016729" cy="41423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65195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2561E17-8D40-AA80-1FF5-264B08D051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5048508"/>
              </p:ext>
            </p:extLst>
          </p:nvPr>
        </p:nvGraphicFramePr>
        <p:xfrm>
          <a:off x="1102632" y="704089"/>
          <a:ext cx="10109851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60E8B192-DD35-1C31-2E51-2533876A0D2B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00227473"/>
              </p:ext>
            </p:extLst>
          </p:nvPr>
        </p:nvGraphicFramePr>
        <p:xfrm>
          <a:off x="1102631" y="1722161"/>
          <a:ext cx="5088299" cy="449981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7AFEC49B-AB1F-3CDF-46C0-6BD022F1EF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1596362"/>
              </p:ext>
            </p:extLst>
          </p:nvPr>
        </p:nvGraphicFramePr>
        <p:xfrm>
          <a:off x="6394938" y="5245635"/>
          <a:ext cx="5334000" cy="9916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graphicFrame>
        <p:nvGraphicFramePr>
          <p:cNvPr id="8" name="Content Placeholder 7"/>
          <p:cNvGraphicFramePr>
            <a:graphicFrameLocks noGrp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3030388669"/>
              </p:ext>
            </p:extLst>
          </p:nvPr>
        </p:nvGraphicFramePr>
        <p:xfrm>
          <a:off x="6394938" y="2023914"/>
          <a:ext cx="5334000" cy="307089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333237">
                  <a:extLst>
                    <a:ext uri="{9D8B030D-6E8A-4147-A177-3AD203B41FA5}">
                      <a16:colId xmlns:a16="http://schemas.microsoft.com/office/drawing/2014/main" val="2181884238"/>
                    </a:ext>
                  </a:extLst>
                </a:gridCol>
                <a:gridCol w="1333237">
                  <a:extLst>
                    <a:ext uri="{9D8B030D-6E8A-4147-A177-3AD203B41FA5}">
                      <a16:colId xmlns:a16="http://schemas.microsoft.com/office/drawing/2014/main" val="3202684225"/>
                    </a:ext>
                  </a:extLst>
                </a:gridCol>
                <a:gridCol w="1333763">
                  <a:extLst>
                    <a:ext uri="{9D8B030D-6E8A-4147-A177-3AD203B41FA5}">
                      <a16:colId xmlns:a16="http://schemas.microsoft.com/office/drawing/2014/main" val="3824283132"/>
                    </a:ext>
                  </a:extLst>
                </a:gridCol>
                <a:gridCol w="1333763">
                  <a:extLst>
                    <a:ext uri="{9D8B030D-6E8A-4147-A177-3AD203B41FA5}">
                      <a16:colId xmlns:a16="http://schemas.microsoft.com/office/drawing/2014/main" val="4117120423"/>
                    </a:ext>
                  </a:extLst>
                </a:gridCol>
              </a:tblGrid>
              <a:tr h="1313646">
                <a:tc>
                  <a:txBody>
                    <a:bodyPr/>
                    <a:lstStyle/>
                    <a:p>
                      <a:pPr marL="0" marR="0" algn="ctr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Coverage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Annual insuran</a:t>
                      </a:r>
                      <a:r>
                        <a:rPr lang="en-US" sz="1200" spc="-10" dirty="0">
                          <a:effectLst/>
                        </a:rPr>
                        <a:t>c</a:t>
                      </a:r>
                      <a:r>
                        <a:rPr lang="en-US" sz="1200" dirty="0">
                          <a:effectLst/>
                        </a:rPr>
                        <a:t>e*</a:t>
                      </a:r>
                    </a:p>
                    <a:p>
                      <a:pPr marL="0" marR="0" algn="ctr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spc="-5" dirty="0">
                          <a:effectLst/>
                        </a:rPr>
                        <a:t>(</a:t>
                      </a:r>
                      <a:r>
                        <a:rPr lang="en-US" sz="1200" dirty="0">
                          <a:effectLst/>
                        </a:rPr>
                        <a:t>paid</a:t>
                      </a:r>
                      <a:r>
                        <a:rPr lang="en-US" sz="1200" spc="-25" dirty="0">
                          <a:effectLst/>
                        </a:rPr>
                        <a:t> </a:t>
                      </a:r>
                      <a:r>
                        <a:rPr lang="en-US" sz="1200" dirty="0">
                          <a:effectLst/>
                        </a:rPr>
                        <a:t>in</a:t>
                      </a:r>
                      <a:r>
                        <a:rPr lang="en-US" sz="1200" spc="-25" dirty="0">
                          <a:effectLst/>
                        </a:rPr>
                        <a:t> </a:t>
                      </a:r>
                      <a:r>
                        <a:rPr lang="en-US" sz="1200" spc="-5" dirty="0">
                          <a:effectLst/>
                        </a:rPr>
                        <a:t>m</a:t>
                      </a:r>
                      <a:r>
                        <a:rPr lang="en-US" sz="1200" dirty="0">
                          <a:effectLst/>
                        </a:rPr>
                        <a:t>onthly install</a:t>
                      </a:r>
                      <a:r>
                        <a:rPr lang="en-US" sz="1200" spc="-5" dirty="0">
                          <a:effectLst/>
                        </a:rPr>
                        <a:t>m</a:t>
                      </a:r>
                      <a:r>
                        <a:rPr lang="en-US" sz="1200" dirty="0">
                          <a:effectLst/>
                        </a:rPr>
                        <a:t>ents)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32385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Minimum Annu</a:t>
                      </a:r>
                      <a:r>
                        <a:rPr lang="en-US" sz="1200" spc="-10" dirty="0">
                          <a:effectLst/>
                        </a:rPr>
                        <a:t>a</a:t>
                      </a:r>
                      <a:r>
                        <a:rPr lang="en-US" sz="1200" dirty="0">
                          <a:effectLst/>
                        </a:rPr>
                        <a:t>l </a:t>
                      </a:r>
                      <a:r>
                        <a:rPr lang="en-US" sz="1200" spc="-5" dirty="0">
                          <a:effectLst/>
                        </a:rPr>
                        <a:t>Salar</a:t>
                      </a:r>
                      <a:r>
                        <a:rPr lang="en-US" sz="1200" dirty="0">
                          <a:effectLst/>
                        </a:rPr>
                        <a:t>y**</a:t>
                      </a:r>
                    </a:p>
                    <a:p>
                      <a:pPr marL="0" marR="0" indent="32385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(0Yr 0Mo research experience)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Minimum </a:t>
                      </a:r>
                      <a:r>
                        <a:rPr lang="en-US" sz="1200" spc="-5" dirty="0">
                          <a:effectLst/>
                        </a:rPr>
                        <a:t>R</a:t>
                      </a:r>
                      <a:r>
                        <a:rPr lang="en-US" sz="1200" dirty="0">
                          <a:effectLst/>
                        </a:rPr>
                        <a:t>equi</a:t>
                      </a:r>
                      <a:r>
                        <a:rPr lang="en-US" sz="1200" spc="-5" dirty="0">
                          <a:effectLst/>
                        </a:rPr>
                        <a:t>re</a:t>
                      </a:r>
                      <a:r>
                        <a:rPr lang="en-US" sz="1200" dirty="0">
                          <a:effectLst/>
                        </a:rPr>
                        <a:t>d Total </a:t>
                      </a:r>
                      <a:r>
                        <a:rPr lang="en-US" sz="1200" spc="-5" dirty="0">
                          <a:effectLst/>
                        </a:rPr>
                        <a:t>F</a:t>
                      </a:r>
                      <a:r>
                        <a:rPr lang="en-US" sz="1200" dirty="0">
                          <a:effectLst/>
                        </a:rPr>
                        <a:t>u</a:t>
                      </a:r>
                      <a:r>
                        <a:rPr lang="en-US" sz="1200" spc="-5" dirty="0">
                          <a:effectLst/>
                        </a:rPr>
                        <a:t>n</a:t>
                      </a:r>
                      <a:r>
                        <a:rPr lang="en-US" sz="1200" dirty="0">
                          <a:effectLst/>
                        </a:rPr>
                        <a:t>d</a:t>
                      </a:r>
                      <a:r>
                        <a:rPr lang="en-US" sz="1200" spc="-5" dirty="0">
                          <a:effectLst/>
                        </a:rPr>
                        <a:t>i</a:t>
                      </a:r>
                      <a:r>
                        <a:rPr lang="en-US" sz="1200" dirty="0">
                          <a:effectLst/>
                        </a:rPr>
                        <a:t>ng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432032"/>
                  </a:ext>
                </a:extLst>
              </a:tr>
              <a:tr h="439313"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spc="-5" dirty="0">
                          <a:effectLst/>
                        </a:rPr>
                        <a:t>Postdo</a:t>
                      </a:r>
                      <a:r>
                        <a:rPr lang="en-US" sz="1200" dirty="0">
                          <a:effectLst/>
                        </a:rPr>
                        <a:t>c</a:t>
                      </a:r>
                      <a:r>
                        <a:rPr lang="en-US" sz="1200" spc="-5" dirty="0">
                          <a:effectLst/>
                        </a:rPr>
                        <a:t> Onl</a:t>
                      </a:r>
                      <a:r>
                        <a:rPr lang="en-US" sz="1200" dirty="0">
                          <a:effectLst/>
                        </a:rPr>
                        <a:t>y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$14,273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 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$79,056 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600" b="1" spc="-5" dirty="0">
                          <a:solidFill>
                            <a:schemeClr val="accent2"/>
                          </a:solidFill>
                          <a:effectLst/>
                        </a:rPr>
                        <a:t>$93,329 </a:t>
                      </a:r>
                      <a:r>
                        <a:rPr lang="en-US" sz="16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6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6559055"/>
                  </a:ext>
                </a:extLst>
              </a:tr>
              <a:tr h="439313"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PD</a:t>
                      </a:r>
                      <a:r>
                        <a:rPr lang="en-US" sz="1200" spc="-5" dirty="0">
                          <a:effectLst/>
                        </a:rPr>
                        <a:t> </a:t>
                      </a:r>
                      <a:r>
                        <a:rPr lang="en-US" sz="1200" dirty="0">
                          <a:effectLst/>
                        </a:rPr>
                        <a:t>+</a:t>
                      </a:r>
                      <a:r>
                        <a:rPr lang="en-US" sz="1200" spc="-5" dirty="0">
                          <a:effectLst/>
                        </a:rPr>
                        <a:t> </a:t>
                      </a:r>
                      <a:r>
                        <a:rPr lang="en-US" sz="1200" dirty="0">
                          <a:effectLst/>
                        </a:rPr>
                        <a:t>Spouse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$24,137</a:t>
                      </a: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 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$79,056</a:t>
                      </a: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 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600" b="1" spc="-5" dirty="0">
                          <a:solidFill>
                            <a:schemeClr val="accent2"/>
                          </a:solidFill>
                          <a:effectLst/>
                        </a:rPr>
                        <a:t>$103,193 </a:t>
                      </a:r>
                      <a:r>
                        <a:rPr lang="en-US" sz="16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6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98484"/>
                  </a:ext>
                </a:extLst>
              </a:tr>
              <a:tr h="439313"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PD + Children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$19,553 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$79,056 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600" b="1" spc="-5" dirty="0">
                          <a:solidFill>
                            <a:schemeClr val="accent2"/>
                          </a:solidFill>
                          <a:effectLst/>
                        </a:rPr>
                        <a:t>$98,609 </a:t>
                      </a:r>
                      <a:r>
                        <a:rPr lang="en-US" sz="16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6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5065559"/>
                  </a:ext>
                </a:extLst>
              </a:tr>
              <a:tr h="439313"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spc="-5" dirty="0">
                          <a:effectLst/>
                        </a:rPr>
                        <a:t>P</a:t>
                      </a:r>
                      <a:r>
                        <a:rPr lang="en-US" sz="1200" dirty="0">
                          <a:effectLst/>
                        </a:rPr>
                        <a:t>D</a:t>
                      </a:r>
                      <a:r>
                        <a:rPr lang="en-US" sz="1200" spc="-5" dirty="0">
                          <a:effectLst/>
                        </a:rPr>
                        <a:t> </a:t>
                      </a:r>
                      <a:r>
                        <a:rPr lang="en-US" sz="1200" dirty="0">
                          <a:effectLst/>
                        </a:rPr>
                        <a:t>+</a:t>
                      </a:r>
                      <a:r>
                        <a:rPr lang="en-US" sz="1200" spc="-5" dirty="0">
                          <a:effectLst/>
                        </a:rPr>
                        <a:t> Famil</a:t>
                      </a:r>
                      <a:r>
                        <a:rPr lang="en-US" sz="1200" dirty="0">
                          <a:effectLst/>
                        </a:rPr>
                        <a:t>y</a:t>
                      </a:r>
                      <a:endParaRPr lang="en-US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$33,305 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200" b="1" spc="-5" dirty="0">
                          <a:solidFill>
                            <a:schemeClr val="accent2"/>
                          </a:solidFill>
                          <a:effectLst/>
                        </a:rPr>
                        <a:t>$79,056 </a:t>
                      </a:r>
                      <a:r>
                        <a:rPr lang="en-US" sz="12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2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eaLnBrk="0" hangingPunct="0">
                        <a:lnSpc>
                          <a:spcPct val="107000"/>
                        </a:lnSpc>
                        <a:spcBef>
                          <a:spcPts val="115"/>
                        </a:spcBef>
                        <a:spcAft>
                          <a:spcPts val="0"/>
                        </a:spcAft>
                      </a:pPr>
                      <a:r>
                        <a:rPr lang="en-US" sz="1600" b="1" spc="-5" dirty="0">
                          <a:solidFill>
                            <a:schemeClr val="accent2"/>
                          </a:solidFill>
                          <a:effectLst/>
                        </a:rPr>
                        <a:t>$112,361 </a:t>
                      </a:r>
                      <a:r>
                        <a:rPr lang="en-US" sz="1600" b="1" dirty="0">
                          <a:solidFill>
                            <a:schemeClr val="accent2"/>
                          </a:solidFill>
                          <a:effectLst/>
                        </a:rPr>
                        <a:t>+</a:t>
                      </a:r>
                      <a:endParaRPr lang="en-US" sz="1600" b="1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6756" marR="56756" marT="0" marB="0"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5475634"/>
                  </a:ext>
                </a:extLst>
              </a:tr>
            </a:tbl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21</a:t>
            </a:fld>
            <a:endParaRPr lang="en-US" dirty="0"/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3B1C4EB2-5D86-DCC6-B1B5-FAB9AC34B5E2}"/>
              </a:ext>
            </a:extLst>
          </p:cNvPr>
          <p:cNvSpPr/>
          <p:nvPr/>
        </p:nvSpPr>
        <p:spPr>
          <a:xfrm>
            <a:off x="3867912" y="3641659"/>
            <a:ext cx="1097280" cy="182880"/>
          </a:xfrm>
          <a:prstGeom prst="rightArrow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56562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2C28AA43-D6B7-B829-1EFC-60819391CD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230369"/>
              </p:ext>
            </p:extLst>
          </p:nvPr>
        </p:nvGraphicFramePr>
        <p:xfrm>
          <a:off x="1204546" y="658367"/>
          <a:ext cx="10007937" cy="9678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3EC619FF-6293-82FF-E28F-862942A5C2A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36049324"/>
              </p:ext>
            </p:extLst>
          </p:nvPr>
        </p:nvGraphicFramePr>
        <p:xfrm>
          <a:off x="1204546" y="1957754"/>
          <a:ext cx="10007937" cy="41704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91602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093CE200-C2BE-FC84-9FFC-5482A8BB74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4778790"/>
              </p:ext>
            </p:extLst>
          </p:nvPr>
        </p:nvGraphicFramePr>
        <p:xfrm>
          <a:off x="1204546" y="658367"/>
          <a:ext cx="9900139" cy="9379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3D21AA5F-7C09-ECF4-EF0B-71B82A41B25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25106265"/>
              </p:ext>
            </p:extLst>
          </p:nvPr>
        </p:nvGraphicFramePr>
        <p:xfrm>
          <a:off x="1204545" y="1989375"/>
          <a:ext cx="9900139" cy="42102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8849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06837BC-D453-74A0-603C-6614D0FC0D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224902"/>
              </p:ext>
            </p:extLst>
          </p:nvPr>
        </p:nvGraphicFramePr>
        <p:xfrm>
          <a:off x="1186962" y="685799"/>
          <a:ext cx="10025521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353B6A97-D96E-89FC-F3E1-DDE5F72147A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03747392"/>
              </p:ext>
            </p:extLst>
          </p:nvPr>
        </p:nvGraphicFramePr>
        <p:xfrm>
          <a:off x="1186962" y="1938529"/>
          <a:ext cx="10025521" cy="42336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6536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F46BA13-951B-CF1A-8FCB-3D0AA42D55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7343489"/>
              </p:ext>
            </p:extLst>
          </p:nvPr>
        </p:nvGraphicFramePr>
        <p:xfrm>
          <a:off x="1230922" y="685799"/>
          <a:ext cx="9981561" cy="923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5E2A6B52-013A-5153-4602-1C02A4EF162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14362440"/>
              </p:ext>
            </p:extLst>
          </p:nvPr>
        </p:nvGraphicFramePr>
        <p:xfrm>
          <a:off x="1230921" y="1938526"/>
          <a:ext cx="9981561" cy="42336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34094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7BBE1B7A-61A1-F77C-7415-FCE4F3482F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8781675"/>
              </p:ext>
            </p:extLst>
          </p:nvPr>
        </p:nvGraphicFramePr>
        <p:xfrm>
          <a:off x="1213338" y="694943"/>
          <a:ext cx="9999146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03A8198-0336-0C4E-E4C6-64CA54E0919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97915504"/>
              </p:ext>
            </p:extLst>
          </p:nvPr>
        </p:nvGraphicFramePr>
        <p:xfrm>
          <a:off x="1213337" y="1929384"/>
          <a:ext cx="9999146" cy="438911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300085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13BF5EA-DDA3-8AFF-E856-F8DE1BC8DA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4020483"/>
              </p:ext>
            </p:extLst>
          </p:nvPr>
        </p:nvGraphicFramePr>
        <p:xfrm>
          <a:off x="1195754" y="703385"/>
          <a:ext cx="10016729" cy="92424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5499359-6316-460B-CA3C-FDC5FE0DBD6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83564330"/>
              </p:ext>
            </p:extLst>
          </p:nvPr>
        </p:nvGraphicFramePr>
        <p:xfrm>
          <a:off x="1195754" y="1911096"/>
          <a:ext cx="10016730" cy="44074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33542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067391A0-FF89-58F4-A5F4-EF7BA0EDC6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6714645"/>
              </p:ext>
            </p:extLst>
          </p:nvPr>
        </p:nvGraphicFramePr>
        <p:xfrm>
          <a:off x="1186962" y="676656"/>
          <a:ext cx="10025521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6BA0B566-DD15-8914-CB95-26CF0798A85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93194971"/>
              </p:ext>
            </p:extLst>
          </p:nvPr>
        </p:nvGraphicFramePr>
        <p:xfrm>
          <a:off x="1186961" y="1912473"/>
          <a:ext cx="10025521" cy="43995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027400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ED05C5B-9035-1751-8D56-4509BF58C6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9773539"/>
              </p:ext>
            </p:extLst>
          </p:nvPr>
        </p:nvGraphicFramePr>
        <p:xfrm>
          <a:off x="1186961" y="658368"/>
          <a:ext cx="10025522" cy="950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5CFE3019-DA6D-8C1D-33CC-8560138B465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42646773"/>
              </p:ext>
            </p:extLst>
          </p:nvPr>
        </p:nvGraphicFramePr>
        <p:xfrm>
          <a:off x="1186962" y="1947672"/>
          <a:ext cx="10025522" cy="41737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65019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4558B59-F637-A37E-9F15-4F5A694055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0379461"/>
              </p:ext>
            </p:extLst>
          </p:nvPr>
        </p:nvGraphicFramePr>
        <p:xfrm>
          <a:off x="1097280" y="457200"/>
          <a:ext cx="10058400" cy="41696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C0BE0B3-A11D-AFD7-7B15-F93039DBD9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2380941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2193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CC3E2A6-CAD6-BE74-C65A-806B9BF7ACE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9615383"/>
              </p:ext>
            </p:extLst>
          </p:nvPr>
        </p:nvGraphicFramePr>
        <p:xfrm>
          <a:off x="1178169" y="667512"/>
          <a:ext cx="10034314" cy="941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1AC3B6C3-CB44-3E15-582F-F108543888A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19210296"/>
              </p:ext>
            </p:extLst>
          </p:nvPr>
        </p:nvGraphicFramePr>
        <p:xfrm>
          <a:off x="1178169" y="1911096"/>
          <a:ext cx="10034314" cy="43982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34092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5CB241D-237E-04D4-C6D6-8BF72BA48A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5806169"/>
              </p:ext>
            </p:extLst>
          </p:nvPr>
        </p:nvGraphicFramePr>
        <p:xfrm>
          <a:off x="1213338" y="685800"/>
          <a:ext cx="9999145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53545850-A9B7-819D-CB0B-85DD6D2C3BB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23999809"/>
              </p:ext>
            </p:extLst>
          </p:nvPr>
        </p:nvGraphicFramePr>
        <p:xfrm>
          <a:off x="1213337" y="1913206"/>
          <a:ext cx="9999145" cy="43293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26753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9792175-C260-007E-5157-8866D7A6F7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1350544"/>
              </p:ext>
            </p:extLst>
          </p:nvPr>
        </p:nvGraphicFramePr>
        <p:xfrm>
          <a:off x="1178170" y="667512"/>
          <a:ext cx="10034314" cy="9061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A430F493-14D5-7605-76E8-C4A9C40F61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394344"/>
              </p:ext>
            </p:extLst>
          </p:nvPr>
        </p:nvGraphicFramePr>
        <p:xfrm>
          <a:off x="1178171" y="1951170"/>
          <a:ext cx="4509764" cy="4445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A8193718-0873-7791-B5D2-79B40C0EA4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3930921"/>
              </p:ext>
            </p:extLst>
          </p:nvPr>
        </p:nvGraphicFramePr>
        <p:xfrm>
          <a:off x="6574549" y="1951170"/>
          <a:ext cx="4637934" cy="4445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32</a:t>
            </a:fld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CB942DE-DECD-D161-0A07-420D08603F31}"/>
              </a:ext>
            </a:extLst>
          </p:cNvPr>
          <p:cNvCxnSpPr>
            <a:cxnSpLocks/>
          </p:cNvCxnSpPr>
          <p:nvPr/>
        </p:nvCxnSpPr>
        <p:spPr>
          <a:xfrm>
            <a:off x="6096000" y="1734540"/>
            <a:ext cx="0" cy="46043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Picture 17">
            <a:extLst>
              <a:ext uri="{FF2B5EF4-FFF2-40B4-BE49-F238E27FC236}">
                <a16:creationId xmlns:a16="http://schemas.microsoft.com/office/drawing/2014/main" id="{B95FAA30-0380-EB3D-D51B-ABDE6C64F2C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178169" y="2487168"/>
            <a:ext cx="4509763" cy="381174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3A4300C0-1108-8974-AF0A-A9A436FBA6C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504066" y="2487168"/>
            <a:ext cx="4708414" cy="38117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0420419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C254BC45-B06D-FD8D-0A67-A37ACB36F2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47436715"/>
              </p:ext>
            </p:extLst>
          </p:nvPr>
        </p:nvGraphicFramePr>
        <p:xfrm>
          <a:off x="1204546" y="694944"/>
          <a:ext cx="10007938" cy="9601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126AF4C1-D2FA-4BFA-2C84-DBA83F16DB3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15304784"/>
              </p:ext>
            </p:extLst>
          </p:nvPr>
        </p:nvGraphicFramePr>
        <p:xfrm>
          <a:off x="1204546" y="1960386"/>
          <a:ext cx="10007937" cy="433068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59717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E3255D-ED57-8B3E-88F1-CD97C37FF5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BFBE4F9-E170-A7B4-FE96-588AA0E769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3785173"/>
              </p:ext>
            </p:extLst>
          </p:nvPr>
        </p:nvGraphicFramePr>
        <p:xfrm>
          <a:off x="1204546" y="676656"/>
          <a:ext cx="10007938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2642E234-9C55-4E59-7A47-153D3E2DE9D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51367041"/>
              </p:ext>
            </p:extLst>
          </p:nvPr>
        </p:nvGraphicFramePr>
        <p:xfrm>
          <a:off x="1204546" y="1960386"/>
          <a:ext cx="10007937" cy="42209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5BC2E2-BD4C-4AA4-D65B-F1DF8B79B1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06773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E7F1A0E6-4D23-2603-1F78-C90659D451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1675247"/>
              </p:ext>
            </p:extLst>
          </p:nvPr>
        </p:nvGraphicFramePr>
        <p:xfrm>
          <a:off x="1178168" y="685800"/>
          <a:ext cx="10034315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7929D6A0-3BF6-76F4-7E6E-858381956A8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84916688"/>
              </p:ext>
            </p:extLst>
          </p:nvPr>
        </p:nvGraphicFramePr>
        <p:xfrm>
          <a:off x="1178168" y="2048255"/>
          <a:ext cx="10034315" cy="41239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70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Content Placeholder 17">
            <a:extLst>
              <a:ext uri="{FF2B5EF4-FFF2-40B4-BE49-F238E27FC236}">
                <a16:creationId xmlns:a16="http://schemas.microsoft.com/office/drawing/2014/main" id="{1FDEE909-2B5D-6458-F050-737C31EFDD09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895110" y="1894289"/>
            <a:ext cx="4050258" cy="432363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9E36F8D3-130C-47F6-013C-095AC18218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6884190"/>
              </p:ext>
            </p:extLst>
          </p:nvPr>
        </p:nvGraphicFramePr>
        <p:xfrm>
          <a:off x="1097280" y="688634"/>
          <a:ext cx="10058400" cy="8658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4EFE6C43-FE5B-AA30-753D-A8C717746605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259713981"/>
              </p:ext>
            </p:extLst>
          </p:nvPr>
        </p:nvGraphicFramePr>
        <p:xfrm>
          <a:off x="1097279" y="1845734"/>
          <a:ext cx="4937760" cy="43236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36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B7CB3A-42BA-422D-A1E2-AD62D74C19AB}"/>
              </a:ext>
            </a:extLst>
          </p:cNvPr>
          <p:cNvSpPr txBox="1"/>
          <p:nvPr/>
        </p:nvSpPr>
        <p:spPr>
          <a:xfrm>
            <a:off x="7139453" y="5163861"/>
            <a:ext cx="6504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24 mo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F1B0803-A9DE-4162-BC63-5EEF7C89C718}"/>
              </a:ext>
            </a:extLst>
          </p:cNvPr>
          <p:cNvSpPr txBox="1"/>
          <p:nvPr/>
        </p:nvSpPr>
        <p:spPr>
          <a:xfrm>
            <a:off x="7139453" y="4571691"/>
            <a:ext cx="6747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12 mo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378D7A4-97E1-71B7-1BB0-EAAB51446CC7}"/>
              </a:ext>
            </a:extLst>
          </p:cNvPr>
          <p:cNvSpPr/>
          <p:nvPr/>
        </p:nvSpPr>
        <p:spPr>
          <a:xfrm>
            <a:off x="6895111" y="4280338"/>
            <a:ext cx="1224130" cy="59913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285695E-718D-7EB0-2C0B-3B1B3F4E28BB}"/>
              </a:ext>
            </a:extLst>
          </p:cNvPr>
          <p:cNvSpPr/>
          <p:nvPr/>
        </p:nvSpPr>
        <p:spPr>
          <a:xfrm>
            <a:off x="6895111" y="4879468"/>
            <a:ext cx="1224130" cy="59913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755517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A0AA1CE-E14E-0109-6B66-8573FB8180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8139458"/>
              </p:ext>
            </p:extLst>
          </p:nvPr>
        </p:nvGraphicFramePr>
        <p:xfrm>
          <a:off x="1097280" y="365760"/>
          <a:ext cx="10058400" cy="4325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A59C596D-EE33-C9F5-BFFB-F95CE65CDCA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1763322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503001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020168D-4CE1-6A3C-F101-173FE9F3A9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4848089"/>
              </p:ext>
            </p:extLst>
          </p:nvPr>
        </p:nvGraphicFramePr>
        <p:xfrm>
          <a:off x="1195754" y="713232"/>
          <a:ext cx="10016729" cy="8869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8B8223F-8B08-1AA9-285D-A86AF98C0360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270412951"/>
              </p:ext>
            </p:extLst>
          </p:nvPr>
        </p:nvGraphicFramePr>
        <p:xfrm>
          <a:off x="1195754" y="1765898"/>
          <a:ext cx="4805760" cy="44536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8" name="Content Placeholder 17">
            <a:extLst>
              <a:ext uri="{FF2B5EF4-FFF2-40B4-BE49-F238E27FC236}">
                <a16:creationId xmlns:a16="http://schemas.microsoft.com/office/drawing/2014/main" id="{8616CA34-358A-058F-B511-0FB43B0D2C15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190487" y="3986932"/>
            <a:ext cx="5021996" cy="223263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38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6E7746D-E071-E892-B796-C26F6A47E30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90487" y="1765898"/>
            <a:ext cx="5021995" cy="212236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Oval 6"/>
          <p:cNvSpPr/>
          <p:nvPr/>
        </p:nvSpPr>
        <p:spPr>
          <a:xfrm>
            <a:off x="6384618" y="5200895"/>
            <a:ext cx="800101" cy="38537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312875" y="2671244"/>
            <a:ext cx="2180493" cy="32693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8566520" y="2624168"/>
            <a:ext cx="21804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Click for Workflow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184719" y="5216941"/>
            <a:ext cx="4027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Click for web forms and other options</a:t>
            </a:r>
          </a:p>
        </p:txBody>
      </p:sp>
    </p:spTree>
    <p:extLst>
      <p:ext uri="{BB962C8B-B14F-4D97-AF65-F5344CB8AC3E}">
        <p14:creationId xmlns:p14="http://schemas.microsoft.com/office/powerpoint/2010/main" val="9071623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16A02E2-E645-097B-33BC-B0D6DFDF32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3265765"/>
              </p:ext>
            </p:extLst>
          </p:nvPr>
        </p:nvGraphicFramePr>
        <p:xfrm>
          <a:off x="1097280" y="286603"/>
          <a:ext cx="10058400" cy="14507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16A07DD-5BF6-DAEC-0CD0-E6EE522141F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78245335"/>
              </p:ext>
            </p:extLst>
          </p:nvPr>
        </p:nvGraphicFramePr>
        <p:xfrm>
          <a:off x="1097280" y="1845734"/>
          <a:ext cx="10058400" cy="43630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FB10C8-6C5B-9A1C-B065-CE1574D00C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6559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78FF8D17-13C4-F4A6-25CF-454C742EF8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3161556"/>
              </p:ext>
            </p:extLst>
          </p:nvPr>
        </p:nvGraphicFramePr>
        <p:xfrm>
          <a:off x="1204546" y="658368"/>
          <a:ext cx="10007937" cy="950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6E69D46A-6005-E9BA-CA81-303942EF7C1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492712482"/>
              </p:ext>
            </p:extLst>
          </p:nvPr>
        </p:nvGraphicFramePr>
        <p:xfrm>
          <a:off x="750916" y="1819303"/>
          <a:ext cx="5021951" cy="43001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EF711A99-0C9B-26B2-2C84-25B72D6919CC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29640415"/>
              </p:ext>
            </p:extLst>
          </p:nvPr>
        </p:nvGraphicFramePr>
        <p:xfrm>
          <a:off x="6419135" y="1819303"/>
          <a:ext cx="4793349" cy="43001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94561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AD5B78E-AABA-D572-047D-A66C6692A3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9619732"/>
              </p:ext>
            </p:extLst>
          </p:nvPr>
        </p:nvGraphicFramePr>
        <p:xfrm>
          <a:off x="1213337" y="694944"/>
          <a:ext cx="9999146" cy="8656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E2768B83-B244-1CB1-F245-D599D916A2F3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54996665"/>
              </p:ext>
            </p:extLst>
          </p:nvPr>
        </p:nvGraphicFramePr>
        <p:xfrm>
          <a:off x="1213337" y="1962496"/>
          <a:ext cx="4810033" cy="420055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305CAC26-41AA-2C61-A860-45999BB2D8CC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402450" y="2136232"/>
            <a:ext cx="4810033" cy="35696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40</a:t>
            </a:fld>
            <a:endParaRPr lang="en-US" dirty="0"/>
          </a:p>
        </p:txBody>
      </p:sp>
      <p:sp>
        <p:nvSpPr>
          <p:cNvPr id="9" name="Oval 8"/>
          <p:cNvSpPr/>
          <p:nvPr/>
        </p:nvSpPr>
        <p:spPr>
          <a:xfrm flipV="1">
            <a:off x="10258171" y="4948238"/>
            <a:ext cx="791309" cy="34913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394369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CC15D271-57D5-339E-9694-287C99A6F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1317858"/>
              </p:ext>
            </p:extLst>
          </p:nvPr>
        </p:nvGraphicFramePr>
        <p:xfrm>
          <a:off x="1186962" y="678386"/>
          <a:ext cx="10025521" cy="9218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2" name="Content Placeholder 11">
            <a:extLst>
              <a:ext uri="{FF2B5EF4-FFF2-40B4-BE49-F238E27FC236}">
                <a16:creationId xmlns:a16="http://schemas.microsoft.com/office/drawing/2014/main" id="{7D164CE0-7EE9-5D66-4C29-CD1ADB1D02E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004051772"/>
              </p:ext>
            </p:extLst>
          </p:nvPr>
        </p:nvGraphicFramePr>
        <p:xfrm>
          <a:off x="1186963" y="1965960"/>
          <a:ext cx="4710918" cy="421365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0CCD9488-181E-5764-D7A6-87B9F08AC9D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143091" y="2097580"/>
            <a:ext cx="5069392" cy="396489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41</a:t>
            </a:fld>
            <a:endParaRPr lang="en-US" dirty="0"/>
          </a:p>
        </p:txBody>
      </p:sp>
      <p:sp>
        <p:nvSpPr>
          <p:cNvPr id="10" name="&quot;No&quot; Symbol 7">
            <a:extLst>
              <a:ext uri="{FF2B5EF4-FFF2-40B4-BE49-F238E27FC236}">
                <a16:creationId xmlns:a16="http://schemas.microsoft.com/office/drawing/2014/main" id="{07B20745-642F-A546-5ED5-C3A014A20D49}"/>
              </a:ext>
            </a:extLst>
          </p:cNvPr>
          <p:cNvSpPr/>
          <p:nvPr/>
        </p:nvSpPr>
        <p:spPr>
          <a:xfrm>
            <a:off x="7735824" y="3767328"/>
            <a:ext cx="749642" cy="875951"/>
          </a:xfrm>
          <a:prstGeom prst="noSmoking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9816D61-6A4E-2ACB-034D-24DA39A270FA}"/>
              </a:ext>
            </a:extLst>
          </p:cNvPr>
          <p:cNvSpPr/>
          <p:nvPr/>
        </p:nvSpPr>
        <p:spPr>
          <a:xfrm flipV="1">
            <a:off x="7465553" y="5496347"/>
            <a:ext cx="826477" cy="52115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59098AC-AD19-A8BE-F57F-FD9467C00430}"/>
              </a:ext>
            </a:extLst>
          </p:cNvPr>
          <p:cNvSpPr/>
          <p:nvPr/>
        </p:nvSpPr>
        <p:spPr>
          <a:xfrm flipV="1">
            <a:off x="10386006" y="2711438"/>
            <a:ext cx="826477" cy="44099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&quot;No&quot; Symbol 7">
            <a:extLst>
              <a:ext uri="{FF2B5EF4-FFF2-40B4-BE49-F238E27FC236}">
                <a16:creationId xmlns:a16="http://schemas.microsoft.com/office/drawing/2014/main" id="{F7AB9067-A174-9F09-9037-0787C137EA6C}"/>
              </a:ext>
            </a:extLst>
          </p:cNvPr>
          <p:cNvSpPr/>
          <p:nvPr/>
        </p:nvSpPr>
        <p:spPr>
          <a:xfrm>
            <a:off x="6199722" y="5424478"/>
            <a:ext cx="749642" cy="593026"/>
          </a:xfrm>
          <a:prstGeom prst="noSmoking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80887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BE6629FD-AB71-C890-B086-11E5BFC2C11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08516" y="2167262"/>
            <a:ext cx="5003967" cy="39043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C007FB8-5020-BAA5-2898-2906CBB4FA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5365778"/>
              </p:ext>
            </p:extLst>
          </p:nvPr>
        </p:nvGraphicFramePr>
        <p:xfrm>
          <a:off x="1204546" y="659423"/>
          <a:ext cx="10007938" cy="9399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3CC328B-5365-CFB5-A440-E89DE18829E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90882583"/>
              </p:ext>
            </p:extLst>
          </p:nvPr>
        </p:nvGraphicFramePr>
        <p:xfrm>
          <a:off x="1204546" y="1922988"/>
          <a:ext cx="4815254" cy="42755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42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640320" y="5184114"/>
            <a:ext cx="621436" cy="31959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80512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0153FD9F-8714-4875-A53F-F593307D52A8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l="4866" t="17565"/>
          <a:stretch/>
        </p:blipFill>
        <p:spPr>
          <a:xfrm>
            <a:off x="6384324" y="1911178"/>
            <a:ext cx="4696898" cy="408517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FA195E3-E682-3626-23A8-1E0BB0C9CA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3435928"/>
              </p:ext>
            </p:extLst>
          </p:nvPr>
        </p:nvGraphicFramePr>
        <p:xfrm>
          <a:off x="1178170" y="704087"/>
          <a:ext cx="10034314" cy="9235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584387F5-2C2F-CF77-65AE-AB9B6FEA6F3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99908321"/>
              </p:ext>
            </p:extLst>
          </p:nvPr>
        </p:nvGraphicFramePr>
        <p:xfrm>
          <a:off x="1178170" y="1911178"/>
          <a:ext cx="4818504" cy="43120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43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268994" y="2370951"/>
            <a:ext cx="1944129" cy="56755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8213123" y="4312632"/>
            <a:ext cx="1318055" cy="56755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268995" y="2938509"/>
            <a:ext cx="1342768" cy="34838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53545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226A8EFD-A432-47B6-94FC-5F4AE679021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l="5033" t="17336"/>
          <a:stretch/>
        </p:blipFill>
        <p:spPr>
          <a:xfrm>
            <a:off x="6466703" y="2044198"/>
            <a:ext cx="4688660" cy="414558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9132912B-E619-1D52-F89C-4D148D7A0D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7871972"/>
              </p:ext>
            </p:extLst>
          </p:nvPr>
        </p:nvGraphicFramePr>
        <p:xfrm>
          <a:off x="1195754" y="668216"/>
          <a:ext cx="10016729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407C4C48-B79A-031E-D03B-EAE745792B5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227059305"/>
              </p:ext>
            </p:extLst>
          </p:nvPr>
        </p:nvGraphicFramePr>
        <p:xfrm>
          <a:off x="1195754" y="1921153"/>
          <a:ext cx="4900246" cy="42686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44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310183" y="3429000"/>
            <a:ext cx="1524001" cy="29494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8303741" y="3993947"/>
            <a:ext cx="1738184" cy="53602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3470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E5355C65-E853-4F5F-B243-D9CD536E11F1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l="3197" t="12382" r="6034"/>
          <a:stretch/>
        </p:blipFill>
        <p:spPr>
          <a:xfrm>
            <a:off x="6578973" y="1900485"/>
            <a:ext cx="4732351" cy="421896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343F388-6977-6338-D659-D27F90B5F0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0943010"/>
              </p:ext>
            </p:extLst>
          </p:nvPr>
        </p:nvGraphicFramePr>
        <p:xfrm>
          <a:off x="1195754" y="667510"/>
          <a:ext cx="9959609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0B4F7BAB-5374-4DF9-E062-21CD6AC4301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78261904"/>
              </p:ext>
            </p:extLst>
          </p:nvPr>
        </p:nvGraphicFramePr>
        <p:xfrm>
          <a:off x="1195754" y="1900485"/>
          <a:ext cx="4824047" cy="42900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45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6578974" y="5324231"/>
            <a:ext cx="609662" cy="34783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6578974" y="5810736"/>
            <a:ext cx="533400" cy="30870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08574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46</a:t>
            </a:fld>
            <a:endParaRPr lang="en-US" dirty="0"/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EE0BC834-625F-A7AE-13AD-B2C38B4199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0983226"/>
              </p:ext>
            </p:extLst>
          </p:nvPr>
        </p:nvGraphicFramePr>
        <p:xfrm>
          <a:off x="1555378" y="192024"/>
          <a:ext cx="9133958" cy="9601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pic>
        <p:nvPicPr>
          <p:cNvPr id="11" name="Screen Recording 10">
            <a:hlinkClick r:id="" action="ppaction://media"/>
            <a:extLst>
              <a:ext uri="{FF2B5EF4-FFF2-40B4-BE49-F238E27FC236}">
                <a16:creationId xmlns:a16="http://schemas.microsoft.com/office/drawing/2014/main" id="{5B6E2746-E599-4F6A-A398-EA7695895B4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555378" y="1389888"/>
            <a:ext cx="9133958" cy="49274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243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5646"/>
    </mc:Choice>
    <mc:Fallback xmlns="">
      <p:transition spd="slow" advTm="16564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143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3DE1A38-89CD-F9B3-5404-73650BF3C2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9638487"/>
              </p:ext>
            </p:extLst>
          </p:nvPr>
        </p:nvGraphicFramePr>
        <p:xfrm>
          <a:off x="1097280" y="438912"/>
          <a:ext cx="10058400" cy="41239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AC277CFA-040A-F712-29D1-0A3C20D230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3074090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060508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195E5A39-FAAE-6CF8-D8CF-4FB66D8302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8066817"/>
              </p:ext>
            </p:extLst>
          </p:nvPr>
        </p:nvGraphicFramePr>
        <p:xfrm>
          <a:off x="1234440" y="649223"/>
          <a:ext cx="9978043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19" name="Content Placeholder 18">
            <a:extLst>
              <a:ext uri="{FF2B5EF4-FFF2-40B4-BE49-F238E27FC236}">
                <a16:creationId xmlns:a16="http://schemas.microsoft.com/office/drawing/2014/main" id="{FB254C47-9A65-9C1C-763F-E87E0FB72157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7"/>
          <a:stretch>
            <a:fillRect/>
          </a:stretch>
        </p:blipFill>
        <p:spPr>
          <a:xfrm>
            <a:off x="1463040" y="1807689"/>
            <a:ext cx="4632958" cy="44010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2" name="Content Placeholder 11"/>
          <p:cNvPicPr>
            <a:picLocks noGrp="1" noChangeAspect="1"/>
          </p:cNvPicPr>
          <p:nvPr>
            <p:ph sz="half" idx="2"/>
          </p:nvPr>
        </p:nvPicPr>
        <p:blipFill rotWithShape="1">
          <a:blip r:embed="rId8"/>
          <a:srcRect r="12069" b="14464"/>
          <a:stretch/>
        </p:blipFill>
        <p:spPr>
          <a:xfrm>
            <a:off x="6223461" y="1807689"/>
            <a:ext cx="4632958" cy="601715"/>
          </a:xfrm>
          <a:prstGeom prst="rect">
            <a:avLst/>
          </a:prstGeom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48</a:t>
            </a:fld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9"/>
          <a:srcRect t="1539"/>
          <a:stretch/>
        </p:blipFill>
        <p:spPr>
          <a:xfrm>
            <a:off x="6223461" y="2532888"/>
            <a:ext cx="4632958" cy="367588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24277077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7392A585-3183-3D14-4FAA-D8DDA7F3579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9917294"/>
              </p:ext>
            </p:extLst>
          </p:nvPr>
        </p:nvGraphicFramePr>
        <p:xfrm>
          <a:off x="1222131" y="658368"/>
          <a:ext cx="9990352" cy="932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1545336" y="1929384"/>
            <a:ext cx="9134856" cy="427024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49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437206" y="4000500"/>
            <a:ext cx="1020932" cy="81906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9545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710CCBAB-EFFB-C5A1-A104-2CE1292A85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675061"/>
              </p:ext>
            </p:extLst>
          </p:nvPr>
        </p:nvGraphicFramePr>
        <p:xfrm>
          <a:off x="1197864" y="685799"/>
          <a:ext cx="9957816" cy="956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</a:t>
            </a:fld>
            <a:endParaRPr lang="en-US" dirty="0"/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C5C92C36-2F8E-C83C-F4E7-5A13787A064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14876589"/>
              </p:ext>
            </p:extLst>
          </p:nvPr>
        </p:nvGraphicFramePr>
        <p:xfrm>
          <a:off x="1197864" y="1929384"/>
          <a:ext cx="9957816" cy="42428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  <p:extLst>
      <p:ext uri="{BB962C8B-B14F-4D97-AF65-F5344CB8AC3E}">
        <p14:creationId xmlns:p14="http://schemas.microsoft.com/office/powerpoint/2010/main" val="728941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393E6C53-4027-46D6-8070-5461C9C6C0E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08760" y="1846263"/>
            <a:ext cx="9162288" cy="44280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3E36A259-A66B-58B8-BA10-70274CC481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4063770"/>
              </p:ext>
            </p:extLst>
          </p:nvPr>
        </p:nvGraphicFramePr>
        <p:xfrm>
          <a:off x="1222131" y="676656"/>
          <a:ext cx="9990352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50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527299" y="3320249"/>
            <a:ext cx="2888550" cy="735476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722797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51DC9AF8-1B6E-4E9A-9CAE-859FFF8830C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36192" y="1993962"/>
            <a:ext cx="9153144" cy="40227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D85E3D3D-9CCC-B30B-03F8-11A6AE271B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2053934"/>
              </p:ext>
            </p:extLst>
          </p:nvPr>
        </p:nvGraphicFramePr>
        <p:xfrm>
          <a:off x="1197864" y="676655"/>
          <a:ext cx="10014619" cy="9784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51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3383281" y="2097965"/>
            <a:ext cx="6025896" cy="75613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03847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09933FF5-2BC5-43A6-9943-2F0018F784A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499616" y="1989111"/>
            <a:ext cx="9198864" cy="409041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FFFD3C70-4ADB-D5CA-9863-054E45D57A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74917976"/>
              </p:ext>
            </p:extLst>
          </p:nvPr>
        </p:nvGraphicFramePr>
        <p:xfrm>
          <a:off x="1204546" y="667512"/>
          <a:ext cx="10007937" cy="9413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52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493520" y="3151550"/>
            <a:ext cx="1176889" cy="55489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&quot;No&quot; Symbol 7"/>
          <p:cNvSpPr/>
          <p:nvPr/>
        </p:nvSpPr>
        <p:spPr>
          <a:xfrm>
            <a:off x="1493521" y="3870497"/>
            <a:ext cx="1176888" cy="1156137"/>
          </a:xfrm>
          <a:prstGeom prst="noSmoking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87365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F61303B2-E7D5-40C1-88A4-D96D6E44804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17904" y="1875393"/>
            <a:ext cx="9180576" cy="418765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C2BF0B3E-D103-FECC-A88F-F71AB518B6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928813"/>
              </p:ext>
            </p:extLst>
          </p:nvPr>
        </p:nvGraphicFramePr>
        <p:xfrm>
          <a:off x="1282292" y="685799"/>
          <a:ext cx="9930191" cy="10610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53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282292" y="4640358"/>
            <a:ext cx="3042820" cy="1294098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674558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AA9FD174-4D55-4516-9148-6E9F9307742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08760" y="1846263"/>
            <a:ext cx="9171432" cy="432593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788C7F7F-B9ED-9B93-223F-BB228F3473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4166705"/>
              </p:ext>
            </p:extLst>
          </p:nvPr>
        </p:nvGraphicFramePr>
        <p:xfrm>
          <a:off x="1195754" y="685799"/>
          <a:ext cx="9959610" cy="9595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54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1195754" y="2423160"/>
            <a:ext cx="2681056" cy="45010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94833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5D580481-E54E-C52B-E35A-15389048A8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9598054"/>
              </p:ext>
            </p:extLst>
          </p:nvPr>
        </p:nvGraphicFramePr>
        <p:xfrm>
          <a:off x="1160585" y="667512"/>
          <a:ext cx="10051898" cy="941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11" name="Content Placeholder 10"/>
          <p:cNvPicPr>
            <a:picLocks noGrp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1527048" y="1993392"/>
            <a:ext cx="9134856" cy="419709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347900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2D3B6C1-899C-4D5B-AE8D-70B85DDFE6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34897" y="2047237"/>
            <a:ext cx="4877586" cy="41249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A04FDEC0-AB03-ABD5-1A15-5D26E763990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3257181"/>
              </p:ext>
            </p:extLst>
          </p:nvPr>
        </p:nvGraphicFramePr>
        <p:xfrm>
          <a:off x="1186962" y="685799"/>
          <a:ext cx="10025521" cy="9730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A26EC0EC-F77C-757C-0BD6-D157CDE1E95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90377581"/>
              </p:ext>
            </p:extLst>
          </p:nvPr>
        </p:nvGraphicFramePr>
        <p:xfrm>
          <a:off x="1186962" y="1883664"/>
          <a:ext cx="4359849" cy="42885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56</a:t>
            </a:fld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7430610" y="3134651"/>
            <a:ext cx="2938508" cy="137144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097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CCB89B14-D0C0-457C-A21C-141F9F79DBC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17904" y="1846263"/>
            <a:ext cx="9162288" cy="435336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BE891B9-D5CE-E9DF-F4BA-4393DBBEA5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8858349"/>
              </p:ext>
            </p:extLst>
          </p:nvPr>
        </p:nvGraphicFramePr>
        <p:xfrm>
          <a:off x="1186962" y="658368"/>
          <a:ext cx="10025521" cy="9686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57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511808" y="4402778"/>
            <a:ext cx="457200" cy="242043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511808" y="4864098"/>
            <a:ext cx="714375" cy="37894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82709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24EEC4F8-0542-9A2A-AAED-613A8E3F36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8870589"/>
              </p:ext>
            </p:extLst>
          </p:nvPr>
        </p:nvGraphicFramePr>
        <p:xfrm>
          <a:off x="1186962" y="667512"/>
          <a:ext cx="9968401" cy="9235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58</a:t>
            </a:fld>
            <a:endParaRPr lang="en-US" dirty="0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EF42796D-059F-4A25-A540-392903834F5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1517903" y="1952184"/>
            <a:ext cx="9171433" cy="42383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33824204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BDAE42C6-9927-4D56-BCB5-23DAA43954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30680"/>
          <a:stretch/>
        </p:blipFill>
        <p:spPr>
          <a:xfrm>
            <a:off x="1545338" y="4489399"/>
            <a:ext cx="9162288" cy="18108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A4739DC2-AF3F-EA46-9601-7BBF00D112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5299967"/>
              </p:ext>
            </p:extLst>
          </p:nvPr>
        </p:nvGraphicFramePr>
        <p:xfrm>
          <a:off x="1195754" y="649224"/>
          <a:ext cx="10016729" cy="923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59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195754" y="5440981"/>
            <a:ext cx="1773121" cy="117816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Content Placeholder 13">
            <a:extLst>
              <a:ext uri="{FF2B5EF4-FFF2-40B4-BE49-F238E27FC236}">
                <a16:creationId xmlns:a16="http://schemas.microsoft.com/office/drawing/2014/main" id="{D1D2245B-2C54-4EAA-8370-05D9E9A51C2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8"/>
          <a:srcRect t="23335" b="16700"/>
          <a:stretch/>
        </p:blipFill>
        <p:spPr>
          <a:xfrm>
            <a:off x="1545337" y="1845277"/>
            <a:ext cx="9162288" cy="26441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03346456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D9B617BB-094B-B72F-9A4B-1475BE9B75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1199533"/>
              </p:ext>
            </p:extLst>
          </p:nvPr>
        </p:nvGraphicFramePr>
        <p:xfrm>
          <a:off x="1097280" y="484632"/>
          <a:ext cx="10058400" cy="41239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A1F008AC-2717-9EC0-9865-32A5EEFF3E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9970154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77824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6519D5F8-6EC2-4EB9-973C-7279E6280A1F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l="1" t="30088" r="61010" b="9935"/>
          <a:stretch/>
        </p:blipFill>
        <p:spPr>
          <a:xfrm>
            <a:off x="6180228" y="2084760"/>
            <a:ext cx="4882663" cy="389591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932A421-3468-CEAF-DED2-407A9D1C77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2384872"/>
              </p:ext>
            </p:extLst>
          </p:nvPr>
        </p:nvGraphicFramePr>
        <p:xfrm>
          <a:off x="1213338" y="649224"/>
          <a:ext cx="9999145" cy="9564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B51D0FEE-DF81-D11D-F6F0-5B7E0B87FFC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609012946"/>
              </p:ext>
            </p:extLst>
          </p:nvPr>
        </p:nvGraphicFramePr>
        <p:xfrm>
          <a:off x="1297565" y="1947672"/>
          <a:ext cx="4535064" cy="426110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60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5986105" y="4338845"/>
            <a:ext cx="4882662" cy="170523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57815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97F74C05-F644-467D-88BF-A7C3D847EA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7377" y="1975105"/>
            <a:ext cx="4775106" cy="420623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6F8D92DD-362E-8783-CD20-5F2AE414C4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8527383"/>
              </p:ext>
            </p:extLst>
          </p:nvPr>
        </p:nvGraphicFramePr>
        <p:xfrm>
          <a:off x="1213338" y="676656"/>
          <a:ext cx="9999145" cy="8953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5C1F24FD-40AF-D7AC-56C7-41CF1767B6FB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542506994"/>
              </p:ext>
            </p:extLst>
          </p:nvPr>
        </p:nvGraphicFramePr>
        <p:xfrm>
          <a:off x="1213338" y="1975105"/>
          <a:ext cx="4697782" cy="42062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61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6504514" y="5010911"/>
            <a:ext cx="1066718" cy="50292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84050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3E43752D-8A0C-4907-9C9E-B8A2BD74D8E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527048" y="1901951"/>
            <a:ext cx="9171431" cy="43178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ACC746E-D401-25F7-C8CC-C5285D267B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2612237"/>
              </p:ext>
            </p:extLst>
          </p:nvPr>
        </p:nvGraphicFramePr>
        <p:xfrm>
          <a:off x="1195754" y="638156"/>
          <a:ext cx="10016729" cy="8229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62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1359242" y="2964735"/>
            <a:ext cx="2463114" cy="1369521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79100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8758702-3724-A197-29EA-F81239E58B2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6950354"/>
              </p:ext>
            </p:extLst>
          </p:nvPr>
        </p:nvGraphicFramePr>
        <p:xfrm>
          <a:off x="1097280" y="448056"/>
          <a:ext cx="10058400" cy="41330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49275A75-7D53-80CE-A023-BD59D496D3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6066095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973126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FF9CB90D-B228-166C-C212-95626636FD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951601"/>
              </p:ext>
            </p:extLst>
          </p:nvPr>
        </p:nvGraphicFramePr>
        <p:xfrm>
          <a:off x="1178168" y="649223"/>
          <a:ext cx="9977195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A8715EA9-4576-52B4-3B15-F22881B92CC0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648055790"/>
              </p:ext>
            </p:extLst>
          </p:nvPr>
        </p:nvGraphicFramePr>
        <p:xfrm>
          <a:off x="1178169" y="1881056"/>
          <a:ext cx="4917832" cy="42561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64</a:t>
            </a:fld>
            <a:endParaRPr lang="en-US" dirty="0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45789628-173E-49C0-8287-C3BE10BD0F29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12"/>
          <a:srcRect b="8316"/>
          <a:stretch/>
        </p:blipFill>
        <p:spPr>
          <a:xfrm>
            <a:off x="6464808" y="1881057"/>
            <a:ext cx="4690555" cy="425613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EA74D5CB-27B9-4D21-8305-72C80EDA6E7B}"/>
              </a:ext>
            </a:extLst>
          </p:cNvPr>
          <p:cNvSpPr/>
          <p:nvPr/>
        </p:nvSpPr>
        <p:spPr>
          <a:xfrm>
            <a:off x="7728822" y="2669061"/>
            <a:ext cx="922638" cy="55193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0032937-2D9A-41C4-B210-31BC33D8A1E1}"/>
              </a:ext>
            </a:extLst>
          </p:cNvPr>
          <p:cNvSpPr/>
          <p:nvPr/>
        </p:nvSpPr>
        <p:spPr>
          <a:xfrm>
            <a:off x="7078033" y="4242816"/>
            <a:ext cx="1112108" cy="77402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77466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13299E1-0AF8-C324-B237-F812DC3DD9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8419920"/>
              </p:ext>
            </p:extLst>
          </p:nvPr>
        </p:nvGraphicFramePr>
        <p:xfrm>
          <a:off x="1195754" y="649223"/>
          <a:ext cx="9959609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F7A1858-BFA8-3559-1FF9-01472E80000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70378895"/>
              </p:ext>
            </p:extLst>
          </p:nvPr>
        </p:nvGraphicFramePr>
        <p:xfrm>
          <a:off x="621792" y="1773936"/>
          <a:ext cx="5351971" cy="44348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65</a:t>
            </a:fld>
            <a:endParaRPr lang="en-US" dirty="0"/>
          </a:p>
        </p:txBody>
      </p:sp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A82AA6EE-B4C3-4882-B9CE-75C1860E1A03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400800" y="1883664"/>
            <a:ext cx="4754564" cy="43251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37340079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7997BD7-1643-4E12-8706-EE659D05C1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1329" y="1929384"/>
            <a:ext cx="9226296" cy="425196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6687D1CC-9CC3-3503-0F43-AE4175522C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6034441"/>
              </p:ext>
            </p:extLst>
          </p:nvPr>
        </p:nvGraphicFramePr>
        <p:xfrm>
          <a:off x="1186962" y="676655"/>
          <a:ext cx="10025521" cy="8961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66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9114321" y="4436794"/>
            <a:ext cx="1161535" cy="40365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864834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F120F0F-6BBB-D2D7-F8A7-571F68BED0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8909928"/>
              </p:ext>
            </p:extLst>
          </p:nvPr>
        </p:nvGraphicFramePr>
        <p:xfrm>
          <a:off x="1195754" y="676657"/>
          <a:ext cx="9959609" cy="9143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B0BA39CA-9D4F-418D-AA7A-CEC7E19E8C8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79829231"/>
              </p:ext>
            </p:extLst>
          </p:nvPr>
        </p:nvGraphicFramePr>
        <p:xfrm>
          <a:off x="219456" y="2010264"/>
          <a:ext cx="5754307" cy="40247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8" name="Content Placeholder 17">
            <a:extLst>
              <a:ext uri="{FF2B5EF4-FFF2-40B4-BE49-F238E27FC236}">
                <a16:creationId xmlns:a16="http://schemas.microsoft.com/office/drawing/2014/main" id="{80BE7658-E5F7-D75E-BB52-42FAFDAB60A6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12"/>
          <a:srcRect t="40383"/>
          <a:stretch/>
        </p:blipFill>
        <p:spPr>
          <a:xfrm>
            <a:off x="6236677" y="3492842"/>
            <a:ext cx="4937125" cy="26885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9489265-9B10-4566-91E3-E7E5C2F88D45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b="56599"/>
          <a:stretch/>
        </p:blipFill>
        <p:spPr>
          <a:xfrm>
            <a:off x="6236677" y="2011684"/>
            <a:ext cx="4900246" cy="114340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AE6C3904-A76C-41BD-8A76-F237046754FD}"/>
              </a:ext>
            </a:extLst>
          </p:cNvPr>
          <p:cNvSpPr/>
          <p:nvPr/>
        </p:nvSpPr>
        <p:spPr>
          <a:xfrm>
            <a:off x="5973764" y="2212878"/>
            <a:ext cx="4185220" cy="107963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1E4F579-4A96-07CD-1AEF-CE7001E77527}"/>
              </a:ext>
            </a:extLst>
          </p:cNvPr>
          <p:cNvCxnSpPr>
            <a:cxnSpLocks/>
          </p:cNvCxnSpPr>
          <p:nvPr/>
        </p:nvCxnSpPr>
        <p:spPr>
          <a:xfrm>
            <a:off x="6096000" y="3365158"/>
            <a:ext cx="52059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909242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FDC6492B-0A99-58F6-2A8F-B2436BE185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1315772"/>
              </p:ext>
            </p:extLst>
          </p:nvPr>
        </p:nvGraphicFramePr>
        <p:xfrm>
          <a:off x="1186962" y="676655"/>
          <a:ext cx="10025521" cy="9035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B25DB1C7-D7BD-62DF-D9E1-28965049EF6E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676751056"/>
              </p:ext>
            </p:extLst>
          </p:nvPr>
        </p:nvGraphicFramePr>
        <p:xfrm>
          <a:off x="630936" y="1898293"/>
          <a:ext cx="5465064" cy="43800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16" name="Content Placeholder 15">
            <a:extLst>
              <a:ext uri="{FF2B5EF4-FFF2-40B4-BE49-F238E27FC236}">
                <a16:creationId xmlns:a16="http://schemas.microsoft.com/office/drawing/2014/main" id="{2E9C54E1-03BD-E2D6-7C3D-EB4FF45FBB5E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12"/>
          <a:srcRect l="2069" t="40128" r="1331"/>
          <a:stretch/>
        </p:blipFill>
        <p:spPr>
          <a:xfrm>
            <a:off x="6303445" y="3664005"/>
            <a:ext cx="4842350" cy="255489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68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F3D9838-1CBC-4FAB-BDAB-61E7657AC86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03445" y="1898293"/>
            <a:ext cx="4842350" cy="166966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3EBD24C4-FEF0-41D5-A442-FB0C748F4ED0}"/>
              </a:ext>
            </a:extLst>
          </p:cNvPr>
          <p:cNvSpPr/>
          <p:nvPr/>
        </p:nvSpPr>
        <p:spPr>
          <a:xfrm>
            <a:off x="9506463" y="3027405"/>
            <a:ext cx="329514" cy="22242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CCBF236-5350-457C-8C26-C7515A729D03}"/>
              </a:ext>
            </a:extLst>
          </p:cNvPr>
          <p:cNvSpPr/>
          <p:nvPr/>
        </p:nvSpPr>
        <p:spPr>
          <a:xfrm>
            <a:off x="9472808" y="2623591"/>
            <a:ext cx="659027" cy="22242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690582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03328957-8336-4E7B-A333-07456E57482E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6792" y="2018970"/>
            <a:ext cx="4875691" cy="414408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A255713-7E46-03B1-E64B-9ED893E139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1013585"/>
              </p:ext>
            </p:extLst>
          </p:nvPr>
        </p:nvGraphicFramePr>
        <p:xfrm>
          <a:off x="1195754" y="694944"/>
          <a:ext cx="10016730" cy="945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F00B792-6EB6-F86A-338D-FFD9A7F95842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559470296"/>
              </p:ext>
            </p:extLst>
          </p:nvPr>
        </p:nvGraphicFramePr>
        <p:xfrm>
          <a:off x="566928" y="1936674"/>
          <a:ext cx="5529072" cy="42263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69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272784" y="2624328"/>
            <a:ext cx="4023360" cy="80467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77893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D081B8E3-D7F4-55D0-138A-78A107BB46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1933809"/>
              </p:ext>
            </p:extLst>
          </p:nvPr>
        </p:nvGraphicFramePr>
        <p:xfrm>
          <a:off x="1204547" y="704088"/>
          <a:ext cx="10007936" cy="87782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A539F3AB-5C61-DA5E-3860-F9769EFFB4E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697486"/>
              </p:ext>
            </p:extLst>
          </p:nvPr>
        </p:nvGraphicFramePr>
        <p:xfrm>
          <a:off x="1204547" y="1892808"/>
          <a:ext cx="10007936" cy="43429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837612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8679EAE-432F-33E0-7B99-E8089CD122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1169274"/>
              </p:ext>
            </p:extLst>
          </p:nvPr>
        </p:nvGraphicFramePr>
        <p:xfrm>
          <a:off x="1186961" y="667512"/>
          <a:ext cx="9968719" cy="90525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8ECC00CF-6F8C-92D9-2724-62037EB61C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5292984"/>
              </p:ext>
            </p:extLst>
          </p:nvPr>
        </p:nvGraphicFramePr>
        <p:xfrm>
          <a:off x="1186961" y="1753077"/>
          <a:ext cx="4668716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B7B935C7-A97A-184F-A37D-9291402716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6699855"/>
              </p:ext>
            </p:extLst>
          </p:nvPr>
        </p:nvGraphicFramePr>
        <p:xfrm>
          <a:off x="6409592" y="1753077"/>
          <a:ext cx="4746088" cy="7362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70</a:t>
            </a:fld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E2BA2F0-B1EC-40F3-ACD1-5125445DA395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186960" y="2582334"/>
            <a:ext cx="4728361" cy="36081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65B2D7C-6866-4C4A-9530-0B62C218CAC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276681" y="2582333"/>
            <a:ext cx="4878999" cy="36081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5368334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CD2D8343-2299-3BC4-05F1-FE59FA2FF2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44947581"/>
              </p:ext>
            </p:extLst>
          </p:nvPr>
        </p:nvGraphicFramePr>
        <p:xfrm>
          <a:off x="1178169" y="685799"/>
          <a:ext cx="10034314" cy="9550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5B10021-5633-E0EA-28D6-DB6405D94AB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008189766"/>
              </p:ext>
            </p:extLst>
          </p:nvPr>
        </p:nvGraphicFramePr>
        <p:xfrm>
          <a:off x="1178169" y="2011680"/>
          <a:ext cx="4685076" cy="32369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71</a:t>
            </a:fld>
            <a:endParaRPr lang="en-US" dirty="0"/>
          </a:p>
        </p:txBody>
      </p:sp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2B0D91FD-35B5-4012-A121-AC1711E2FCA1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328757" y="2473942"/>
            <a:ext cx="4883726" cy="122937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2440585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8EA9F465-B089-408D-90BE-7C489023DB2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7920" y="1901952"/>
            <a:ext cx="4994563" cy="429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EE6E6D60-E59D-8DF8-5368-19B29124FED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9605434"/>
              </p:ext>
            </p:extLst>
          </p:nvPr>
        </p:nvGraphicFramePr>
        <p:xfrm>
          <a:off x="1213338" y="658368"/>
          <a:ext cx="10019502" cy="9692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2" name="Content Placeholder 1">
            <a:extLst>
              <a:ext uri="{FF2B5EF4-FFF2-40B4-BE49-F238E27FC236}">
                <a16:creationId xmlns:a16="http://schemas.microsoft.com/office/drawing/2014/main" id="{436C185E-57DA-CF22-9B71-26A70742BA62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228408559"/>
              </p:ext>
            </p:extLst>
          </p:nvPr>
        </p:nvGraphicFramePr>
        <p:xfrm>
          <a:off x="621792" y="1691640"/>
          <a:ext cx="5352289" cy="45079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72</a:t>
            </a:fld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9626137" y="3204556"/>
            <a:ext cx="548641" cy="448888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1795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89C3D84D-F093-0FF4-DFD1-E1C98582A9BD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1105049" y="1967207"/>
            <a:ext cx="4486366" cy="438216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2" name="Content Placeholder 21">
            <a:extLst>
              <a:ext uri="{FF2B5EF4-FFF2-40B4-BE49-F238E27FC236}">
                <a16:creationId xmlns:a16="http://schemas.microsoft.com/office/drawing/2014/main" id="{56A8FF8E-072A-4777-9D4B-688F6AD950F5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6179954" y="1967207"/>
            <a:ext cx="5489975" cy="42015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37A903A1-E3B4-04B3-A3BF-10A69CE9B3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3629554"/>
              </p:ext>
            </p:extLst>
          </p:nvPr>
        </p:nvGraphicFramePr>
        <p:xfrm>
          <a:off x="1219873" y="666265"/>
          <a:ext cx="9950817" cy="914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73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357661" y="4921427"/>
            <a:ext cx="5136831" cy="73408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179954" y="2734962"/>
            <a:ext cx="5527289" cy="2331308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357660" y="4069080"/>
            <a:ext cx="5136831" cy="976757"/>
          </a:xfrm>
          <a:prstGeom prst="ellipse">
            <a:avLst/>
          </a:prstGeom>
          <a:noFill/>
          <a:ln w="57150">
            <a:solidFill>
              <a:srgbClr val="8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Oval 12"/>
          <p:cNvSpPr/>
          <p:nvPr/>
        </p:nvSpPr>
        <p:spPr>
          <a:xfrm>
            <a:off x="6218328" y="5029200"/>
            <a:ext cx="5527289" cy="1162535"/>
          </a:xfrm>
          <a:prstGeom prst="ellipse">
            <a:avLst/>
          </a:prstGeom>
          <a:noFill/>
          <a:ln w="57150">
            <a:solidFill>
              <a:srgbClr val="8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2DD6921-357F-4C2C-AA87-D1DDC73996E4}"/>
              </a:ext>
            </a:extLst>
          </p:cNvPr>
          <p:cNvSpPr/>
          <p:nvPr/>
        </p:nvSpPr>
        <p:spPr>
          <a:xfrm>
            <a:off x="1757008" y="4407374"/>
            <a:ext cx="569769" cy="346229"/>
          </a:xfrm>
          <a:prstGeom prst="ellipse">
            <a:avLst/>
          </a:prstGeom>
          <a:noFill/>
          <a:ln w="38100">
            <a:solidFill>
              <a:srgbClr val="8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5ABBCFCA-4E5A-01BC-E118-9627E62D9F8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08807" y="3438144"/>
            <a:ext cx="539778" cy="1737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86099EB-FB05-818D-C678-D4275C3DFF3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376086" y="3464684"/>
            <a:ext cx="533427" cy="14719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510CD12-C914-189C-3984-B90758E6912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108807" y="5906118"/>
            <a:ext cx="539778" cy="120656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BBFDB301-A6E9-D2BA-BEC8-97E82ED35B3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408583" y="5915262"/>
            <a:ext cx="533427" cy="114306"/>
          </a:xfrm>
          <a:prstGeom prst="rect">
            <a:avLst/>
          </a:prstGeom>
        </p:spPr>
      </p:pic>
      <p:sp>
        <p:nvSpPr>
          <p:cNvPr id="17" name="Oval 16">
            <a:extLst>
              <a:ext uri="{FF2B5EF4-FFF2-40B4-BE49-F238E27FC236}">
                <a16:creationId xmlns:a16="http://schemas.microsoft.com/office/drawing/2014/main" id="{6B5F9B44-E507-435F-A525-3BD3385A9079}"/>
              </a:ext>
            </a:extLst>
          </p:cNvPr>
          <p:cNvSpPr/>
          <p:nvPr/>
        </p:nvSpPr>
        <p:spPr>
          <a:xfrm>
            <a:off x="10363199" y="5817882"/>
            <a:ext cx="646177" cy="271170"/>
          </a:xfrm>
          <a:prstGeom prst="ellipse">
            <a:avLst/>
          </a:prstGeom>
          <a:noFill/>
          <a:ln w="38100">
            <a:solidFill>
              <a:srgbClr val="8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35922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AEF89048-6FF2-85E0-5DF3-4577F24C04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494139"/>
              </p:ext>
            </p:extLst>
          </p:nvPr>
        </p:nvGraphicFramePr>
        <p:xfrm>
          <a:off x="1097280" y="678188"/>
          <a:ext cx="10058400" cy="9494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C003AF81-383A-4582-34CD-6437FAD9964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99234545"/>
              </p:ext>
            </p:extLst>
          </p:nvPr>
        </p:nvGraphicFramePr>
        <p:xfrm>
          <a:off x="1154083" y="2156452"/>
          <a:ext cx="10058400" cy="40233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66B2C0D-8A73-40B1-A5F8-D710D0572F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702972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559E89E-48CD-07E4-2495-E045AEF33A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0437428"/>
              </p:ext>
            </p:extLst>
          </p:nvPr>
        </p:nvGraphicFramePr>
        <p:xfrm>
          <a:off x="1097280" y="676656"/>
          <a:ext cx="10058400" cy="8869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CAF73D23-16B8-AA70-19B4-AEBB0C847D82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240879640"/>
              </p:ext>
            </p:extLst>
          </p:nvPr>
        </p:nvGraphicFramePr>
        <p:xfrm>
          <a:off x="1097280" y="1951230"/>
          <a:ext cx="4882897" cy="41330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74244C48-31A9-49E1-A141-2CF7ADEDC7A9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499654" y="1951230"/>
            <a:ext cx="4656026" cy="172284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75</a:t>
            </a:fld>
            <a:endParaRPr lang="en-US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6319A2F-D721-4724-8904-50E936FC805D}"/>
              </a:ext>
            </a:extLst>
          </p:cNvPr>
          <p:cNvSpPr/>
          <p:nvPr/>
        </p:nvSpPr>
        <p:spPr>
          <a:xfrm>
            <a:off x="6356412" y="3080551"/>
            <a:ext cx="2814221" cy="59352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88250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B4379F8A-BE27-AB6C-459C-F34D1E956D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406264"/>
              </p:ext>
            </p:extLst>
          </p:nvPr>
        </p:nvGraphicFramePr>
        <p:xfrm>
          <a:off x="1097280" y="667512"/>
          <a:ext cx="10058400" cy="9866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532C2093-FAB5-7CAD-EB0A-D6DDB3BD595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105568067"/>
              </p:ext>
            </p:extLst>
          </p:nvPr>
        </p:nvGraphicFramePr>
        <p:xfrm>
          <a:off x="1097279" y="1845734"/>
          <a:ext cx="4937760" cy="434475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5A082E99-F206-4C23-8124-3385FBBF0FD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392562" y="1845734"/>
            <a:ext cx="4763118" cy="202605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76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EC70AF4-EF2D-4CC8-BEE3-A47C098E381B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b="18474"/>
          <a:stretch/>
        </p:blipFill>
        <p:spPr>
          <a:xfrm>
            <a:off x="6392562" y="4063360"/>
            <a:ext cx="4763118" cy="173607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8059075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628448E4-B882-D9B6-7D4B-4CB1411059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2018169"/>
              </p:ext>
            </p:extLst>
          </p:nvPr>
        </p:nvGraphicFramePr>
        <p:xfrm>
          <a:off x="1097280" y="685799"/>
          <a:ext cx="10058400" cy="941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CC164777-CCE6-4A11-723C-A7F60AA88E0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596075452"/>
              </p:ext>
            </p:extLst>
          </p:nvPr>
        </p:nvGraphicFramePr>
        <p:xfrm>
          <a:off x="1097280" y="2086891"/>
          <a:ext cx="4937760" cy="38538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F20FA4AD-AFB8-4919-7EAF-3F646EDBCDD5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6559181"/>
              </p:ext>
            </p:extLst>
          </p:nvPr>
        </p:nvGraphicFramePr>
        <p:xfrm>
          <a:off x="6274723" y="1845757"/>
          <a:ext cx="5141960" cy="44477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097379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C24290C-49D8-C2E0-30DB-65CCDD967C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861395"/>
              </p:ext>
            </p:extLst>
          </p:nvPr>
        </p:nvGraphicFramePr>
        <p:xfrm>
          <a:off x="1169377" y="667512"/>
          <a:ext cx="10043106" cy="9108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7E9FCFC4-E267-2594-D39F-82A45AB3212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98067629"/>
              </p:ext>
            </p:extLst>
          </p:nvPr>
        </p:nvGraphicFramePr>
        <p:xfrm>
          <a:off x="1169377" y="1664208"/>
          <a:ext cx="10043106" cy="45262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36103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4BC0A40D-B671-4F10-827E-3E5FEE5B90C8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55813" y="2038258"/>
            <a:ext cx="4956670" cy="411565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FA726BE8-43C3-778D-E2D3-0EEBF88951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9095601"/>
              </p:ext>
            </p:extLst>
          </p:nvPr>
        </p:nvGraphicFramePr>
        <p:xfrm>
          <a:off x="1178168" y="704088"/>
          <a:ext cx="10034315" cy="8961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3AA47DA7-B554-83F3-E6C9-E568F08D3B2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574671520"/>
              </p:ext>
            </p:extLst>
          </p:nvPr>
        </p:nvGraphicFramePr>
        <p:xfrm>
          <a:off x="1178168" y="2038259"/>
          <a:ext cx="4758020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79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6277793" y="5354674"/>
            <a:ext cx="556599" cy="48891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&quot;No&quot; Symbol 10"/>
          <p:cNvSpPr/>
          <p:nvPr/>
        </p:nvSpPr>
        <p:spPr>
          <a:xfrm>
            <a:off x="7473165" y="5351644"/>
            <a:ext cx="518862" cy="485957"/>
          </a:xfrm>
          <a:prstGeom prst="noSmoking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6856372" y="5360660"/>
            <a:ext cx="556599" cy="476941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8734148" y="5351644"/>
            <a:ext cx="556599" cy="48595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4703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15A578D1-C872-E45D-B372-7B143F2EF5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6158192"/>
              </p:ext>
            </p:extLst>
          </p:nvPr>
        </p:nvGraphicFramePr>
        <p:xfrm>
          <a:off x="1047456" y="672719"/>
          <a:ext cx="10097087" cy="8886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2353069F-46DF-4C56-AE9B-DC26FE2D71D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16047961"/>
              </p:ext>
            </p:extLst>
          </p:nvPr>
        </p:nvGraphicFramePr>
        <p:xfrm>
          <a:off x="1195754" y="1821512"/>
          <a:ext cx="10016729" cy="43781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083169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C08F934-1BB0-454D-9AE2-D701D993863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502" b="24131"/>
          <a:stretch/>
        </p:blipFill>
        <p:spPr>
          <a:xfrm>
            <a:off x="6329219" y="1868570"/>
            <a:ext cx="4883263" cy="43584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89F10F0F-A5DA-FAB5-F8AB-6B99E23D5E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1243419"/>
              </p:ext>
            </p:extLst>
          </p:nvPr>
        </p:nvGraphicFramePr>
        <p:xfrm>
          <a:off x="1186962" y="630936"/>
          <a:ext cx="10025521" cy="9692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3369C090-67A2-E0A8-072A-AF4BEA11100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399048799"/>
              </p:ext>
            </p:extLst>
          </p:nvPr>
        </p:nvGraphicFramePr>
        <p:xfrm>
          <a:off x="1186962" y="1976385"/>
          <a:ext cx="4675820" cy="41592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80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6199722" y="2772195"/>
            <a:ext cx="1224742" cy="49796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82290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132356A5-C657-D921-FC32-23BD607AE3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7473578"/>
              </p:ext>
            </p:extLst>
          </p:nvPr>
        </p:nvGraphicFramePr>
        <p:xfrm>
          <a:off x="1097280" y="411480"/>
          <a:ext cx="10058400" cy="41513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8E3F916A-C6D3-164E-F014-8ADAEA6D41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0611049"/>
              </p:ext>
            </p:extLst>
          </p:nvPr>
        </p:nvGraphicFramePr>
        <p:xfrm>
          <a:off x="1097280" y="4453128"/>
          <a:ext cx="10058400" cy="114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154417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262F5C32-5FDF-CA9A-0045-25BCF7547E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3342309"/>
              </p:ext>
            </p:extLst>
          </p:nvPr>
        </p:nvGraphicFramePr>
        <p:xfrm>
          <a:off x="1195754" y="676656"/>
          <a:ext cx="10016729" cy="941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B7A959C-41F9-83C0-60E4-B92BDA9E076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623711980"/>
              </p:ext>
            </p:extLst>
          </p:nvPr>
        </p:nvGraphicFramePr>
        <p:xfrm>
          <a:off x="1195754" y="1954029"/>
          <a:ext cx="4484078" cy="422731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8" name="Content Placeholder 4"/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005146" y="1954030"/>
            <a:ext cx="5688624" cy="42273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609619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6867583-B4DB-0B70-2091-722447810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3880" y="1987889"/>
            <a:ext cx="4778604" cy="417516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ADA3897-6F0D-9371-4FE7-C7B3B986ED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698152"/>
              </p:ext>
            </p:extLst>
          </p:nvPr>
        </p:nvGraphicFramePr>
        <p:xfrm>
          <a:off x="1230923" y="694943"/>
          <a:ext cx="9981560" cy="9073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82FD507B-EA4E-C2E2-BE03-B2173A684DD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205750147"/>
              </p:ext>
            </p:extLst>
          </p:nvPr>
        </p:nvGraphicFramePr>
        <p:xfrm>
          <a:off x="630937" y="1513576"/>
          <a:ext cx="5230367" cy="46494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83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433880" y="3353960"/>
            <a:ext cx="1568970" cy="619662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7848872" y="5591058"/>
            <a:ext cx="709957" cy="41435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&quot;No&quot; Symbol 12"/>
          <p:cNvSpPr/>
          <p:nvPr/>
        </p:nvSpPr>
        <p:spPr>
          <a:xfrm>
            <a:off x="6658110" y="5591058"/>
            <a:ext cx="721895" cy="414355"/>
          </a:xfrm>
          <a:prstGeom prst="noSmoking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&quot;No&quot; Symbol 13"/>
          <p:cNvSpPr/>
          <p:nvPr/>
        </p:nvSpPr>
        <p:spPr>
          <a:xfrm>
            <a:off x="7848872" y="4049356"/>
            <a:ext cx="1176888" cy="1156137"/>
          </a:xfrm>
          <a:prstGeom prst="noSmoking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49257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D5C3D484-A9AA-4B3A-839C-B076434D27D1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75358" y="1827427"/>
            <a:ext cx="4937125" cy="44364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DBB7E0E2-0A43-2527-46E5-EE1BC56EE7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0183514"/>
              </p:ext>
            </p:extLst>
          </p:nvPr>
        </p:nvGraphicFramePr>
        <p:xfrm>
          <a:off x="1178169" y="658368"/>
          <a:ext cx="10034314" cy="9731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1C957FEE-354E-7F21-50E2-29BC689AD9A7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785909844"/>
              </p:ext>
            </p:extLst>
          </p:nvPr>
        </p:nvGraphicFramePr>
        <p:xfrm>
          <a:off x="979517" y="1746175"/>
          <a:ext cx="4937125" cy="45176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84</a:t>
            </a:fld>
            <a:endParaRPr lang="en-US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582B870-2B38-4F28-AA63-C9920BBF9FED}"/>
              </a:ext>
            </a:extLst>
          </p:cNvPr>
          <p:cNvSpPr/>
          <p:nvPr/>
        </p:nvSpPr>
        <p:spPr>
          <a:xfrm>
            <a:off x="7858897" y="5030573"/>
            <a:ext cx="1869989" cy="851243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18957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FB8D4C81-0D8C-44C8-B696-D9582470DB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784407"/>
              </p:ext>
            </p:extLst>
          </p:nvPr>
        </p:nvGraphicFramePr>
        <p:xfrm>
          <a:off x="1186962" y="720969"/>
          <a:ext cx="10025521" cy="8426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88B304A3-741B-259E-D635-26B0E7762F1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965141796"/>
              </p:ext>
            </p:extLst>
          </p:nvPr>
        </p:nvGraphicFramePr>
        <p:xfrm>
          <a:off x="1186962" y="1939582"/>
          <a:ext cx="4909038" cy="41974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85</a:t>
            </a:fld>
            <a:endParaRPr lang="en-US" dirty="0"/>
          </a:p>
        </p:txBody>
      </p:sp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591ED9D0-EA32-4D67-8F7A-04A643520006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tretch>
            <a:fillRect/>
          </a:stretch>
        </p:blipFill>
        <p:spPr>
          <a:xfrm>
            <a:off x="6275358" y="1939581"/>
            <a:ext cx="4937125" cy="426919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46901744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7284C7B-D840-DEA1-4DD6-130AB178A0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0765290"/>
              </p:ext>
            </p:extLst>
          </p:nvPr>
        </p:nvGraphicFramePr>
        <p:xfrm>
          <a:off x="1188721" y="685800"/>
          <a:ext cx="9948672" cy="9011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86</a:t>
            </a:fld>
            <a:endParaRPr lang="en-US" dirty="0"/>
          </a:p>
        </p:txBody>
      </p:sp>
      <p:pic>
        <p:nvPicPr>
          <p:cNvPr id="5" name="Screen Recording 4">
            <a:hlinkClick r:id="" action="ppaction://media"/>
            <a:extLst>
              <a:ext uri="{FF2B5EF4-FFF2-40B4-BE49-F238E27FC236}">
                <a16:creationId xmlns:a16="http://schemas.microsoft.com/office/drawing/2014/main" id="{F1EB2ADC-B120-49B6-B57A-2843F8FF1E8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545336" y="1828800"/>
            <a:ext cx="9134858" cy="4464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705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4096"/>
    </mc:Choice>
    <mc:Fallback xmlns="">
      <p:transition spd="slow" advTm="8409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21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6EF4DD36-A83A-4AFA-B0D0-DDBE7EBBE1DF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312131" y="1865253"/>
            <a:ext cx="4937125" cy="24463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7D19684D-2FA3-7512-6A03-B4EA4D7006D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0337941"/>
              </p:ext>
            </p:extLst>
          </p:nvPr>
        </p:nvGraphicFramePr>
        <p:xfrm>
          <a:off x="1195754" y="677225"/>
          <a:ext cx="10016729" cy="9504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2C227743-0EED-7B97-6D2D-C5C357F69A61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637387309"/>
              </p:ext>
            </p:extLst>
          </p:nvPr>
        </p:nvGraphicFramePr>
        <p:xfrm>
          <a:off x="1195753" y="1965400"/>
          <a:ext cx="4900247" cy="42250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87</a:t>
            </a:fld>
            <a:endParaRPr lang="en-US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7711982" y="2612832"/>
            <a:ext cx="989751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711983" y="3023454"/>
            <a:ext cx="989751" cy="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Diagram 13">
            <a:extLst>
              <a:ext uri="{FF2B5EF4-FFF2-40B4-BE49-F238E27FC236}">
                <a16:creationId xmlns:a16="http://schemas.microsoft.com/office/drawing/2014/main" id="{27619491-A4C5-4567-0444-5293304A38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4642667"/>
              </p:ext>
            </p:extLst>
          </p:nvPr>
        </p:nvGraphicFramePr>
        <p:xfrm>
          <a:off x="6309637" y="4311631"/>
          <a:ext cx="5045138" cy="16824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</p:spTree>
    <p:extLst>
      <p:ext uri="{BB962C8B-B14F-4D97-AF65-F5344CB8AC3E}">
        <p14:creationId xmlns:p14="http://schemas.microsoft.com/office/powerpoint/2010/main" val="254225205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>
            <a:extLst>
              <a:ext uri="{FF2B5EF4-FFF2-40B4-BE49-F238E27FC236}">
                <a16:creationId xmlns:a16="http://schemas.microsoft.com/office/drawing/2014/main" id="{28B869FE-C9AE-FD48-456F-FF335A6D9DD3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7920" y="2015791"/>
            <a:ext cx="4994563" cy="418384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26163FB-01CC-CB77-D4FE-3E342267A8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132422"/>
              </p:ext>
            </p:extLst>
          </p:nvPr>
        </p:nvGraphicFramePr>
        <p:xfrm>
          <a:off x="1213338" y="658367"/>
          <a:ext cx="9942025" cy="9509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C9EADC1-BFCF-E5F1-FB28-1B11AD1577D6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598721389"/>
              </p:ext>
            </p:extLst>
          </p:nvPr>
        </p:nvGraphicFramePr>
        <p:xfrm>
          <a:off x="1213338" y="1912769"/>
          <a:ext cx="4737126" cy="42868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88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7762939" y="4796488"/>
            <a:ext cx="3038832" cy="12512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6096000" y="2061512"/>
            <a:ext cx="2413759" cy="67258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332279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00E5CFFB-65ED-889F-B9F4-D44B2962870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148839"/>
            <a:ext cx="4994245" cy="405219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91A5AE2-7E1B-2779-12D7-4E9DA8946C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1981259"/>
              </p:ext>
            </p:extLst>
          </p:nvPr>
        </p:nvGraphicFramePr>
        <p:xfrm>
          <a:off x="1178168" y="684068"/>
          <a:ext cx="9977194" cy="89026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9CCD5431-BB57-2310-B706-0565BF9EF334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973424740"/>
              </p:ext>
            </p:extLst>
          </p:nvPr>
        </p:nvGraphicFramePr>
        <p:xfrm>
          <a:off x="1178168" y="1920241"/>
          <a:ext cx="4795595" cy="42807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89</a:t>
            </a:fld>
            <a:endParaRPr lang="en-US" dirty="0"/>
          </a:p>
        </p:txBody>
      </p:sp>
      <p:sp>
        <p:nvSpPr>
          <p:cNvPr id="27" name="Oval 26"/>
          <p:cNvSpPr/>
          <p:nvPr/>
        </p:nvSpPr>
        <p:spPr>
          <a:xfrm>
            <a:off x="8543810" y="5324097"/>
            <a:ext cx="2314574" cy="33253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8699258" y="2358126"/>
            <a:ext cx="2314574" cy="35751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89006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0A86EF2-523E-2915-5B4C-084BB5BC2A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4859023"/>
              </p:ext>
            </p:extLst>
          </p:nvPr>
        </p:nvGraphicFramePr>
        <p:xfrm>
          <a:off x="1271015" y="703385"/>
          <a:ext cx="9941467" cy="86024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FAA98532-8183-0108-3457-F1ACD34C43E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09539974"/>
              </p:ext>
            </p:extLst>
          </p:nvPr>
        </p:nvGraphicFramePr>
        <p:xfrm>
          <a:off x="1271015" y="1993391"/>
          <a:ext cx="9941468" cy="416122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348850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C5E0A64B-C313-3B89-F1FE-B02A1D3E3C8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63640" y="1915864"/>
            <a:ext cx="4891723" cy="425633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E4EBBCFF-8ECA-48B2-98AF-9157A0C594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3194324"/>
              </p:ext>
            </p:extLst>
          </p:nvPr>
        </p:nvGraphicFramePr>
        <p:xfrm>
          <a:off x="1186962" y="685800"/>
          <a:ext cx="9968401" cy="8778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E3B0EF0F-6073-CD5C-B1C2-01EC158F973C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257432457"/>
              </p:ext>
            </p:extLst>
          </p:nvPr>
        </p:nvGraphicFramePr>
        <p:xfrm>
          <a:off x="1186961" y="1915864"/>
          <a:ext cx="4741399" cy="42563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90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197172" y="5200048"/>
            <a:ext cx="2638151" cy="57064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6096000" y="2564383"/>
            <a:ext cx="1950836" cy="35751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37540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F51F5CDC-5474-35B2-1607-73338A767080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1966618"/>
            <a:ext cx="4937125" cy="420558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CD63D38C-4519-481C-8CE6-2929DB4F0A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9899025"/>
              </p:ext>
            </p:extLst>
          </p:nvPr>
        </p:nvGraphicFramePr>
        <p:xfrm>
          <a:off x="1178168" y="685799"/>
          <a:ext cx="9977195" cy="8727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0A7815D0-C66A-F6B0-13BF-EAF15C3D411D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510039745"/>
              </p:ext>
            </p:extLst>
          </p:nvPr>
        </p:nvGraphicFramePr>
        <p:xfrm>
          <a:off x="1178168" y="1892809"/>
          <a:ext cx="4775445" cy="42793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91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8196401" y="4920606"/>
            <a:ext cx="3011332" cy="3368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096000" y="2688336"/>
            <a:ext cx="2501747" cy="40116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427797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1AA49201-D935-0F08-E853-93948C1AEF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6959557"/>
              </p:ext>
            </p:extLst>
          </p:nvPr>
        </p:nvGraphicFramePr>
        <p:xfrm>
          <a:off x="1225296" y="676657"/>
          <a:ext cx="9912096" cy="941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92</a:t>
            </a:fld>
            <a:endParaRPr lang="en-US" dirty="0"/>
          </a:p>
        </p:txBody>
      </p:sp>
      <p:pic>
        <p:nvPicPr>
          <p:cNvPr id="7" name="Screen Recording 6">
            <a:hlinkClick r:id="" action="ppaction://media"/>
            <a:extLst>
              <a:ext uri="{FF2B5EF4-FFF2-40B4-BE49-F238E27FC236}">
                <a16:creationId xmlns:a16="http://schemas.microsoft.com/office/drawing/2014/main" id="{BDF12DA5-758E-4C84-888C-A550817305F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482852" y="1986072"/>
            <a:ext cx="9226295" cy="4274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570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671"/>
    </mc:Choice>
    <mc:Fallback xmlns="">
      <p:transition spd="slow" advTm="5067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620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355F032B-C0E1-1F99-0593-7B5F3AADD3D7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121408"/>
            <a:ext cx="5308378" cy="172821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55F0BAED-150D-83ED-0E9C-6A70B17373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36883537"/>
              </p:ext>
            </p:extLst>
          </p:nvPr>
        </p:nvGraphicFramePr>
        <p:xfrm>
          <a:off x="1169377" y="640080"/>
          <a:ext cx="9985986" cy="9601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CB265B2-E3A2-3A7C-BA51-AE71E3268538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939237330"/>
              </p:ext>
            </p:extLst>
          </p:nvPr>
        </p:nvGraphicFramePr>
        <p:xfrm>
          <a:off x="1169378" y="1847088"/>
          <a:ext cx="4804386" cy="43708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93</a:t>
            </a:fld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6170960" y="3429000"/>
            <a:ext cx="440216" cy="41938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8738734" y="3429000"/>
            <a:ext cx="440216" cy="40563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058971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E31572B4-13B6-4D7C-04DD-84506F691D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7511918"/>
              </p:ext>
            </p:extLst>
          </p:nvPr>
        </p:nvGraphicFramePr>
        <p:xfrm>
          <a:off x="1213338" y="694943"/>
          <a:ext cx="9999146" cy="90525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8823360-2264-A7C8-4674-9A6BC9A9950B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942721941"/>
              </p:ext>
            </p:extLst>
          </p:nvPr>
        </p:nvGraphicFramePr>
        <p:xfrm>
          <a:off x="979518" y="1883664"/>
          <a:ext cx="4994246" cy="42793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94</a:t>
            </a:fld>
            <a:endParaRPr lang="en-US" dirty="0"/>
          </a:p>
        </p:txBody>
      </p:sp>
      <p:pic>
        <p:nvPicPr>
          <p:cNvPr id="13" name="Content Placeholder 12">
            <a:extLst>
              <a:ext uri="{FF2B5EF4-FFF2-40B4-BE49-F238E27FC236}">
                <a16:creationId xmlns:a16="http://schemas.microsoft.com/office/drawing/2014/main" id="{898B0B75-63E0-4BE8-BC21-5E035E5F6D2A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12"/>
          <a:srcRect b="1581"/>
          <a:stretch>
            <a:fillRect/>
          </a:stretch>
        </p:blipFill>
        <p:spPr>
          <a:xfrm>
            <a:off x="6355080" y="2075689"/>
            <a:ext cx="4857403" cy="23774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9" name="Oval 18">
            <a:extLst>
              <a:ext uri="{FF2B5EF4-FFF2-40B4-BE49-F238E27FC236}">
                <a16:creationId xmlns:a16="http://schemas.microsoft.com/office/drawing/2014/main" id="{D1D3D4B8-DF76-467C-9797-793DF14EEBC8}"/>
              </a:ext>
            </a:extLst>
          </p:cNvPr>
          <p:cNvSpPr/>
          <p:nvPr/>
        </p:nvSpPr>
        <p:spPr>
          <a:xfrm>
            <a:off x="7508257" y="3058669"/>
            <a:ext cx="362208" cy="41148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11872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5CC6A757-DA88-4826-A3D1-EEF73487557B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648344" y="1827404"/>
            <a:ext cx="4507019" cy="436033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D6DE4F6-52B0-A120-FE7A-B5AD10744F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156772"/>
              </p:ext>
            </p:extLst>
          </p:nvPr>
        </p:nvGraphicFramePr>
        <p:xfrm>
          <a:off x="1195754" y="670264"/>
          <a:ext cx="9959610" cy="91084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F80A8ACA-75D2-FA20-57A0-F443B302DA0F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730263047"/>
              </p:ext>
            </p:extLst>
          </p:nvPr>
        </p:nvGraphicFramePr>
        <p:xfrm>
          <a:off x="1195755" y="1975104"/>
          <a:ext cx="4738701" cy="42126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95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453552" y="4151376"/>
            <a:ext cx="5022484" cy="438911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7DA6946-82FD-FED1-FD0E-F89388F24CE7}"/>
              </a:ext>
            </a:extLst>
          </p:cNvPr>
          <p:cNvSpPr/>
          <p:nvPr/>
        </p:nvSpPr>
        <p:spPr>
          <a:xfrm>
            <a:off x="6453552" y="5001768"/>
            <a:ext cx="5022484" cy="61170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52045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6E14B604-9B6D-8F4C-7FD9-A7C02F1A29CE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rcRect b="2779"/>
          <a:stretch>
            <a:fillRect/>
          </a:stretch>
        </p:blipFill>
        <p:spPr>
          <a:xfrm>
            <a:off x="6218238" y="2038791"/>
            <a:ext cx="5237013" cy="23137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505684BE-0F55-E98F-52AB-9EC4FFFAB3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4380339"/>
              </p:ext>
            </p:extLst>
          </p:nvPr>
        </p:nvGraphicFramePr>
        <p:xfrm>
          <a:off x="1213338" y="658956"/>
          <a:ext cx="9942025" cy="93209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0497DE83-78CC-E401-6582-9D7141AE44D9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340744451"/>
              </p:ext>
            </p:extLst>
          </p:nvPr>
        </p:nvGraphicFramePr>
        <p:xfrm>
          <a:off x="1213338" y="1764792"/>
          <a:ext cx="4882662" cy="44342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96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6095999" y="3255264"/>
            <a:ext cx="5237013" cy="146676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173774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C02A9963-0558-2EB7-FB6C-0F12EDDE42AD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176273"/>
            <a:ext cx="4937125" cy="209376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C763B09-3319-5C49-75C4-ABDA45C34B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1376006"/>
              </p:ext>
            </p:extLst>
          </p:nvPr>
        </p:nvGraphicFramePr>
        <p:xfrm>
          <a:off x="1179450" y="653863"/>
          <a:ext cx="9942026" cy="8829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09B7CE2-FC80-C00B-2935-A9AD24344507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11138226"/>
              </p:ext>
            </p:extLst>
          </p:nvPr>
        </p:nvGraphicFramePr>
        <p:xfrm>
          <a:off x="1213338" y="1746504"/>
          <a:ext cx="4760426" cy="447752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97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973763" y="3488585"/>
            <a:ext cx="5434296" cy="1019407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382214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CA9C9615-D385-26ED-E24E-63124E210AC7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2"/>
          <a:stretch>
            <a:fillRect/>
          </a:stretch>
        </p:blipFill>
        <p:spPr>
          <a:xfrm>
            <a:off x="6218238" y="2025162"/>
            <a:ext cx="4937125" cy="267644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48C7EC14-20DE-130D-EA5D-983412C8B5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5680051"/>
              </p:ext>
            </p:extLst>
          </p:nvPr>
        </p:nvGraphicFramePr>
        <p:xfrm>
          <a:off x="1169377" y="704087"/>
          <a:ext cx="9985986" cy="8961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6C8E6FBE-1FB2-D429-E53E-3C6CAA40EDC9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3964293901"/>
              </p:ext>
            </p:extLst>
          </p:nvPr>
        </p:nvGraphicFramePr>
        <p:xfrm>
          <a:off x="1169378" y="1837944"/>
          <a:ext cx="4804386" cy="43159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98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5973763" y="2624328"/>
            <a:ext cx="5595653" cy="243230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49382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Content Placeholder 9">
            <a:extLst>
              <a:ext uri="{FF2B5EF4-FFF2-40B4-BE49-F238E27FC236}">
                <a16:creationId xmlns:a16="http://schemas.microsoft.com/office/drawing/2014/main" id="{3F333D79-1B66-4331-90D3-85FCE5C96523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2"/>
          <a:srcRect t="6286"/>
          <a:stretch/>
        </p:blipFill>
        <p:spPr>
          <a:xfrm>
            <a:off x="6142768" y="2503503"/>
            <a:ext cx="5069715" cy="224605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2076280-77BC-5911-C52E-9B691013EE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04649313"/>
              </p:ext>
            </p:extLst>
          </p:nvPr>
        </p:nvGraphicFramePr>
        <p:xfrm>
          <a:off x="1195754" y="694944"/>
          <a:ext cx="9959609" cy="8869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7E37BD8-CC91-85C2-99EF-82853B876F3E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610540641"/>
              </p:ext>
            </p:extLst>
          </p:nvPr>
        </p:nvGraphicFramePr>
        <p:xfrm>
          <a:off x="1195754" y="2031506"/>
          <a:ext cx="4565653" cy="4024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12961"/>
      </p:ext>
    </p:extLst>
  </p:cSld>
  <p:clrMapOvr>
    <a:masterClrMapping/>
  </p:clrMapOvr>
</p:sld>
</file>

<file path=ppt/theme/theme1.xml><?xml version="1.0" encoding="utf-8"?>
<a:theme xmlns:a="http://schemas.openxmlformats.org/drawingml/2006/main" name="Retrospect">
  <a:themeElements>
    <a:clrScheme name="Aspect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F07F09"/>
      </a:accent1>
      <a:accent2>
        <a:srgbClr val="9F2936"/>
      </a:accent2>
      <a:accent3>
        <a:srgbClr val="1B587C"/>
      </a:accent3>
      <a:accent4>
        <a:srgbClr val="4E8542"/>
      </a:accent4>
      <a:accent5>
        <a:srgbClr val="604878"/>
      </a:accent5>
      <a:accent6>
        <a:srgbClr val="C19859"/>
      </a:accent6>
      <a:hlink>
        <a:srgbClr val="6B9F25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3F1AAB62-24C6-49D2-8E01-B56FAC9A3DCD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27282</TotalTime>
  <Words>14303</Words>
  <Application>Microsoft Office PowerPoint</Application>
  <PresentationFormat>Widescreen</PresentationFormat>
  <Paragraphs>1877</Paragraphs>
  <Slides>198</Slides>
  <Notes>1</Notes>
  <HiddenSlides>3</HiddenSlides>
  <MMClips>3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198</vt:i4>
      </vt:variant>
    </vt:vector>
  </HeadingPairs>
  <TitlesOfParts>
    <vt:vector size="203" baseType="lpstr">
      <vt:lpstr>Arial</vt:lpstr>
      <vt:lpstr>Calibri</vt:lpstr>
      <vt:lpstr>Calibri Light</vt:lpstr>
      <vt:lpstr>Courier New</vt:lpstr>
      <vt:lpstr>Retrospect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Postdoctoral policy and web forms training for administrators</dc:title>
  <dc:creator>Tammy Jo Wilson</dc:creator>
  <cp:lastModifiedBy>Tammy Jo Wilson</cp:lastModifiedBy>
  <cp:revision>7777</cp:revision>
  <dcterms:created xsi:type="dcterms:W3CDTF">2018-06-13T23:46:10Z</dcterms:created>
  <dcterms:modified xsi:type="dcterms:W3CDTF">2026-06-09T21:51:39Z</dcterms:modified>
</cp:coreProperties>
</file>